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373" r:id="rId3"/>
    <p:sldId id="356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82C7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06" autoAdjust="0"/>
    <p:restoredTop sz="94660"/>
  </p:normalViewPr>
  <p:slideViewPr>
    <p:cSldViewPr>
      <p:cViewPr varScale="1">
        <p:scale>
          <a:sx n="75" d="100"/>
          <a:sy n="75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F24D53-CFB4-46CA-8C73-E0BB98F84849}" type="datetimeFigureOut">
              <a:rPr lang="en-US"/>
              <a:pPr>
                <a:defRPr/>
              </a:pPr>
              <a:t>11/13/2015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B7D9A10-840B-4E56-A38A-F21F6CCC7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F601B-CF0D-4152-9203-D99465FA9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A4A6B-2042-4EE3-8EE1-67D7EDDFE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92416-E4B7-4D5F-A361-DDF6B8EE5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C60E5-9CCC-4454-ADFC-BA77D52AA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F70AC-6F68-455C-A4EA-B69802FD6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03509-202F-4CD7-AE4E-5EA2453D7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E3946-FEDF-4591-BAF1-30232AF95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DC1C6-C6FA-45AA-87C0-F60ABA2CA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C20CC-C9F7-44CB-B735-611F139E7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7DE13-EB2D-4A49-B490-69E858907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BAE9C-EBBB-4AAF-B635-DC892E98B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마스터 텍스트 스타일을 편집합니다</a:t>
            </a:r>
          </a:p>
          <a:p>
            <a:pPr lvl="1"/>
            <a:r>
              <a:rPr lang="en-US" smtClean="0"/>
              <a:t>둘째 수준</a:t>
            </a:r>
          </a:p>
          <a:p>
            <a:pPr lvl="2"/>
            <a:r>
              <a:rPr lang="en-US" smtClean="0"/>
              <a:t>셋째 수준</a:t>
            </a:r>
          </a:p>
          <a:p>
            <a:pPr lvl="3"/>
            <a:r>
              <a:rPr lang="en-US" smtClean="0"/>
              <a:t>넷째 수준</a:t>
            </a:r>
          </a:p>
          <a:p>
            <a:pPr lvl="4"/>
            <a:r>
              <a:rPr 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C3E62B-A231-4EA9-89CB-995048BD7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ntitled-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2286000" y="310515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31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 useBgFill="1"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6143644"/>
            <a:ext cx="9144000" cy="71438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 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 </a:t>
            </a:r>
          </a:p>
        </p:txBody>
      </p:sp>
      <p:pic>
        <p:nvPicPr>
          <p:cNvPr id="2056" name="Picture 4"/>
          <p:cNvPicPr>
            <a:picLocks noChangeAspect="1" noChangeArrowheads="1"/>
          </p:cNvPicPr>
          <p:nvPr/>
        </p:nvPicPr>
        <p:blipFill>
          <a:blip r:embed="rId3" cstate="print"/>
          <a:srcRect l="15901" t="38521" r="16750" b="36795"/>
          <a:stretch>
            <a:fillRect/>
          </a:stretch>
        </p:blipFill>
        <p:spPr bwMode="auto">
          <a:xfrm>
            <a:off x="6500813" y="6143625"/>
            <a:ext cx="2603500" cy="674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357443" y="2334276"/>
            <a:ext cx="692933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The SPEEDY-NEMO-LIM coupled model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        Atlantic Pacemaker experiments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2286000" y="310515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31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 useBgFill="1"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6143644"/>
            <a:ext cx="9144000" cy="71438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 </a:t>
            </a:r>
            <a:r>
              <a:rPr lang="en-US" sz="20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 </a:t>
            </a:r>
          </a:p>
        </p:txBody>
      </p:sp>
      <p:pic>
        <p:nvPicPr>
          <p:cNvPr id="2056" name="Picture 4"/>
          <p:cNvPicPr>
            <a:picLocks noChangeAspect="1" noChangeArrowheads="1"/>
          </p:cNvPicPr>
          <p:nvPr/>
        </p:nvPicPr>
        <p:blipFill>
          <a:blip r:embed="rId3" cstate="print"/>
          <a:srcRect l="15901" t="38521" r="16750" b="36795"/>
          <a:stretch>
            <a:fillRect/>
          </a:stretch>
        </p:blipFill>
        <p:spPr bwMode="auto">
          <a:xfrm>
            <a:off x="6500813" y="6143625"/>
            <a:ext cx="2603500" cy="674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142844" y="1643050"/>
            <a:ext cx="3071834" cy="2214578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SPEEDY v41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 T30 (3.75x3.75 deg)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8 levels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857620" y="2143116"/>
            <a:ext cx="2000264" cy="1143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OASIS3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72264" y="1643050"/>
            <a:ext cx="2500330" cy="221457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NEMO v3.0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2/0.5deg.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31 levels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LIM1 </a:t>
            </a:r>
            <a:r>
              <a:rPr lang="en-US" sz="2400" b="1" dirty="0" err="1" smtClean="0">
                <a:solidFill>
                  <a:schemeClr val="tx1"/>
                </a:solidFill>
              </a:rPr>
              <a:t>sice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929322" y="2714620"/>
            <a:ext cx="571504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286116" y="2714620"/>
            <a:ext cx="500066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57224" y="4857760"/>
            <a:ext cx="1857388" cy="13430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Pertur</a:t>
            </a:r>
            <a:r>
              <a:rPr lang="en-US" sz="2400" b="1" dirty="0" smtClean="0">
                <a:solidFill>
                  <a:schemeClr val="tx1"/>
                </a:solidFill>
              </a:rPr>
              <a:t>. </a:t>
            </a:r>
            <a:r>
              <a:rPr lang="en-US" sz="2400" b="1" dirty="0" err="1" smtClean="0">
                <a:solidFill>
                  <a:schemeClr val="tx1"/>
                </a:solidFill>
              </a:rPr>
              <a:t>Init.</a:t>
            </a:r>
            <a:r>
              <a:rPr lang="en-US" sz="2400" b="1" dirty="0" smtClean="0">
                <a:solidFill>
                  <a:schemeClr val="tx1"/>
                </a:solidFill>
              </a:rPr>
              <a:t> Cond.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286116" y="5072074"/>
            <a:ext cx="114300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286116" y="5284800"/>
            <a:ext cx="114300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286116" y="5500702"/>
            <a:ext cx="114300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286116" y="5715016"/>
            <a:ext cx="114300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286116" y="5929330"/>
            <a:ext cx="114300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143240" y="442913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Ens. generation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2286000" y="310515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31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 l="15901" t="38521" r="16750" b="36795"/>
          <a:stretch>
            <a:fillRect/>
          </a:stretch>
        </p:blipFill>
        <p:spPr bwMode="auto">
          <a:xfrm>
            <a:off x="6215063" y="4000500"/>
            <a:ext cx="2603500" cy="674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 useBgFill="1"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3929063"/>
            <a:ext cx="9144000" cy="2928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 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22396" y="1048392"/>
            <a:ext cx="5721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Atlantic Pacemaker experiments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5633" y="4071942"/>
            <a:ext cx="191590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Prescribed</a:t>
            </a:r>
          </a:p>
          <a:p>
            <a:r>
              <a:rPr lang="en-US" dirty="0" smtClean="0"/>
              <a:t>Observed</a:t>
            </a:r>
          </a:p>
          <a:p>
            <a:r>
              <a:rPr lang="en-US" dirty="0" smtClean="0"/>
              <a:t>SSTs in Atlantic</a:t>
            </a:r>
          </a:p>
          <a:p>
            <a:endParaRPr lang="en-US" dirty="0" smtClean="0"/>
          </a:p>
          <a:p>
            <a:r>
              <a:rPr lang="en-US" dirty="0" smtClean="0"/>
              <a:t>Fully coupled in </a:t>
            </a:r>
          </a:p>
          <a:p>
            <a:r>
              <a:rPr lang="en-US" dirty="0" smtClean="0"/>
              <a:t>Indo-Pacific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1571612"/>
            <a:ext cx="627697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Arrow Connector 12"/>
          <p:cNvCxnSpPr/>
          <p:nvPr/>
        </p:nvCxnSpPr>
        <p:spPr>
          <a:xfrm flipV="1">
            <a:off x="2285984" y="5286388"/>
            <a:ext cx="2428892" cy="3571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071670" y="4857760"/>
            <a:ext cx="492922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25010</TotalTime>
  <Words>56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기본 디자인</vt:lpstr>
      <vt:lpstr>Slide 1</vt:lpstr>
      <vt:lpstr>Slide 2</vt:lpstr>
      <vt:lpstr>Slide 3</vt:lpstr>
    </vt:vector>
  </TitlesOfParts>
  <Company> 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jh</dc:creator>
  <cp:lastModifiedBy>ictsadm</cp:lastModifiedBy>
  <cp:revision>584</cp:revision>
  <dcterms:created xsi:type="dcterms:W3CDTF">2007-11-06T14:55:15Z</dcterms:created>
  <dcterms:modified xsi:type="dcterms:W3CDTF">2015-11-13T15:00:13Z</dcterms:modified>
</cp:coreProperties>
</file>