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Q2kfPP2QJKtvRsfUc1+TbUjEQ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oftware-carpentry.org/lessons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16651" l="0" r="0" t="11477"/>
          <a:stretch/>
        </p:blipFill>
        <p:spPr>
          <a:xfrm>
            <a:off x="74" y="194550"/>
            <a:ext cx="9088376" cy="509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>
            <p:ph type="ctrTitle"/>
          </p:nvPr>
        </p:nvSpPr>
        <p:spPr>
          <a:xfrm>
            <a:off x="311700" y="2571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4680"/>
              <a:t>The Carpentries</a:t>
            </a:r>
            <a:br>
              <a:rPr lang="en-GB" sz="4680"/>
            </a:br>
            <a:r>
              <a:rPr lang="en-GB" sz="4680"/>
              <a:t>A review</a:t>
            </a:r>
            <a:br>
              <a:rPr lang="en-GB" sz="4680"/>
            </a:br>
            <a:endParaRPr sz="4680"/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55550" y="4303650"/>
            <a:ext cx="6249834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>
                <a:solidFill>
                  <a:schemeClr val="lt1"/>
                </a:solidFill>
              </a:rPr>
              <a:t>Hugh Shanahan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A picture containing food, drawing&#10;&#10;Description automatically generated"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2776" y="4100850"/>
            <a:ext cx="1905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Questions to ask yourself</a:t>
            </a:r>
            <a:endParaRPr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do you remember of the Carpentries material? (Unix, Git, R, etc.)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What parts of it do you use today, or ever?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If you haven’t used parts of it, could you install/find it on your computer?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4" name="Google Shape;6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Carpentries – A review, Hugh Shanahan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Point to materials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UNIX Command Line Interface (UNIX CLI)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Git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Python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SQL (Now deprecated)</a:t>
            </a:r>
            <a:endParaRPr/>
          </a:p>
        </p:txBody>
      </p:sp>
      <p:sp>
        <p:nvSpPr>
          <p:cNvPr id="74" name="Google Shape;7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Carpentries – A review, Hugh Shanahan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Materials</a:t>
            </a:r>
            <a:endParaRPr/>
          </a:p>
        </p:txBody>
      </p:sp>
      <p:sp>
        <p:nvSpPr>
          <p:cNvPr id="83" name="Google Shape;8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All the materials covered in this modules can be found at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https://software-carpentry.org/lessons/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Provides instructions on how to install software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Look for the “Programming with R/Python” modules for those languages.</a:t>
            </a:r>
            <a:endParaRPr/>
          </a:p>
        </p:txBody>
      </p:sp>
      <p:sp>
        <p:nvSpPr>
          <p:cNvPr id="84" name="Google Shape;8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Carpentries – A review, Hugh Shanahan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UNIX CLI</a:t>
            </a:r>
            <a:endParaRPr/>
          </a:p>
        </p:txBody>
      </p:sp>
      <p:sp>
        <p:nvSpPr>
          <p:cNvPr id="93" name="Google Shape;93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Key points to remember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shell – most direct way to control and manipulate files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Files and Directories – how your files are stored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ls, grep, cat, wc – little commands that are very powerful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Piping commands together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Scripts – you don’t have to retype the same commands </a:t>
            </a:r>
            <a:endParaRPr/>
          </a:p>
        </p:txBody>
      </p:sp>
      <p:sp>
        <p:nvSpPr>
          <p:cNvPr id="94" name="Google Shape;9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Carpentries – A review, Hugh Shanahan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324599" y="212401"/>
            <a:ext cx="628788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R – analysing and visualising data</a:t>
            </a:r>
            <a:endParaRPr/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R – programming language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Rstudio – platform to run R and edit R scripts, visualise data etc.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Can run commands immediately or run your own scripts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Huge number of libraries for many different disciplines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ggplot2 – library for visualising data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Tidyverse – tools for efficiently working with data   </a:t>
            </a:r>
            <a:endParaRPr/>
          </a:p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Carpentries – A review, Hugh Shanahan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Git – version control, collaboration </a:t>
            </a:r>
            <a:endParaRPr/>
          </a:p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Tool for you to perform version control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	file.txt, file_final.txt, file_really_final.txt - NEVER AGAIN!!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	git add; git commit – always track changes in files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	can go back to/compare with earlier versions of your work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Collaboration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-GB"/>
              <a:t>	use git repository and share collaborate with colleagues</a:t>
            </a:r>
            <a:endParaRPr/>
          </a:p>
        </p:txBody>
      </p: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Carpentries – A review, Hugh Shanahan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Python – analysing and visualising data</a:t>
            </a:r>
            <a:endParaRPr/>
          </a:p>
        </p:txBody>
      </p:sp>
      <p:sp>
        <p:nvSpPr>
          <p:cNvPr id="123" name="Google Shape;123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Very popular programming language in Data Science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Jupyter Notebooks – interface to Python, (also Spyder, Charmm, IDLE…)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Pandas – library for accessing data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Matplotlib – library for visualising data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Anaconda, pip – tools for accessing libraries (again huge range)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825" y="267151"/>
            <a:ext cx="1916576" cy="7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 txBox="1"/>
          <p:nvPr/>
        </p:nvSpPr>
        <p:spPr>
          <a:xfrm>
            <a:off x="55550" y="469545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Carpentries – A review, Hugh Shanahan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	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055" y="4703622"/>
            <a:ext cx="927716" cy="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 rotWithShape="1">
          <a:blip r:embed="rId3">
            <a:alphaModFix/>
          </a:blip>
          <a:srcRect b="16651" l="0" r="0" t="11477"/>
          <a:stretch/>
        </p:blipFill>
        <p:spPr>
          <a:xfrm>
            <a:off x="0" y="205278"/>
            <a:ext cx="9143850" cy="48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/>
          <p:nvPr/>
        </p:nvSpPr>
        <p:spPr>
          <a:xfrm>
            <a:off x="77496" y="4414240"/>
            <a:ext cx="91440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August, 2020										           CODATA-RDA Data Science School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9052" y="4554009"/>
            <a:ext cx="927716" cy="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/>
        </p:nvSpPr>
        <p:spPr>
          <a:xfrm>
            <a:off x="132989" y="3211372"/>
            <a:ext cx="550823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Hugh Shanahan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@hughshanahan, Hugh.Shanahan@rhul.ac.uk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ood, drawing&#10;&#10;Description automatically generated" id="136" name="Google Shape;1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1297" y="3024426"/>
            <a:ext cx="1905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