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8adf61d5ee_0_5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8adf61d5ee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9637a73043_0_4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9637a73043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9637a73043_0_5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9637a73043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9637a73043_0_8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9637a73043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8adf61d5ee_0_6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8adf61d5ee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8adf61d5ee_0_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8adf61d5e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95211f03b4_2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95211f03b4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9637a73043_0_1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9637a73043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9637a73043_0_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9637a73043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9637a73043_0_2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9637a73043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9637a73043_0_2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9637a73043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9637a73043_0_3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9637a73043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1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10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1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hyperlink" Target="mailto:bianca.peterson777@gmail.com" TargetMode="External"/><Relationship Id="rId6" Type="http://schemas.openxmlformats.org/officeDocument/2006/relationships/hyperlink" Target="mailto:Hugh.Shanahan@cs.rhul.ac.uk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hyperlink" Target="https://docs.google.com/document/d/133JUzWWsAWwEDUtGZ1BsFvO_gEAPIcBk_VghdYh05tE/edit?usp=sharing" TargetMode="External"/><Relationship Id="rId6" Type="http://schemas.openxmlformats.org/officeDocument/2006/relationships/hyperlink" Target="https://docs.google.com/document/d/1ypzXYSR04GstuvpRbQGIr3DW8wX7-0tFqLV7STQ0xPY/edit?usp=sharing" TargetMode="External"/><Relationship Id="rId7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hyperlink" Target="http://www.menti.com" TargetMode="External"/><Relationship Id="rId6" Type="http://schemas.openxmlformats.org/officeDocument/2006/relationships/image" Target="../media/image3.png"/><Relationship Id="rId7" Type="http://schemas.openxmlformats.org/officeDocument/2006/relationships/image" Target="../media/image8.png"/><Relationship Id="rId8" Type="http://schemas.openxmlformats.org/officeDocument/2006/relationships/image" Target="../media/image1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hyperlink" Target="https://zoom.us/j/94875708630" TargetMode="External"/><Relationship Id="rId6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48281" y="6030467"/>
            <a:ext cx="1333544" cy="46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5338266"/>
            <a:ext cx="2347351" cy="985726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974999"/>
            <a:ext cx="8520600" cy="148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100"/>
              <a:t>The Carpentries</a:t>
            </a:r>
            <a:endParaRPr sz="4100"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2946658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Bianca Peterson &amp; Hugh Shanahan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 September 2020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48281" y="6030467"/>
            <a:ext cx="1333544" cy="46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5338266"/>
            <a:ext cx="2347351" cy="985726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22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Report back (10 min)</a:t>
            </a:r>
            <a:endParaRPr/>
          </a:p>
        </p:txBody>
      </p:sp>
      <p:sp>
        <p:nvSpPr>
          <p:cNvPr id="135" name="Google Shape;135;p22"/>
          <p:cNvSpPr txBox="1"/>
          <p:nvPr>
            <p:ph idx="1" type="body"/>
          </p:nvPr>
        </p:nvSpPr>
        <p:spPr>
          <a:xfrm>
            <a:off x="311700" y="1536627"/>
            <a:ext cx="8327700" cy="35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One person nominated from each group will be allowed to report back verbally.</a:t>
            </a:r>
            <a:endParaRPr/>
          </a:p>
        </p:txBody>
      </p:sp>
      <p:pic>
        <p:nvPicPr>
          <p:cNvPr id="136" name="Google Shape;136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53950" y="2134700"/>
            <a:ext cx="3036101" cy="333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48281" y="6030467"/>
            <a:ext cx="1333544" cy="46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5338266"/>
            <a:ext cx="2347351" cy="985726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3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 &amp; As</a:t>
            </a:r>
            <a:r>
              <a:rPr lang="en"/>
              <a:t> (10 min)</a:t>
            </a:r>
            <a:endParaRPr/>
          </a:p>
        </p:txBody>
      </p:sp>
      <p:pic>
        <p:nvPicPr>
          <p:cNvPr id="144" name="Google Shape;144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99750" y="1125550"/>
            <a:ext cx="3695100" cy="369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48281" y="6030467"/>
            <a:ext cx="1333544" cy="46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5338266"/>
            <a:ext cx="2347351" cy="985726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2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Closing words (5 min)</a:t>
            </a:r>
            <a:endParaRPr/>
          </a:p>
        </p:txBody>
      </p:sp>
      <p:pic>
        <p:nvPicPr>
          <p:cNvPr id="152" name="Google Shape;152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687650" y="1356875"/>
            <a:ext cx="3768700" cy="376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Google Shape;157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48281" y="6030467"/>
            <a:ext cx="1333544" cy="46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5338266"/>
            <a:ext cx="2347351" cy="985726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2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You!</a:t>
            </a:r>
            <a:endParaRPr/>
          </a:p>
        </p:txBody>
      </p:sp>
      <p:sp>
        <p:nvSpPr>
          <p:cNvPr id="160" name="Google Shape;160;p25"/>
          <p:cNvSpPr txBox="1"/>
          <p:nvPr>
            <p:ph idx="1" type="body"/>
          </p:nvPr>
        </p:nvSpPr>
        <p:spPr>
          <a:xfrm>
            <a:off x="311700" y="1536627"/>
            <a:ext cx="8327700" cy="35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you have any follow-up questions, feel free to email: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Bianca: </a:t>
            </a:r>
            <a:r>
              <a:rPr lang="en" u="sng">
                <a:solidFill>
                  <a:schemeClr val="hlink"/>
                </a:solidFill>
                <a:hlinkClick r:id="rId5"/>
              </a:rPr>
              <a:t>bianca.peterson777@gmail.com</a:t>
            </a:r>
            <a:r>
              <a:rPr lang="en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Hugh: </a:t>
            </a:r>
            <a:r>
              <a:rPr lang="en" u="sng">
                <a:solidFill>
                  <a:schemeClr val="hlink"/>
                </a:solidFill>
                <a:hlinkClick r:id="rId6"/>
              </a:rPr>
              <a:t>Hugh.Shanahan@cs.rhul.ac.uk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Special thanks to </a:t>
            </a:r>
            <a:r>
              <a:rPr b="1" lang="en"/>
              <a:t>The Carpentries</a:t>
            </a:r>
            <a:r>
              <a:rPr lang="en"/>
              <a:t> for the materials!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48281" y="6030467"/>
            <a:ext cx="1333544" cy="46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5338266"/>
            <a:ext cx="2347351" cy="985726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536627"/>
            <a:ext cx="8327700" cy="35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Introductions and Links (5 min)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Menti poll (10 min)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Breakout rooms (20 min)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Report back (10 min)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Q &amp; As (10 min)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Closing words (5 min)</a:t>
            </a:r>
            <a:endParaRPr sz="2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600"/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74671" y="1266687"/>
            <a:ext cx="3057624" cy="4324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48281" y="6030467"/>
            <a:ext cx="1333544" cy="46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5338266"/>
            <a:ext cx="2347351" cy="985726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Introductions (3 min)</a:t>
            </a:r>
            <a:endParaRPr/>
          </a:p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311700" y="1536621"/>
            <a:ext cx="8327700" cy="34632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Instructors: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Bianca Peterson (07:00 UTC)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Hugh Shanahan (14:00 UTC)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Helpers: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Mina Zamani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Shaily Gandhi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Caroline Franco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Mesfin Diro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5" name="Google Shape;75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176200" y="1536625"/>
            <a:ext cx="3463200" cy="346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Prior to this</a:t>
            </a:r>
            <a:endParaRPr/>
          </a:p>
        </p:txBody>
      </p:sp>
      <p:sp>
        <p:nvSpPr>
          <p:cNvPr id="81" name="Google Shape;81;p16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Short videos (10-15 minutes)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was done in the Carpentries session in the schools?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Troubleshooting</a:t>
            </a:r>
            <a:r>
              <a:rPr lang="en"/>
              <a:t> - what to do when your commands don’t work?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Teaching the material.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48281" y="6030467"/>
            <a:ext cx="1333544" cy="46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5338266"/>
            <a:ext cx="2347351" cy="985726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7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Links</a:t>
            </a:r>
            <a:r>
              <a:rPr lang="en"/>
              <a:t> (2 min)</a:t>
            </a:r>
            <a:endParaRPr/>
          </a:p>
        </p:txBody>
      </p:sp>
      <p:sp>
        <p:nvSpPr>
          <p:cNvPr id="89" name="Google Shape;89;p17"/>
          <p:cNvSpPr txBox="1"/>
          <p:nvPr>
            <p:ph idx="1" type="body"/>
          </p:nvPr>
        </p:nvSpPr>
        <p:spPr>
          <a:xfrm>
            <a:off x="311700" y="1536621"/>
            <a:ext cx="8327700" cy="3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 and attendance (NB! Add your name in the table for attendance):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https://docs.google.com/document/d/133JUzWWsAWwEDUtGZ1BsFvO_gEAPIcBk_VghdYh05tE/edit?usp=sharing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Notes: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6"/>
              </a:rPr>
              <a:t>https://docs.google.com/document/d/1ypzXYSR04GstuvpRbQGIr3DW8wX7-0tFqLV7STQ0xPY/edit?usp=sharing</a:t>
            </a:r>
            <a:r>
              <a:rPr lang="en"/>
              <a:t> </a:t>
            </a:r>
            <a:endParaRPr/>
          </a:p>
        </p:txBody>
      </p:sp>
      <p:pic>
        <p:nvPicPr>
          <p:cNvPr id="90" name="Google Shape;90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075425" y="240950"/>
            <a:ext cx="1468350" cy="146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48281" y="6030467"/>
            <a:ext cx="1333544" cy="46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5338266"/>
            <a:ext cx="2347351" cy="985726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8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Menti poll</a:t>
            </a:r>
            <a:r>
              <a:rPr lang="en"/>
              <a:t> (10 min)</a:t>
            </a:r>
            <a:endParaRPr/>
          </a:p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311700" y="1536621"/>
            <a:ext cx="8327700" cy="3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 to </a:t>
            </a:r>
            <a:r>
              <a:rPr lang="en" u="sng">
                <a:solidFill>
                  <a:schemeClr val="hlink"/>
                </a:solidFill>
                <a:hlinkClick r:id="rId5"/>
              </a:rPr>
              <a:t>www.menti.com</a:t>
            </a:r>
            <a:r>
              <a:rPr lang="en"/>
              <a:t> then please use this code: 71 58 07 2  to follow my presentation and participate in the questions that will be asked.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9" name="Google Shape;99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98575" y="2783575"/>
            <a:ext cx="1905000" cy="190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301875" y="2562400"/>
            <a:ext cx="2347350" cy="234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924475" y="2629100"/>
            <a:ext cx="2213949" cy="2213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48281" y="6030467"/>
            <a:ext cx="1333544" cy="46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5338266"/>
            <a:ext cx="2347351" cy="985726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9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Breakout rooms</a:t>
            </a:r>
            <a:r>
              <a:rPr lang="en"/>
              <a:t> (20 min)</a:t>
            </a:r>
            <a:endParaRPr/>
          </a:p>
        </p:txBody>
      </p:sp>
      <p:sp>
        <p:nvSpPr>
          <p:cNvPr id="109" name="Google Shape;109;p19"/>
          <p:cNvSpPr txBox="1"/>
          <p:nvPr>
            <p:ph idx="1" type="body"/>
          </p:nvPr>
        </p:nvSpPr>
        <p:spPr>
          <a:xfrm>
            <a:off x="311700" y="1536621"/>
            <a:ext cx="8327700" cy="3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(or copy and paste) the following zoom link to participate in breakout room discussions</a:t>
            </a:r>
            <a:r>
              <a:rPr lang="en"/>
              <a:t>: </a:t>
            </a:r>
            <a:r>
              <a:rPr lang="en" u="sng">
                <a:solidFill>
                  <a:schemeClr val="hlink"/>
                </a:solidFill>
                <a:hlinkClick r:id="rId5"/>
              </a:rPr>
              <a:t>https://zoom.us/j/94875708630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Meeting ID: 94875708630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Password:  141278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Further instructions will be given in the new zoom room.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0" name="Google Shape;110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349099" y="2336338"/>
            <a:ext cx="2185300" cy="2185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48281" y="6030467"/>
            <a:ext cx="1333544" cy="46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5338266"/>
            <a:ext cx="2347351" cy="985726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0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Breakout rooms (20 min)</a:t>
            </a:r>
            <a:endParaRPr/>
          </a:p>
        </p:txBody>
      </p:sp>
      <p:sp>
        <p:nvSpPr>
          <p:cNvPr id="118" name="Google Shape;118;p20"/>
          <p:cNvSpPr txBox="1"/>
          <p:nvPr>
            <p:ph idx="1" type="body"/>
          </p:nvPr>
        </p:nvSpPr>
        <p:spPr>
          <a:xfrm>
            <a:off x="311700" y="1536621"/>
            <a:ext cx="8327700" cy="3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will be automatically assigned to breakout rooms.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Once you are in the breakout room, choose one of the following topics: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(1) Unix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(2) Git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(3) R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(4) Python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48281" y="6030467"/>
            <a:ext cx="1333544" cy="46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5338266"/>
            <a:ext cx="2347351" cy="985726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21"/>
          <p:cNvSpPr txBox="1"/>
          <p:nvPr>
            <p:ph type="title"/>
          </p:nvPr>
        </p:nvSpPr>
        <p:spPr>
          <a:xfrm>
            <a:off x="311700" y="74542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Breakout rooms (20 min)</a:t>
            </a:r>
            <a:endParaRPr/>
          </a:p>
        </p:txBody>
      </p:sp>
      <p:sp>
        <p:nvSpPr>
          <p:cNvPr id="126" name="Google Shape;126;p21"/>
          <p:cNvSpPr txBox="1"/>
          <p:nvPr>
            <p:ph idx="1" type="body"/>
          </p:nvPr>
        </p:nvSpPr>
        <p:spPr>
          <a:xfrm>
            <a:off x="311700" y="744227"/>
            <a:ext cx="8327700" cy="494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Once you have been assigned to the applicable breakout room, discuss the following 2 questions: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(1) </a:t>
            </a:r>
            <a:r>
              <a:rPr lang="en"/>
              <a:t>What resources do you use if you need to figure out a question in your chosen platform?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666666"/>
                </a:solidFill>
              </a:rPr>
              <a:t>Goal - come back with at least </a:t>
            </a:r>
            <a:r>
              <a:rPr b="1" lang="en" sz="1300">
                <a:solidFill>
                  <a:srgbClr val="666666"/>
                </a:solidFill>
              </a:rPr>
              <a:t>three</a:t>
            </a:r>
            <a:r>
              <a:rPr lang="en" sz="1300">
                <a:solidFill>
                  <a:srgbClr val="666666"/>
                </a:solidFill>
              </a:rPr>
              <a:t> resources. For each resource :-</a:t>
            </a:r>
            <a:endParaRPr sz="1300">
              <a:solidFill>
                <a:srgbClr val="666666"/>
              </a:solidFill>
            </a:endParaRPr>
          </a:p>
          <a:p>
            <a:pPr indent="-311150" lvl="2" marL="1371600" rtl="0" algn="l"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300"/>
              <a:buAutoNum type="romanLcPeriod"/>
            </a:pPr>
            <a:r>
              <a:rPr lang="en" sz="1300">
                <a:solidFill>
                  <a:srgbClr val="666666"/>
                </a:solidFill>
              </a:rPr>
              <a:t>What is the URL? (or is it’s a textbook etc. provide the title)</a:t>
            </a:r>
            <a:endParaRPr sz="1300">
              <a:solidFill>
                <a:srgbClr val="666666"/>
              </a:solidFill>
            </a:endParaRPr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300"/>
              <a:buAutoNum type="romanLcPeriod"/>
            </a:pPr>
            <a:r>
              <a:rPr lang="en" sz="1300">
                <a:solidFill>
                  <a:srgbClr val="666666"/>
                </a:solidFill>
              </a:rPr>
              <a:t>Explain why it’s useful.</a:t>
            </a:r>
            <a:endParaRPr sz="1300">
              <a:solidFill>
                <a:srgbClr val="666666"/>
              </a:solidFill>
            </a:endParaRPr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300"/>
              <a:buAutoNum type="romanLcPeriod"/>
            </a:pPr>
            <a:r>
              <a:rPr lang="en" sz="1300">
                <a:solidFill>
                  <a:srgbClr val="666666"/>
                </a:solidFill>
              </a:rPr>
              <a:t>Is it freely accessible?</a:t>
            </a:r>
            <a:endParaRPr sz="1300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(2) How would you prepare to teach this particular platform?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666666"/>
                </a:solidFill>
              </a:rPr>
              <a:t>Goal - come back with at least </a:t>
            </a:r>
            <a:r>
              <a:rPr b="1" lang="en" sz="1300">
                <a:solidFill>
                  <a:srgbClr val="666666"/>
                </a:solidFill>
              </a:rPr>
              <a:t>three concrete ideas or resources to use to teach the platform. </a:t>
            </a:r>
            <a:r>
              <a:rPr lang="en" sz="1300">
                <a:solidFill>
                  <a:srgbClr val="666666"/>
                </a:solidFill>
              </a:rPr>
              <a:t>In each case :- </a:t>
            </a:r>
            <a:endParaRPr sz="1300">
              <a:solidFill>
                <a:srgbClr val="666666"/>
              </a:solidFill>
            </a:endParaRPr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300"/>
              <a:buAutoNum type="romanLcPeriod"/>
            </a:pPr>
            <a:r>
              <a:rPr lang="en" sz="1300">
                <a:solidFill>
                  <a:srgbClr val="666666"/>
                </a:solidFill>
              </a:rPr>
              <a:t>Describe what you expect the students to know prior to the session.</a:t>
            </a:r>
            <a:endParaRPr sz="1300">
              <a:solidFill>
                <a:srgbClr val="666666"/>
              </a:solidFill>
            </a:endParaRPr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300"/>
              <a:buAutoNum type="romanLcPeriod"/>
            </a:pPr>
            <a:r>
              <a:rPr lang="en" sz="1300">
                <a:solidFill>
                  <a:srgbClr val="666666"/>
                </a:solidFill>
              </a:rPr>
              <a:t>How much preparation is required.</a:t>
            </a:r>
            <a:endParaRPr sz="1300">
              <a:solidFill>
                <a:srgbClr val="666666"/>
              </a:solidFill>
            </a:endParaRPr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300"/>
              <a:buAutoNum type="romanLcPeriod"/>
            </a:pPr>
            <a:r>
              <a:rPr lang="en" sz="1300">
                <a:solidFill>
                  <a:srgbClr val="666666"/>
                </a:solidFill>
              </a:rPr>
              <a:t>If it’s a resource, describe it. </a:t>
            </a:r>
            <a:endParaRPr sz="1300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NB!</a:t>
            </a:r>
            <a:r>
              <a:rPr lang="en"/>
              <a:t> Before you start, nominate one person from the group to </a:t>
            </a:r>
            <a:r>
              <a:rPr b="1" lang="en"/>
              <a:t>report back</a:t>
            </a:r>
            <a:r>
              <a:rPr lang="en"/>
              <a:t> (verbally) later. Please take </a:t>
            </a:r>
            <a:r>
              <a:rPr b="1" lang="en"/>
              <a:t>notes</a:t>
            </a:r>
            <a:r>
              <a:rPr lang="en"/>
              <a:t> in the shared Google Doc (in Table 1).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27" name="Google Shape;127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26800" y="5601775"/>
            <a:ext cx="895275" cy="8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