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wmf" ContentType="image/x-wmf"/>
  <Default Extension="xls" ContentType="application/vnd.ms-exce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Default Extension="bin" ContentType="application/vnd.openxmlformats-officedocument.oleObject"/>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Default Extension="jpeg" ContentType="image/jpeg"/>
  <Override PartName="/ppt/slideLayouts/slideLayout3.xml" ContentType="application/vnd.openxmlformats-officedocument.presentationml.slideLayout+xml"/>
  <Default Extension="emf" ContentType="image/x-emf"/>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Default Extension="gif" ContentType="image/gif"/>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95" r:id="rId1"/>
  </p:sldMasterIdLst>
  <p:notesMasterIdLst>
    <p:notesMasterId r:id="rId34"/>
  </p:notesMasterIdLst>
  <p:sldIdLst>
    <p:sldId id="256" r:id="rId2"/>
    <p:sldId id="258" r:id="rId3"/>
    <p:sldId id="265" r:id="rId4"/>
    <p:sldId id="270" r:id="rId5"/>
    <p:sldId id="266" r:id="rId6"/>
    <p:sldId id="271" r:id="rId7"/>
    <p:sldId id="275" r:id="rId8"/>
    <p:sldId id="276" r:id="rId9"/>
    <p:sldId id="277" r:id="rId10"/>
    <p:sldId id="278" r:id="rId11"/>
    <p:sldId id="304" r:id="rId12"/>
    <p:sldId id="280" r:id="rId13"/>
    <p:sldId id="281" r:id="rId14"/>
    <p:sldId id="269" r:id="rId15"/>
    <p:sldId id="267" r:id="rId16"/>
    <p:sldId id="288" r:id="rId17"/>
    <p:sldId id="289" r:id="rId18"/>
    <p:sldId id="290" r:id="rId19"/>
    <p:sldId id="291" r:id="rId20"/>
    <p:sldId id="292" r:id="rId21"/>
    <p:sldId id="293" r:id="rId22"/>
    <p:sldId id="282" r:id="rId23"/>
    <p:sldId id="283" r:id="rId24"/>
    <p:sldId id="295" r:id="rId25"/>
    <p:sldId id="296" r:id="rId26"/>
    <p:sldId id="297" r:id="rId27"/>
    <p:sldId id="298" r:id="rId28"/>
    <p:sldId id="299" r:id="rId29"/>
    <p:sldId id="301" r:id="rId30"/>
    <p:sldId id="302" r:id="rId31"/>
    <p:sldId id="303" r:id="rId32"/>
    <p:sldId id="287" r:id="rId3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60" d="100"/>
          <a:sy n="60" d="100"/>
        </p:scale>
        <p:origin x="-210" y="-7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44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2.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494EC4A-7DBB-4A81-B426-549AADA40CDC}" type="datetimeFigureOut">
              <a:rPr lang="en-US" smtClean="0"/>
              <a:pPr/>
              <a:t>11/1/2011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CCE2324-1615-479C-AC80-A01B15A4C26A}"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5"/>
          <p:cNvSpPr>
            <a:spLocks noGrp="1" noChangeArrowheads="1"/>
          </p:cNvSpPr>
          <p:nvPr>
            <p:ph type="sldNum" sz="quarter" idx="5"/>
          </p:nvPr>
        </p:nvSpPr>
        <p:spPr>
          <a:noFill/>
        </p:spPr>
        <p:txBody>
          <a:bodyPr/>
          <a:lstStyle/>
          <a:p>
            <a:fld id="{0E489D72-7CCE-4D75-A5E4-F97B56910BE9}" type="slidenum">
              <a:rPr lang="es-ES_tradnl" smtClean="0"/>
              <a:pPr/>
              <a:t>3</a:t>
            </a:fld>
            <a:endParaRPr lang="es-ES_tradnl" smtClean="0"/>
          </a:p>
        </p:txBody>
      </p:sp>
      <p:sp>
        <p:nvSpPr>
          <p:cNvPr id="80899" name="Rectangle 2"/>
          <p:cNvSpPr>
            <a:spLocks noGrp="1" noRot="1" noChangeAspect="1" noChangeArrowheads="1" noTextEdit="1"/>
          </p:cNvSpPr>
          <p:nvPr>
            <p:ph type="sldImg"/>
          </p:nvPr>
        </p:nvSpPr>
        <p:spPr>
          <a:ln cap="flat"/>
        </p:spPr>
      </p:sp>
      <p:sp>
        <p:nvSpPr>
          <p:cNvPr id="80900"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a:ln/>
        </p:spPr>
      </p:sp>
      <p:sp>
        <p:nvSpPr>
          <p:cNvPr id="91139" name="Notes Placeholder 2"/>
          <p:cNvSpPr>
            <a:spLocks noGrp="1"/>
          </p:cNvSpPr>
          <p:nvPr>
            <p:ph type="body" idx="1"/>
          </p:nvPr>
        </p:nvSpPr>
        <p:spPr>
          <a:noFill/>
          <a:ln/>
        </p:spPr>
        <p:txBody>
          <a:bodyPr/>
          <a:lstStyle/>
          <a:p>
            <a:endParaRPr lang="en-US" smtClean="0"/>
          </a:p>
        </p:txBody>
      </p:sp>
      <p:sp>
        <p:nvSpPr>
          <p:cNvPr id="91140" name="Slide Number Placeholder 3"/>
          <p:cNvSpPr>
            <a:spLocks noGrp="1"/>
          </p:cNvSpPr>
          <p:nvPr>
            <p:ph type="sldNum" sz="quarter" idx="5"/>
          </p:nvPr>
        </p:nvSpPr>
        <p:spPr>
          <a:noFill/>
        </p:spPr>
        <p:txBody>
          <a:bodyPr/>
          <a:lstStyle/>
          <a:p>
            <a:fld id="{57FC9C25-2A47-4A1A-BF00-DB94D752AEF8}" type="slidenum">
              <a:rPr lang="es-ES_tradnl" smtClean="0"/>
              <a:pPr/>
              <a:t>13</a:t>
            </a:fld>
            <a:endParaRPr lang="es-ES_tradnl"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9C0B2529-213E-442B-A8FD-260ABD43944C}" type="slidenum">
              <a:rPr lang="es-ES_tradnl" smtClean="0"/>
              <a:pPr>
                <a:defRPr/>
              </a:pPr>
              <a:t>14</a:t>
            </a:fld>
            <a:endParaRPr lang="es-ES_tradnl"/>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9C0B2529-213E-442B-A8FD-260ABD43944C}" type="slidenum">
              <a:rPr lang="es-ES_tradnl" smtClean="0"/>
              <a:pPr>
                <a:defRPr/>
              </a:pPr>
              <a:t>15</a:t>
            </a:fld>
            <a:endParaRPr lang="es-ES_tradnl"/>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a:ln/>
        </p:spPr>
      </p:sp>
      <p:sp>
        <p:nvSpPr>
          <p:cNvPr id="124931" name="Notes Placeholder 2"/>
          <p:cNvSpPr>
            <a:spLocks noGrp="1"/>
          </p:cNvSpPr>
          <p:nvPr>
            <p:ph type="body" idx="1"/>
          </p:nvPr>
        </p:nvSpPr>
        <p:spPr>
          <a:noFill/>
          <a:ln/>
        </p:spPr>
        <p:txBody>
          <a:bodyPr/>
          <a:lstStyle/>
          <a:p>
            <a:endParaRPr lang="en-US" smtClean="0"/>
          </a:p>
        </p:txBody>
      </p:sp>
      <p:sp>
        <p:nvSpPr>
          <p:cNvPr id="124932" name="Slide Number Placeholder 3"/>
          <p:cNvSpPr>
            <a:spLocks noGrp="1"/>
          </p:cNvSpPr>
          <p:nvPr>
            <p:ph type="sldNum" sz="quarter" idx="5"/>
          </p:nvPr>
        </p:nvSpPr>
        <p:spPr>
          <a:noFill/>
        </p:spPr>
        <p:txBody>
          <a:bodyPr/>
          <a:lstStyle/>
          <a:p>
            <a:fld id="{C010D09F-0994-4B1F-9437-E019EB613D90}" type="slidenum">
              <a:rPr lang="es-ES_tradnl" smtClean="0"/>
              <a:pPr/>
              <a:t>16</a:t>
            </a:fld>
            <a:endParaRPr lang="es-ES_tradnl"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a:ln/>
        </p:spPr>
      </p:sp>
      <p:sp>
        <p:nvSpPr>
          <p:cNvPr id="125955" name="Notes Placeholder 2"/>
          <p:cNvSpPr>
            <a:spLocks noGrp="1"/>
          </p:cNvSpPr>
          <p:nvPr>
            <p:ph type="body" idx="1"/>
          </p:nvPr>
        </p:nvSpPr>
        <p:spPr>
          <a:noFill/>
          <a:ln/>
        </p:spPr>
        <p:txBody>
          <a:bodyPr/>
          <a:lstStyle/>
          <a:p>
            <a:endParaRPr lang="en-US" smtClean="0"/>
          </a:p>
        </p:txBody>
      </p:sp>
      <p:sp>
        <p:nvSpPr>
          <p:cNvPr id="125956" name="Slide Number Placeholder 3"/>
          <p:cNvSpPr>
            <a:spLocks noGrp="1"/>
          </p:cNvSpPr>
          <p:nvPr>
            <p:ph type="sldNum" sz="quarter" idx="5"/>
          </p:nvPr>
        </p:nvSpPr>
        <p:spPr>
          <a:noFill/>
        </p:spPr>
        <p:txBody>
          <a:bodyPr/>
          <a:lstStyle/>
          <a:p>
            <a:fld id="{F85FDBE8-9ABD-421A-971C-D6985804C044}" type="slidenum">
              <a:rPr lang="es-ES_tradnl" smtClean="0"/>
              <a:pPr/>
              <a:t>17</a:t>
            </a:fld>
            <a:endParaRPr lang="es-ES_tradnl"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a:ln/>
        </p:spPr>
      </p:sp>
      <p:sp>
        <p:nvSpPr>
          <p:cNvPr id="137219" name="Notes Placeholder 2"/>
          <p:cNvSpPr>
            <a:spLocks noGrp="1"/>
          </p:cNvSpPr>
          <p:nvPr>
            <p:ph type="body" idx="1"/>
          </p:nvPr>
        </p:nvSpPr>
        <p:spPr>
          <a:noFill/>
          <a:ln/>
        </p:spPr>
        <p:txBody>
          <a:bodyPr/>
          <a:lstStyle/>
          <a:p>
            <a:pPr eaLnBrk="1" hangingPunct="1">
              <a:spcBef>
                <a:spcPct val="0"/>
              </a:spcBef>
            </a:pPr>
            <a:endParaRPr lang="en-US" smtClean="0"/>
          </a:p>
        </p:txBody>
      </p:sp>
      <p:sp>
        <p:nvSpPr>
          <p:cNvPr id="137220" name="Slide Number Placeholder 3"/>
          <p:cNvSpPr>
            <a:spLocks noGrp="1"/>
          </p:cNvSpPr>
          <p:nvPr>
            <p:ph type="sldNum" sz="quarter" idx="5"/>
          </p:nvPr>
        </p:nvSpPr>
        <p:spPr>
          <a:noFill/>
        </p:spPr>
        <p:txBody>
          <a:bodyPr/>
          <a:lstStyle/>
          <a:p>
            <a:fld id="{54B62FE8-C752-4D1E-BCCD-1EFD55BFCADD}" type="slidenum">
              <a:rPr lang="en-US" smtClean="0">
                <a:latin typeface="Arial" pitchFamily="34" charset="0"/>
              </a:rPr>
              <a:pPr/>
              <a:t>18</a:t>
            </a:fld>
            <a:endParaRPr lang="en-US" smtClean="0">
              <a:latin typeface="Arial"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a:ln/>
        </p:spPr>
      </p:sp>
      <p:sp>
        <p:nvSpPr>
          <p:cNvPr id="138243" name="Notes Placeholder 2"/>
          <p:cNvSpPr>
            <a:spLocks noGrp="1"/>
          </p:cNvSpPr>
          <p:nvPr>
            <p:ph type="body" idx="1"/>
          </p:nvPr>
        </p:nvSpPr>
        <p:spPr>
          <a:noFill/>
          <a:ln/>
        </p:spPr>
        <p:txBody>
          <a:bodyPr/>
          <a:lstStyle/>
          <a:p>
            <a:pPr eaLnBrk="1" hangingPunct="1">
              <a:spcBef>
                <a:spcPct val="0"/>
              </a:spcBef>
            </a:pPr>
            <a:endParaRPr lang="en-US" smtClean="0"/>
          </a:p>
        </p:txBody>
      </p:sp>
      <p:sp>
        <p:nvSpPr>
          <p:cNvPr id="138244" name="Slide Number Placeholder 3"/>
          <p:cNvSpPr>
            <a:spLocks noGrp="1"/>
          </p:cNvSpPr>
          <p:nvPr>
            <p:ph type="sldNum" sz="quarter" idx="5"/>
          </p:nvPr>
        </p:nvSpPr>
        <p:spPr>
          <a:noFill/>
        </p:spPr>
        <p:txBody>
          <a:bodyPr/>
          <a:lstStyle/>
          <a:p>
            <a:fld id="{4905F57A-5D4B-4D0D-B194-6274FEB6690F}" type="slidenum">
              <a:rPr lang="en-US" smtClean="0">
                <a:latin typeface="Arial" pitchFamily="34" charset="0"/>
              </a:rPr>
              <a:pPr/>
              <a:t>19</a:t>
            </a:fld>
            <a:endParaRPr lang="en-US" smtClean="0">
              <a:latin typeface="Arial"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p:cNvSpPr>
            <a:spLocks noGrp="1" noRot="1" noChangeAspect="1" noTextEdit="1"/>
          </p:cNvSpPr>
          <p:nvPr>
            <p:ph type="sldImg"/>
          </p:nvPr>
        </p:nvSpPr>
        <p:spPr>
          <a:ln/>
        </p:spPr>
      </p:sp>
      <p:sp>
        <p:nvSpPr>
          <p:cNvPr id="141315" name="Notes Placeholder 2"/>
          <p:cNvSpPr>
            <a:spLocks noGrp="1"/>
          </p:cNvSpPr>
          <p:nvPr>
            <p:ph type="body" idx="1"/>
          </p:nvPr>
        </p:nvSpPr>
        <p:spPr>
          <a:noFill/>
          <a:ln/>
        </p:spPr>
        <p:txBody>
          <a:bodyPr/>
          <a:lstStyle/>
          <a:p>
            <a:endParaRPr lang="en-US" smtClean="0"/>
          </a:p>
        </p:txBody>
      </p:sp>
      <p:sp>
        <p:nvSpPr>
          <p:cNvPr id="141316" name="Slide Number Placeholder 3"/>
          <p:cNvSpPr>
            <a:spLocks noGrp="1"/>
          </p:cNvSpPr>
          <p:nvPr>
            <p:ph type="sldNum" sz="quarter" idx="5"/>
          </p:nvPr>
        </p:nvSpPr>
        <p:spPr>
          <a:noFill/>
        </p:spPr>
        <p:txBody>
          <a:bodyPr/>
          <a:lstStyle/>
          <a:p>
            <a:fld id="{10FF69CC-00F6-41B8-8B4C-B53E33004FBE}" type="slidenum">
              <a:rPr lang="es-ES_tradnl" smtClean="0"/>
              <a:pPr/>
              <a:t>20</a:t>
            </a:fld>
            <a:endParaRPr lang="es-ES_tradnl"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Image Placeholder 1"/>
          <p:cNvSpPr>
            <a:spLocks noGrp="1" noRot="1" noChangeAspect="1" noTextEdit="1"/>
          </p:cNvSpPr>
          <p:nvPr>
            <p:ph type="sldImg"/>
          </p:nvPr>
        </p:nvSpPr>
        <p:spPr>
          <a:ln/>
        </p:spPr>
      </p:sp>
      <p:sp>
        <p:nvSpPr>
          <p:cNvPr id="142339" name="Notes Placeholder 2"/>
          <p:cNvSpPr>
            <a:spLocks noGrp="1"/>
          </p:cNvSpPr>
          <p:nvPr>
            <p:ph type="body" idx="1"/>
          </p:nvPr>
        </p:nvSpPr>
        <p:spPr>
          <a:noFill/>
          <a:ln/>
        </p:spPr>
        <p:txBody>
          <a:bodyPr/>
          <a:lstStyle/>
          <a:p>
            <a:endParaRPr lang="en-US" smtClean="0"/>
          </a:p>
        </p:txBody>
      </p:sp>
      <p:sp>
        <p:nvSpPr>
          <p:cNvPr id="142340" name="Slide Number Placeholder 3"/>
          <p:cNvSpPr>
            <a:spLocks noGrp="1"/>
          </p:cNvSpPr>
          <p:nvPr>
            <p:ph type="sldNum" sz="quarter" idx="5"/>
          </p:nvPr>
        </p:nvSpPr>
        <p:spPr>
          <a:noFill/>
        </p:spPr>
        <p:txBody>
          <a:bodyPr/>
          <a:lstStyle/>
          <a:p>
            <a:fld id="{D528D448-F6E5-47CA-B02B-26653D7A95DA}" type="slidenum">
              <a:rPr lang="es-ES_tradnl" smtClean="0"/>
              <a:pPr/>
              <a:t>21</a:t>
            </a:fld>
            <a:endParaRPr lang="es-ES_tradnl"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a:ln/>
        </p:spPr>
      </p:sp>
      <p:sp>
        <p:nvSpPr>
          <p:cNvPr id="108547" name="Notes Placeholder 2"/>
          <p:cNvSpPr>
            <a:spLocks noGrp="1"/>
          </p:cNvSpPr>
          <p:nvPr>
            <p:ph type="body" idx="1"/>
          </p:nvPr>
        </p:nvSpPr>
        <p:spPr>
          <a:noFill/>
          <a:ln/>
        </p:spPr>
        <p:txBody>
          <a:bodyPr/>
          <a:lstStyle/>
          <a:p>
            <a:endParaRPr lang="en-US" smtClean="0"/>
          </a:p>
        </p:txBody>
      </p:sp>
      <p:sp>
        <p:nvSpPr>
          <p:cNvPr id="108548" name="Slide Number Placeholder 3"/>
          <p:cNvSpPr>
            <a:spLocks noGrp="1"/>
          </p:cNvSpPr>
          <p:nvPr>
            <p:ph type="sldNum" sz="quarter" idx="5"/>
          </p:nvPr>
        </p:nvSpPr>
        <p:spPr>
          <a:noFill/>
        </p:spPr>
        <p:txBody>
          <a:bodyPr/>
          <a:lstStyle/>
          <a:p>
            <a:fld id="{C9B0386B-F747-4EC9-A79B-39CB57599D6A}" type="slidenum">
              <a:rPr lang="es-ES_tradnl" smtClean="0"/>
              <a:pPr/>
              <a:t>22</a:t>
            </a:fld>
            <a:endParaRPr lang="es-ES_tradnl"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a:ln/>
        </p:spPr>
      </p:sp>
      <p:sp>
        <p:nvSpPr>
          <p:cNvPr id="81923" name="Notes Placeholder 2"/>
          <p:cNvSpPr>
            <a:spLocks noGrp="1"/>
          </p:cNvSpPr>
          <p:nvPr>
            <p:ph type="body" idx="1"/>
          </p:nvPr>
        </p:nvSpPr>
        <p:spPr>
          <a:noFill/>
          <a:ln/>
        </p:spPr>
        <p:txBody>
          <a:bodyPr/>
          <a:lstStyle/>
          <a:p>
            <a:endParaRPr lang="en-US" smtClean="0"/>
          </a:p>
        </p:txBody>
      </p:sp>
      <p:sp>
        <p:nvSpPr>
          <p:cNvPr id="81924" name="Slide Number Placeholder 3"/>
          <p:cNvSpPr>
            <a:spLocks noGrp="1"/>
          </p:cNvSpPr>
          <p:nvPr>
            <p:ph type="sldNum" sz="quarter" idx="5"/>
          </p:nvPr>
        </p:nvSpPr>
        <p:spPr>
          <a:noFill/>
        </p:spPr>
        <p:txBody>
          <a:bodyPr/>
          <a:lstStyle/>
          <a:p>
            <a:fld id="{5B7D5D78-34A9-46D1-9083-9EA3225AEEE9}" type="slidenum">
              <a:rPr lang="es-ES_tradnl" smtClean="0"/>
              <a:pPr/>
              <a:t>5</a:t>
            </a:fld>
            <a:endParaRPr lang="es-ES_tradnl"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5"/>
          <p:cNvSpPr>
            <a:spLocks noGrp="1" noChangeArrowheads="1"/>
          </p:cNvSpPr>
          <p:nvPr>
            <p:ph type="sldNum" sz="quarter" idx="5"/>
          </p:nvPr>
        </p:nvSpPr>
        <p:spPr>
          <a:noFill/>
        </p:spPr>
        <p:txBody>
          <a:bodyPr/>
          <a:lstStyle/>
          <a:p>
            <a:fld id="{3B2C0492-6122-4759-B4F3-760579E869BF}" type="slidenum">
              <a:rPr lang="es-ES_tradnl" smtClean="0"/>
              <a:pPr/>
              <a:t>24</a:t>
            </a:fld>
            <a:endParaRPr lang="es-ES_tradnl" smtClean="0"/>
          </a:p>
        </p:txBody>
      </p:sp>
      <p:sp>
        <p:nvSpPr>
          <p:cNvPr id="157699" name="Rectangle 2"/>
          <p:cNvSpPr>
            <a:spLocks noGrp="1" noRot="1" noChangeAspect="1" noChangeArrowheads="1" noTextEdit="1"/>
          </p:cNvSpPr>
          <p:nvPr>
            <p:ph type="sldImg"/>
          </p:nvPr>
        </p:nvSpPr>
        <p:spPr>
          <a:xfrm>
            <a:off x="904784" y="685800"/>
            <a:ext cx="5048432" cy="3429000"/>
          </a:xfrm>
          <a:ln/>
        </p:spPr>
      </p:sp>
      <p:sp>
        <p:nvSpPr>
          <p:cNvPr id="157700" name="Rectangle 3"/>
          <p:cNvSpPr>
            <a:spLocks noGrp="1" noChangeArrowheads="1"/>
          </p:cNvSpPr>
          <p:nvPr>
            <p:ph type="body" idx="1"/>
          </p:nvPr>
        </p:nvSpPr>
        <p:spPr>
          <a:xfrm>
            <a:off x="686785" y="4343400"/>
            <a:ext cx="5484433" cy="4114800"/>
          </a:xfrm>
          <a:noFill/>
          <a:ln/>
        </p:spPr>
        <p:txBody>
          <a:bodyPr/>
          <a:lstStyle/>
          <a:p>
            <a:r>
              <a:rPr lang="en-US" smtClean="0"/>
              <a:t>In order to confirm that transients we may have seen in the raw time series were real we calculated baselines to MANA and we were able to see a transient in 3 of the 4 stations that have been processed thus far for this time period, which is summer of 2007.  All 12 of the network stations were recording at the time.  As you can see from the map, where red triangles are stations that show the event, so far we already have a preliminary indication of the down dip and along strike character of the event.</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Image Placeholder 1"/>
          <p:cNvSpPr>
            <a:spLocks noGrp="1" noRot="1" noChangeAspect="1" noTextEdit="1"/>
          </p:cNvSpPr>
          <p:nvPr>
            <p:ph type="sldImg"/>
          </p:nvPr>
        </p:nvSpPr>
        <p:spPr>
          <a:ln/>
        </p:spPr>
      </p:sp>
      <p:sp>
        <p:nvSpPr>
          <p:cNvPr id="158723" name="Notes Placeholder 2"/>
          <p:cNvSpPr>
            <a:spLocks noGrp="1"/>
          </p:cNvSpPr>
          <p:nvPr>
            <p:ph type="body" idx="1"/>
          </p:nvPr>
        </p:nvSpPr>
        <p:spPr>
          <a:noFill/>
          <a:ln/>
        </p:spPr>
        <p:txBody>
          <a:bodyPr/>
          <a:lstStyle/>
          <a:p>
            <a:endParaRPr lang="en-US" smtClean="0"/>
          </a:p>
        </p:txBody>
      </p:sp>
      <p:sp>
        <p:nvSpPr>
          <p:cNvPr id="158724" name="Slide Number Placeholder 3"/>
          <p:cNvSpPr>
            <a:spLocks noGrp="1"/>
          </p:cNvSpPr>
          <p:nvPr>
            <p:ph type="sldNum" sz="quarter" idx="5"/>
          </p:nvPr>
        </p:nvSpPr>
        <p:spPr>
          <a:noFill/>
        </p:spPr>
        <p:txBody>
          <a:bodyPr/>
          <a:lstStyle/>
          <a:p>
            <a:fld id="{AD53F9A5-5BDC-4543-948A-92AF8FE14E06}" type="slidenum">
              <a:rPr lang="es-ES_tradnl" smtClean="0"/>
              <a:pPr/>
              <a:t>25</a:t>
            </a:fld>
            <a:endParaRPr lang="es-ES_tradnl"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Image Placeholder 1"/>
          <p:cNvSpPr>
            <a:spLocks noGrp="1" noRot="1" noChangeAspect="1" noTextEdit="1"/>
          </p:cNvSpPr>
          <p:nvPr>
            <p:ph type="sldImg"/>
          </p:nvPr>
        </p:nvSpPr>
        <p:spPr>
          <a:ln/>
        </p:spPr>
      </p:sp>
      <p:sp>
        <p:nvSpPr>
          <p:cNvPr id="159747" name="Notes Placeholder 2"/>
          <p:cNvSpPr>
            <a:spLocks noGrp="1"/>
          </p:cNvSpPr>
          <p:nvPr>
            <p:ph type="body" idx="1"/>
          </p:nvPr>
        </p:nvSpPr>
        <p:spPr>
          <a:noFill/>
          <a:ln/>
        </p:spPr>
        <p:txBody>
          <a:bodyPr/>
          <a:lstStyle/>
          <a:p>
            <a:endParaRPr lang="en-US" smtClean="0"/>
          </a:p>
        </p:txBody>
      </p:sp>
      <p:sp>
        <p:nvSpPr>
          <p:cNvPr id="159748" name="Slide Number Placeholder 3"/>
          <p:cNvSpPr>
            <a:spLocks noGrp="1"/>
          </p:cNvSpPr>
          <p:nvPr>
            <p:ph type="sldNum" sz="quarter" idx="5"/>
          </p:nvPr>
        </p:nvSpPr>
        <p:spPr>
          <a:noFill/>
        </p:spPr>
        <p:txBody>
          <a:bodyPr/>
          <a:lstStyle/>
          <a:p>
            <a:fld id="{F4C21987-2ED5-41EE-B315-95B4E5506870}" type="slidenum">
              <a:rPr lang="es-ES_tradnl" smtClean="0"/>
              <a:pPr/>
              <a:t>26</a:t>
            </a:fld>
            <a:endParaRPr lang="es-ES_tradnl"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9C0B2529-213E-442B-A8FD-260ABD43944C}" type="slidenum">
              <a:rPr lang="es-ES_tradnl" smtClean="0"/>
              <a:pPr>
                <a:defRPr/>
              </a:pPr>
              <a:t>32</a:t>
            </a:fld>
            <a:endParaRPr lang="es-ES_tradnl"/>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5"/>
          <p:cNvSpPr>
            <a:spLocks noGrp="1" noChangeArrowheads="1"/>
          </p:cNvSpPr>
          <p:nvPr>
            <p:ph type="sldNum" sz="quarter" idx="5"/>
          </p:nvPr>
        </p:nvSpPr>
        <p:spPr>
          <a:noFill/>
        </p:spPr>
        <p:txBody>
          <a:bodyPr/>
          <a:lstStyle/>
          <a:p>
            <a:fld id="{CFC25AB1-163A-4A42-92C8-88F2360C9776}" type="slidenum">
              <a:rPr lang="en-US" smtClean="0"/>
              <a:pPr/>
              <a:t>6</a:t>
            </a:fld>
            <a:endParaRPr lang="en-US" smtClean="0"/>
          </a:p>
        </p:txBody>
      </p:sp>
      <p:sp>
        <p:nvSpPr>
          <p:cNvPr id="89091" name="Rectangle 2"/>
          <p:cNvSpPr>
            <a:spLocks noGrp="1" noRot="1" noChangeAspect="1" noChangeArrowheads="1" noTextEdit="1"/>
          </p:cNvSpPr>
          <p:nvPr>
            <p:ph type="sldImg"/>
          </p:nvPr>
        </p:nvSpPr>
        <p:spPr>
          <a:ln cap="flat"/>
        </p:spPr>
      </p:sp>
      <p:sp>
        <p:nvSpPr>
          <p:cNvPr id="89092"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9C0B2529-213E-442B-A8FD-260ABD43944C}" type="slidenum">
              <a:rPr lang="es-ES_tradnl" smtClean="0"/>
              <a:pPr>
                <a:defRPr/>
              </a:pPr>
              <a:t>7</a:t>
            </a:fld>
            <a:endParaRPr lang="es-ES_tradnl"/>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9C0B2529-213E-442B-A8FD-260ABD43944C}" type="slidenum">
              <a:rPr lang="es-ES_tradnl" smtClean="0"/>
              <a:pPr>
                <a:defRPr/>
              </a:pPr>
              <a:t>8</a:t>
            </a:fld>
            <a:endParaRPr lang="es-ES_tradnl"/>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9C0B2529-213E-442B-A8FD-260ABD43944C}" type="slidenum">
              <a:rPr lang="es-ES_tradnl" smtClean="0"/>
              <a:pPr>
                <a:defRPr/>
              </a:pPr>
              <a:t>9</a:t>
            </a:fld>
            <a:endParaRPr lang="es-ES_tradnl"/>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9C0B2529-213E-442B-A8FD-260ABD43944C}" type="slidenum">
              <a:rPr lang="es-ES_tradnl" smtClean="0"/>
              <a:pPr>
                <a:defRPr/>
              </a:pPr>
              <a:t>10</a:t>
            </a:fld>
            <a:endParaRPr lang="es-ES_tradnl"/>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5"/>
          <p:cNvSpPr>
            <a:spLocks noGrp="1" noChangeArrowheads="1"/>
          </p:cNvSpPr>
          <p:nvPr>
            <p:ph type="sldNum" sz="quarter" idx="5"/>
          </p:nvPr>
        </p:nvSpPr>
        <p:spPr>
          <a:noFill/>
        </p:spPr>
        <p:txBody>
          <a:bodyPr/>
          <a:lstStyle/>
          <a:p>
            <a:fld id="{CFC25AB1-163A-4A42-92C8-88F2360C9776}" type="slidenum">
              <a:rPr lang="en-US" smtClean="0"/>
              <a:pPr/>
              <a:t>11</a:t>
            </a:fld>
            <a:endParaRPr lang="en-US" smtClean="0"/>
          </a:p>
        </p:txBody>
      </p:sp>
      <p:sp>
        <p:nvSpPr>
          <p:cNvPr id="89091" name="Rectangle 2"/>
          <p:cNvSpPr>
            <a:spLocks noGrp="1" noRot="1" noChangeAspect="1" noChangeArrowheads="1" noTextEdit="1"/>
          </p:cNvSpPr>
          <p:nvPr>
            <p:ph type="sldImg"/>
          </p:nvPr>
        </p:nvSpPr>
        <p:spPr>
          <a:ln cap="flat"/>
        </p:spPr>
      </p:sp>
      <p:sp>
        <p:nvSpPr>
          <p:cNvPr id="89092"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a:ln/>
        </p:spPr>
      </p:sp>
      <p:sp>
        <p:nvSpPr>
          <p:cNvPr id="90115" name="Notes Placeholder 2"/>
          <p:cNvSpPr>
            <a:spLocks noGrp="1"/>
          </p:cNvSpPr>
          <p:nvPr>
            <p:ph type="body" idx="1"/>
          </p:nvPr>
        </p:nvSpPr>
        <p:spPr>
          <a:noFill/>
          <a:ln/>
        </p:spPr>
        <p:txBody>
          <a:bodyPr/>
          <a:lstStyle/>
          <a:p>
            <a:endParaRPr lang="en-US" smtClean="0"/>
          </a:p>
        </p:txBody>
      </p:sp>
      <p:sp>
        <p:nvSpPr>
          <p:cNvPr id="90116" name="Slide Number Placeholder 3"/>
          <p:cNvSpPr>
            <a:spLocks noGrp="1"/>
          </p:cNvSpPr>
          <p:nvPr>
            <p:ph type="sldNum" sz="quarter" idx="5"/>
          </p:nvPr>
        </p:nvSpPr>
        <p:spPr>
          <a:noFill/>
        </p:spPr>
        <p:txBody>
          <a:bodyPr/>
          <a:lstStyle/>
          <a:p>
            <a:fld id="{E41E050B-A30B-47E6-8638-69861CEA9971}" type="slidenum">
              <a:rPr lang="es-ES_tradnl" smtClean="0"/>
              <a:pPr/>
              <a:t>12</a:t>
            </a:fld>
            <a:endParaRPr lang="es-ES_tradnl" smtClean="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23297DEA-DA02-431C-82B0-28A37CAFA301}" type="datetimeFigureOut">
              <a:rPr lang="en-US" smtClean="0"/>
              <a:pPr/>
              <a:t>11/1/2011</a:t>
            </a:fld>
            <a:endParaRPr lang="en-US"/>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291EA36A-769C-4DCD-A0D6-C426ADD7AB30}"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1481329"/>
            <a:ext cx="8229600" cy="4386071"/>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23297DEA-DA02-431C-82B0-28A37CAFA301}" type="datetimeFigureOut">
              <a:rPr lang="en-US" smtClean="0"/>
              <a:pPr/>
              <a:t>11/1/2011</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291EA36A-769C-4DCD-A0D6-C426ADD7AB30}"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41"/>
            <a:ext cx="6324600" cy="5592760"/>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23297DEA-DA02-431C-82B0-28A37CAFA301}" type="datetimeFigureOut">
              <a:rPr lang="en-US" smtClean="0"/>
              <a:pPr/>
              <a:t>11/1/2011</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291EA36A-769C-4DCD-A0D6-C426ADD7AB30}"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OverTx">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685800" y="4114800"/>
            <a:ext cx="7772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2"/>
          <p:cNvSpPr>
            <a:spLocks noGrp="1" noChangeArrowheads="1"/>
          </p:cNvSpPr>
          <p:nvPr>
            <p:ph type="dt" sz="half" idx="10"/>
          </p:nvPr>
        </p:nvSpPr>
        <p:spPr>
          <a:ln/>
        </p:spPr>
        <p:txBody>
          <a:bodyPr/>
          <a:lstStyle>
            <a:lvl1pPr>
              <a:defRPr/>
            </a:lvl1pPr>
          </a:lstStyle>
          <a:p>
            <a:pPr>
              <a:defRPr/>
            </a:pPr>
            <a:endParaRPr lang="es-ES_tradnl"/>
          </a:p>
        </p:txBody>
      </p:sp>
      <p:sp>
        <p:nvSpPr>
          <p:cNvPr id="7" name="Rectangle 3"/>
          <p:cNvSpPr>
            <a:spLocks noGrp="1" noChangeArrowheads="1"/>
          </p:cNvSpPr>
          <p:nvPr>
            <p:ph type="ftr" sz="quarter" idx="11"/>
          </p:nvPr>
        </p:nvSpPr>
        <p:spPr>
          <a:ln/>
        </p:spPr>
        <p:txBody>
          <a:bodyPr/>
          <a:lstStyle>
            <a:lvl1pPr>
              <a:defRPr/>
            </a:lvl1pPr>
          </a:lstStyle>
          <a:p>
            <a:pPr>
              <a:defRPr/>
            </a:pPr>
            <a:endParaRPr lang="es-ES_tradnl"/>
          </a:p>
        </p:txBody>
      </p:sp>
      <p:sp>
        <p:nvSpPr>
          <p:cNvPr id="8" name="Rectangle 4"/>
          <p:cNvSpPr>
            <a:spLocks noGrp="1" noChangeArrowheads="1"/>
          </p:cNvSpPr>
          <p:nvPr>
            <p:ph type="sldNum" sz="quarter" idx="12"/>
          </p:nvPr>
        </p:nvSpPr>
        <p:spPr>
          <a:ln/>
        </p:spPr>
        <p:txBody>
          <a:bodyPr/>
          <a:lstStyle>
            <a:lvl1pPr>
              <a:defRPr/>
            </a:lvl1pPr>
          </a:lstStyle>
          <a:p>
            <a:pPr>
              <a:defRPr/>
            </a:pPr>
            <a:fld id="{59538BD0-D3B8-4B4A-B287-80B37A5EF0D4}" type="slidenum">
              <a:rPr lang="es-ES_tradnl"/>
              <a:pPr>
                <a:defRPr/>
              </a:pPr>
              <a:t>‹#›</a:t>
            </a:fld>
            <a:endParaRPr lang="es-ES_tradnl"/>
          </a:p>
        </p:txBody>
      </p:sp>
    </p:spTree>
  </p:cSld>
  <p:clrMapOvr>
    <a:masterClrMapping/>
  </p:clrMapOvr>
  <p:transition spd="med">
    <p:pull dir="d"/>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2"/>
          <p:cNvSpPr>
            <a:spLocks noGrp="1" noChangeArrowheads="1"/>
          </p:cNvSpPr>
          <p:nvPr>
            <p:ph type="dt" sz="half" idx="10"/>
          </p:nvPr>
        </p:nvSpPr>
        <p:spPr>
          <a:ln/>
        </p:spPr>
        <p:txBody>
          <a:bodyPr/>
          <a:lstStyle>
            <a:lvl1pPr>
              <a:defRPr/>
            </a:lvl1pPr>
          </a:lstStyle>
          <a:p>
            <a:pPr>
              <a:defRPr/>
            </a:pPr>
            <a:endParaRPr lang="es-ES_tradnl"/>
          </a:p>
        </p:txBody>
      </p:sp>
      <p:sp>
        <p:nvSpPr>
          <p:cNvPr id="7" name="Rectangle 3"/>
          <p:cNvSpPr>
            <a:spLocks noGrp="1" noChangeArrowheads="1"/>
          </p:cNvSpPr>
          <p:nvPr>
            <p:ph type="ftr" sz="quarter" idx="11"/>
          </p:nvPr>
        </p:nvSpPr>
        <p:spPr>
          <a:ln/>
        </p:spPr>
        <p:txBody>
          <a:bodyPr/>
          <a:lstStyle>
            <a:lvl1pPr>
              <a:defRPr/>
            </a:lvl1pPr>
          </a:lstStyle>
          <a:p>
            <a:pPr>
              <a:defRPr/>
            </a:pPr>
            <a:endParaRPr lang="es-ES_tradnl"/>
          </a:p>
        </p:txBody>
      </p:sp>
      <p:sp>
        <p:nvSpPr>
          <p:cNvPr id="8" name="Rectangle 4"/>
          <p:cNvSpPr>
            <a:spLocks noGrp="1" noChangeArrowheads="1"/>
          </p:cNvSpPr>
          <p:nvPr>
            <p:ph type="sldNum" sz="quarter" idx="12"/>
          </p:nvPr>
        </p:nvSpPr>
        <p:spPr>
          <a:ln/>
        </p:spPr>
        <p:txBody>
          <a:bodyPr/>
          <a:lstStyle>
            <a:lvl1pPr>
              <a:defRPr/>
            </a:lvl1pPr>
          </a:lstStyle>
          <a:p>
            <a:pPr>
              <a:defRPr/>
            </a:pPr>
            <a:fld id="{D2040C73-BCDF-4839-A00D-EBD1A001CC8F}" type="slidenum">
              <a:rPr lang="es-ES_tradnl"/>
              <a:pPr>
                <a:defRPr/>
              </a:pPr>
              <a:t>‹#›</a:t>
            </a:fld>
            <a:endParaRPr lang="es-ES_tradnl"/>
          </a:p>
        </p:txBody>
      </p:sp>
    </p:spTree>
  </p:cSld>
  <p:clrMapOvr>
    <a:masterClrMapping/>
  </p:clrMapOvr>
  <p:transition spd="med">
    <p:pull dir="d"/>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dt" sz="half" idx="10"/>
          </p:nvPr>
        </p:nvSpPr>
        <p:spPr>
          <a:ln/>
        </p:spPr>
        <p:txBody>
          <a:bodyPr/>
          <a:lstStyle>
            <a:lvl1pPr>
              <a:defRPr/>
            </a:lvl1pPr>
          </a:lstStyle>
          <a:p>
            <a:pPr>
              <a:defRPr/>
            </a:pPr>
            <a:endParaRPr lang="es-ES_tradnl"/>
          </a:p>
        </p:txBody>
      </p:sp>
      <p:sp>
        <p:nvSpPr>
          <p:cNvPr id="8" name="Rectangle 3"/>
          <p:cNvSpPr>
            <a:spLocks noGrp="1" noChangeArrowheads="1"/>
          </p:cNvSpPr>
          <p:nvPr>
            <p:ph type="ftr" sz="quarter" idx="11"/>
          </p:nvPr>
        </p:nvSpPr>
        <p:spPr>
          <a:ln/>
        </p:spPr>
        <p:txBody>
          <a:bodyPr/>
          <a:lstStyle>
            <a:lvl1pPr>
              <a:defRPr/>
            </a:lvl1pPr>
          </a:lstStyle>
          <a:p>
            <a:pPr>
              <a:defRPr/>
            </a:pPr>
            <a:endParaRPr lang="es-ES_tradnl"/>
          </a:p>
        </p:txBody>
      </p:sp>
      <p:sp>
        <p:nvSpPr>
          <p:cNvPr id="9" name="Rectangle 4"/>
          <p:cNvSpPr>
            <a:spLocks noGrp="1" noChangeArrowheads="1"/>
          </p:cNvSpPr>
          <p:nvPr>
            <p:ph type="sldNum" sz="quarter" idx="12"/>
          </p:nvPr>
        </p:nvSpPr>
        <p:spPr>
          <a:ln/>
        </p:spPr>
        <p:txBody>
          <a:bodyPr/>
          <a:lstStyle>
            <a:lvl1pPr>
              <a:defRPr/>
            </a:lvl1pPr>
          </a:lstStyle>
          <a:p>
            <a:pPr>
              <a:defRPr/>
            </a:pPr>
            <a:fld id="{04B357B2-0ACC-4223-9FD4-C404DD9759CC}" type="slidenum">
              <a:rPr lang="es-ES_tradnl"/>
              <a:pPr>
                <a:defRPr/>
              </a:pPr>
              <a:t>‹#›</a:t>
            </a:fld>
            <a:endParaRPr lang="es-ES_tradnl"/>
          </a:p>
        </p:txBody>
      </p:sp>
    </p:spTree>
  </p:cSld>
  <p:clrMapOvr>
    <a:masterClrMapping/>
  </p:clrMapOvr>
  <p:transition spd="med">
    <p:pull dir="d"/>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dt" sz="half" idx="10"/>
          </p:nvPr>
        </p:nvSpPr>
        <p:spPr>
          <a:ln/>
        </p:spPr>
        <p:txBody>
          <a:bodyPr/>
          <a:lstStyle>
            <a:lvl1pPr>
              <a:defRPr/>
            </a:lvl1pPr>
          </a:lstStyle>
          <a:p>
            <a:pPr>
              <a:defRPr/>
            </a:pPr>
            <a:endParaRPr lang="es-ES_tradnl"/>
          </a:p>
        </p:txBody>
      </p:sp>
      <p:sp>
        <p:nvSpPr>
          <p:cNvPr id="6" name="Rectangle 3"/>
          <p:cNvSpPr>
            <a:spLocks noGrp="1" noChangeArrowheads="1"/>
          </p:cNvSpPr>
          <p:nvPr>
            <p:ph type="ftr" sz="quarter" idx="11"/>
          </p:nvPr>
        </p:nvSpPr>
        <p:spPr>
          <a:ln/>
        </p:spPr>
        <p:txBody>
          <a:bodyPr/>
          <a:lstStyle>
            <a:lvl1pPr>
              <a:defRPr/>
            </a:lvl1pPr>
          </a:lstStyle>
          <a:p>
            <a:pPr>
              <a:defRPr/>
            </a:pPr>
            <a:endParaRPr lang="es-ES_tradnl"/>
          </a:p>
        </p:txBody>
      </p:sp>
      <p:sp>
        <p:nvSpPr>
          <p:cNvPr id="7" name="Rectangle 4"/>
          <p:cNvSpPr>
            <a:spLocks noGrp="1" noChangeArrowheads="1"/>
          </p:cNvSpPr>
          <p:nvPr>
            <p:ph type="sldNum" sz="quarter" idx="12"/>
          </p:nvPr>
        </p:nvSpPr>
        <p:spPr>
          <a:ln/>
        </p:spPr>
        <p:txBody>
          <a:bodyPr/>
          <a:lstStyle>
            <a:lvl1pPr>
              <a:defRPr/>
            </a:lvl1pPr>
          </a:lstStyle>
          <a:p>
            <a:pPr>
              <a:defRPr/>
            </a:pPr>
            <a:fld id="{D16880ED-3C15-4DFF-B7BA-3C37153CB5B4}" type="slidenum">
              <a:rPr lang="es-ES_tradnl"/>
              <a:pPr>
                <a:defRPr/>
              </a:pPr>
              <a:t>‹#›</a:t>
            </a:fld>
            <a:endParaRPr lang="es-ES_tradnl"/>
          </a:p>
        </p:txBody>
      </p:sp>
    </p:spTree>
  </p:cSld>
  <p:clrMapOvr>
    <a:masterClrMapping/>
  </p:clrMapOvr>
  <p:transition spd="med">
    <p:pull dir="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23297DEA-DA02-431C-82B0-28A37CAFA301}" type="datetimeFigureOut">
              <a:rPr lang="en-US" smtClean="0"/>
              <a:pPr/>
              <a:t>11/1/2011</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291EA36A-769C-4DCD-A0D6-C426ADD7AB30}" type="slidenum">
              <a:rPr lang="en-US" smtClean="0"/>
              <a:pPr/>
              <a:t>‹#›</a:t>
            </a:fld>
            <a:endParaRPr lang="en-US"/>
          </a:p>
        </p:txBody>
      </p:sp>
      <p:sp>
        <p:nvSpPr>
          <p:cNvPr id="7" name="Title 6"/>
          <p:cNvSpPr>
            <a:spLocks noGrp="1"/>
          </p:cNvSpPr>
          <p:nvPr>
            <p:ph type="title"/>
          </p:nvPr>
        </p:nvSpPr>
        <p:spPr/>
        <p:txBody>
          <a:bodyPr rtlCol="0"/>
          <a:lstStyle>
            <a:extLst/>
          </a:lstStyle>
          <a:p>
            <a:r>
              <a:rPr kumimoji="0" lang="en-US" smtClean="0"/>
              <a:t>Click to edit Master title style</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23297DEA-DA02-431C-82B0-28A37CAFA301}" type="datetimeFigureOut">
              <a:rPr lang="en-US" smtClean="0"/>
              <a:pPr/>
              <a:t>11/1/2011</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291EA36A-769C-4DCD-A0D6-C426ADD7AB30}" type="slidenum">
              <a:rPr lang="en-US" smtClean="0"/>
              <a:pPr/>
              <a:t>‹#›</a:t>
            </a:fld>
            <a:endParaRPr lang="en-US"/>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23297DEA-DA02-431C-82B0-28A37CAFA301}" type="datetimeFigureOut">
              <a:rPr lang="en-US" smtClean="0"/>
              <a:pPr/>
              <a:t>11/1/2011</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291EA36A-769C-4DCD-A0D6-C426ADD7AB30}" type="slidenum">
              <a:rPr lang="en-US" smtClean="0"/>
              <a:pPr/>
              <a:t>‹#›</a:t>
            </a:fld>
            <a:endParaRPr lang="en-US"/>
          </a:p>
        </p:txBody>
      </p:sp>
      <p:sp>
        <p:nvSpPr>
          <p:cNvPr id="8" name="Title 7"/>
          <p:cNvSpPr>
            <a:spLocks noGrp="1"/>
          </p:cNvSpPr>
          <p:nvPr>
            <p:ph type="title"/>
          </p:nvPr>
        </p:nvSpPr>
        <p:spPr/>
        <p:txBody>
          <a:bodyPr rtlCol="0"/>
          <a:lstStyle>
            <a:extLst/>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23297DEA-DA02-431C-82B0-28A37CAFA301}" type="datetimeFigureOut">
              <a:rPr lang="en-US" smtClean="0"/>
              <a:pPr/>
              <a:t>11/1/2011</a:t>
            </a:fld>
            <a:endParaRPr lang="en-US"/>
          </a:p>
        </p:txBody>
      </p:sp>
      <p:sp>
        <p:nvSpPr>
          <p:cNvPr id="8" name="Footer Placeholder 7"/>
          <p:cNvSpPr>
            <a:spLocks noGrp="1"/>
          </p:cNvSpPr>
          <p:nvPr>
            <p:ph type="ftr" sz="quarter" idx="11"/>
          </p:nvPr>
        </p:nvSpPr>
        <p:spPr/>
        <p:txBody>
          <a:bodyPr/>
          <a:lstStyle>
            <a:extLst/>
          </a:lstStyle>
          <a:p>
            <a:endParaRPr lang="en-US"/>
          </a:p>
        </p:txBody>
      </p:sp>
      <p:sp>
        <p:nvSpPr>
          <p:cNvPr id="9" name="Slide Number Placeholder 8"/>
          <p:cNvSpPr>
            <a:spLocks noGrp="1"/>
          </p:cNvSpPr>
          <p:nvPr>
            <p:ph type="sldNum" sz="quarter" idx="12"/>
          </p:nvPr>
        </p:nvSpPr>
        <p:spPr/>
        <p:txBody>
          <a:bodyPr/>
          <a:lstStyle>
            <a:extLst/>
          </a:lstStyle>
          <a:p>
            <a:fld id="{291EA36A-769C-4DCD-A0D6-C426ADD7AB30}"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extLst/>
          </a:lstStyle>
          <a:p>
            <a:fld id="{23297DEA-DA02-431C-82B0-28A37CAFA301}" type="datetimeFigureOut">
              <a:rPr lang="en-US" smtClean="0"/>
              <a:pPr/>
              <a:t>11/1/2011</a:t>
            </a:fld>
            <a:endParaRPr lang="en-US"/>
          </a:p>
        </p:txBody>
      </p:sp>
      <p:sp>
        <p:nvSpPr>
          <p:cNvPr id="4" name="Footer Placeholder 3"/>
          <p:cNvSpPr>
            <a:spLocks noGrp="1"/>
          </p:cNvSpPr>
          <p:nvPr>
            <p:ph type="ftr" sz="quarter" idx="11"/>
          </p:nvPr>
        </p:nvSpPr>
        <p:spPr/>
        <p:txBody>
          <a:bodyPr/>
          <a:lstStyle>
            <a:extLst/>
          </a:lstStyle>
          <a:p>
            <a:endParaRPr lang="en-US"/>
          </a:p>
        </p:txBody>
      </p:sp>
      <p:sp>
        <p:nvSpPr>
          <p:cNvPr id="5" name="Slide Number Placeholder 4"/>
          <p:cNvSpPr>
            <a:spLocks noGrp="1"/>
          </p:cNvSpPr>
          <p:nvPr>
            <p:ph type="sldNum" sz="quarter" idx="12"/>
          </p:nvPr>
        </p:nvSpPr>
        <p:spPr/>
        <p:txBody>
          <a:bodyPr/>
          <a:lstStyle>
            <a:extLst/>
          </a:lstStyle>
          <a:p>
            <a:fld id="{291EA36A-769C-4DCD-A0D6-C426ADD7AB30}" type="slidenum">
              <a:rPr lang="en-US" smtClean="0"/>
              <a:pPr/>
              <a:t>‹#›</a:t>
            </a:fld>
            <a:endParaRPr lang="en-US"/>
          </a:p>
        </p:txBody>
      </p:sp>
      <p:sp>
        <p:nvSpPr>
          <p:cNvPr id="6" name="Title 5"/>
          <p:cNvSpPr>
            <a:spLocks noGrp="1"/>
          </p:cNvSpPr>
          <p:nvPr>
            <p:ph type="title"/>
          </p:nvPr>
        </p:nvSpPr>
        <p:spPr/>
        <p:txBody>
          <a:bodyPr rtlCol="0"/>
          <a:lstStyle>
            <a:extLst/>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23297DEA-DA02-431C-82B0-28A37CAFA301}" type="datetimeFigureOut">
              <a:rPr lang="en-US" smtClean="0"/>
              <a:pPr/>
              <a:t>11/1/2011</a:t>
            </a:fld>
            <a:endParaRPr lang="en-US"/>
          </a:p>
        </p:txBody>
      </p:sp>
      <p:sp>
        <p:nvSpPr>
          <p:cNvPr id="3" name="Footer Placeholder 2"/>
          <p:cNvSpPr>
            <a:spLocks noGrp="1"/>
          </p:cNvSpPr>
          <p:nvPr>
            <p:ph type="ftr" sz="quarter" idx="11"/>
          </p:nvPr>
        </p:nvSpPr>
        <p:spPr/>
        <p:txBody>
          <a:bodyPr/>
          <a:lstStyle>
            <a:extLst/>
          </a:lstStyle>
          <a:p>
            <a:endParaRPr lang="en-US"/>
          </a:p>
        </p:txBody>
      </p:sp>
      <p:sp>
        <p:nvSpPr>
          <p:cNvPr id="4" name="Slide Number Placeholder 3"/>
          <p:cNvSpPr>
            <a:spLocks noGrp="1"/>
          </p:cNvSpPr>
          <p:nvPr>
            <p:ph type="sldNum" sz="quarter" idx="12"/>
          </p:nvPr>
        </p:nvSpPr>
        <p:spPr/>
        <p:txBody>
          <a:bodyPr/>
          <a:lstStyle>
            <a:extLst/>
          </a:lstStyle>
          <a:p>
            <a:fld id="{291EA36A-769C-4DCD-A0D6-C426ADD7AB30}"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6727032" y="6407944"/>
            <a:ext cx="1920240" cy="365760"/>
          </a:xfrm>
        </p:spPr>
        <p:txBody>
          <a:bodyPr/>
          <a:lstStyle>
            <a:extLst/>
          </a:lstStyle>
          <a:p>
            <a:fld id="{23297DEA-DA02-431C-82B0-28A37CAFA301}" type="datetimeFigureOut">
              <a:rPr lang="en-US" smtClean="0"/>
              <a:pPr/>
              <a:t>11/1/2011</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291EA36A-769C-4DCD-A0D6-C426ADD7AB30}"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smtClean="0"/>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23297DEA-DA02-431C-82B0-28A37CAFA301}" type="datetimeFigureOut">
              <a:rPr lang="en-US" smtClean="0"/>
              <a:pPr/>
              <a:t>11/1/2011</a:t>
            </a:fld>
            <a:endParaRPr lang="en-US"/>
          </a:p>
        </p:txBody>
      </p:sp>
      <p:sp>
        <p:nvSpPr>
          <p:cNvPr id="6" name="Footer Placeholder 5"/>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lang="en-US"/>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291EA36A-769C-4DCD-A0D6-C426ADD7AB30}" type="slidenum">
              <a:rPr lang="en-US" smtClean="0"/>
              <a:pPr/>
              <a:t>‹#›</a:t>
            </a:fld>
            <a:endParaRPr lang="en-US"/>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smtClean="0"/>
              <a:t>Click to edit Master title style</a:t>
            </a:r>
            <a:endParaRPr kumimoji="0" lang="en-US"/>
          </a:p>
        </p:txBody>
      </p:sp>
      <p:sp>
        <p:nvSpPr>
          <p:cNvPr id="8" name="Freeform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9" name="Freeform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0" name="Right Triangle 9"/>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1" name="Straight Connector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4" name="Right Triangle 13"/>
          <p:cNvSpPr>
            <a:spLocks/>
          </p:cNvSpPr>
          <p:nvPr/>
        </p:nvSpPr>
        <p:spPr bwMode="auto">
          <a:xfrm>
            <a:off x="-6042" y="5791253"/>
            <a:ext cx="3402314" cy="1080868"/>
          </a:xfrm>
          <a:prstGeom prst="rtTriangle">
            <a:avLst/>
          </a:prstGeom>
          <a:blipFill>
            <a:blip r:embed="rId17"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23297DEA-DA02-431C-82B0-28A37CAFA301}" type="datetimeFigureOut">
              <a:rPr lang="en-US" smtClean="0"/>
              <a:pPr/>
              <a:t>11/1/2011</a:t>
            </a:fld>
            <a:endParaRPr lang="en-US"/>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en-US"/>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291EA36A-769C-4DCD-A0D6-C426ADD7AB30}"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896" r:id="rId1"/>
    <p:sldLayoutId id="2147483897" r:id="rId2"/>
    <p:sldLayoutId id="2147483898" r:id="rId3"/>
    <p:sldLayoutId id="2147483899" r:id="rId4"/>
    <p:sldLayoutId id="2147483900" r:id="rId5"/>
    <p:sldLayoutId id="2147483901" r:id="rId6"/>
    <p:sldLayoutId id="2147483902" r:id="rId7"/>
    <p:sldLayoutId id="2147483903" r:id="rId8"/>
    <p:sldLayoutId id="2147483904" r:id="rId9"/>
    <p:sldLayoutId id="2147483905" r:id="rId10"/>
    <p:sldLayoutId id="2147483906" r:id="rId11"/>
    <p:sldLayoutId id="2147483907" r:id="rId12"/>
    <p:sldLayoutId id="2147483908" r:id="rId13"/>
    <p:sldLayoutId id="2147483909" r:id="rId14"/>
    <p:sldLayoutId id="2147483910" r:id="rId15"/>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6.gif"/><Relationship Id="rId5" Type="http://schemas.openxmlformats.org/officeDocument/2006/relationships/image" Target="../media/image15.jpeg"/><Relationship Id="rId4" Type="http://schemas.openxmlformats.org/officeDocument/2006/relationships/image" Target="../media/image14.jpeg"/></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19.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oleObject" Target="../embeddings/Microsoft_Office_Excel_97-2003_Worksheet1.xls"/></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notesSlide" Target="../notesSlides/notesSlide17.xml"/><Relationship Id="rId7" Type="http://schemas.openxmlformats.org/officeDocument/2006/relationships/oleObject" Target="../embeddings/oleObject2.bin"/><Relationship Id="rId2" Type="http://schemas.openxmlformats.org/officeDocument/2006/relationships/slideLayout" Target="../slideLayouts/slideLayout14.xml"/><Relationship Id="rId1" Type="http://schemas.openxmlformats.org/officeDocument/2006/relationships/vmlDrawing" Target="../drawings/vmlDrawing3.v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image" Target="../media/image37.jpeg"/></Relationships>
</file>

<file path=ppt/slides/_rels/slide2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0.xml"/><Relationship Id="rId1" Type="http://schemas.openxmlformats.org/officeDocument/2006/relationships/slideLayout" Target="../slideLayouts/slideLayout15.xml"/><Relationship Id="rId5" Type="http://schemas.openxmlformats.org/officeDocument/2006/relationships/image" Target="../media/image41.jpeg"/><Relationship Id="rId4" Type="http://schemas.openxmlformats.org/officeDocument/2006/relationships/image" Target="../media/image40.jpeg"/></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3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2088232"/>
          </a:xfrm>
        </p:spPr>
        <p:txBody>
          <a:bodyPr>
            <a:normAutofit fontScale="90000"/>
          </a:bodyPr>
          <a:lstStyle/>
          <a:p>
            <a:r>
              <a:rPr lang="en-US" sz="4400" b="1" dirty="0" smtClean="0">
                <a:latin typeface="Times New Roman" pitchFamily="18" charset="0"/>
                <a:cs typeface="Times New Roman" pitchFamily="18" charset="0"/>
              </a:rPr>
              <a:t>Results from </a:t>
            </a:r>
            <a:r>
              <a:rPr lang="en-US" sz="4400" dirty="0" smtClean="0">
                <a:latin typeface="Times New Roman" pitchFamily="18" charset="0"/>
                <a:cs typeface="Times New Roman" pitchFamily="18" charset="0"/>
              </a:rPr>
              <a:t>the N</a:t>
            </a:r>
            <a:r>
              <a:rPr lang="en-US" sz="4400" b="1" dirty="0" smtClean="0">
                <a:latin typeface="Times New Roman" pitchFamily="18" charset="0"/>
                <a:cs typeface="Times New Roman" pitchFamily="18" charset="0"/>
              </a:rPr>
              <a:t>icoya, Costa Rica, Geodynamic Monitoring System</a:t>
            </a:r>
            <a:br>
              <a:rPr lang="en-US" sz="4400" b="1" dirty="0" smtClean="0">
                <a:latin typeface="Times New Roman" pitchFamily="18" charset="0"/>
                <a:cs typeface="Times New Roman" pitchFamily="18" charset="0"/>
              </a:rPr>
            </a:br>
            <a:r>
              <a:rPr lang="en-US" sz="4400" dirty="0" smtClean="0">
                <a:latin typeface="Times New Roman" pitchFamily="18" charset="0"/>
                <a:cs typeface="Times New Roman" pitchFamily="18" charset="0"/>
              </a:rPr>
              <a:t>SISMOGENICO</a:t>
            </a:r>
            <a:endParaRPr lang="en-US" dirty="0"/>
          </a:p>
        </p:txBody>
      </p:sp>
      <p:sp>
        <p:nvSpPr>
          <p:cNvPr id="3" name="Subtitle 2"/>
          <p:cNvSpPr>
            <a:spLocks noGrp="1"/>
          </p:cNvSpPr>
          <p:nvPr>
            <p:ph type="subTitle" idx="1"/>
          </p:nvPr>
        </p:nvSpPr>
        <p:spPr>
          <a:xfrm>
            <a:off x="0" y="2060848"/>
            <a:ext cx="8892480" cy="1545585"/>
          </a:xfrm>
        </p:spPr>
        <p:txBody>
          <a:bodyPr>
            <a:normAutofit fontScale="25000" lnSpcReduction="20000"/>
          </a:bodyPr>
          <a:lstStyle/>
          <a:p>
            <a:r>
              <a:rPr lang="es-ES" sz="8000" dirty="0" smtClean="0">
                <a:latin typeface="Times New Roman" pitchFamily="18" charset="0"/>
                <a:cs typeface="Times New Roman" pitchFamily="18" charset="0"/>
              </a:rPr>
              <a:t>Víctor González, Marino Protti</a:t>
            </a:r>
          </a:p>
          <a:p>
            <a:r>
              <a:rPr lang="es-ES" sz="8000" dirty="0" smtClean="0">
                <a:latin typeface="Times New Roman" pitchFamily="18" charset="0"/>
                <a:cs typeface="Times New Roman" pitchFamily="18" charset="0"/>
              </a:rPr>
              <a:t>OVSICORI-UNA</a:t>
            </a:r>
          </a:p>
          <a:p>
            <a:r>
              <a:rPr lang="es-ES" sz="8000" dirty="0" err="1" smtClean="0">
                <a:latin typeface="Times New Roman" pitchFamily="18" charset="0"/>
                <a:cs typeface="Times New Roman" pitchFamily="18" charset="0"/>
              </a:rPr>
              <a:t>Susan</a:t>
            </a:r>
            <a:r>
              <a:rPr lang="es-ES" sz="8000" dirty="0" smtClean="0">
                <a:latin typeface="Times New Roman" pitchFamily="18" charset="0"/>
                <a:cs typeface="Times New Roman" pitchFamily="18" charset="0"/>
              </a:rPr>
              <a:t> </a:t>
            </a:r>
            <a:r>
              <a:rPr lang="es-ES" sz="8000" dirty="0" err="1" smtClean="0">
                <a:latin typeface="Times New Roman" pitchFamily="18" charset="0"/>
                <a:cs typeface="Times New Roman" pitchFamily="18" charset="0"/>
              </a:rPr>
              <a:t>Schwartz</a:t>
            </a:r>
            <a:endParaRPr lang="es-ES" sz="8000" dirty="0" smtClean="0">
              <a:latin typeface="Times New Roman" pitchFamily="18" charset="0"/>
              <a:cs typeface="Times New Roman" pitchFamily="18" charset="0"/>
            </a:endParaRPr>
          </a:p>
          <a:p>
            <a:r>
              <a:rPr lang="es-ES" sz="8000" dirty="0" smtClean="0">
                <a:latin typeface="Times New Roman" pitchFamily="18" charset="0"/>
                <a:cs typeface="Times New Roman" pitchFamily="18" charset="0"/>
              </a:rPr>
              <a:t>UCSC</a:t>
            </a:r>
          </a:p>
          <a:p>
            <a:r>
              <a:rPr lang="es-ES" sz="8000" dirty="0" smtClean="0">
                <a:latin typeface="Times New Roman" pitchFamily="18" charset="0"/>
                <a:cs typeface="Times New Roman" pitchFamily="18" charset="0"/>
              </a:rPr>
              <a:t>Tim Dixon</a:t>
            </a:r>
          </a:p>
          <a:p>
            <a:r>
              <a:rPr lang="es-ES" sz="8000" dirty="0" smtClean="0">
                <a:latin typeface="Times New Roman" pitchFamily="18" charset="0"/>
                <a:cs typeface="Times New Roman" pitchFamily="18" charset="0"/>
              </a:rPr>
              <a:t>USF</a:t>
            </a:r>
          </a:p>
          <a:p>
            <a:r>
              <a:rPr lang="es-ES" sz="8000" dirty="0" smtClean="0">
                <a:latin typeface="Times New Roman" pitchFamily="18" charset="0"/>
                <a:cs typeface="Times New Roman" pitchFamily="18" charset="0"/>
              </a:rPr>
              <a:t>Andy </a:t>
            </a:r>
            <a:r>
              <a:rPr lang="es-ES" sz="8000" dirty="0" err="1" smtClean="0">
                <a:latin typeface="Times New Roman" pitchFamily="18" charset="0"/>
                <a:cs typeface="Times New Roman" pitchFamily="18" charset="0"/>
              </a:rPr>
              <a:t>Newman</a:t>
            </a:r>
            <a:endParaRPr lang="es-ES" sz="8000" dirty="0" smtClean="0">
              <a:latin typeface="Times New Roman" pitchFamily="18" charset="0"/>
              <a:cs typeface="Times New Roman" pitchFamily="18" charset="0"/>
            </a:endParaRPr>
          </a:p>
          <a:p>
            <a:r>
              <a:rPr lang="es-ES" sz="8000" dirty="0" smtClean="0">
                <a:latin typeface="Times New Roman" pitchFamily="18" charset="0"/>
                <a:cs typeface="Times New Roman" pitchFamily="18" charset="0"/>
              </a:rPr>
              <a:t>Georgia </a:t>
            </a:r>
            <a:r>
              <a:rPr lang="es-ES" sz="8000" dirty="0" err="1" smtClean="0">
                <a:latin typeface="Times New Roman" pitchFamily="18" charset="0"/>
                <a:cs typeface="Times New Roman" pitchFamily="18" charset="0"/>
              </a:rPr>
              <a:t>Tech</a:t>
            </a:r>
            <a:endParaRPr lang="es-ES" sz="8000" dirty="0" smtClean="0">
              <a:latin typeface="Times New Roman" pitchFamily="18" charset="0"/>
              <a:cs typeface="Times New Roman" pitchFamily="18" charset="0"/>
            </a:endParaRPr>
          </a:p>
          <a:p>
            <a:r>
              <a:rPr lang="es-ES" sz="8000" dirty="0" err="1" smtClean="0">
                <a:latin typeface="Times New Roman" pitchFamily="18" charset="0"/>
                <a:cs typeface="Times New Roman" pitchFamily="18" charset="0"/>
              </a:rPr>
              <a:t>MartinT</a:t>
            </a:r>
            <a:r>
              <a:rPr lang="es-ES" sz="8000" dirty="0" smtClean="0">
                <a:latin typeface="Times New Roman" pitchFamily="18" charset="0"/>
                <a:cs typeface="Times New Roman" pitchFamily="18" charset="0"/>
              </a:rPr>
              <a:t> </a:t>
            </a:r>
            <a:r>
              <a:rPr lang="en-US" sz="8000" dirty="0" err="1" smtClean="0">
                <a:latin typeface="Times New Roman" pitchFamily="18" charset="0"/>
                <a:cs typeface="Times New Roman" pitchFamily="18" charset="0"/>
              </a:rPr>
              <a:t>horwart</a:t>
            </a:r>
            <a:endParaRPr lang="en-US" sz="8000" dirty="0" smtClean="0">
              <a:latin typeface="Times New Roman" pitchFamily="18" charset="0"/>
              <a:cs typeface="Times New Roman" pitchFamily="18" charset="0"/>
            </a:endParaRPr>
          </a:p>
          <a:p>
            <a:r>
              <a:rPr lang="en-US" sz="8000" dirty="0" smtClean="0">
                <a:latin typeface="Times New Roman" pitchFamily="18" charset="0"/>
                <a:cs typeface="Times New Roman" pitchFamily="18" charset="0"/>
              </a:rPr>
              <a:t>CAU</a:t>
            </a:r>
            <a:endParaRPr lang="en-US" sz="80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r>
              <a:rPr lang="es-CR" smtClean="0"/>
              <a:t>OSA SEGMENT</a:t>
            </a:r>
            <a:endParaRPr lang="es-ES" smtClean="0"/>
          </a:p>
        </p:txBody>
      </p:sp>
      <p:sp>
        <p:nvSpPr>
          <p:cNvPr id="130051" name="Rectangle 3"/>
          <p:cNvSpPr>
            <a:spLocks noGrp="1" noChangeArrowheads="1"/>
          </p:cNvSpPr>
          <p:nvPr>
            <p:ph type="body" idx="1"/>
          </p:nvPr>
        </p:nvSpPr>
        <p:spPr/>
        <p:txBody>
          <a:bodyPr/>
          <a:lstStyle/>
          <a:p>
            <a:pPr>
              <a:defRPr/>
            </a:pPr>
            <a:r>
              <a:rPr lang="en-US" sz="2800" dirty="0" smtClean="0"/>
              <a:t>Very young and thick </a:t>
            </a:r>
            <a:r>
              <a:rPr lang="en-US" sz="2800" dirty="0" err="1" smtClean="0"/>
              <a:t>subducting</a:t>
            </a:r>
            <a:r>
              <a:rPr lang="en-US" sz="2800" dirty="0" smtClean="0"/>
              <a:t> lithosphere (the </a:t>
            </a:r>
            <a:r>
              <a:rPr lang="en-US" sz="2800" dirty="0" err="1" smtClean="0"/>
              <a:t>Cocos</a:t>
            </a:r>
            <a:r>
              <a:rPr lang="en-US" sz="2800" dirty="0" smtClean="0"/>
              <a:t> ridge). </a:t>
            </a:r>
          </a:p>
          <a:p>
            <a:pPr>
              <a:defRPr/>
            </a:pPr>
            <a:r>
              <a:rPr lang="en-US" sz="2800" dirty="0" smtClean="0"/>
              <a:t>The buoyant effect of both, young lithosphere and the </a:t>
            </a:r>
            <a:r>
              <a:rPr lang="en-US" sz="2800" dirty="0" err="1" smtClean="0"/>
              <a:t>Cocos</a:t>
            </a:r>
            <a:r>
              <a:rPr lang="en-US" sz="2800" dirty="0" smtClean="0"/>
              <a:t> ridge, increases the coupling along the plate interface; the </a:t>
            </a:r>
            <a:r>
              <a:rPr lang="en-US" sz="2800" dirty="0" err="1" smtClean="0"/>
              <a:t>lithostatic</a:t>
            </a:r>
            <a:r>
              <a:rPr lang="en-US" sz="2800" dirty="0" smtClean="0"/>
              <a:t> weight of the </a:t>
            </a:r>
            <a:r>
              <a:rPr lang="en-US" sz="2800" dirty="0" err="1" smtClean="0"/>
              <a:t>Osa</a:t>
            </a:r>
            <a:r>
              <a:rPr lang="en-US" sz="2800" dirty="0" smtClean="0"/>
              <a:t> peninsula also helps increase this coupling. </a:t>
            </a:r>
          </a:p>
          <a:p>
            <a:pPr>
              <a:defRPr/>
            </a:pPr>
            <a:r>
              <a:rPr lang="en-US" sz="2800" dirty="0" smtClean="0"/>
              <a:t>For these reasons this segment is capable to generate large (Mw&gt;7) earthquakes: 1867, 1904, 1941 and 1983.</a:t>
            </a:r>
            <a:endParaRPr lang="es-ES" sz="2800" dirty="0" smtClean="0"/>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2267744" y="0"/>
            <a:ext cx="6192688" cy="1143000"/>
          </a:xfrm>
        </p:spPr>
        <p:txBody>
          <a:bodyPr/>
          <a:lstStyle/>
          <a:p>
            <a:pPr algn="ctr"/>
            <a:r>
              <a:rPr lang="es-ES_tradnl" dirty="0" err="1" smtClean="0">
                <a:solidFill>
                  <a:schemeClr val="accent1"/>
                </a:solidFill>
              </a:rPr>
              <a:t>The</a:t>
            </a:r>
            <a:r>
              <a:rPr lang="es-ES_tradnl" dirty="0" smtClean="0">
                <a:solidFill>
                  <a:schemeClr val="accent1"/>
                </a:solidFill>
              </a:rPr>
              <a:t> Nicoya </a:t>
            </a:r>
            <a:r>
              <a:rPr lang="es-ES_tradnl" dirty="0" err="1" smtClean="0">
                <a:solidFill>
                  <a:schemeClr val="accent1"/>
                </a:solidFill>
              </a:rPr>
              <a:t>Seismic</a:t>
            </a:r>
            <a:r>
              <a:rPr lang="es-ES_tradnl" dirty="0" smtClean="0">
                <a:solidFill>
                  <a:schemeClr val="accent1"/>
                </a:solidFill>
              </a:rPr>
              <a:t> Gap</a:t>
            </a:r>
          </a:p>
        </p:txBody>
      </p:sp>
      <p:sp>
        <p:nvSpPr>
          <p:cNvPr id="123907" name="Rectangle 3"/>
          <p:cNvSpPr>
            <a:spLocks noChangeArrowheads="1"/>
          </p:cNvSpPr>
          <p:nvPr/>
        </p:nvSpPr>
        <p:spPr bwMode="auto">
          <a:xfrm>
            <a:off x="1527671" y="1299146"/>
            <a:ext cx="9525" cy="19050"/>
          </a:xfrm>
          <a:prstGeom prst="rect">
            <a:avLst/>
          </a:prstGeom>
          <a:noFill/>
          <a:ln w="9525">
            <a:noFill/>
            <a:miter lim="800000"/>
            <a:headEnd/>
            <a:tailEnd/>
          </a:ln>
        </p:spPr>
        <p:txBody>
          <a:bodyPr wrap="none" lIns="0" tIns="0" rIns="0" bIns="0">
            <a:spAutoFit/>
          </a:bodyPr>
          <a:lstStyle/>
          <a:p>
            <a:pPr>
              <a:defRPr/>
            </a:pPr>
            <a:r>
              <a:rPr lang="es-ES_tradnl" sz="100">
                <a:solidFill>
                  <a:srgbClr val="000000"/>
                </a:solidFill>
                <a:effectLst/>
                <a:latin typeface="Times" charset="0"/>
              </a:rPr>
              <a:t>.</a:t>
            </a:r>
            <a:endParaRPr lang="es-ES_tradnl" sz="2800">
              <a:effectLst>
                <a:outerShdw blurRad="38100" dist="38100" dir="2700000" algn="tl">
                  <a:srgbClr val="000000"/>
                </a:outerShdw>
              </a:effectLst>
            </a:endParaRPr>
          </a:p>
        </p:txBody>
      </p:sp>
      <p:sp>
        <p:nvSpPr>
          <p:cNvPr id="123908" name="Rectangle 4"/>
          <p:cNvSpPr>
            <a:spLocks noChangeArrowheads="1"/>
          </p:cNvSpPr>
          <p:nvPr/>
        </p:nvSpPr>
        <p:spPr bwMode="auto">
          <a:xfrm>
            <a:off x="1530846" y="1299146"/>
            <a:ext cx="9525" cy="19050"/>
          </a:xfrm>
          <a:prstGeom prst="rect">
            <a:avLst/>
          </a:prstGeom>
          <a:noFill/>
          <a:ln w="9525">
            <a:noFill/>
            <a:miter lim="800000"/>
            <a:headEnd/>
            <a:tailEnd/>
          </a:ln>
        </p:spPr>
        <p:txBody>
          <a:bodyPr wrap="none" lIns="0" tIns="0" rIns="0" bIns="0">
            <a:spAutoFit/>
          </a:bodyPr>
          <a:lstStyle/>
          <a:p>
            <a:pPr>
              <a:defRPr/>
            </a:pPr>
            <a:r>
              <a:rPr lang="es-ES_tradnl" sz="100" b="1">
                <a:solidFill>
                  <a:srgbClr val="000000"/>
                </a:solidFill>
                <a:effectLst/>
                <a:latin typeface="Times" charset="0"/>
              </a:rPr>
              <a:t>.</a:t>
            </a:r>
            <a:endParaRPr lang="es-ES_tradnl" sz="2800">
              <a:effectLst>
                <a:outerShdw blurRad="38100" dist="38100" dir="2700000" algn="tl">
                  <a:srgbClr val="000000"/>
                </a:outerShdw>
              </a:effectLst>
            </a:endParaRPr>
          </a:p>
        </p:txBody>
      </p:sp>
      <p:sp>
        <p:nvSpPr>
          <p:cNvPr id="124581" name="Oval 677"/>
          <p:cNvSpPr>
            <a:spLocks noChangeArrowheads="1"/>
          </p:cNvSpPr>
          <p:nvPr/>
        </p:nvSpPr>
        <p:spPr bwMode="auto">
          <a:xfrm>
            <a:off x="4140696" y="2815208"/>
            <a:ext cx="152400" cy="152400"/>
          </a:xfrm>
          <a:prstGeom prst="ellipse">
            <a:avLst/>
          </a:prstGeom>
          <a:solidFill>
            <a:srgbClr val="FF0000"/>
          </a:solidFill>
          <a:ln w="12700">
            <a:solidFill>
              <a:schemeClr val="tx1"/>
            </a:solidFill>
            <a:round/>
            <a:headEnd type="none" w="sm" len="sm"/>
            <a:tailEnd type="none" w="sm" len="sm"/>
          </a:ln>
          <a:effectLst/>
        </p:spPr>
        <p:txBody>
          <a:bodyPr wrap="none" anchor="ctr"/>
          <a:lstStyle/>
          <a:p>
            <a:pPr>
              <a:defRPr/>
            </a:pPr>
            <a:endParaRPr lang="en-US"/>
          </a:p>
        </p:txBody>
      </p:sp>
      <p:sp>
        <p:nvSpPr>
          <p:cNvPr id="124582" name="Oval 678"/>
          <p:cNvSpPr>
            <a:spLocks noChangeArrowheads="1"/>
          </p:cNvSpPr>
          <p:nvPr/>
        </p:nvSpPr>
        <p:spPr bwMode="auto">
          <a:xfrm>
            <a:off x="4216896" y="2586608"/>
            <a:ext cx="152400" cy="152400"/>
          </a:xfrm>
          <a:prstGeom prst="ellipse">
            <a:avLst/>
          </a:prstGeom>
          <a:solidFill>
            <a:srgbClr val="FF0000"/>
          </a:solidFill>
          <a:ln w="12700">
            <a:solidFill>
              <a:schemeClr val="tx1"/>
            </a:solidFill>
            <a:round/>
            <a:headEnd type="none" w="sm" len="sm"/>
            <a:tailEnd type="none" w="sm" len="sm"/>
          </a:ln>
          <a:effectLst/>
        </p:spPr>
        <p:txBody>
          <a:bodyPr wrap="none" anchor="ctr"/>
          <a:lstStyle/>
          <a:p>
            <a:pPr>
              <a:defRPr/>
            </a:pPr>
            <a:endParaRPr lang="en-US"/>
          </a:p>
        </p:txBody>
      </p:sp>
      <p:sp>
        <p:nvSpPr>
          <p:cNvPr id="124583" name="Oval 679"/>
          <p:cNvSpPr>
            <a:spLocks noChangeArrowheads="1"/>
          </p:cNvSpPr>
          <p:nvPr/>
        </p:nvSpPr>
        <p:spPr bwMode="auto">
          <a:xfrm>
            <a:off x="4369296" y="2967608"/>
            <a:ext cx="152400" cy="152400"/>
          </a:xfrm>
          <a:prstGeom prst="ellipse">
            <a:avLst/>
          </a:prstGeom>
          <a:solidFill>
            <a:srgbClr val="FF0000"/>
          </a:solidFill>
          <a:ln w="12700">
            <a:solidFill>
              <a:schemeClr val="tx1"/>
            </a:solidFill>
            <a:round/>
            <a:headEnd type="none" w="sm" len="sm"/>
            <a:tailEnd type="none" w="sm" len="sm"/>
          </a:ln>
          <a:effectLst/>
        </p:spPr>
        <p:txBody>
          <a:bodyPr wrap="none" anchor="ctr"/>
          <a:lstStyle/>
          <a:p>
            <a:pPr>
              <a:defRPr/>
            </a:pPr>
            <a:endParaRPr lang="en-US"/>
          </a:p>
        </p:txBody>
      </p:sp>
      <p:sp>
        <p:nvSpPr>
          <p:cNvPr id="24585" name="Text Box 680"/>
          <p:cNvSpPr txBox="1">
            <a:spLocks noChangeArrowheads="1"/>
          </p:cNvSpPr>
          <p:nvPr/>
        </p:nvSpPr>
        <p:spPr bwMode="auto">
          <a:xfrm>
            <a:off x="4216896" y="2762821"/>
            <a:ext cx="438150" cy="244475"/>
          </a:xfrm>
          <a:prstGeom prst="rect">
            <a:avLst/>
          </a:prstGeom>
          <a:noFill/>
          <a:ln w="12700">
            <a:noFill/>
            <a:miter lim="800000"/>
            <a:headEnd type="none" w="sm" len="sm"/>
            <a:tailEnd type="none" w="sm" len="sm"/>
          </a:ln>
        </p:spPr>
        <p:txBody>
          <a:bodyPr wrap="none">
            <a:spAutoFit/>
          </a:bodyPr>
          <a:lstStyle/>
          <a:p>
            <a:r>
              <a:rPr lang="en-US" sz="1000">
                <a:solidFill>
                  <a:srgbClr val="003300"/>
                </a:solidFill>
                <a:effectLst/>
              </a:rPr>
              <a:t>1853</a:t>
            </a:r>
          </a:p>
        </p:txBody>
      </p:sp>
      <p:sp>
        <p:nvSpPr>
          <p:cNvPr id="681" name="Rectangle 680"/>
          <p:cNvSpPr/>
          <p:nvPr/>
        </p:nvSpPr>
        <p:spPr>
          <a:xfrm>
            <a:off x="2267744" y="980728"/>
            <a:ext cx="6192688" cy="547260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2" name="Rectangle 3"/>
          <p:cNvSpPr>
            <a:spLocks noChangeArrowheads="1"/>
          </p:cNvSpPr>
          <p:nvPr/>
        </p:nvSpPr>
        <p:spPr bwMode="auto">
          <a:xfrm>
            <a:off x="1680071" y="1451546"/>
            <a:ext cx="9525" cy="19050"/>
          </a:xfrm>
          <a:prstGeom prst="rect">
            <a:avLst/>
          </a:prstGeom>
          <a:noFill/>
          <a:ln w="9525">
            <a:noFill/>
            <a:miter lim="800000"/>
            <a:headEnd/>
            <a:tailEnd/>
          </a:ln>
        </p:spPr>
        <p:txBody>
          <a:bodyPr wrap="none" lIns="0" tIns="0" rIns="0" bIns="0">
            <a:spAutoFit/>
          </a:bodyPr>
          <a:lstStyle/>
          <a:p>
            <a:pPr>
              <a:defRPr/>
            </a:pPr>
            <a:r>
              <a:rPr lang="es-ES_tradnl" sz="100">
                <a:solidFill>
                  <a:srgbClr val="000000"/>
                </a:solidFill>
                <a:effectLst/>
                <a:latin typeface="Times" charset="0"/>
              </a:rPr>
              <a:t>.</a:t>
            </a:r>
            <a:endParaRPr lang="es-ES_tradnl" sz="2800">
              <a:effectLst>
                <a:outerShdw blurRad="38100" dist="38100" dir="2700000" algn="tl">
                  <a:srgbClr val="C0C0C0"/>
                </a:outerShdw>
              </a:effectLst>
            </a:endParaRPr>
          </a:p>
        </p:txBody>
      </p:sp>
      <p:sp>
        <p:nvSpPr>
          <p:cNvPr id="683" name="Rectangle 4"/>
          <p:cNvSpPr>
            <a:spLocks noChangeArrowheads="1"/>
          </p:cNvSpPr>
          <p:nvPr/>
        </p:nvSpPr>
        <p:spPr bwMode="auto">
          <a:xfrm>
            <a:off x="1683246" y="1451546"/>
            <a:ext cx="9525" cy="19050"/>
          </a:xfrm>
          <a:prstGeom prst="rect">
            <a:avLst/>
          </a:prstGeom>
          <a:noFill/>
          <a:ln w="9525">
            <a:noFill/>
            <a:miter lim="800000"/>
            <a:headEnd/>
            <a:tailEnd/>
          </a:ln>
        </p:spPr>
        <p:txBody>
          <a:bodyPr wrap="none" lIns="0" tIns="0" rIns="0" bIns="0">
            <a:spAutoFit/>
          </a:bodyPr>
          <a:lstStyle/>
          <a:p>
            <a:pPr>
              <a:defRPr/>
            </a:pPr>
            <a:r>
              <a:rPr lang="es-ES_tradnl" sz="100" b="1">
                <a:solidFill>
                  <a:srgbClr val="000000"/>
                </a:solidFill>
                <a:effectLst/>
                <a:latin typeface="Times" charset="0"/>
              </a:rPr>
              <a:t>.</a:t>
            </a:r>
            <a:endParaRPr lang="es-ES_tradnl" sz="2800">
              <a:effectLst>
                <a:outerShdw blurRad="38100" dist="38100" dir="2700000" algn="tl">
                  <a:srgbClr val="C0C0C0"/>
                </a:outerShdw>
              </a:effectLst>
            </a:endParaRPr>
          </a:p>
        </p:txBody>
      </p:sp>
      <p:grpSp>
        <p:nvGrpSpPr>
          <p:cNvPr id="2" name="Group 5"/>
          <p:cNvGrpSpPr>
            <a:grpSpLocks/>
          </p:cNvGrpSpPr>
          <p:nvPr/>
        </p:nvGrpSpPr>
        <p:grpSpPr bwMode="auto">
          <a:xfrm>
            <a:off x="2026147" y="1002283"/>
            <a:ext cx="6290270" cy="5451053"/>
            <a:chOff x="732" y="586"/>
            <a:chExt cx="4107" cy="3586"/>
          </a:xfrm>
        </p:grpSpPr>
        <p:sp>
          <p:nvSpPr>
            <p:cNvPr id="685" name="Freeform 7"/>
            <p:cNvSpPr>
              <a:spLocks/>
            </p:cNvSpPr>
            <p:nvPr/>
          </p:nvSpPr>
          <p:spPr bwMode="auto">
            <a:xfrm>
              <a:off x="3484" y="588"/>
              <a:ext cx="1297" cy="2141"/>
            </a:xfrm>
            <a:custGeom>
              <a:avLst/>
              <a:gdLst/>
              <a:ahLst/>
              <a:cxnLst>
                <a:cxn ang="0">
                  <a:pos x="35" y="29"/>
                </a:cxn>
                <a:cxn ang="0">
                  <a:pos x="39" y="77"/>
                </a:cxn>
                <a:cxn ang="0">
                  <a:pos x="83" y="77"/>
                </a:cxn>
                <a:cxn ang="0">
                  <a:pos x="87" y="36"/>
                </a:cxn>
                <a:cxn ang="0">
                  <a:pos x="112" y="66"/>
                </a:cxn>
                <a:cxn ang="0">
                  <a:pos x="126" y="131"/>
                </a:cxn>
                <a:cxn ang="0">
                  <a:pos x="138" y="178"/>
                </a:cxn>
                <a:cxn ang="0">
                  <a:pos x="149" y="228"/>
                </a:cxn>
                <a:cxn ang="0">
                  <a:pos x="110" y="261"/>
                </a:cxn>
                <a:cxn ang="0">
                  <a:pos x="66" y="269"/>
                </a:cxn>
                <a:cxn ang="0">
                  <a:pos x="64" y="312"/>
                </a:cxn>
                <a:cxn ang="0">
                  <a:pos x="37" y="347"/>
                </a:cxn>
                <a:cxn ang="0">
                  <a:pos x="8" y="409"/>
                </a:cxn>
                <a:cxn ang="0">
                  <a:pos x="6" y="482"/>
                </a:cxn>
                <a:cxn ang="0">
                  <a:pos x="25" y="562"/>
                </a:cxn>
                <a:cxn ang="0">
                  <a:pos x="48" y="635"/>
                </a:cxn>
                <a:cxn ang="0">
                  <a:pos x="93" y="693"/>
                </a:cxn>
                <a:cxn ang="0">
                  <a:pos x="155" y="728"/>
                </a:cxn>
                <a:cxn ang="0">
                  <a:pos x="173" y="787"/>
                </a:cxn>
                <a:cxn ang="0">
                  <a:pos x="194" y="856"/>
                </a:cxn>
                <a:cxn ang="0">
                  <a:pos x="213" y="930"/>
                </a:cxn>
                <a:cxn ang="0">
                  <a:pos x="254" y="1019"/>
                </a:cxn>
                <a:cxn ang="0">
                  <a:pos x="318" y="1124"/>
                </a:cxn>
                <a:cxn ang="0">
                  <a:pos x="369" y="1207"/>
                </a:cxn>
                <a:cxn ang="0">
                  <a:pos x="413" y="1240"/>
                </a:cxn>
                <a:cxn ang="0">
                  <a:pos x="433" y="1281"/>
                </a:cxn>
                <a:cxn ang="0">
                  <a:pos x="474" y="1321"/>
                </a:cxn>
                <a:cxn ang="0">
                  <a:pos x="524" y="1372"/>
                </a:cxn>
                <a:cxn ang="0">
                  <a:pos x="557" y="1382"/>
                </a:cxn>
                <a:cxn ang="0">
                  <a:pos x="590" y="1407"/>
                </a:cxn>
                <a:cxn ang="0">
                  <a:pos x="629" y="1476"/>
                </a:cxn>
                <a:cxn ang="0">
                  <a:pos x="666" y="1533"/>
                </a:cxn>
                <a:cxn ang="0">
                  <a:pos x="728" y="1581"/>
                </a:cxn>
                <a:cxn ang="0">
                  <a:pos x="747" y="1616"/>
                </a:cxn>
                <a:cxn ang="0">
                  <a:pos x="779" y="1639"/>
                </a:cxn>
                <a:cxn ang="0">
                  <a:pos x="829" y="1643"/>
                </a:cxn>
                <a:cxn ang="0">
                  <a:pos x="868" y="1651"/>
                </a:cxn>
                <a:cxn ang="0">
                  <a:pos x="907" y="1694"/>
                </a:cxn>
                <a:cxn ang="0">
                  <a:pos x="955" y="1742"/>
                </a:cxn>
                <a:cxn ang="0">
                  <a:pos x="1027" y="1779"/>
                </a:cxn>
                <a:cxn ang="0">
                  <a:pos x="1033" y="1820"/>
                </a:cxn>
                <a:cxn ang="0">
                  <a:pos x="1031" y="1862"/>
                </a:cxn>
                <a:cxn ang="0">
                  <a:pos x="1025" y="1897"/>
                </a:cxn>
                <a:cxn ang="0">
                  <a:pos x="1039" y="1926"/>
                </a:cxn>
                <a:cxn ang="0">
                  <a:pos x="1078" y="1955"/>
                </a:cxn>
                <a:cxn ang="0">
                  <a:pos x="1153" y="1965"/>
                </a:cxn>
                <a:cxn ang="0">
                  <a:pos x="1115" y="1988"/>
                </a:cxn>
                <a:cxn ang="0">
                  <a:pos x="1105" y="2025"/>
                </a:cxn>
                <a:cxn ang="0">
                  <a:pos x="1101" y="2068"/>
                </a:cxn>
                <a:cxn ang="0">
                  <a:pos x="1142" y="2095"/>
                </a:cxn>
                <a:cxn ang="0">
                  <a:pos x="1192" y="2101"/>
                </a:cxn>
                <a:cxn ang="0">
                  <a:pos x="1219" y="2141"/>
                </a:cxn>
                <a:cxn ang="0">
                  <a:pos x="1262" y="2135"/>
                </a:cxn>
                <a:cxn ang="0">
                  <a:pos x="1297" y="2124"/>
                </a:cxn>
              </a:cxnLst>
              <a:rect l="0" t="0" r="r" b="b"/>
              <a:pathLst>
                <a:path w="1297" h="2141">
                  <a:moveTo>
                    <a:pt x="58" y="0"/>
                  </a:moveTo>
                  <a:lnTo>
                    <a:pt x="50" y="21"/>
                  </a:lnTo>
                  <a:lnTo>
                    <a:pt x="35" y="29"/>
                  </a:lnTo>
                  <a:lnTo>
                    <a:pt x="27" y="42"/>
                  </a:lnTo>
                  <a:lnTo>
                    <a:pt x="27" y="60"/>
                  </a:lnTo>
                  <a:lnTo>
                    <a:pt x="39" y="77"/>
                  </a:lnTo>
                  <a:lnTo>
                    <a:pt x="54" y="87"/>
                  </a:lnTo>
                  <a:lnTo>
                    <a:pt x="75" y="91"/>
                  </a:lnTo>
                  <a:lnTo>
                    <a:pt x="83" y="77"/>
                  </a:lnTo>
                  <a:lnTo>
                    <a:pt x="77" y="56"/>
                  </a:lnTo>
                  <a:lnTo>
                    <a:pt x="77" y="50"/>
                  </a:lnTo>
                  <a:lnTo>
                    <a:pt x="87" y="36"/>
                  </a:lnTo>
                  <a:lnTo>
                    <a:pt x="93" y="25"/>
                  </a:lnTo>
                  <a:lnTo>
                    <a:pt x="109" y="40"/>
                  </a:lnTo>
                  <a:lnTo>
                    <a:pt x="112" y="66"/>
                  </a:lnTo>
                  <a:lnTo>
                    <a:pt x="120" y="85"/>
                  </a:lnTo>
                  <a:lnTo>
                    <a:pt x="122" y="102"/>
                  </a:lnTo>
                  <a:lnTo>
                    <a:pt x="126" y="131"/>
                  </a:lnTo>
                  <a:lnTo>
                    <a:pt x="132" y="147"/>
                  </a:lnTo>
                  <a:lnTo>
                    <a:pt x="132" y="162"/>
                  </a:lnTo>
                  <a:lnTo>
                    <a:pt x="138" y="178"/>
                  </a:lnTo>
                  <a:lnTo>
                    <a:pt x="155" y="192"/>
                  </a:lnTo>
                  <a:lnTo>
                    <a:pt x="147" y="213"/>
                  </a:lnTo>
                  <a:lnTo>
                    <a:pt x="149" y="228"/>
                  </a:lnTo>
                  <a:lnTo>
                    <a:pt x="138" y="240"/>
                  </a:lnTo>
                  <a:lnTo>
                    <a:pt x="126" y="250"/>
                  </a:lnTo>
                  <a:lnTo>
                    <a:pt x="110" y="261"/>
                  </a:lnTo>
                  <a:lnTo>
                    <a:pt x="95" y="265"/>
                  </a:lnTo>
                  <a:lnTo>
                    <a:pt x="83" y="269"/>
                  </a:lnTo>
                  <a:lnTo>
                    <a:pt x="66" y="269"/>
                  </a:lnTo>
                  <a:lnTo>
                    <a:pt x="66" y="286"/>
                  </a:lnTo>
                  <a:lnTo>
                    <a:pt x="66" y="298"/>
                  </a:lnTo>
                  <a:lnTo>
                    <a:pt x="64" y="312"/>
                  </a:lnTo>
                  <a:lnTo>
                    <a:pt x="62" y="327"/>
                  </a:lnTo>
                  <a:lnTo>
                    <a:pt x="50" y="337"/>
                  </a:lnTo>
                  <a:lnTo>
                    <a:pt x="37" y="347"/>
                  </a:lnTo>
                  <a:lnTo>
                    <a:pt x="25" y="364"/>
                  </a:lnTo>
                  <a:lnTo>
                    <a:pt x="17" y="383"/>
                  </a:lnTo>
                  <a:lnTo>
                    <a:pt x="8" y="409"/>
                  </a:lnTo>
                  <a:lnTo>
                    <a:pt x="0" y="432"/>
                  </a:lnTo>
                  <a:lnTo>
                    <a:pt x="0" y="457"/>
                  </a:lnTo>
                  <a:lnTo>
                    <a:pt x="6" y="482"/>
                  </a:lnTo>
                  <a:lnTo>
                    <a:pt x="13" y="507"/>
                  </a:lnTo>
                  <a:lnTo>
                    <a:pt x="17" y="538"/>
                  </a:lnTo>
                  <a:lnTo>
                    <a:pt x="25" y="562"/>
                  </a:lnTo>
                  <a:lnTo>
                    <a:pt x="33" y="591"/>
                  </a:lnTo>
                  <a:lnTo>
                    <a:pt x="39" y="612"/>
                  </a:lnTo>
                  <a:lnTo>
                    <a:pt x="48" y="635"/>
                  </a:lnTo>
                  <a:lnTo>
                    <a:pt x="60" y="659"/>
                  </a:lnTo>
                  <a:lnTo>
                    <a:pt x="77" y="678"/>
                  </a:lnTo>
                  <a:lnTo>
                    <a:pt x="93" y="693"/>
                  </a:lnTo>
                  <a:lnTo>
                    <a:pt x="120" y="711"/>
                  </a:lnTo>
                  <a:lnTo>
                    <a:pt x="149" y="715"/>
                  </a:lnTo>
                  <a:lnTo>
                    <a:pt x="155" y="728"/>
                  </a:lnTo>
                  <a:lnTo>
                    <a:pt x="159" y="744"/>
                  </a:lnTo>
                  <a:lnTo>
                    <a:pt x="167" y="775"/>
                  </a:lnTo>
                  <a:lnTo>
                    <a:pt x="173" y="787"/>
                  </a:lnTo>
                  <a:lnTo>
                    <a:pt x="182" y="806"/>
                  </a:lnTo>
                  <a:lnTo>
                    <a:pt x="196" y="837"/>
                  </a:lnTo>
                  <a:lnTo>
                    <a:pt x="194" y="856"/>
                  </a:lnTo>
                  <a:lnTo>
                    <a:pt x="200" y="883"/>
                  </a:lnTo>
                  <a:lnTo>
                    <a:pt x="208" y="909"/>
                  </a:lnTo>
                  <a:lnTo>
                    <a:pt x="213" y="930"/>
                  </a:lnTo>
                  <a:lnTo>
                    <a:pt x="233" y="969"/>
                  </a:lnTo>
                  <a:lnTo>
                    <a:pt x="243" y="990"/>
                  </a:lnTo>
                  <a:lnTo>
                    <a:pt x="254" y="1019"/>
                  </a:lnTo>
                  <a:lnTo>
                    <a:pt x="274" y="1052"/>
                  </a:lnTo>
                  <a:lnTo>
                    <a:pt x="289" y="1087"/>
                  </a:lnTo>
                  <a:lnTo>
                    <a:pt x="318" y="1124"/>
                  </a:lnTo>
                  <a:lnTo>
                    <a:pt x="347" y="1168"/>
                  </a:lnTo>
                  <a:lnTo>
                    <a:pt x="359" y="1192"/>
                  </a:lnTo>
                  <a:lnTo>
                    <a:pt x="369" y="1207"/>
                  </a:lnTo>
                  <a:lnTo>
                    <a:pt x="382" y="1223"/>
                  </a:lnTo>
                  <a:lnTo>
                    <a:pt x="400" y="1240"/>
                  </a:lnTo>
                  <a:lnTo>
                    <a:pt x="413" y="1240"/>
                  </a:lnTo>
                  <a:lnTo>
                    <a:pt x="425" y="1244"/>
                  </a:lnTo>
                  <a:lnTo>
                    <a:pt x="423" y="1257"/>
                  </a:lnTo>
                  <a:lnTo>
                    <a:pt x="433" y="1281"/>
                  </a:lnTo>
                  <a:lnTo>
                    <a:pt x="445" y="1294"/>
                  </a:lnTo>
                  <a:lnTo>
                    <a:pt x="456" y="1306"/>
                  </a:lnTo>
                  <a:lnTo>
                    <a:pt x="474" y="1321"/>
                  </a:lnTo>
                  <a:lnTo>
                    <a:pt x="495" y="1341"/>
                  </a:lnTo>
                  <a:lnTo>
                    <a:pt x="507" y="1354"/>
                  </a:lnTo>
                  <a:lnTo>
                    <a:pt x="524" y="1372"/>
                  </a:lnTo>
                  <a:lnTo>
                    <a:pt x="534" y="1383"/>
                  </a:lnTo>
                  <a:lnTo>
                    <a:pt x="549" y="1385"/>
                  </a:lnTo>
                  <a:lnTo>
                    <a:pt x="557" y="1382"/>
                  </a:lnTo>
                  <a:lnTo>
                    <a:pt x="569" y="1383"/>
                  </a:lnTo>
                  <a:lnTo>
                    <a:pt x="584" y="1391"/>
                  </a:lnTo>
                  <a:lnTo>
                    <a:pt x="590" y="1407"/>
                  </a:lnTo>
                  <a:lnTo>
                    <a:pt x="604" y="1426"/>
                  </a:lnTo>
                  <a:lnTo>
                    <a:pt x="617" y="1455"/>
                  </a:lnTo>
                  <a:lnTo>
                    <a:pt x="629" y="1476"/>
                  </a:lnTo>
                  <a:lnTo>
                    <a:pt x="639" y="1494"/>
                  </a:lnTo>
                  <a:lnTo>
                    <a:pt x="647" y="1509"/>
                  </a:lnTo>
                  <a:lnTo>
                    <a:pt x="666" y="1533"/>
                  </a:lnTo>
                  <a:lnTo>
                    <a:pt x="681" y="1558"/>
                  </a:lnTo>
                  <a:lnTo>
                    <a:pt x="705" y="1577"/>
                  </a:lnTo>
                  <a:lnTo>
                    <a:pt x="728" y="1581"/>
                  </a:lnTo>
                  <a:lnTo>
                    <a:pt x="744" y="1581"/>
                  </a:lnTo>
                  <a:lnTo>
                    <a:pt x="744" y="1601"/>
                  </a:lnTo>
                  <a:lnTo>
                    <a:pt x="747" y="1616"/>
                  </a:lnTo>
                  <a:lnTo>
                    <a:pt x="757" y="1630"/>
                  </a:lnTo>
                  <a:lnTo>
                    <a:pt x="765" y="1635"/>
                  </a:lnTo>
                  <a:lnTo>
                    <a:pt x="779" y="1639"/>
                  </a:lnTo>
                  <a:lnTo>
                    <a:pt x="798" y="1639"/>
                  </a:lnTo>
                  <a:lnTo>
                    <a:pt x="814" y="1645"/>
                  </a:lnTo>
                  <a:lnTo>
                    <a:pt x="829" y="1643"/>
                  </a:lnTo>
                  <a:lnTo>
                    <a:pt x="847" y="1635"/>
                  </a:lnTo>
                  <a:lnTo>
                    <a:pt x="856" y="1632"/>
                  </a:lnTo>
                  <a:lnTo>
                    <a:pt x="868" y="1651"/>
                  </a:lnTo>
                  <a:lnTo>
                    <a:pt x="876" y="1672"/>
                  </a:lnTo>
                  <a:lnTo>
                    <a:pt x="895" y="1682"/>
                  </a:lnTo>
                  <a:lnTo>
                    <a:pt x="907" y="1694"/>
                  </a:lnTo>
                  <a:lnTo>
                    <a:pt x="924" y="1707"/>
                  </a:lnTo>
                  <a:lnTo>
                    <a:pt x="938" y="1725"/>
                  </a:lnTo>
                  <a:lnTo>
                    <a:pt x="955" y="1742"/>
                  </a:lnTo>
                  <a:lnTo>
                    <a:pt x="971" y="1756"/>
                  </a:lnTo>
                  <a:lnTo>
                    <a:pt x="992" y="1773"/>
                  </a:lnTo>
                  <a:lnTo>
                    <a:pt x="1027" y="1779"/>
                  </a:lnTo>
                  <a:lnTo>
                    <a:pt x="1041" y="1789"/>
                  </a:lnTo>
                  <a:lnTo>
                    <a:pt x="1052" y="1806"/>
                  </a:lnTo>
                  <a:lnTo>
                    <a:pt x="1033" y="1820"/>
                  </a:lnTo>
                  <a:lnTo>
                    <a:pt x="1027" y="1833"/>
                  </a:lnTo>
                  <a:lnTo>
                    <a:pt x="1031" y="1845"/>
                  </a:lnTo>
                  <a:lnTo>
                    <a:pt x="1031" y="1862"/>
                  </a:lnTo>
                  <a:lnTo>
                    <a:pt x="1039" y="1880"/>
                  </a:lnTo>
                  <a:lnTo>
                    <a:pt x="1033" y="1891"/>
                  </a:lnTo>
                  <a:lnTo>
                    <a:pt x="1025" y="1897"/>
                  </a:lnTo>
                  <a:lnTo>
                    <a:pt x="1010" y="1905"/>
                  </a:lnTo>
                  <a:lnTo>
                    <a:pt x="1017" y="1926"/>
                  </a:lnTo>
                  <a:lnTo>
                    <a:pt x="1039" y="1926"/>
                  </a:lnTo>
                  <a:lnTo>
                    <a:pt x="1047" y="1934"/>
                  </a:lnTo>
                  <a:lnTo>
                    <a:pt x="1050" y="1951"/>
                  </a:lnTo>
                  <a:lnTo>
                    <a:pt x="1078" y="1955"/>
                  </a:lnTo>
                  <a:lnTo>
                    <a:pt x="1120" y="1949"/>
                  </a:lnTo>
                  <a:lnTo>
                    <a:pt x="1148" y="1955"/>
                  </a:lnTo>
                  <a:lnTo>
                    <a:pt x="1153" y="1965"/>
                  </a:lnTo>
                  <a:lnTo>
                    <a:pt x="1150" y="1982"/>
                  </a:lnTo>
                  <a:lnTo>
                    <a:pt x="1134" y="1988"/>
                  </a:lnTo>
                  <a:lnTo>
                    <a:pt x="1115" y="1988"/>
                  </a:lnTo>
                  <a:lnTo>
                    <a:pt x="1095" y="1996"/>
                  </a:lnTo>
                  <a:lnTo>
                    <a:pt x="1097" y="2013"/>
                  </a:lnTo>
                  <a:lnTo>
                    <a:pt x="1105" y="2025"/>
                  </a:lnTo>
                  <a:lnTo>
                    <a:pt x="1111" y="2033"/>
                  </a:lnTo>
                  <a:lnTo>
                    <a:pt x="1107" y="2046"/>
                  </a:lnTo>
                  <a:lnTo>
                    <a:pt x="1101" y="2068"/>
                  </a:lnTo>
                  <a:lnTo>
                    <a:pt x="1107" y="2081"/>
                  </a:lnTo>
                  <a:lnTo>
                    <a:pt x="1122" y="2095"/>
                  </a:lnTo>
                  <a:lnTo>
                    <a:pt x="1142" y="2095"/>
                  </a:lnTo>
                  <a:lnTo>
                    <a:pt x="1159" y="2095"/>
                  </a:lnTo>
                  <a:lnTo>
                    <a:pt x="1173" y="2093"/>
                  </a:lnTo>
                  <a:lnTo>
                    <a:pt x="1192" y="2101"/>
                  </a:lnTo>
                  <a:lnTo>
                    <a:pt x="1202" y="2116"/>
                  </a:lnTo>
                  <a:lnTo>
                    <a:pt x="1212" y="2134"/>
                  </a:lnTo>
                  <a:lnTo>
                    <a:pt x="1219" y="2141"/>
                  </a:lnTo>
                  <a:lnTo>
                    <a:pt x="1239" y="2141"/>
                  </a:lnTo>
                  <a:lnTo>
                    <a:pt x="1254" y="2139"/>
                  </a:lnTo>
                  <a:lnTo>
                    <a:pt x="1262" y="2135"/>
                  </a:lnTo>
                  <a:lnTo>
                    <a:pt x="1274" y="2128"/>
                  </a:lnTo>
                  <a:lnTo>
                    <a:pt x="1284" y="2126"/>
                  </a:lnTo>
                  <a:lnTo>
                    <a:pt x="1297" y="2124"/>
                  </a:lnTo>
                  <a:lnTo>
                    <a:pt x="1297" y="0"/>
                  </a:lnTo>
                  <a:lnTo>
                    <a:pt x="58" y="0"/>
                  </a:lnTo>
                  <a:close/>
                </a:path>
              </a:pathLst>
            </a:custGeom>
            <a:solidFill>
              <a:srgbClr val="00FFFF"/>
            </a:solidFill>
            <a:ln w="9525">
              <a:noFill/>
              <a:round/>
              <a:headEnd/>
              <a:tailEnd/>
            </a:ln>
          </p:spPr>
          <p:txBody>
            <a:bodyPr/>
            <a:lstStyle/>
            <a:p>
              <a:pPr>
                <a:defRPr/>
              </a:pPr>
              <a:endParaRPr lang="en-US"/>
            </a:p>
          </p:txBody>
        </p:sp>
        <p:sp>
          <p:nvSpPr>
            <p:cNvPr id="686" name="Freeform 8"/>
            <p:cNvSpPr>
              <a:spLocks/>
            </p:cNvSpPr>
            <p:nvPr/>
          </p:nvSpPr>
          <p:spPr bwMode="auto">
            <a:xfrm>
              <a:off x="3484" y="588"/>
              <a:ext cx="1297" cy="2141"/>
            </a:xfrm>
            <a:custGeom>
              <a:avLst/>
              <a:gdLst/>
              <a:ahLst/>
              <a:cxnLst>
                <a:cxn ang="0">
                  <a:pos x="35" y="29"/>
                </a:cxn>
                <a:cxn ang="0">
                  <a:pos x="39" y="77"/>
                </a:cxn>
                <a:cxn ang="0">
                  <a:pos x="83" y="77"/>
                </a:cxn>
                <a:cxn ang="0">
                  <a:pos x="87" y="36"/>
                </a:cxn>
                <a:cxn ang="0">
                  <a:pos x="112" y="66"/>
                </a:cxn>
                <a:cxn ang="0">
                  <a:pos x="126" y="131"/>
                </a:cxn>
                <a:cxn ang="0">
                  <a:pos x="138" y="178"/>
                </a:cxn>
                <a:cxn ang="0">
                  <a:pos x="149" y="228"/>
                </a:cxn>
                <a:cxn ang="0">
                  <a:pos x="110" y="261"/>
                </a:cxn>
                <a:cxn ang="0">
                  <a:pos x="66" y="269"/>
                </a:cxn>
                <a:cxn ang="0">
                  <a:pos x="64" y="312"/>
                </a:cxn>
                <a:cxn ang="0">
                  <a:pos x="37" y="347"/>
                </a:cxn>
                <a:cxn ang="0">
                  <a:pos x="8" y="409"/>
                </a:cxn>
                <a:cxn ang="0">
                  <a:pos x="6" y="482"/>
                </a:cxn>
                <a:cxn ang="0">
                  <a:pos x="25" y="562"/>
                </a:cxn>
                <a:cxn ang="0">
                  <a:pos x="48" y="635"/>
                </a:cxn>
                <a:cxn ang="0">
                  <a:pos x="93" y="693"/>
                </a:cxn>
                <a:cxn ang="0">
                  <a:pos x="155" y="728"/>
                </a:cxn>
                <a:cxn ang="0">
                  <a:pos x="173" y="787"/>
                </a:cxn>
                <a:cxn ang="0">
                  <a:pos x="194" y="856"/>
                </a:cxn>
                <a:cxn ang="0">
                  <a:pos x="213" y="930"/>
                </a:cxn>
                <a:cxn ang="0">
                  <a:pos x="254" y="1019"/>
                </a:cxn>
                <a:cxn ang="0">
                  <a:pos x="318" y="1124"/>
                </a:cxn>
                <a:cxn ang="0">
                  <a:pos x="369" y="1207"/>
                </a:cxn>
                <a:cxn ang="0">
                  <a:pos x="413" y="1240"/>
                </a:cxn>
                <a:cxn ang="0">
                  <a:pos x="433" y="1281"/>
                </a:cxn>
                <a:cxn ang="0">
                  <a:pos x="474" y="1321"/>
                </a:cxn>
                <a:cxn ang="0">
                  <a:pos x="524" y="1372"/>
                </a:cxn>
                <a:cxn ang="0">
                  <a:pos x="557" y="1382"/>
                </a:cxn>
                <a:cxn ang="0">
                  <a:pos x="590" y="1407"/>
                </a:cxn>
                <a:cxn ang="0">
                  <a:pos x="629" y="1476"/>
                </a:cxn>
                <a:cxn ang="0">
                  <a:pos x="666" y="1533"/>
                </a:cxn>
                <a:cxn ang="0">
                  <a:pos x="728" y="1581"/>
                </a:cxn>
                <a:cxn ang="0">
                  <a:pos x="747" y="1616"/>
                </a:cxn>
                <a:cxn ang="0">
                  <a:pos x="779" y="1639"/>
                </a:cxn>
                <a:cxn ang="0">
                  <a:pos x="829" y="1643"/>
                </a:cxn>
                <a:cxn ang="0">
                  <a:pos x="868" y="1651"/>
                </a:cxn>
                <a:cxn ang="0">
                  <a:pos x="907" y="1694"/>
                </a:cxn>
                <a:cxn ang="0">
                  <a:pos x="955" y="1742"/>
                </a:cxn>
                <a:cxn ang="0">
                  <a:pos x="1027" y="1779"/>
                </a:cxn>
                <a:cxn ang="0">
                  <a:pos x="1033" y="1820"/>
                </a:cxn>
                <a:cxn ang="0">
                  <a:pos x="1031" y="1862"/>
                </a:cxn>
                <a:cxn ang="0">
                  <a:pos x="1025" y="1897"/>
                </a:cxn>
                <a:cxn ang="0">
                  <a:pos x="1039" y="1926"/>
                </a:cxn>
                <a:cxn ang="0">
                  <a:pos x="1078" y="1955"/>
                </a:cxn>
                <a:cxn ang="0">
                  <a:pos x="1153" y="1965"/>
                </a:cxn>
                <a:cxn ang="0">
                  <a:pos x="1115" y="1988"/>
                </a:cxn>
                <a:cxn ang="0">
                  <a:pos x="1105" y="2025"/>
                </a:cxn>
                <a:cxn ang="0">
                  <a:pos x="1101" y="2068"/>
                </a:cxn>
                <a:cxn ang="0">
                  <a:pos x="1142" y="2095"/>
                </a:cxn>
                <a:cxn ang="0">
                  <a:pos x="1192" y="2101"/>
                </a:cxn>
                <a:cxn ang="0">
                  <a:pos x="1219" y="2141"/>
                </a:cxn>
                <a:cxn ang="0">
                  <a:pos x="1262" y="2135"/>
                </a:cxn>
                <a:cxn ang="0">
                  <a:pos x="1297" y="2124"/>
                </a:cxn>
              </a:cxnLst>
              <a:rect l="0" t="0" r="r" b="b"/>
              <a:pathLst>
                <a:path w="1297" h="2141">
                  <a:moveTo>
                    <a:pt x="58" y="0"/>
                  </a:moveTo>
                  <a:lnTo>
                    <a:pt x="50" y="21"/>
                  </a:lnTo>
                  <a:lnTo>
                    <a:pt x="35" y="29"/>
                  </a:lnTo>
                  <a:lnTo>
                    <a:pt x="27" y="42"/>
                  </a:lnTo>
                  <a:lnTo>
                    <a:pt x="27" y="60"/>
                  </a:lnTo>
                  <a:lnTo>
                    <a:pt x="39" y="77"/>
                  </a:lnTo>
                  <a:lnTo>
                    <a:pt x="54" y="87"/>
                  </a:lnTo>
                  <a:lnTo>
                    <a:pt x="75" y="91"/>
                  </a:lnTo>
                  <a:lnTo>
                    <a:pt x="83" y="77"/>
                  </a:lnTo>
                  <a:lnTo>
                    <a:pt x="77" y="56"/>
                  </a:lnTo>
                  <a:lnTo>
                    <a:pt x="77" y="50"/>
                  </a:lnTo>
                  <a:lnTo>
                    <a:pt x="87" y="36"/>
                  </a:lnTo>
                  <a:lnTo>
                    <a:pt x="93" y="25"/>
                  </a:lnTo>
                  <a:lnTo>
                    <a:pt x="109" y="40"/>
                  </a:lnTo>
                  <a:lnTo>
                    <a:pt x="112" y="66"/>
                  </a:lnTo>
                  <a:lnTo>
                    <a:pt x="120" y="85"/>
                  </a:lnTo>
                  <a:lnTo>
                    <a:pt x="122" y="102"/>
                  </a:lnTo>
                  <a:lnTo>
                    <a:pt x="126" y="131"/>
                  </a:lnTo>
                  <a:lnTo>
                    <a:pt x="132" y="147"/>
                  </a:lnTo>
                  <a:lnTo>
                    <a:pt x="132" y="162"/>
                  </a:lnTo>
                  <a:lnTo>
                    <a:pt x="138" y="178"/>
                  </a:lnTo>
                  <a:lnTo>
                    <a:pt x="155" y="192"/>
                  </a:lnTo>
                  <a:lnTo>
                    <a:pt x="147" y="213"/>
                  </a:lnTo>
                  <a:lnTo>
                    <a:pt x="149" y="228"/>
                  </a:lnTo>
                  <a:lnTo>
                    <a:pt x="138" y="240"/>
                  </a:lnTo>
                  <a:lnTo>
                    <a:pt x="126" y="250"/>
                  </a:lnTo>
                  <a:lnTo>
                    <a:pt x="110" y="261"/>
                  </a:lnTo>
                  <a:lnTo>
                    <a:pt x="95" y="265"/>
                  </a:lnTo>
                  <a:lnTo>
                    <a:pt x="83" y="269"/>
                  </a:lnTo>
                  <a:lnTo>
                    <a:pt x="66" y="269"/>
                  </a:lnTo>
                  <a:lnTo>
                    <a:pt x="66" y="286"/>
                  </a:lnTo>
                  <a:lnTo>
                    <a:pt x="66" y="298"/>
                  </a:lnTo>
                  <a:lnTo>
                    <a:pt x="64" y="312"/>
                  </a:lnTo>
                  <a:lnTo>
                    <a:pt x="62" y="327"/>
                  </a:lnTo>
                  <a:lnTo>
                    <a:pt x="50" y="337"/>
                  </a:lnTo>
                  <a:lnTo>
                    <a:pt x="37" y="347"/>
                  </a:lnTo>
                  <a:lnTo>
                    <a:pt x="25" y="364"/>
                  </a:lnTo>
                  <a:lnTo>
                    <a:pt x="17" y="383"/>
                  </a:lnTo>
                  <a:lnTo>
                    <a:pt x="8" y="409"/>
                  </a:lnTo>
                  <a:lnTo>
                    <a:pt x="0" y="432"/>
                  </a:lnTo>
                  <a:lnTo>
                    <a:pt x="0" y="457"/>
                  </a:lnTo>
                  <a:lnTo>
                    <a:pt x="6" y="482"/>
                  </a:lnTo>
                  <a:lnTo>
                    <a:pt x="13" y="507"/>
                  </a:lnTo>
                  <a:lnTo>
                    <a:pt x="17" y="538"/>
                  </a:lnTo>
                  <a:lnTo>
                    <a:pt x="25" y="562"/>
                  </a:lnTo>
                  <a:lnTo>
                    <a:pt x="33" y="591"/>
                  </a:lnTo>
                  <a:lnTo>
                    <a:pt x="39" y="612"/>
                  </a:lnTo>
                  <a:lnTo>
                    <a:pt x="48" y="635"/>
                  </a:lnTo>
                  <a:lnTo>
                    <a:pt x="60" y="659"/>
                  </a:lnTo>
                  <a:lnTo>
                    <a:pt x="77" y="678"/>
                  </a:lnTo>
                  <a:lnTo>
                    <a:pt x="93" y="693"/>
                  </a:lnTo>
                  <a:lnTo>
                    <a:pt x="120" y="711"/>
                  </a:lnTo>
                  <a:lnTo>
                    <a:pt x="149" y="715"/>
                  </a:lnTo>
                  <a:lnTo>
                    <a:pt x="155" y="728"/>
                  </a:lnTo>
                  <a:lnTo>
                    <a:pt x="159" y="744"/>
                  </a:lnTo>
                  <a:lnTo>
                    <a:pt x="167" y="775"/>
                  </a:lnTo>
                  <a:lnTo>
                    <a:pt x="173" y="787"/>
                  </a:lnTo>
                  <a:lnTo>
                    <a:pt x="182" y="806"/>
                  </a:lnTo>
                  <a:lnTo>
                    <a:pt x="196" y="837"/>
                  </a:lnTo>
                  <a:lnTo>
                    <a:pt x="194" y="856"/>
                  </a:lnTo>
                  <a:lnTo>
                    <a:pt x="200" y="883"/>
                  </a:lnTo>
                  <a:lnTo>
                    <a:pt x="208" y="909"/>
                  </a:lnTo>
                  <a:lnTo>
                    <a:pt x="213" y="930"/>
                  </a:lnTo>
                  <a:lnTo>
                    <a:pt x="233" y="969"/>
                  </a:lnTo>
                  <a:lnTo>
                    <a:pt x="243" y="990"/>
                  </a:lnTo>
                  <a:lnTo>
                    <a:pt x="254" y="1019"/>
                  </a:lnTo>
                  <a:lnTo>
                    <a:pt x="274" y="1052"/>
                  </a:lnTo>
                  <a:lnTo>
                    <a:pt x="289" y="1087"/>
                  </a:lnTo>
                  <a:lnTo>
                    <a:pt x="318" y="1124"/>
                  </a:lnTo>
                  <a:lnTo>
                    <a:pt x="347" y="1168"/>
                  </a:lnTo>
                  <a:lnTo>
                    <a:pt x="359" y="1192"/>
                  </a:lnTo>
                  <a:lnTo>
                    <a:pt x="369" y="1207"/>
                  </a:lnTo>
                  <a:lnTo>
                    <a:pt x="382" y="1223"/>
                  </a:lnTo>
                  <a:lnTo>
                    <a:pt x="400" y="1240"/>
                  </a:lnTo>
                  <a:lnTo>
                    <a:pt x="413" y="1240"/>
                  </a:lnTo>
                  <a:lnTo>
                    <a:pt x="425" y="1244"/>
                  </a:lnTo>
                  <a:lnTo>
                    <a:pt x="423" y="1257"/>
                  </a:lnTo>
                  <a:lnTo>
                    <a:pt x="433" y="1281"/>
                  </a:lnTo>
                  <a:lnTo>
                    <a:pt x="445" y="1294"/>
                  </a:lnTo>
                  <a:lnTo>
                    <a:pt x="456" y="1306"/>
                  </a:lnTo>
                  <a:lnTo>
                    <a:pt x="474" y="1321"/>
                  </a:lnTo>
                  <a:lnTo>
                    <a:pt x="495" y="1341"/>
                  </a:lnTo>
                  <a:lnTo>
                    <a:pt x="507" y="1354"/>
                  </a:lnTo>
                  <a:lnTo>
                    <a:pt x="524" y="1372"/>
                  </a:lnTo>
                  <a:lnTo>
                    <a:pt x="534" y="1383"/>
                  </a:lnTo>
                  <a:lnTo>
                    <a:pt x="549" y="1385"/>
                  </a:lnTo>
                  <a:lnTo>
                    <a:pt x="557" y="1382"/>
                  </a:lnTo>
                  <a:lnTo>
                    <a:pt x="569" y="1383"/>
                  </a:lnTo>
                  <a:lnTo>
                    <a:pt x="584" y="1391"/>
                  </a:lnTo>
                  <a:lnTo>
                    <a:pt x="590" y="1407"/>
                  </a:lnTo>
                  <a:lnTo>
                    <a:pt x="604" y="1426"/>
                  </a:lnTo>
                  <a:lnTo>
                    <a:pt x="617" y="1455"/>
                  </a:lnTo>
                  <a:lnTo>
                    <a:pt x="629" y="1476"/>
                  </a:lnTo>
                  <a:lnTo>
                    <a:pt x="639" y="1494"/>
                  </a:lnTo>
                  <a:lnTo>
                    <a:pt x="647" y="1509"/>
                  </a:lnTo>
                  <a:lnTo>
                    <a:pt x="666" y="1533"/>
                  </a:lnTo>
                  <a:lnTo>
                    <a:pt x="681" y="1558"/>
                  </a:lnTo>
                  <a:lnTo>
                    <a:pt x="705" y="1577"/>
                  </a:lnTo>
                  <a:lnTo>
                    <a:pt x="728" y="1581"/>
                  </a:lnTo>
                  <a:lnTo>
                    <a:pt x="744" y="1581"/>
                  </a:lnTo>
                  <a:lnTo>
                    <a:pt x="744" y="1601"/>
                  </a:lnTo>
                  <a:lnTo>
                    <a:pt x="747" y="1616"/>
                  </a:lnTo>
                  <a:lnTo>
                    <a:pt x="757" y="1630"/>
                  </a:lnTo>
                  <a:lnTo>
                    <a:pt x="765" y="1635"/>
                  </a:lnTo>
                  <a:lnTo>
                    <a:pt x="779" y="1639"/>
                  </a:lnTo>
                  <a:lnTo>
                    <a:pt x="798" y="1639"/>
                  </a:lnTo>
                  <a:lnTo>
                    <a:pt x="814" y="1645"/>
                  </a:lnTo>
                  <a:lnTo>
                    <a:pt x="829" y="1643"/>
                  </a:lnTo>
                  <a:lnTo>
                    <a:pt x="847" y="1635"/>
                  </a:lnTo>
                  <a:lnTo>
                    <a:pt x="856" y="1632"/>
                  </a:lnTo>
                  <a:lnTo>
                    <a:pt x="868" y="1651"/>
                  </a:lnTo>
                  <a:lnTo>
                    <a:pt x="876" y="1672"/>
                  </a:lnTo>
                  <a:lnTo>
                    <a:pt x="895" y="1682"/>
                  </a:lnTo>
                  <a:lnTo>
                    <a:pt x="907" y="1694"/>
                  </a:lnTo>
                  <a:lnTo>
                    <a:pt x="924" y="1707"/>
                  </a:lnTo>
                  <a:lnTo>
                    <a:pt x="938" y="1725"/>
                  </a:lnTo>
                  <a:lnTo>
                    <a:pt x="955" y="1742"/>
                  </a:lnTo>
                  <a:lnTo>
                    <a:pt x="971" y="1756"/>
                  </a:lnTo>
                  <a:lnTo>
                    <a:pt x="992" y="1773"/>
                  </a:lnTo>
                  <a:lnTo>
                    <a:pt x="1027" y="1779"/>
                  </a:lnTo>
                  <a:lnTo>
                    <a:pt x="1041" y="1789"/>
                  </a:lnTo>
                  <a:lnTo>
                    <a:pt x="1052" y="1806"/>
                  </a:lnTo>
                  <a:lnTo>
                    <a:pt x="1033" y="1820"/>
                  </a:lnTo>
                  <a:lnTo>
                    <a:pt x="1027" y="1833"/>
                  </a:lnTo>
                  <a:lnTo>
                    <a:pt x="1031" y="1845"/>
                  </a:lnTo>
                  <a:lnTo>
                    <a:pt x="1031" y="1862"/>
                  </a:lnTo>
                  <a:lnTo>
                    <a:pt x="1039" y="1880"/>
                  </a:lnTo>
                  <a:lnTo>
                    <a:pt x="1033" y="1891"/>
                  </a:lnTo>
                  <a:lnTo>
                    <a:pt x="1025" y="1897"/>
                  </a:lnTo>
                  <a:lnTo>
                    <a:pt x="1010" y="1905"/>
                  </a:lnTo>
                  <a:lnTo>
                    <a:pt x="1017" y="1926"/>
                  </a:lnTo>
                  <a:lnTo>
                    <a:pt x="1039" y="1926"/>
                  </a:lnTo>
                  <a:lnTo>
                    <a:pt x="1047" y="1934"/>
                  </a:lnTo>
                  <a:lnTo>
                    <a:pt x="1050" y="1951"/>
                  </a:lnTo>
                  <a:lnTo>
                    <a:pt x="1078" y="1955"/>
                  </a:lnTo>
                  <a:lnTo>
                    <a:pt x="1120" y="1949"/>
                  </a:lnTo>
                  <a:lnTo>
                    <a:pt x="1148" y="1955"/>
                  </a:lnTo>
                  <a:lnTo>
                    <a:pt x="1153" y="1965"/>
                  </a:lnTo>
                  <a:lnTo>
                    <a:pt x="1150" y="1982"/>
                  </a:lnTo>
                  <a:lnTo>
                    <a:pt x="1134" y="1988"/>
                  </a:lnTo>
                  <a:lnTo>
                    <a:pt x="1115" y="1988"/>
                  </a:lnTo>
                  <a:lnTo>
                    <a:pt x="1095" y="1996"/>
                  </a:lnTo>
                  <a:lnTo>
                    <a:pt x="1097" y="2013"/>
                  </a:lnTo>
                  <a:lnTo>
                    <a:pt x="1105" y="2025"/>
                  </a:lnTo>
                  <a:lnTo>
                    <a:pt x="1111" y="2033"/>
                  </a:lnTo>
                  <a:lnTo>
                    <a:pt x="1107" y="2046"/>
                  </a:lnTo>
                  <a:lnTo>
                    <a:pt x="1101" y="2068"/>
                  </a:lnTo>
                  <a:lnTo>
                    <a:pt x="1107" y="2081"/>
                  </a:lnTo>
                  <a:lnTo>
                    <a:pt x="1122" y="2095"/>
                  </a:lnTo>
                  <a:lnTo>
                    <a:pt x="1142" y="2095"/>
                  </a:lnTo>
                  <a:lnTo>
                    <a:pt x="1159" y="2095"/>
                  </a:lnTo>
                  <a:lnTo>
                    <a:pt x="1173" y="2093"/>
                  </a:lnTo>
                  <a:lnTo>
                    <a:pt x="1192" y="2101"/>
                  </a:lnTo>
                  <a:lnTo>
                    <a:pt x="1202" y="2116"/>
                  </a:lnTo>
                  <a:lnTo>
                    <a:pt x="1212" y="2134"/>
                  </a:lnTo>
                  <a:lnTo>
                    <a:pt x="1219" y="2141"/>
                  </a:lnTo>
                  <a:lnTo>
                    <a:pt x="1239" y="2141"/>
                  </a:lnTo>
                  <a:lnTo>
                    <a:pt x="1254" y="2139"/>
                  </a:lnTo>
                  <a:lnTo>
                    <a:pt x="1262" y="2135"/>
                  </a:lnTo>
                  <a:lnTo>
                    <a:pt x="1274" y="2128"/>
                  </a:lnTo>
                  <a:lnTo>
                    <a:pt x="1284" y="2126"/>
                  </a:lnTo>
                  <a:lnTo>
                    <a:pt x="1297" y="2124"/>
                  </a:lnTo>
                  <a:lnTo>
                    <a:pt x="1297" y="0"/>
                  </a:lnTo>
                  <a:lnTo>
                    <a:pt x="58" y="0"/>
                  </a:lnTo>
                  <a:close/>
                </a:path>
              </a:pathLst>
            </a:custGeom>
            <a:solidFill>
              <a:srgbClr val="00FFFF"/>
            </a:solidFill>
            <a:ln w="3175">
              <a:solidFill>
                <a:srgbClr val="000000"/>
              </a:solidFill>
              <a:prstDash val="solid"/>
              <a:round/>
              <a:headEnd/>
              <a:tailEnd/>
            </a:ln>
          </p:spPr>
          <p:txBody>
            <a:bodyPr/>
            <a:lstStyle/>
            <a:p>
              <a:pPr>
                <a:defRPr/>
              </a:pPr>
              <a:endParaRPr lang="en-US"/>
            </a:p>
          </p:txBody>
        </p:sp>
        <p:sp>
          <p:nvSpPr>
            <p:cNvPr id="687" name="Freeform 9"/>
            <p:cNvSpPr>
              <a:spLocks/>
            </p:cNvSpPr>
            <p:nvPr/>
          </p:nvSpPr>
          <p:spPr bwMode="auto">
            <a:xfrm>
              <a:off x="903" y="592"/>
              <a:ext cx="3874" cy="3438"/>
            </a:xfrm>
            <a:custGeom>
              <a:avLst/>
              <a:gdLst/>
              <a:ahLst/>
              <a:cxnLst>
                <a:cxn ang="0">
                  <a:pos x="705" y="77"/>
                </a:cxn>
                <a:cxn ang="0">
                  <a:pos x="782" y="155"/>
                </a:cxn>
                <a:cxn ang="0">
                  <a:pos x="928" y="271"/>
                </a:cxn>
                <a:cxn ang="0">
                  <a:pos x="1060" y="399"/>
                </a:cxn>
                <a:cxn ang="0">
                  <a:pos x="1237" y="562"/>
                </a:cxn>
                <a:cxn ang="0">
                  <a:pos x="1301" y="639"/>
                </a:cxn>
                <a:cxn ang="0">
                  <a:pos x="1305" y="678"/>
                </a:cxn>
                <a:cxn ang="0">
                  <a:pos x="1243" y="720"/>
                </a:cxn>
                <a:cxn ang="0">
                  <a:pos x="1159" y="717"/>
                </a:cxn>
                <a:cxn ang="0">
                  <a:pos x="1208" y="765"/>
                </a:cxn>
                <a:cxn ang="0">
                  <a:pos x="1324" y="831"/>
                </a:cxn>
                <a:cxn ang="0">
                  <a:pos x="1328" y="955"/>
                </a:cxn>
                <a:cxn ang="0">
                  <a:pos x="1233" y="1017"/>
                </a:cxn>
                <a:cxn ang="0">
                  <a:pos x="1200" y="1116"/>
                </a:cxn>
                <a:cxn ang="0">
                  <a:pos x="1213" y="1238"/>
                </a:cxn>
                <a:cxn ang="0">
                  <a:pos x="1322" y="1414"/>
                </a:cxn>
                <a:cxn ang="0">
                  <a:pos x="1410" y="1471"/>
                </a:cxn>
                <a:cxn ang="0">
                  <a:pos x="1516" y="1498"/>
                </a:cxn>
                <a:cxn ang="0">
                  <a:pos x="1633" y="1577"/>
                </a:cxn>
                <a:cxn ang="0">
                  <a:pos x="1736" y="1684"/>
                </a:cxn>
                <a:cxn ang="0">
                  <a:pos x="1786" y="1595"/>
                </a:cxn>
                <a:cxn ang="0">
                  <a:pos x="1845" y="1560"/>
                </a:cxn>
                <a:cxn ang="0">
                  <a:pos x="1868" y="1488"/>
                </a:cxn>
                <a:cxn ang="0">
                  <a:pos x="1823" y="1414"/>
                </a:cxn>
                <a:cxn ang="0">
                  <a:pos x="1701" y="1385"/>
                </a:cxn>
                <a:cxn ang="0">
                  <a:pos x="1623" y="1292"/>
                </a:cxn>
                <a:cxn ang="0">
                  <a:pos x="1592" y="1190"/>
                </a:cxn>
                <a:cxn ang="0">
                  <a:pos x="1559" y="1143"/>
                </a:cxn>
                <a:cxn ang="0">
                  <a:pos x="1656" y="1219"/>
                </a:cxn>
                <a:cxn ang="0">
                  <a:pos x="1744" y="1263"/>
                </a:cxn>
                <a:cxn ang="0">
                  <a:pos x="1897" y="1397"/>
                </a:cxn>
                <a:cxn ang="0">
                  <a:pos x="1990" y="1440"/>
                </a:cxn>
                <a:cxn ang="0">
                  <a:pos x="2049" y="1560"/>
                </a:cxn>
                <a:cxn ang="0">
                  <a:pos x="2049" y="1657"/>
                </a:cxn>
                <a:cxn ang="0">
                  <a:pos x="2177" y="1724"/>
                </a:cxn>
                <a:cxn ang="0">
                  <a:pos x="2307" y="1752"/>
                </a:cxn>
                <a:cxn ang="0">
                  <a:pos x="2423" y="1835"/>
                </a:cxn>
                <a:cxn ang="0">
                  <a:pos x="2554" y="1891"/>
                </a:cxn>
                <a:cxn ang="0">
                  <a:pos x="2695" y="2009"/>
                </a:cxn>
                <a:cxn ang="0">
                  <a:pos x="2757" y="2133"/>
                </a:cxn>
                <a:cxn ang="0">
                  <a:pos x="2785" y="2205"/>
                </a:cxn>
                <a:cxn ang="0">
                  <a:pos x="2736" y="2269"/>
                </a:cxn>
                <a:cxn ang="0">
                  <a:pos x="2668" y="2354"/>
                </a:cxn>
                <a:cxn ang="0">
                  <a:pos x="2779" y="2475"/>
                </a:cxn>
                <a:cxn ang="0">
                  <a:pos x="2942" y="2513"/>
                </a:cxn>
                <a:cxn ang="0">
                  <a:pos x="2977" y="2449"/>
                </a:cxn>
                <a:cxn ang="0">
                  <a:pos x="2880" y="2360"/>
                </a:cxn>
                <a:cxn ang="0">
                  <a:pos x="2868" y="2292"/>
                </a:cxn>
                <a:cxn ang="0">
                  <a:pos x="2948" y="2287"/>
                </a:cxn>
                <a:cxn ang="0">
                  <a:pos x="3031" y="2356"/>
                </a:cxn>
                <a:cxn ang="0">
                  <a:pos x="3111" y="2457"/>
                </a:cxn>
                <a:cxn ang="0">
                  <a:pos x="3111" y="2577"/>
                </a:cxn>
                <a:cxn ang="0">
                  <a:pos x="3222" y="2668"/>
                </a:cxn>
                <a:cxn ang="0">
                  <a:pos x="3261" y="2779"/>
                </a:cxn>
                <a:cxn ang="0">
                  <a:pos x="3262" y="2637"/>
                </a:cxn>
                <a:cxn ang="0">
                  <a:pos x="3395" y="2573"/>
                </a:cxn>
                <a:cxn ang="0">
                  <a:pos x="3538" y="2610"/>
                </a:cxn>
                <a:cxn ang="0">
                  <a:pos x="3577" y="2577"/>
                </a:cxn>
                <a:cxn ang="0">
                  <a:pos x="3663" y="2556"/>
                </a:cxn>
                <a:cxn ang="0">
                  <a:pos x="3746" y="2554"/>
                </a:cxn>
                <a:cxn ang="0">
                  <a:pos x="3707" y="2618"/>
                </a:cxn>
                <a:cxn ang="0">
                  <a:pos x="3767" y="2653"/>
                </a:cxn>
                <a:cxn ang="0">
                  <a:pos x="3874" y="3438"/>
                </a:cxn>
              </a:cxnLst>
              <a:rect l="0" t="0" r="r" b="b"/>
              <a:pathLst>
                <a:path w="3874" h="3438">
                  <a:moveTo>
                    <a:pt x="662" y="0"/>
                  </a:moveTo>
                  <a:lnTo>
                    <a:pt x="654" y="15"/>
                  </a:lnTo>
                  <a:lnTo>
                    <a:pt x="656" y="27"/>
                  </a:lnTo>
                  <a:lnTo>
                    <a:pt x="664" y="34"/>
                  </a:lnTo>
                  <a:lnTo>
                    <a:pt x="677" y="50"/>
                  </a:lnTo>
                  <a:lnTo>
                    <a:pt x="687" y="63"/>
                  </a:lnTo>
                  <a:lnTo>
                    <a:pt x="705" y="77"/>
                  </a:lnTo>
                  <a:lnTo>
                    <a:pt x="722" y="96"/>
                  </a:lnTo>
                  <a:lnTo>
                    <a:pt x="724" y="112"/>
                  </a:lnTo>
                  <a:lnTo>
                    <a:pt x="726" y="125"/>
                  </a:lnTo>
                  <a:lnTo>
                    <a:pt x="740" y="137"/>
                  </a:lnTo>
                  <a:lnTo>
                    <a:pt x="751" y="151"/>
                  </a:lnTo>
                  <a:lnTo>
                    <a:pt x="771" y="153"/>
                  </a:lnTo>
                  <a:lnTo>
                    <a:pt x="782" y="155"/>
                  </a:lnTo>
                  <a:lnTo>
                    <a:pt x="798" y="164"/>
                  </a:lnTo>
                  <a:lnTo>
                    <a:pt x="811" y="176"/>
                  </a:lnTo>
                  <a:lnTo>
                    <a:pt x="825" y="193"/>
                  </a:lnTo>
                  <a:lnTo>
                    <a:pt x="842" y="213"/>
                  </a:lnTo>
                  <a:lnTo>
                    <a:pt x="868" y="228"/>
                  </a:lnTo>
                  <a:lnTo>
                    <a:pt x="903" y="251"/>
                  </a:lnTo>
                  <a:lnTo>
                    <a:pt x="928" y="271"/>
                  </a:lnTo>
                  <a:lnTo>
                    <a:pt x="947" y="286"/>
                  </a:lnTo>
                  <a:lnTo>
                    <a:pt x="957" y="308"/>
                  </a:lnTo>
                  <a:lnTo>
                    <a:pt x="973" y="335"/>
                  </a:lnTo>
                  <a:lnTo>
                    <a:pt x="998" y="344"/>
                  </a:lnTo>
                  <a:lnTo>
                    <a:pt x="1021" y="354"/>
                  </a:lnTo>
                  <a:lnTo>
                    <a:pt x="1041" y="374"/>
                  </a:lnTo>
                  <a:lnTo>
                    <a:pt x="1060" y="399"/>
                  </a:lnTo>
                  <a:lnTo>
                    <a:pt x="1099" y="422"/>
                  </a:lnTo>
                  <a:lnTo>
                    <a:pt x="1124" y="447"/>
                  </a:lnTo>
                  <a:lnTo>
                    <a:pt x="1147" y="465"/>
                  </a:lnTo>
                  <a:lnTo>
                    <a:pt x="1167" y="488"/>
                  </a:lnTo>
                  <a:lnTo>
                    <a:pt x="1180" y="505"/>
                  </a:lnTo>
                  <a:lnTo>
                    <a:pt x="1213" y="536"/>
                  </a:lnTo>
                  <a:lnTo>
                    <a:pt x="1237" y="562"/>
                  </a:lnTo>
                  <a:lnTo>
                    <a:pt x="1264" y="581"/>
                  </a:lnTo>
                  <a:lnTo>
                    <a:pt x="1276" y="596"/>
                  </a:lnTo>
                  <a:lnTo>
                    <a:pt x="1299" y="606"/>
                  </a:lnTo>
                  <a:lnTo>
                    <a:pt x="1320" y="624"/>
                  </a:lnTo>
                  <a:lnTo>
                    <a:pt x="1326" y="635"/>
                  </a:lnTo>
                  <a:lnTo>
                    <a:pt x="1316" y="637"/>
                  </a:lnTo>
                  <a:lnTo>
                    <a:pt x="1301" y="639"/>
                  </a:lnTo>
                  <a:lnTo>
                    <a:pt x="1285" y="637"/>
                  </a:lnTo>
                  <a:lnTo>
                    <a:pt x="1274" y="641"/>
                  </a:lnTo>
                  <a:lnTo>
                    <a:pt x="1276" y="653"/>
                  </a:lnTo>
                  <a:lnTo>
                    <a:pt x="1283" y="657"/>
                  </a:lnTo>
                  <a:lnTo>
                    <a:pt x="1295" y="664"/>
                  </a:lnTo>
                  <a:lnTo>
                    <a:pt x="1299" y="668"/>
                  </a:lnTo>
                  <a:lnTo>
                    <a:pt x="1305" y="678"/>
                  </a:lnTo>
                  <a:lnTo>
                    <a:pt x="1303" y="689"/>
                  </a:lnTo>
                  <a:lnTo>
                    <a:pt x="1303" y="703"/>
                  </a:lnTo>
                  <a:lnTo>
                    <a:pt x="1299" y="711"/>
                  </a:lnTo>
                  <a:lnTo>
                    <a:pt x="1279" y="709"/>
                  </a:lnTo>
                  <a:lnTo>
                    <a:pt x="1264" y="709"/>
                  </a:lnTo>
                  <a:lnTo>
                    <a:pt x="1254" y="715"/>
                  </a:lnTo>
                  <a:lnTo>
                    <a:pt x="1243" y="720"/>
                  </a:lnTo>
                  <a:lnTo>
                    <a:pt x="1227" y="719"/>
                  </a:lnTo>
                  <a:lnTo>
                    <a:pt x="1217" y="709"/>
                  </a:lnTo>
                  <a:lnTo>
                    <a:pt x="1206" y="705"/>
                  </a:lnTo>
                  <a:lnTo>
                    <a:pt x="1196" y="705"/>
                  </a:lnTo>
                  <a:lnTo>
                    <a:pt x="1178" y="705"/>
                  </a:lnTo>
                  <a:lnTo>
                    <a:pt x="1169" y="711"/>
                  </a:lnTo>
                  <a:lnTo>
                    <a:pt x="1159" y="717"/>
                  </a:lnTo>
                  <a:lnTo>
                    <a:pt x="1145" y="728"/>
                  </a:lnTo>
                  <a:lnTo>
                    <a:pt x="1138" y="738"/>
                  </a:lnTo>
                  <a:lnTo>
                    <a:pt x="1140" y="752"/>
                  </a:lnTo>
                  <a:lnTo>
                    <a:pt x="1157" y="755"/>
                  </a:lnTo>
                  <a:lnTo>
                    <a:pt x="1175" y="757"/>
                  </a:lnTo>
                  <a:lnTo>
                    <a:pt x="1186" y="759"/>
                  </a:lnTo>
                  <a:lnTo>
                    <a:pt x="1208" y="765"/>
                  </a:lnTo>
                  <a:lnTo>
                    <a:pt x="1227" y="767"/>
                  </a:lnTo>
                  <a:lnTo>
                    <a:pt x="1237" y="781"/>
                  </a:lnTo>
                  <a:lnTo>
                    <a:pt x="1245" y="794"/>
                  </a:lnTo>
                  <a:lnTo>
                    <a:pt x="1272" y="796"/>
                  </a:lnTo>
                  <a:lnTo>
                    <a:pt x="1293" y="796"/>
                  </a:lnTo>
                  <a:lnTo>
                    <a:pt x="1312" y="814"/>
                  </a:lnTo>
                  <a:lnTo>
                    <a:pt x="1324" y="831"/>
                  </a:lnTo>
                  <a:lnTo>
                    <a:pt x="1334" y="850"/>
                  </a:lnTo>
                  <a:lnTo>
                    <a:pt x="1332" y="883"/>
                  </a:lnTo>
                  <a:lnTo>
                    <a:pt x="1330" y="897"/>
                  </a:lnTo>
                  <a:lnTo>
                    <a:pt x="1318" y="907"/>
                  </a:lnTo>
                  <a:lnTo>
                    <a:pt x="1349" y="928"/>
                  </a:lnTo>
                  <a:lnTo>
                    <a:pt x="1342" y="943"/>
                  </a:lnTo>
                  <a:lnTo>
                    <a:pt x="1328" y="955"/>
                  </a:lnTo>
                  <a:lnTo>
                    <a:pt x="1305" y="959"/>
                  </a:lnTo>
                  <a:lnTo>
                    <a:pt x="1297" y="972"/>
                  </a:lnTo>
                  <a:lnTo>
                    <a:pt x="1295" y="986"/>
                  </a:lnTo>
                  <a:lnTo>
                    <a:pt x="1278" y="996"/>
                  </a:lnTo>
                  <a:lnTo>
                    <a:pt x="1256" y="992"/>
                  </a:lnTo>
                  <a:lnTo>
                    <a:pt x="1243" y="996"/>
                  </a:lnTo>
                  <a:lnTo>
                    <a:pt x="1233" y="1017"/>
                  </a:lnTo>
                  <a:lnTo>
                    <a:pt x="1239" y="1031"/>
                  </a:lnTo>
                  <a:lnTo>
                    <a:pt x="1245" y="1042"/>
                  </a:lnTo>
                  <a:lnTo>
                    <a:pt x="1248" y="1060"/>
                  </a:lnTo>
                  <a:lnTo>
                    <a:pt x="1245" y="1079"/>
                  </a:lnTo>
                  <a:lnTo>
                    <a:pt x="1231" y="1098"/>
                  </a:lnTo>
                  <a:lnTo>
                    <a:pt x="1215" y="1106"/>
                  </a:lnTo>
                  <a:lnTo>
                    <a:pt x="1200" y="1116"/>
                  </a:lnTo>
                  <a:lnTo>
                    <a:pt x="1190" y="1126"/>
                  </a:lnTo>
                  <a:lnTo>
                    <a:pt x="1188" y="1141"/>
                  </a:lnTo>
                  <a:lnTo>
                    <a:pt x="1202" y="1160"/>
                  </a:lnTo>
                  <a:lnTo>
                    <a:pt x="1200" y="1184"/>
                  </a:lnTo>
                  <a:lnTo>
                    <a:pt x="1204" y="1201"/>
                  </a:lnTo>
                  <a:lnTo>
                    <a:pt x="1210" y="1217"/>
                  </a:lnTo>
                  <a:lnTo>
                    <a:pt x="1213" y="1238"/>
                  </a:lnTo>
                  <a:lnTo>
                    <a:pt x="1219" y="1263"/>
                  </a:lnTo>
                  <a:lnTo>
                    <a:pt x="1231" y="1286"/>
                  </a:lnTo>
                  <a:lnTo>
                    <a:pt x="1245" y="1312"/>
                  </a:lnTo>
                  <a:lnTo>
                    <a:pt x="1268" y="1345"/>
                  </a:lnTo>
                  <a:lnTo>
                    <a:pt x="1289" y="1368"/>
                  </a:lnTo>
                  <a:lnTo>
                    <a:pt x="1303" y="1393"/>
                  </a:lnTo>
                  <a:lnTo>
                    <a:pt x="1322" y="1414"/>
                  </a:lnTo>
                  <a:lnTo>
                    <a:pt x="1340" y="1434"/>
                  </a:lnTo>
                  <a:lnTo>
                    <a:pt x="1347" y="1453"/>
                  </a:lnTo>
                  <a:lnTo>
                    <a:pt x="1359" y="1455"/>
                  </a:lnTo>
                  <a:lnTo>
                    <a:pt x="1373" y="1459"/>
                  </a:lnTo>
                  <a:lnTo>
                    <a:pt x="1380" y="1469"/>
                  </a:lnTo>
                  <a:lnTo>
                    <a:pt x="1392" y="1472"/>
                  </a:lnTo>
                  <a:lnTo>
                    <a:pt x="1410" y="1471"/>
                  </a:lnTo>
                  <a:lnTo>
                    <a:pt x="1419" y="1467"/>
                  </a:lnTo>
                  <a:lnTo>
                    <a:pt x="1435" y="1472"/>
                  </a:lnTo>
                  <a:lnTo>
                    <a:pt x="1443" y="1484"/>
                  </a:lnTo>
                  <a:lnTo>
                    <a:pt x="1452" y="1494"/>
                  </a:lnTo>
                  <a:lnTo>
                    <a:pt x="1468" y="1496"/>
                  </a:lnTo>
                  <a:lnTo>
                    <a:pt x="1491" y="1496"/>
                  </a:lnTo>
                  <a:lnTo>
                    <a:pt x="1516" y="1498"/>
                  </a:lnTo>
                  <a:lnTo>
                    <a:pt x="1540" y="1502"/>
                  </a:lnTo>
                  <a:lnTo>
                    <a:pt x="1557" y="1505"/>
                  </a:lnTo>
                  <a:lnTo>
                    <a:pt x="1575" y="1519"/>
                  </a:lnTo>
                  <a:lnTo>
                    <a:pt x="1592" y="1536"/>
                  </a:lnTo>
                  <a:lnTo>
                    <a:pt x="1602" y="1546"/>
                  </a:lnTo>
                  <a:lnTo>
                    <a:pt x="1619" y="1562"/>
                  </a:lnTo>
                  <a:lnTo>
                    <a:pt x="1633" y="1577"/>
                  </a:lnTo>
                  <a:lnTo>
                    <a:pt x="1648" y="1593"/>
                  </a:lnTo>
                  <a:lnTo>
                    <a:pt x="1662" y="1608"/>
                  </a:lnTo>
                  <a:lnTo>
                    <a:pt x="1680" y="1624"/>
                  </a:lnTo>
                  <a:lnTo>
                    <a:pt x="1689" y="1643"/>
                  </a:lnTo>
                  <a:lnTo>
                    <a:pt x="1699" y="1666"/>
                  </a:lnTo>
                  <a:lnTo>
                    <a:pt x="1716" y="1684"/>
                  </a:lnTo>
                  <a:lnTo>
                    <a:pt x="1736" y="1684"/>
                  </a:lnTo>
                  <a:lnTo>
                    <a:pt x="1744" y="1672"/>
                  </a:lnTo>
                  <a:lnTo>
                    <a:pt x="1748" y="1657"/>
                  </a:lnTo>
                  <a:lnTo>
                    <a:pt x="1748" y="1639"/>
                  </a:lnTo>
                  <a:lnTo>
                    <a:pt x="1749" y="1628"/>
                  </a:lnTo>
                  <a:lnTo>
                    <a:pt x="1761" y="1616"/>
                  </a:lnTo>
                  <a:lnTo>
                    <a:pt x="1777" y="1600"/>
                  </a:lnTo>
                  <a:lnTo>
                    <a:pt x="1786" y="1595"/>
                  </a:lnTo>
                  <a:lnTo>
                    <a:pt x="1794" y="1583"/>
                  </a:lnTo>
                  <a:lnTo>
                    <a:pt x="1783" y="1571"/>
                  </a:lnTo>
                  <a:lnTo>
                    <a:pt x="1794" y="1562"/>
                  </a:lnTo>
                  <a:lnTo>
                    <a:pt x="1802" y="1560"/>
                  </a:lnTo>
                  <a:lnTo>
                    <a:pt x="1814" y="1560"/>
                  </a:lnTo>
                  <a:lnTo>
                    <a:pt x="1825" y="1566"/>
                  </a:lnTo>
                  <a:lnTo>
                    <a:pt x="1845" y="1560"/>
                  </a:lnTo>
                  <a:lnTo>
                    <a:pt x="1849" y="1544"/>
                  </a:lnTo>
                  <a:lnTo>
                    <a:pt x="1854" y="1529"/>
                  </a:lnTo>
                  <a:lnTo>
                    <a:pt x="1862" y="1521"/>
                  </a:lnTo>
                  <a:lnTo>
                    <a:pt x="1876" y="1515"/>
                  </a:lnTo>
                  <a:lnTo>
                    <a:pt x="1885" y="1504"/>
                  </a:lnTo>
                  <a:lnTo>
                    <a:pt x="1882" y="1494"/>
                  </a:lnTo>
                  <a:lnTo>
                    <a:pt x="1868" y="1488"/>
                  </a:lnTo>
                  <a:lnTo>
                    <a:pt x="1852" y="1482"/>
                  </a:lnTo>
                  <a:lnTo>
                    <a:pt x="1845" y="1472"/>
                  </a:lnTo>
                  <a:lnTo>
                    <a:pt x="1845" y="1453"/>
                  </a:lnTo>
                  <a:lnTo>
                    <a:pt x="1849" y="1441"/>
                  </a:lnTo>
                  <a:lnTo>
                    <a:pt x="1845" y="1428"/>
                  </a:lnTo>
                  <a:lnTo>
                    <a:pt x="1835" y="1420"/>
                  </a:lnTo>
                  <a:lnTo>
                    <a:pt x="1823" y="1414"/>
                  </a:lnTo>
                  <a:lnTo>
                    <a:pt x="1802" y="1409"/>
                  </a:lnTo>
                  <a:lnTo>
                    <a:pt x="1784" y="1409"/>
                  </a:lnTo>
                  <a:lnTo>
                    <a:pt x="1773" y="1403"/>
                  </a:lnTo>
                  <a:lnTo>
                    <a:pt x="1759" y="1401"/>
                  </a:lnTo>
                  <a:lnTo>
                    <a:pt x="1736" y="1397"/>
                  </a:lnTo>
                  <a:lnTo>
                    <a:pt x="1715" y="1389"/>
                  </a:lnTo>
                  <a:lnTo>
                    <a:pt x="1701" y="1385"/>
                  </a:lnTo>
                  <a:lnTo>
                    <a:pt x="1689" y="1376"/>
                  </a:lnTo>
                  <a:lnTo>
                    <a:pt x="1678" y="1362"/>
                  </a:lnTo>
                  <a:lnTo>
                    <a:pt x="1668" y="1354"/>
                  </a:lnTo>
                  <a:lnTo>
                    <a:pt x="1654" y="1343"/>
                  </a:lnTo>
                  <a:lnTo>
                    <a:pt x="1650" y="1325"/>
                  </a:lnTo>
                  <a:lnTo>
                    <a:pt x="1625" y="1312"/>
                  </a:lnTo>
                  <a:lnTo>
                    <a:pt x="1623" y="1292"/>
                  </a:lnTo>
                  <a:lnTo>
                    <a:pt x="1627" y="1279"/>
                  </a:lnTo>
                  <a:lnTo>
                    <a:pt x="1625" y="1261"/>
                  </a:lnTo>
                  <a:lnTo>
                    <a:pt x="1623" y="1246"/>
                  </a:lnTo>
                  <a:lnTo>
                    <a:pt x="1623" y="1230"/>
                  </a:lnTo>
                  <a:lnTo>
                    <a:pt x="1614" y="1217"/>
                  </a:lnTo>
                  <a:lnTo>
                    <a:pt x="1602" y="1201"/>
                  </a:lnTo>
                  <a:lnTo>
                    <a:pt x="1592" y="1190"/>
                  </a:lnTo>
                  <a:lnTo>
                    <a:pt x="1571" y="1170"/>
                  </a:lnTo>
                  <a:lnTo>
                    <a:pt x="1563" y="1162"/>
                  </a:lnTo>
                  <a:lnTo>
                    <a:pt x="1551" y="1155"/>
                  </a:lnTo>
                  <a:lnTo>
                    <a:pt x="1532" y="1147"/>
                  </a:lnTo>
                  <a:lnTo>
                    <a:pt x="1522" y="1141"/>
                  </a:lnTo>
                  <a:lnTo>
                    <a:pt x="1536" y="1143"/>
                  </a:lnTo>
                  <a:lnTo>
                    <a:pt x="1559" y="1143"/>
                  </a:lnTo>
                  <a:lnTo>
                    <a:pt x="1586" y="1149"/>
                  </a:lnTo>
                  <a:lnTo>
                    <a:pt x="1594" y="1157"/>
                  </a:lnTo>
                  <a:lnTo>
                    <a:pt x="1610" y="1166"/>
                  </a:lnTo>
                  <a:lnTo>
                    <a:pt x="1621" y="1176"/>
                  </a:lnTo>
                  <a:lnTo>
                    <a:pt x="1631" y="1190"/>
                  </a:lnTo>
                  <a:lnTo>
                    <a:pt x="1648" y="1209"/>
                  </a:lnTo>
                  <a:lnTo>
                    <a:pt x="1656" y="1219"/>
                  </a:lnTo>
                  <a:lnTo>
                    <a:pt x="1672" y="1238"/>
                  </a:lnTo>
                  <a:lnTo>
                    <a:pt x="1674" y="1250"/>
                  </a:lnTo>
                  <a:lnTo>
                    <a:pt x="1682" y="1253"/>
                  </a:lnTo>
                  <a:lnTo>
                    <a:pt x="1691" y="1257"/>
                  </a:lnTo>
                  <a:lnTo>
                    <a:pt x="1703" y="1259"/>
                  </a:lnTo>
                  <a:lnTo>
                    <a:pt x="1722" y="1253"/>
                  </a:lnTo>
                  <a:lnTo>
                    <a:pt x="1744" y="1263"/>
                  </a:lnTo>
                  <a:lnTo>
                    <a:pt x="1759" y="1281"/>
                  </a:lnTo>
                  <a:lnTo>
                    <a:pt x="1784" y="1298"/>
                  </a:lnTo>
                  <a:lnTo>
                    <a:pt x="1808" y="1312"/>
                  </a:lnTo>
                  <a:lnTo>
                    <a:pt x="1825" y="1333"/>
                  </a:lnTo>
                  <a:lnTo>
                    <a:pt x="1847" y="1356"/>
                  </a:lnTo>
                  <a:lnTo>
                    <a:pt x="1874" y="1379"/>
                  </a:lnTo>
                  <a:lnTo>
                    <a:pt x="1897" y="1397"/>
                  </a:lnTo>
                  <a:lnTo>
                    <a:pt x="1915" y="1401"/>
                  </a:lnTo>
                  <a:lnTo>
                    <a:pt x="1932" y="1403"/>
                  </a:lnTo>
                  <a:lnTo>
                    <a:pt x="1942" y="1397"/>
                  </a:lnTo>
                  <a:lnTo>
                    <a:pt x="1963" y="1405"/>
                  </a:lnTo>
                  <a:lnTo>
                    <a:pt x="1967" y="1403"/>
                  </a:lnTo>
                  <a:lnTo>
                    <a:pt x="1986" y="1430"/>
                  </a:lnTo>
                  <a:lnTo>
                    <a:pt x="1990" y="1440"/>
                  </a:lnTo>
                  <a:lnTo>
                    <a:pt x="1994" y="1453"/>
                  </a:lnTo>
                  <a:lnTo>
                    <a:pt x="2006" y="1472"/>
                  </a:lnTo>
                  <a:lnTo>
                    <a:pt x="2027" y="1496"/>
                  </a:lnTo>
                  <a:lnTo>
                    <a:pt x="2045" y="1513"/>
                  </a:lnTo>
                  <a:lnTo>
                    <a:pt x="2047" y="1527"/>
                  </a:lnTo>
                  <a:lnTo>
                    <a:pt x="2047" y="1540"/>
                  </a:lnTo>
                  <a:lnTo>
                    <a:pt x="2049" y="1560"/>
                  </a:lnTo>
                  <a:lnTo>
                    <a:pt x="2033" y="1585"/>
                  </a:lnTo>
                  <a:lnTo>
                    <a:pt x="2031" y="1589"/>
                  </a:lnTo>
                  <a:lnTo>
                    <a:pt x="2027" y="1600"/>
                  </a:lnTo>
                  <a:lnTo>
                    <a:pt x="2029" y="1620"/>
                  </a:lnTo>
                  <a:lnTo>
                    <a:pt x="2033" y="1631"/>
                  </a:lnTo>
                  <a:lnTo>
                    <a:pt x="2037" y="1639"/>
                  </a:lnTo>
                  <a:lnTo>
                    <a:pt x="2049" y="1657"/>
                  </a:lnTo>
                  <a:lnTo>
                    <a:pt x="2068" y="1676"/>
                  </a:lnTo>
                  <a:lnTo>
                    <a:pt x="2080" y="1688"/>
                  </a:lnTo>
                  <a:lnTo>
                    <a:pt x="2093" y="1705"/>
                  </a:lnTo>
                  <a:lnTo>
                    <a:pt x="2113" y="1723"/>
                  </a:lnTo>
                  <a:lnTo>
                    <a:pt x="2136" y="1724"/>
                  </a:lnTo>
                  <a:lnTo>
                    <a:pt x="2152" y="1726"/>
                  </a:lnTo>
                  <a:lnTo>
                    <a:pt x="2177" y="1724"/>
                  </a:lnTo>
                  <a:lnTo>
                    <a:pt x="2192" y="1724"/>
                  </a:lnTo>
                  <a:lnTo>
                    <a:pt x="2206" y="1726"/>
                  </a:lnTo>
                  <a:lnTo>
                    <a:pt x="2223" y="1736"/>
                  </a:lnTo>
                  <a:lnTo>
                    <a:pt x="2245" y="1746"/>
                  </a:lnTo>
                  <a:lnTo>
                    <a:pt x="2270" y="1750"/>
                  </a:lnTo>
                  <a:lnTo>
                    <a:pt x="2289" y="1750"/>
                  </a:lnTo>
                  <a:lnTo>
                    <a:pt x="2307" y="1752"/>
                  </a:lnTo>
                  <a:lnTo>
                    <a:pt x="2332" y="1759"/>
                  </a:lnTo>
                  <a:lnTo>
                    <a:pt x="2348" y="1765"/>
                  </a:lnTo>
                  <a:lnTo>
                    <a:pt x="2373" y="1786"/>
                  </a:lnTo>
                  <a:lnTo>
                    <a:pt x="2383" y="1804"/>
                  </a:lnTo>
                  <a:lnTo>
                    <a:pt x="2390" y="1817"/>
                  </a:lnTo>
                  <a:lnTo>
                    <a:pt x="2408" y="1835"/>
                  </a:lnTo>
                  <a:lnTo>
                    <a:pt x="2423" y="1835"/>
                  </a:lnTo>
                  <a:lnTo>
                    <a:pt x="2443" y="1835"/>
                  </a:lnTo>
                  <a:lnTo>
                    <a:pt x="2458" y="1843"/>
                  </a:lnTo>
                  <a:lnTo>
                    <a:pt x="2482" y="1848"/>
                  </a:lnTo>
                  <a:lnTo>
                    <a:pt x="2493" y="1868"/>
                  </a:lnTo>
                  <a:lnTo>
                    <a:pt x="2517" y="1878"/>
                  </a:lnTo>
                  <a:lnTo>
                    <a:pt x="2536" y="1879"/>
                  </a:lnTo>
                  <a:lnTo>
                    <a:pt x="2554" y="1891"/>
                  </a:lnTo>
                  <a:lnTo>
                    <a:pt x="2571" y="1907"/>
                  </a:lnTo>
                  <a:lnTo>
                    <a:pt x="2596" y="1926"/>
                  </a:lnTo>
                  <a:lnTo>
                    <a:pt x="2618" y="1942"/>
                  </a:lnTo>
                  <a:lnTo>
                    <a:pt x="2625" y="1949"/>
                  </a:lnTo>
                  <a:lnTo>
                    <a:pt x="2651" y="1971"/>
                  </a:lnTo>
                  <a:lnTo>
                    <a:pt x="2670" y="1988"/>
                  </a:lnTo>
                  <a:lnTo>
                    <a:pt x="2695" y="2009"/>
                  </a:lnTo>
                  <a:lnTo>
                    <a:pt x="2715" y="2033"/>
                  </a:lnTo>
                  <a:lnTo>
                    <a:pt x="2734" y="2052"/>
                  </a:lnTo>
                  <a:lnTo>
                    <a:pt x="2752" y="2067"/>
                  </a:lnTo>
                  <a:lnTo>
                    <a:pt x="2763" y="2091"/>
                  </a:lnTo>
                  <a:lnTo>
                    <a:pt x="2761" y="2106"/>
                  </a:lnTo>
                  <a:lnTo>
                    <a:pt x="2756" y="2122"/>
                  </a:lnTo>
                  <a:lnTo>
                    <a:pt x="2757" y="2133"/>
                  </a:lnTo>
                  <a:lnTo>
                    <a:pt x="2771" y="2139"/>
                  </a:lnTo>
                  <a:lnTo>
                    <a:pt x="2796" y="2147"/>
                  </a:lnTo>
                  <a:lnTo>
                    <a:pt x="2800" y="2157"/>
                  </a:lnTo>
                  <a:lnTo>
                    <a:pt x="2792" y="2168"/>
                  </a:lnTo>
                  <a:lnTo>
                    <a:pt x="2779" y="2168"/>
                  </a:lnTo>
                  <a:lnTo>
                    <a:pt x="2781" y="2184"/>
                  </a:lnTo>
                  <a:lnTo>
                    <a:pt x="2785" y="2205"/>
                  </a:lnTo>
                  <a:lnTo>
                    <a:pt x="2771" y="2209"/>
                  </a:lnTo>
                  <a:lnTo>
                    <a:pt x="2759" y="2213"/>
                  </a:lnTo>
                  <a:lnTo>
                    <a:pt x="2740" y="2217"/>
                  </a:lnTo>
                  <a:lnTo>
                    <a:pt x="2736" y="2224"/>
                  </a:lnTo>
                  <a:lnTo>
                    <a:pt x="2736" y="2240"/>
                  </a:lnTo>
                  <a:lnTo>
                    <a:pt x="2744" y="2255"/>
                  </a:lnTo>
                  <a:lnTo>
                    <a:pt x="2736" y="2269"/>
                  </a:lnTo>
                  <a:lnTo>
                    <a:pt x="2730" y="2287"/>
                  </a:lnTo>
                  <a:lnTo>
                    <a:pt x="2726" y="2300"/>
                  </a:lnTo>
                  <a:lnTo>
                    <a:pt x="2719" y="2310"/>
                  </a:lnTo>
                  <a:lnTo>
                    <a:pt x="2701" y="2316"/>
                  </a:lnTo>
                  <a:lnTo>
                    <a:pt x="2686" y="2321"/>
                  </a:lnTo>
                  <a:lnTo>
                    <a:pt x="2672" y="2339"/>
                  </a:lnTo>
                  <a:lnTo>
                    <a:pt x="2668" y="2354"/>
                  </a:lnTo>
                  <a:lnTo>
                    <a:pt x="2668" y="2376"/>
                  </a:lnTo>
                  <a:lnTo>
                    <a:pt x="2690" y="2393"/>
                  </a:lnTo>
                  <a:lnTo>
                    <a:pt x="2703" y="2407"/>
                  </a:lnTo>
                  <a:lnTo>
                    <a:pt x="2724" y="2426"/>
                  </a:lnTo>
                  <a:lnTo>
                    <a:pt x="2742" y="2445"/>
                  </a:lnTo>
                  <a:lnTo>
                    <a:pt x="2761" y="2457"/>
                  </a:lnTo>
                  <a:lnTo>
                    <a:pt x="2779" y="2475"/>
                  </a:lnTo>
                  <a:lnTo>
                    <a:pt x="2796" y="2490"/>
                  </a:lnTo>
                  <a:lnTo>
                    <a:pt x="2822" y="2490"/>
                  </a:lnTo>
                  <a:lnTo>
                    <a:pt x="2845" y="2492"/>
                  </a:lnTo>
                  <a:lnTo>
                    <a:pt x="2868" y="2494"/>
                  </a:lnTo>
                  <a:lnTo>
                    <a:pt x="2888" y="2500"/>
                  </a:lnTo>
                  <a:lnTo>
                    <a:pt x="2923" y="2500"/>
                  </a:lnTo>
                  <a:lnTo>
                    <a:pt x="2942" y="2513"/>
                  </a:lnTo>
                  <a:lnTo>
                    <a:pt x="2959" y="2523"/>
                  </a:lnTo>
                  <a:lnTo>
                    <a:pt x="2983" y="2529"/>
                  </a:lnTo>
                  <a:lnTo>
                    <a:pt x="2985" y="2507"/>
                  </a:lnTo>
                  <a:lnTo>
                    <a:pt x="2983" y="2488"/>
                  </a:lnTo>
                  <a:lnTo>
                    <a:pt x="2979" y="2473"/>
                  </a:lnTo>
                  <a:lnTo>
                    <a:pt x="2975" y="2461"/>
                  </a:lnTo>
                  <a:lnTo>
                    <a:pt x="2977" y="2449"/>
                  </a:lnTo>
                  <a:lnTo>
                    <a:pt x="2983" y="2436"/>
                  </a:lnTo>
                  <a:lnTo>
                    <a:pt x="2975" y="2409"/>
                  </a:lnTo>
                  <a:lnTo>
                    <a:pt x="2954" y="2399"/>
                  </a:lnTo>
                  <a:lnTo>
                    <a:pt x="2930" y="2389"/>
                  </a:lnTo>
                  <a:lnTo>
                    <a:pt x="2909" y="2380"/>
                  </a:lnTo>
                  <a:lnTo>
                    <a:pt x="2895" y="2366"/>
                  </a:lnTo>
                  <a:lnTo>
                    <a:pt x="2880" y="2360"/>
                  </a:lnTo>
                  <a:lnTo>
                    <a:pt x="2882" y="2347"/>
                  </a:lnTo>
                  <a:lnTo>
                    <a:pt x="2880" y="2331"/>
                  </a:lnTo>
                  <a:lnTo>
                    <a:pt x="2872" y="2323"/>
                  </a:lnTo>
                  <a:lnTo>
                    <a:pt x="2857" y="2316"/>
                  </a:lnTo>
                  <a:lnTo>
                    <a:pt x="2849" y="2300"/>
                  </a:lnTo>
                  <a:lnTo>
                    <a:pt x="2835" y="2288"/>
                  </a:lnTo>
                  <a:lnTo>
                    <a:pt x="2868" y="2292"/>
                  </a:lnTo>
                  <a:lnTo>
                    <a:pt x="2890" y="2298"/>
                  </a:lnTo>
                  <a:lnTo>
                    <a:pt x="2907" y="2281"/>
                  </a:lnTo>
                  <a:lnTo>
                    <a:pt x="2915" y="2269"/>
                  </a:lnTo>
                  <a:lnTo>
                    <a:pt x="2921" y="2263"/>
                  </a:lnTo>
                  <a:lnTo>
                    <a:pt x="2928" y="2269"/>
                  </a:lnTo>
                  <a:lnTo>
                    <a:pt x="2936" y="2275"/>
                  </a:lnTo>
                  <a:lnTo>
                    <a:pt x="2948" y="2287"/>
                  </a:lnTo>
                  <a:lnTo>
                    <a:pt x="2948" y="2304"/>
                  </a:lnTo>
                  <a:lnTo>
                    <a:pt x="2952" y="2316"/>
                  </a:lnTo>
                  <a:lnTo>
                    <a:pt x="2965" y="2323"/>
                  </a:lnTo>
                  <a:lnTo>
                    <a:pt x="2983" y="2333"/>
                  </a:lnTo>
                  <a:lnTo>
                    <a:pt x="3000" y="2349"/>
                  </a:lnTo>
                  <a:lnTo>
                    <a:pt x="3012" y="2358"/>
                  </a:lnTo>
                  <a:lnTo>
                    <a:pt x="3031" y="2356"/>
                  </a:lnTo>
                  <a:lnTo>
                    <a:pt x="3051" y="2356"/>
                  </a:lnTo>
                  <a:lnTo>
                    <a:pt x="3059" y="2366"/>
                  </a:lnTo>
                  <a:lnTo>
                    <a:pt x="3072" y="2383"/>
                  </a:lnTo>
                  <a:lnTo>
                    <a:pt x="3082" y="2403"/>
                  </a:lnTo>
                  <a:lnTo>
                    <a:pt x="3084" y="2430"/>
                  </a:lnTo>
                  <a:lnTo>
                    <a:pt x="3095" y="2445"/>
                  </a:lnTo>
                  <a:lnTo>
                    <a:pt x="3111" y="2457"/>
                  </a:lnTo>
                  <a:lnTo>
                    <a:pt x="3111" y="2480"/>
                  </a:lnTo>
                  <a:lnTo>
                    <a:pt x="3103" y="2500"/>
                  </a:lnTo>
                  <a:lnTo>
                    <a:pt x="3090" y="2515"/>
                  </a:lnTo>
                  <a:lnTo>
                    <a:pt x="3082" y="2527"/>
                  </a:lnTo>
                  <a:lnTo>
                    <a:pt x="3082" y="2550"/>
                  </a:lnTo>
                  <a:lnTo>
                    <a:pt x="3090" y="2569"/>
                  </a:lnTo>
                  <a:lnTo>
                    <a:pt x="3111" y="2577"/>
                  </a:lnTo>
                  <a:lnTo>
                    <a:pt x="3130" y="2587"/>
                  </a:lnTo>
                  <a:lnTo>
                    <a:pt x="3148" y="2599"/>
                  </a:lnTo>
                  <a:lnTo>
                    <a:pt x="3165" y="2610"/>
                  </a:lnTo>
                  <a:lnTo>
                    <a:pt x="3185" y="2622"/>
                  </a:lnTo>
                  <a:lnTo>
                    <a:pt x="3196" y="2637"/>
                  </a:lnTo>
                  <a:lnTo>
                    <a:pt x="3214" y="2659"/>
                  </a:lnTo>
                  <a:lnTo>
                    <a:pt x="3222" y="2668"/>
                  </a:lnTo>
                  <a:lnTo>
                    <a:pt x="3231" y="2690"/>
                  </a:lnTo>
                  <a:lnTo>
                    <a:pt x="3237" y="2707"/>
                  </a:lnTo>
                  <a:lnTo>
                    <a:pt x="3239" y="2728"/>
                  </a:lnTo>
                  <a:lnTo>
                    <a:pt x="3239" y="2742"/>
                  </a:lnTo>
                  <a:lnTo>
                    <a:pt x="3239" y="2765"/>
                  </a:lnTo>
                  <a:lnTo>
                    <a:pt x="3249" y="2779"/>
                  </a:lnTo>
                  <a:lnTo>
                    <a:pt x="3261" y="2779"/>
                  </a:lnTo>
                  <a:lnTo>
                    <a:pt x="3274" y="2767"/>
                  </a:lnTo>
                  <a:lnTo>
                    <a:pt x="3270" y="2742"/>
                  </a:lnTo>
                  <a:lnTo>
                    <a:pt x="3264" y="2719"/>
                  </a:lnTo>
                  <a:lnTo>
                    <a:pt x="3264" y="2699"/>
                  </a:lnTo>
                  <a:lnTo>
                    <a:pt x="3266" y="2680"/>
                  </a:lnTo>
                  <a:lnTo>
                    <a:pt x="3264" y="2659"/>
                  </a:lnTo>
                  <a:lnTo>
                    <a:pt x="3262" y="2637"/>
                  </a:lnTo>
                  <a:lnTo>
                    <a:pt x="3270" y="2618"/>
                  </a:lnTo>
                  <a:lnTo>
                    <a:pt x="3272" y="2602"/>
                  </a:lnTo>
                  <a:lnTo>
                    <a:pt x="3290" y="2587"/>
                  </a:lnTo>
                  <a:lnTo>
                    <a:pt x="3309" y="2581"/>
                  </a:lnTo>
                  <a:lnTo>
                    <a:pt x="3340" y="2577"/>
                  </a:lnTo>
                  <a:lnTo>
                    <a:pt x="3363" y="2575"/>
                  </a:lnTo>
                  <a:lnTo>
                    <a:pt x="3395" y="2573"/>
                  </a:lnTo>
                  <a:lnTo>
                    <a:pt x="3416" y="2573"/>
                  </a:lnTo>
                  <a:lnTo>
                    <a:pt x="3447" y="2577"/>
                  </a:lnTo>
                  <a:lnTo>
                    <a:pt x="3472" y="2587"/>
                  </a:lnTo>
                  <a:lnTo>
                    <a:pt x="3497" y="2595"/>
                  </a:lnTo>
                  <a:lnTo>
                    <a:pt x="3511" y="2604"/>
                  </a:lnTo>
                  <a:lnTo>
                    <a:pt x="3523" y="2612"/>
                  </a:lnTo>
                  <a:lnTo>
                    <a:pt x="3538" y="2610"/>
                  </a:lnTo>
                  <a:lnTo>
                    <a:pt x="3548" y="2600"/>
                  </a:lnTo>
                  <a:lnTo>
                    <a:pt x="3550" y="2587"/>
                  </a:lnTo>
                  <a:lnTo>
                    <a:pt x="3548" y="2569"/>
                  </a:lnTo>
                  <a:lnTo>
                    <a:pt x="3550" y="2554"/>
                  </a:lnTo>
                  <a:lnTo>
                    <a:pt x="3564" y="2552"/>
                  </a:lnTo>
                  <a:lnTo>
                    <a:pt x="3569" y="2568"/>
                  </a:lnTo>
                  <a:lnTo>
                    <a:pt x="3577" y="2577"/>
                  </a:lnTo>
                  <a:lnTo>
                    <a:pt x="3585" y="2587"/>
                  </a:lnTo>
                  <a:lnTo>
                    <a:pt x="3597" y="2589"/>
                  </a:lnTo>
                  <a:lnTo>
                    <a:pt x="3620" y="2579"/>
                  </a:lnTo>
                  <a:lnTo>
                    <a:pt x="3624" y="2571"/>
                  </a:lnTo>
                  <a:lnTo>
                    <a:pt x="3631" y="2560"/>
                  </a:lnTo>
                  <a:lnTo>
                    <a:pt x="3643" y="2552"/>
                  </a:lnTo>
                  <a:lnTo>
                    <a:pt x="3663" y="2556"/>
                  </a:lnTo>
                  <a:lnTo>
                    <a:pt x="3672" y="2571"/>
                  </a:lnTo>
                  <a:lnTo>
                    <a:pt x="3672" y="2597"/>
                  </a:lnTo>
                  <a:lnTo>
                    <a:pt x="3684" y="2587"/>
                  </a:lnTo>
                  <a:lnTo>
                    <a:pt x="3692" y="2571"/>
                  </a:lnTo>
                  <a:lnTo>
                    <a:pt x="3701" y="2558"/>
                  </a:lnTo>
                  <a:lnTo>
                    <a:pt x="3725" y="2546"/>
                  </a:lnTo>
                  <a:lnTo>
                    <a:pt x="3746" y="2554"/>
                  </a:lnTo>
                  <a:lnTo>
                    <a:pt x="3762" y="2564"/>
                  </a:lnTo>
                  <a:lnTo>
                    <a:pt x="3769" y="2577"/>
                  </a:lnTo>
                  <a:lnTo>
                    <a:pt x="3760" y="2587"/>
                  </a:lnTo>
                  <a:lnTo>
                    <a:pt x="3740" y="2585"/>
                  </a:lnTo>
                  <a:lnTo>
                    <a:pt x="3723" y="2587"/>
                  </a:lnTo>
                  <a:lnTo>
                    <a:pt x="3715" y="2608"/>
                  </a:lnTo>
                  <a:lnTo>
                    <a:pt x="3707" y="2618"/>
                  </a:lnTo>
                  <a:lnTo>
                    <a:pt x="3705" y="2637"/>
                  </a:lnTo>
                  <a:lnTo>
                    <a:pt x="3692" y="2655"/>
                  </a:lnTo>
                  <a:lnTo>
                    <a:pt x="3707" y="2657"/>
                  </a:lnTo>
                  <a:lnTo>
                    <a:pt x="3723" y="2664"/>
                  </a:lnTo>
                  <a:lnTo>
                    <a:pt x="3742" y="2672"/>
                  </a:lnTo>
                  <a:lnTo>
                    <a:pt x="3754" y="2668"/>
                  </a:lnTo>
                  <a:lnTo>
                    <a:pt x="3767" y="2653"/>
                  </a:lnTo>
                  <a:lnTo>
                    <a:pt x="3773" y="2649"/>
                  </a:lnTo>
                  <a:lnTo>
                    <a:pt x="3799" y="2655"/>
                  </a:lnTo>
                  <a:lnTo>
                    <a:pt x="3820" y="2655"/>
                  </a:lnTo>
                  <a:lnTo>
                    <a:pt x="3849" y="2653"/>
                  </a:lnTo>
                  <a:lnTo>
                    <a:pt x="3865" y="2649"/>
                  </a:lnTo>
                  <a:lnTo>
                    <a:pt x="3874" y="2647"/>
                  </a:lnTo>
                  <a:lnTo>
                    <a:pt x="3874" y="3438"/>
                  </a:lnTo>
                  <a:lnTo>
                    <a:pt x="2" y="3436"/>
                  </a:lnTo>
                  <a:lnTo>
                    <a:pt x="0" y="0"/>
                  </a:lnTo>
                  <a:lnTo>
                    <a:pt x="662" y="0"/>
                  </a:lnTo>
                  <a:close/>
                </a:path>
              </a:pathLst>
            </a:custGeom>
            <a:solidFill>
              <a:srgbClr val="00FFFF"/>
            </a:solidFill>
            <a:ln w="9525">
              <a:noFill/>
              <a:round/>
              <a:headEnd/>
              <a:tailEnd/>
            </a:ln>
          </p:spPr>
          <p:txBody>
            <a:bodyPr/>
            <a:lstStyle/>
            <a:p>
              <a:pPr>
                <a:defRPr/>
              </a:pPr>
              <a:endParaRPr lang="en-US"/>
            </a:p>
          </p:txBody>
        </p:sp>
        <p:sp>
          <p:nvSpPr>
            <p:cNvPr id="688" name="Freeform 10"/>
            <p:cNvSpPr>
              <a:spLocks/>
            </p:cNvSpPr>
            <p:nvPr/>
          </p:nvSpPr>
          <p:spPr bwMode="auto">
            <a:xfrm>
              <a:off x="903" y="592"/>
              <a:ext cx="3874" cy="3438"/>
            </a:xfrm>
            <a:custGeom>
              <a:avLst/>
              <a:gdLst/>
              <a:ahLst/>
              <a:cxnLst>
                <a:cxn ang="0">
                  <a:pos x="705" y="77"/>
                </a:cxn>
                <a:cxn ang="0">
                  <a:pos x="782" y="155"/>
                </a:cxn>
                <a:cxn ang="0">
                  <a:pos x="928" y="271"/>
                </a:cxn>
                <a:cxn ang="0">
                  <a:pos x="1060" y="399"/>
                </a:cxn>
                <a:cxn ang="0">
                  <a:pos x="1237" y="562"/>
                </a:cxn>
                <a:cxn ang="0">
                  <a:pos x="1301" y="639"/>
                </a:cxn>
                <a:cxn ang="0">
                  <a:pos x="1305" y="678"/>
                </a:cxn>
                <a:cxn ang="0">
                  <a:pos x="1243" y="720"/>
                </a:cxn>
                <a:cxn ang="0">
                  <a:pos x="1159" y="717"/>
                </a:cxn>
                <a:cxn ang="0">
                  <a:pos x="1208" y="765"/>
                </a:cxn>
                <a:cxn ang="0">
                  <a:pos x="1324" y="831"/>
                </a:cxn>
                <a:cxn ang="0">
                  <a:pos x="1328" y="955"/>
                </a:cxn>
                <a:cxn ang="0">
                  <a:pos x="1233" y="1017"/>
                </a:cxn>
                <a:cxn ang="0">
                  <a:pos x="1200" y="1116"/>
                </a:cxn>
                <a:cxn ang="0">
                  <a:pos x="1213" y="1238"/>
                </a:cxn>
                <a:cxn ang="0">
                  <a:pos x="1322" y="1414"/>
                </a:cxn>
                <a:cxn ang="0">
                  <a:pos x="1410" y="1471"/>
                </a:cxn>
                <a:cxn ang="0">
                  <a:pos x="1516" y="1498"/>
                </a:cxn>
                <a:cxn ang="0">
                  <a:pos x="1633" y="1577"/>
                </a:cxn>
                <a:cxn ang="0">
                  <a:pos x="1736" y="1684"/>
                </a:cxn>
                <a:cxn ang="0">
                  <a:pos x="1786" y="1595"/>
                </a:cxn>
                <a:cxn ang="0">
                  <a:pos x="1845" y="1560"/>
                </a:cxn>
                <a:cxn ang="0">
                  <a:pos x="1868" y="1488"/>
                </a:cxn>
                <a:cxn ang="0">
                  <a:pos x="1823" y="1414"/>
                </a:cxn>
                <a:cxn ang="0">
                  <a:pos x="1701" y="1385"/>
                </a:cxn>
                <a:cxn ang="0">
                  <a:pos x="1623" y="1292"/>
                </a:cxn>
                <a:cxn ang="0">
                  <a:pos x="1592" y="1190"/>
                </a:cxn>
                <a:cxn ang="0">
                  <a:pos x="1559" y="1143"/>
                </a:cxn>
                <a:cxn ang="0">
                  <a:pos x="1656" y="1219"/>
                </a:cxn>
                <a:cxn ang="0">
                  <a:pos x="1744" y="1263"/>
                </a:cxn>
                <a:cxn ang="0">
                  <a:pos x="1897" y="1397"/>
                </a:cxn>
                <a:cxn ang="0">
                  <a:pos x="1990" y="1440"/>
                </a:cxn>
                <a:cxn ang="0">
                  <a:pos x="2049" y="1560"/>
                </a:cxn>
                <a:cxn ang="0">
                  <a:pos x="2049" y="1657"/>
                </a:cxn>
                <a:cxn ang="0">
                  <a:pos x="2177" y="1724"/>
                </a:cxn>
                <a:cxn ang="0">
                  <a:pos x="2307" y="1752"/>
                </a:cxn>
                <a:cxn ang="0">
                  <a:pos x="2423" y="1835"/>
                </a:cxn>
                <a:cxn ang="0">
                  <a:pos x="2554" y="1891"/>
                </a:cxn>
                <a:cxn ang="0">
                  <a:pos x="2695" y="2009"/>
                </a:cxn>
                <a:cxn ang="0">
                  <a:pos x="2757" y="2133"/>
                </a:cxn>
                <a:cxn ang="0">
                  <a:pos x="2785" y="2205"/>
                </a:cxn>
                <a:cxn ang="0">
                  <a:pos x="2736" y="2269"/>
                </a:cxn>
                <a:cxn ang="0">
                  <a:pos x="2668" y="2354"/>
                </a:cxn>
                <a:cxn ang="0">
                  <a:pos x="2779" y="2475"/>
                </a:cxn>
                <a:cxn ang="0">
                  <a:pos x="2942" y="2513"/>
                </a:cxn>
                <a:cxn ang="0">
                  <a:pos x="2977" y="2449"/>
                </a:cxn>
                <a:cxn ang="0">
                  <a:pos x="2880" y="2360"/>
                </a:cxn>
                <a:cxn ang="0">
                  <a:pos x="2868" y="2292"/>
                </a:cxn>
                <a:cxn ang="0">
                  <a:pos x="2948" y="2287"/>
                </a:cxn>
                <a:cxn ang="0">
                  <a:pos x="3031" y="2356"/>
                </a:cxn>
                <a:cxn ang="0">
                  <a:pos x="3111" y="2457"/>
                </a:cxn>
                <a:cxn ang="0">
                  <a:pos x="3111" y="2577"/>
                </a:cxn>
                <a:cxn ang="0">
                  <a:pos x="3222" y="2668"/>
                </a:cxn>
                <a:cxn ang="0">
                  <a:pos x="3261" y="2779"/>
                </a:cxn>
                <a:cxn ang="0">
                  <a:pos x="3262" y="2637"/>
                </a:cxn>
                <a:cxn ang="0">
                  <a:pos x="3395" y="2573"/>
                </a:cxn>
                <a:cxn ang="0">
                  <a:pos x="3538" y="2610"/>
                </a:cxn>
                <a:cxn ang="0">
                  <a:pos x="3577" y="2577"/>
                </a:cxn>
                <a:cxn ang="0">
                  <a:pos x="3663" y="2556"/>
                </a:cxn>
                <a:cxn ang="0">
                  <a:pos x="3746" y="2554"/>
                </a:cxn>
                <a:cxn ang="0">
                  <a:pos x="3707" y="2618"/>
                </a:cxn>
                <a:cxn ang="0">
                  <a:pos x="3767" y="2653"/>
                </a:cxn>
                <a:cxn ang="0">
                  <a:pos x="3874" y="3438"/>
                </a:cxn>
              </a:cxnLst>
              <a:rect l="0" t="0" r="r" b="b"/>
              <a:pathLst>
                <a:path w="3874" h="3438">
                  <a:moveTo>
                    <a:pt x="662" y="0"/>
                  </a:moveTo>
                  <a:lnTo>
                    <a:pt x="654" y="15"/>
                  </a:lnTo>
                  <a:lnTo>
                    <a:pt x="656" y="27"/>
                  </a:lnTo>
                  <a:lnTo>
                    <a:pt x="664" y="34"/>
                  </a:lnTo>
                  <a:lnTo>
                    <a:pt x="677" y="50"/>
                  </a:lnTo>
                  <a:lnTo>
                    <a:pt x="687" y="63"/>
                  </a:lnTo>
                  <a:lnTo>
                    <a:pt x="705" y="77"/>
                  </a:lnTo>
                  <a:lnTo>
                    <a:pt x="722" y="96"/>
                  </a:lnTo>
                  <a:lnTo>
                    <a:pt x="724" y="112"/>
                  </a:lnTo>
                  <a:lnTo>
                    <a:pt x="726" y="125"/>
                  </a:lnTo>
                  <a:lnTo>
                    <a:pt x="740" y="137"/>
                  </a:lnTo>
                  <a:lnTo>
                    <a:pt x="751" y="151"/>
                  </a:lnTo>
                  <a:lnTo>
                    <a:pt x="771" y="153"/>
                  </a:lnTo>
                  <a:lnTo>
                    <a:pt x="782" y="155"/>
                  </a:lnTo>
                  <a:lnTo>
                    <a:pt x="798" y="164"/>
                  </a:lnTo>
                  <a:lnTo>
                    <a:pt x="811" y="176"/>
                  </a:lnTo>
                  <a:lnTo>
                    <a:pt x="825" y="193"/>
                  </a:lnTo>
                  <a:lnTo>
                    <a:pt x="842" y="213"/>
                  </a:lnTo>
                  <a:lnTo>
                    <a:pt x="868" y="228"/>
                  </a:lnTo>
                  <a:lnTo>
                    <a:pt x="903" y="251"/>
                  </a:lnTo>
                  <a:lnTo>
                    <a:pt x="928" y="271"/>
                  </a:lnTo>
                  <a:lnTo>
                    <a:pt x="947" y="286"/>
                  </a:lnTo>
                  <a:lnTo>
                    <a:pt x="957" y="308"/>
                  </a:lnTo>
                  <a:lnTo>
                    <a:pt x="973" y="335"/>
                  </a:lnTo>
                  <a:lnTo>
                    <a:pt x="998" y="344"/>
                  </a:lnTo>
                  <a:lnTo>
                    <a:pt x="1021" y="354"/>
                  </a:lnTo>
                  <a:lnTo>
                    <a:pt x="1041" y="374"/>
                  </a:lnTo>
                  <a:lnTo>
                    <a:pt x="1060" y="399"/>
                  </a:lnTo>
                  <a:lnTo>
                    <a:pt x="1099" y="422"/>
                  </a:lnTo>
                  <a:lnTo>
                    <a:pt x="1124" y="447"/>
                  </a:lnTo>
                  <a:lnTo>
                    <a:pt x="1147" y="465"/>
                  </a:lnTo>
                  <a:lnTo>
                    <a:pt x="1167" y="488"/>
                  </a:lnTo>
                  <a:lnTo>
                    <a:pt x="1180" y="505"/>
                  </a:lnTo>
                  <a:lnTo>
                    <a:pt x="1213" y="536"/>
                  </a:lnTo>
                  <a:lnTo>
                    <a:pt x="1237" y="562"/>
                  </a:lnTo>
                  <a:lnTo>
                    <a:pt x="1264" y="581"/>
                  </a:lnTo>
                  <a:lnTo>
                    <a:pt x="1276" y="596"/>
                  </a:lnTo>
                  <a:lnTo>
                    <a:pt x="1299" y="606"/>
                  </a:lnTo>
                  <a:lnTo>
                    <a:pt x="1320" y="624"/>
                  </a:lnTo>
                  <a:lnTo>
                    <a:pt x="1326" y="635"/>
                  </a:lnTo>
                  <a:lnTo>
                    <a:pt x="1316" y="637"/>
                  </a:lnTo>
                  <a:lnTo>
                    <a:pt x="1301" y="639"/>
                  </a:lnTo>
                  <a:lnTo>
                    <a:pt x="1285" y="637"/>
                  </a:lnTo>
                  <a:lnTo>
                    <a:pt x="1274" y="641"/>
                  </a:lnTo>
                  <a:lnTo>
                    <a:pt x="1276" y="653"/>
                  </a:lnTo>
                  <a:lnTo>
                    <a:pt x="1283" y="657"/>
                  </a:lnTo>
                  <a:lnTo>
                    <a:pt x="1295" y="664"/>
                  </a:lnTo>
                  <a:lnTo>
                    <a:pt x="1299" y="668"/>
                  </a:lnTo>
                  <a:lnTo>
                    <a:pt x="1305" y="678"/>
                  </a:lnTo>
                  <a:lnTo>
                    <a:pt x="1303" y="689"/>
                  </a:lnTo>
                  <a:lnTo>
                    <a:pt x="1303" y="703"/>
                  </a:lnTo>
                  <a:lnTo>
                    <a:pt x="1299" y="711"/>
                  </a:lnTo>
                  <a:lnTo>
                    <a:pt x="1279" y="709"/>
                  </a:lnTo>
                  <a:lnTo>
                    <a:pt x="1264" y="709"/>
                  </a:lnTo>
                  <a:lnTo>
                    <a:pt x="1254" y="715"/>
                  </a:lnTo>
                  <a:lnTo>
                    <a:pt x="1243" y="720"/>
                  </a:lnTo>
                  <a:lnTo>
                    <a:pt x="1227" y="719"/>
                  </a:lnTo>
                  <a:lnTo>
                    <a:pt x="1217" y="709"/>
                  </a:lnTo>
                  <a:lnTo>
                    <a:pt x="1206" y="705"/>
                  </a:lnTo>
                  <a:lnTo>
                    <a:pt x="1196" y="705"/>
                  </a:lnTo>
                  <a:lnTo>
                    <a:pt x="1178" y="705"/>
                  </a:lnTo>
                  <a:lnTo>
                    <a:pt x="1169" y="711"/>
                  </a:lnTo>
                  <a:lnTo>
                    <a:pt x="1159" y="717"/>
                  </a:lnTo>
                  <a:lnTo>
                    <a:pt x="1145" y="728"/>
                  </a:lnTo>
                  <a:lnTo>
                    <a:pt x="1138" y="738"/>
                  </a:lnTo>
                  <a:lnTo>
                    <a:pt x="1140" y="752"/>
                  </a:lnTo>
                  <a:lnTo>
                    <a:pt x="1157" y="755"/>
                  </a:lnTo>
                  <a:lnTo>
                    <a:pt x="1175" y="757"/>
                  </a:lnTo>
                  <a:lnTo>
                    <a:pt x="1186" y="759"/>
                  </a:lnTo>
                  <a:lnTo>
                    <a:pt x="1208" y="765"/>
                  </a:lnTo>
                  <a:lnTo>
                    <a:pt x="1227" y="767"/>
                  </a:lnTo>
                  <a:lnTo>
                    <a:pt x="1237" y="781"/>
                  </a:lnTo>
                  <a:lnTo>
                    <a:pt x="1245" y="794"/>
                  </a:lnTo>
                  <a:lnTo>
                    <a:pt x="1272" y="796"/>
                  </a:lnTo>
                  <a:lnTo>
                    <a:pt x="1293" y="796"/>
                  </a:lnTo>
                  <a:lnTo>
                    <a:pt x="1312" y="814"/>
                  </a:lnTo>
                  <a:lnTo>
                    <a:pt x="1324" y="831"/>
                  </a:lnTo>
                  <a:lnTo>
                    <a:pt x="1334" y="850"/>
                  </a:lnTo>
                  <a:lnTo>
                    <a:pt x="1332" y="883"/>
                  </a:lnTo>
                  <a:lnTo>
                    <a:pt x="1330" y="897"/>
                  </a:lnTo>
                  <a:lnTo>
                    <a:pt x="1318" y="907"/>
                  </a:lnTo>
                  <a:lnTo>
                    <a:pt x="1349" y="928"/>
                  </a:lnTo>
                  <a:lnTo>
                    <a:pt x="1342" y="943"/>
                  </a:lnTo>
                  <a:lnTo>
                    <a:pt x="1328" y="955"/>
                  </a:lnTo>
                  <a:lnTo>
                    <a:pt x="1305" y="959"/>
                  </a:lnTo>
                  <a:lnTo>
                    <a:pt x="1297" y="972"/>
                  </a:lnTo>
                  <a:lnTo>
                    <a:pt x="1295" y="986"/>
                  </a:lnTo>
                  <a:lnTo>
                    <a:pt x="1278" y="996"/>
                  </a:lnTo>
                  <a:lnTo>
                    <a:pt x="1256" y="992"/>
                  </a:lnTo>
                  <a:lnTo>
                    <a:pt x="1243" y="996"/>
                  </a:lnTo>
                  <a:lnTo>
                    <a:pt x="1233" y="1017"/>
                  </a:lnTo>
                  <a:lnTo>
                    <a:pt x="1239" y="1031"/>
                  </a:lnTo>
                  <a:lnTo>
                    <a:pt x="1245" y="1042"/>
                  </a:lnTo>
                  <a:lnTo>
                    <a:pt x="1248" y="1060"/>
                  </a:lnTo>
                  <a:lnTo>
                    <a:pt x="1245" y="1079"/>
                  </a:lnTo>
                  <a:lnTo>
                    <a:pt x="1231" y="1098"/>
                  </a:lnTo>
                  <a:lnTo>
                    <a:pt x="1215" y="1106"/>
                  </a:lnTo>
                  <a:lnTo>
                    <a:pt x="1200" y="1116"/>
                  </a:lnTo>
                  <a:lnTo>
                    <a:pt x="1190" y="1126"/>
                  </a:lnTo>
                  <a:lnTo>
                    <a:pt x="1188" y="1141"/>
                  </a:lnTo>
                  <a:lnTo>
                    <a:pt x="1202" y="1160"/>
                  </a:lnTo>
                  <a:lnTo>
                    <a:pt x="1200" y="1184"/>
                  </a:lnTo>
                  <a:lnTo>
                    <a:pt x="1204" y="1201"/>
                  </a:lnTo>
                  <a:lnTo>
                    <a:pt x="1210" y="1217"/>
                  </a:lnTo>
                  <a:lnTo>
                    <a:pt x="1213" y="1238"/>
                  </a:lnTo>
                  <a:lnTo>
                    <a:pt x="1219" y="1263"/>
                  </a:lnTo>
                  <a:lnTo>
                    <a:pt x="1231" y="1286"/>
                  </a:lnTo>
                  <a:lnTo>
                    <a:pt x="1245" y="1312"/>
                  </a:lnTo>
                  <a:lnTo>
                    <a:pt x="1268" y="1345"/>
                  </a:lnTo>
                  <a:lnTo>
                    <a:pt x="1289" y="1368"/>
                  </a:lnTo>
                  <a:lnTo>
                    <a:pt x="1303" y="1393"/>
                  </a:lnTo>
                  <a:lnTo>
                    <a:pt x="1322" y="1414"/>
                  </a:lnTo>
                  <a:lnTo>
                    <a:pt x="1340" y="1434"/>
                  </a:lnTo>
                  <a:lnTo>
                    <a:pt x="1347" y="1453"/>
                  </a:lnTo>
                  <a:lnTo>
                    <a:pt x="1359" y="1455"/>
                  </a:lnTo>
                  <a:lnTo>
                    <a:pt x="1373" y="1459"/>
                  </a:lnTo>
                  <a:lnTo>
                    <a:pt x="1380" y="1469"/>
                  </a:lnTo>
                  <a:lnTo>
                    <a:pt x="1392" y="1472"/>
                  </a:lnTo>
                  <a:lnTo>
                    <a:pt x="1410" y="1471"/>
                  </a:lnTo>
                  <a:lnTo>
                    <a:pt x="1419" y="1467"/>
                  </a:lnTo>
                  <a:lnTo>
                    <a:pt x="1435" y="1472"/>
                  </a:lnTo>
                  <a:lnTo>
                    <a:pt x="1443" y="1484"/>
                  </a:lnTo>
                  <a:lnTo>
                    <a:pt x="1452" y="1494"/>
                  </a:lnTo>
                  <a:lnTo>
                    <a:pt x="1468" y="1496"/>
                  </a:lnTo>
                  <a:lnTo>
                    <a:pt x="1491" y="1496"/>
                  </a:lnTo>
                  <a:lnTo>
                    <a:pt x="1516" y="1498"/>
                  </a:lnTo>
                  <a:lnTo>
                    <a:pt x="1540" y="1502"/>
                  </a:lnTo>
                  <a:lnTo>
                    <a:pt x="1557" y="1505"/>
                  </a:lnTo>
                  <a:lnTo>
                    <a:pt x="1575" y="1519"/>
                  </a:lnTo>
                  <a:lnTo>
                    <a:pt x="1592" y="1536"/>
                  </a:lnTo>
                  <a:lnTo>
                    <a:pt x="1602" y="1546"/>
                  </a:lnTo>
                  <a:lnTo>
                    <a:pt x="1619" y="1562"/>
                  </a:lnTo>
                  <a:lnTo>
                    <a:pt x="1633" y="1577"/>
                  </a:lnTo>
                  <a:lnTo>
                    <a:pt x="1648" y="1593"/>
                  </a:lnTo>
                  <a:lnTo>
                    <a:pt x="1662" y="1608"/>
                  </a:lnTo>
                  <a:lnTo>
                    <a:pt x="1680" y="1624"/>
                  </a:lnTo>
                  <a:lnTo>
                    <a:pt x="1689" y="1643"/>
                  </a:lnTo>
                  <a:lnTo>
                    <a:pt x="1699" y="1666"/>
                  </a:lnTo>
                  <a:lnTo>
                    <a:pt x="1716" y="1684"/>
                  </a:lnTo>
                  <a:lnTo>
                    <a:pt x="1736" y="1684"/>
                  </a:lnTo>
                  <a:lnTo>
                    <a:pt x="1744" y="1672"/>
                  </a:lnTo>
                  <a:lnTo>
                    <a:pt x="1748" y="1657"/>
                  </a:lnTo>
                  <a:lnTo>
                    <a:pt x="1748" y="1639"/>
                  </a:lnTo>
                  <a:lnTo>
                    <a:pt x="1749" y="1628"/>
                  </a:lnTo>
                  <a:lnTo>
                    <a:pt x="1761" y="1616"/>
                  </a:lnTo>
                  <a:lnTo>
                    <a:pt x="1777" y="1600"/>
                  </a:lnTo>
                  <a:lnTo>
                    <a:pt x="1786" y="1595"/>
                  </a:lnTo>
                  <a:lnTo>
                    <a:pt x="1794" y="1583"/>
                  </a:lnTo>
                  <a:lnTo>
                    <a:pt x="1783" y="1571"/>
                  </a:lnTo>
                  <a:lnTo>
                    <a:pt x="1794" y="1562"/>
                  </a:lnTo>
                  <a:lnTo>
                    <a:pt x="1802" y="1560"/>
                  </a:lnTo>
                  <a:lnTo>
                    <a:pt x="1814" y="1560"/>
                  </a:lnTo>
                  <a:lnTo>
                    <a:pt x="1825" y="1566"/>
                  </a:lnTo>
                  <a:lnTo>
                    <a:pt x="1845" y="1560"/>
                  </a:lnTo>
                  <a:lnTo>
                    <a:pt x="1849" y="1544"/>
                  </a:lnTo>
                  <a:lnTo>
                    <a:pt x="1854" y="1529"/>
                  </a:lnTo>
                  <a:lnTo>
                    <a:pt x="1862" y="1521"/>
                  </a:lnTo>
                  <a:lnTo>
                    <a:pt x="1876" y="1515"/>
                  </a:lnTo>
                  <a:lnTo>
                    <a:pt x="1885" y="1504"/>
                  </a:lnTo>
                  <a:lnTo>
                    <a:pt x="1882" y="1494"/>
                  </a:lnTo>
                  <a:lnTo>
                    <a:pt x="1868" y="1488"/>
                  </a:lnTo>
                  <a:lnTo>
                    <a:pt x="1852" y="1482"/>
                  </a:lnTo>
                  <a:lnTo>
                    <a:pt x="1845" y="1472"/>
                  </a:lnTo>
                  <a:lnTo>
                    <a:pt x="1845" y="1453"/>
                  </a:lnTo>
                  <a:lnTo>
                    <a:pt x="1849" y="1441"/>
                  </a:lnTo>
                  <a:lnTo>
                    <a:pt x="1845" y="1428"/>
                  </a:lnTo>
                  <a:lnTo>
                    <a:pt x="1835" y="1420"/>
                  </a:lnTo>
                  <a:lnTo>
                    <a:pt x="1823" y="1414"/>
                  </a:lnTo>
                  <a:lnTo>
                    <a:pt x="1802" y="1409"/>
                  </a:lnTo>
                  <a:lnTo>
                    <a:pt x="1784" y="1409"/>
                  </a:lnTo>
                  <a:lnTo>
                    <a:pt x="1773" y="1403"/>
                  </a:lnTo>
                  <a:lnTo>
                    <a:pt x="1759" y="1401"/>
                  </a:lnTo>
                  <a:lnTo>
                    <a:pt x="1736" y="1397"/>
                  </a:lnTo>
                  <a:lnTo>
                    <a:pt x="1715" y="1389"/>
                  </a:lnTo>
                  <a:lnTo>
                    <a:pt x="1701" y="1385"/>
                  </a:lnTo>
                  <a:lnTo>
                    <a:pt x="1689" y="1376"/>
                  </a:lnTo>
                  <a:lnTo>
                    <a:pt x="1678" y="1362"/>
                  </a:lnTo>
                  <a:lnTo>
                    <a:pt x="1668" y="1354"/>
                  </a:lnTo>
                  <a:lnTo>
                    <a:pt x="1654" y="1343"/>
                  </a:lnTo>
                  <a:lnTo>
                    <a:pt x="1650" y="1325"/>
                  </a:lnTo>
                  <a:lnTo>
                    <a:pt x="1625" y="1312"/>
                  </a:lnTo>
                  <a:lnTo>
                    <a:pt x="1623" y="1292"/>
                  </a:lnTo>
                  <a:lnTo>
                    <a:pt x="1627" y="1279"/>
                  </a:lnTo>
                  <a:lnTo>
                    <a:pt x="1625" y="1261"/>
                  </a:lnTo>
                  <a:lnTo>
                    <a:pt x="1623" y="1246"/>
                  </a:lnTo>
                  <a:lnTo>
                    <a:pt x="1623" y="1230"/>
                  </a:lnTo>
                  <a:lnTo>
                    <a:pt x="1614" y="1217"/>
                  </a:lnTo>
                  <a:lnTo>
                    <a:pt x="1602" y="1201"/>
                  </a:lnTo>
                  <a:lnTo>
                    <a:pt x="1592" y="1190"/>
                  </a:lnTo>
                  <a:lnTo>
                    <a:pt x="1571" y="1170"/>
                  </a:lnTo>
                  <a:lnTo>
                    <a:pt x="1563" y="1162"/>
                  </a:lnTo>
                  <a:lnTo>
                    <a:pt x="1551" y="1155"/>
                  </a:lnTo>
                  <a:lnTo>
                    <a:pt x="1532" y="1147"/>
                  </a:lnTo>
                  <a:lnTo>
                    <a:pt x="1522" y="1141"/>
                  </a:lnTo>
                  <a:lnTo>
                    <a:pt x="1536" y="1143"/>
                  </a:lnTo>
                  <a:lnTo>
                    <a:pt x="1559" y="1143"/>
                  </a:lnTo>
                  <a:lnTo>
                    <a:pt x="1586" y="1149"/>
                  </a:lnTo>
                  <a:lnTo>
                    <a:pt x="1594" y="1157"/>
                  </a:lnTo>
                  <a:lnTo>
                    <a:pt x="1610" y="1166"/>
                  </a:lnTo>
                  <a:lnTo>
                    <a:pt x="1621" y="1176"/>
                  </a:lnTo>
                  <a:lnTo>
                    <a:pt x="1631" y="1190"/>
                  </a:lnTo>
                  <a:lnTo>
                    <a:pt x="1648" y="1209"/>
                  </a:lnTo>
                  <a:lnTo>
                    <a:pt x="1656" y="1219"/>
                  </a:lnTo>
                  <a:lnTo>
                    <a:pt x="1672" y="1238"/>
                  </a:lnTo>
                  <a:lnTo>
                    <a:pt x="1674" y="1250"/>
                  </a:lnTo>
                  <a:lnTo>
                    <a:pt x="1682" y="1253"/>
                  </a:lnTo>
                  <a:lnTo>
                    <a:pt x="1691" y="1257"/>
                  </a:lnTo>
                  <a:lnTo>
                    <a:pt x="1703" y="1259"/>
                  </a:lnTo>
                  <a:lnTo>
                    <a:pt x="1722" y="1253"/>
                  </a:lnTo>
                  <a:lnTo>
                    <a:pt x="1744" y="1263"/>
                  </a:lnTo>
                  <a:lnTo>
                    <a:pt x="1759" y="1281"/>
                  </a:lnTo>
                  <a:lnTo>
                    <a:pt x="1784" y="1298"/>
                  </a:lnTo>
                  <a:lnTo>
                    <a:pt x="1808" y="1312"/>
                  </a:lnTo>
                  <a:lnTo>
                    <a:pt x="1825" y="1333"/>
                  </a:lnTo>
                  <a:lnTo>
                    <a:pt x="1847" y="1356"/>
                  </a:lnTo>
                  <a:lnTo>
                    <a:pt x="1874" y="1379"/>
                  </a:lnTo>
                  <a:lnTo>
                    <a:pt x="1897" y="1397"/>
                  </a:lnTo>
                  <a:lnTo>
                    <a:pt x="1915" y="1401"/>
                  </a:lnTo>
                  <a:lnTo>
                    <a:pt x="1932" y="1403"/>
                  </a:lnTo>
                  <a:lnTo>
                    <a:pt x="1942" y="1397"/>
                  </a:lnTo>
                  <a:lnTo>
                    <a:pt x="1963" y="1405"/>
                  </a:lnTo>
                  <a:lnTo>
                    <a:pt x="1967" y="1403"/>
                  </a:lnTo>
                  <a:lnTo>
                    <a:pt x="1986" y="1430"/>
                  </a:lnTo>
                  <a:lnTo>
                    <a:pt x="1990" y="1440"/>
                  </a:lnTo>
                  <a:lnTo>
                    <a:pt x="1994" y="1453"/>
                  </a:lnTo>
                  <a:lnTo>
                    <a:pt x="2006" y="1472"/>
                  </a:lnTo>
                  <a:lnTo>
                    <a:pt x="2027" y="1496"/>
                  </a:lnTo>
                  <a:lnTo>
                    <a:pt x="2045" y="1513"/>
                  </a:lnTo>
                  <a:lnTo>
                    <a:pt x="2047" y="1527"/>
                  </a:lnTo>
                  <a:lnTo>
                    <a:pt x="2047" y="1540"/>
                  </a:lnTo>
                  <a:lnTo>
                    <a:pt x="2049" y="1560"/>
                  </a:lnTo>
                  <a:lnTo>
                    <a:pt x="2033" y="1585"/>
                  </a:lnTo>
                  <a:lnTo>
                    <a:pt x="2031" y="1589"/>
                  </a:lnTo>
                  <a:lnTo>
                    <a:pt x="2027" y="1600"/>
                  </a:lnTo>
                  <a:lnTo>
                    <a:pt x="2029" y="1620"/>
                  </a:lnTo>
                  <a:lnTo>
                    <a:pt x="2033" y="1631"/>
                  </a:lnTo>
                  <a:lnTo>
                    <a:pt x="2037" y="1639"/>
                  </a:lnTo>
                  <a:lnTo>
                    <a:pt x="2049" y="1657"/>
                  </a:lnTo>
                  <a:lnTo>
                    <a:pt x="2068" y="1676"/>
                  </a:lnTo>
                  <a:lnTo>
                    <a:pt x="2080" y="1688"/>
                  </a:lnTo>
                  <a:lnTo>
                    <a:pt x="2093" y="1705"/>
                  </a:lnTo>
                  <a:lnTo>
                    <a:pt x="2113" y="1723"/>
                  </a:lnTo>
                  <a:lnTo>
                    <a:pt x="2136" y="1724"/>
                  </a:lnTo>
                  <a:lnTo>
                    <a:pt x="2152" y="1726"/>
                  </a:lnTo>
                  <a:lnTo>
                    <a:pt x="2177" y="1724"/>
                  </a:lnTo>
                  <a:lnTo>
                    <a:pt x="2192" y="1724"/>
                  </a:lnTo>
                  <a:lnTo>
                    <a:pt x="2206" y="1726"/>
                  </a:lnTo>
                  <a:lnTo>
                    <a:pt x="2223" y="1736"/>
                  </a:lnTo>
                  <a:lnTo>
                    <a:pt x="2245" y="1746"/>
                  </a:lnTo>
                  <a:lnTo>
                    <a:pt x="2270" y="1750"/>
                  </a:lnTo>
                  <a:lnTo>
                    <a:pt x="2289" y="1750"/>
                  </a:lnTo>
                  <a:lnTo>
                    <a:pt x="2307" y="1752"/>
                  </a:lnTo>
                  <a:lnTo>
                    <a:pt x="2332" y="1759"/>
                  </a:lnTo>
                  <a:lnTo>
                    <a:pt x="2348" y="1765"/>
                  </a:lnTo>
                  <a:lnTo>
                    <a:pt x="2373" y="1786"/>
                  </a:lnTo>
                  <a:lnTo>
                    <a:pt x="2383" y="1804"/>
                  </a:lnTo>
                  <a:lnTo>
                    <a:pt x="2390" y="1817"/>
                  </a:lnTo>
                  <a:lnTo>
                    <a:pt x="2408" y="1835"/>
                  </a:lnTo>
                  <a:lnTo>
                    <a:pt x="2423" y="1835"/>
                  </a:lnTo>
                  <a:lnTo>
                    <a:pt x="2443" y="1835"/>
                  </a:lnTo>
                  <a:lnTo>
                    <a:pt x="2458" y="1843"/>
                  </a:lnTo>
                  <a:lnTo>
                    <a:pt x="2482" y="1848"/>
                  </a:lnTo>
                  <a:lnTo>
                    <a:pt x="2493" y="1868"/>
                  </a:lnTo>
                  <a:lnTo>
                    <a:pt x="2517" y="1878"/>
                  </a:lnTo>
                  <a:lnTo>
                    <a:pt x="2536" y="1879"/>
                  </a:lnTo>
                  <a:lnTo>
                    <a:pt x="2554" y="1891"/>
                  </a:lnTo>
                  <a:lnTo>
                    <a:pt x="2571" y="1907"/>
                  </a:lnTo>
                  <a:lnTo>
                    <a:pt x="2596" y="1926"/>
                  </a:lnTo>
                  <a:lnTo>
                    <a:pt x="2618" y="1942"/>
                  </a:lnTo>
                  <a:lnTo>
                    <a:pt x="2625" y="1949"/>
                  </a:lnTo>
                  <a:lnTo>
                    <a:pt x="2651" y="1971"/>
                  </a:lnTo>
                  <a:lnTo>
                    <a:pt x="2670" y="1988"/>
                  </a:lnTo>
                  <a:lnTo>
                    <a:pt x="2695" y="2009"/>
                  </a:lnTo>
                  <a:lnTo>
                    <a:pt x="2715" y="2033"/>
                  </a:lnTo>
                  <a:lnTo>
                    <a:pt x="2734" y="2052"/>
                  </a:lnTo>
                  <a:lnTo>
                    <a:pt x="2752" y="2067"/>
                  </a:lnTo>
                  <a:lnTo>
                    <a:pt x="2763" y="2091"/>
                  </a:lnTo>
                  <a:lnTo>
                    <a:pt x="2761" y="2106"/>
                  </a:lnTo>
                  <a:lnTo>
                    <a:pt x="2756" y="2122"/>
                  </a:lnTo>
                  <a:lnTo>
                    <a:pt x="2757" y="2133"/>
                  </a:lnTo>
                  <a:lnTo>
                    <a:pt x="2771" y="2139"/>
                  </a:lnTo>
                  <a:lnTo>
                    <a:pt x="2796" y="2147"/>
                  </a:lnTo>
                  <a:lnTo>
                    <a:pt x="2800" y="2157"/>
                  </a:lnTo>
                  <a:lnTo>
                    <a:pt x="2792" y="2168"/>
                  </a:lnTo>
                  <a:lnTo>
                    <a:pt x="2779" y="2168"/>
                  </a:lnTo>
                  <a:lnTo>
                    <a:pt x="2781" y="2184"/>
                  </a:lnTo>
                  <a:lnTo>
                    <a:pt x="2785" y="2205"/>
                  </a:lnTo>
                  <a:lnTo>
                    <a:pt x="2771" y="2209"/>
                  </a:lnTo>
                  <a:lnTo>
                    <a:pt x="2759" y="2213"/>
                  </a:lnTo>
                  <a:lnTo>
                    <a:pt x="2740" y="2217"/>
                  </a:lnTo>
                  <a:lnTo>
                    <a:pt x="2736" y="2224"/>
                  </a:lnTo>
                  <a:lnTo>
                    <a:pt x="2736" y="2240"/>
                  </a:lnTo>
                  <a:lnTo>
                    <a:pt x="2744" y="2255"/>
                  </a:lnTo>
                  <a:lnTo>
                    <a:pt x="2736" y="2269"/>
                  </a:lnTo>
                  <a:lnTo>
                    <a:pt x="2730" y="2287"/>
                  </a:lnTo>
                  <a:lnTo>
                    <a:pt x="2726" y="2300"/>
                  </a:lnTo>
                  <a:lnTo>
                    <a:pt x="2719" y="2310"/>
                  </a:lnTo>
                  <a:lnTo>
                    <a:pt x="2701" y="2316"/>
                  </a:lnTo>
                  <a:lnTo>
                    <a:pt x="2686" y="2321"/>
                  </a:lnTo>
                  <a:lnTo>
                    <a:pt x="2672" y="2339"/>
                  </a:lnTo>
                  <a:lnTo>
                    <a:pt x="2668" y="2354"/>
                  </a:lnTo>
                  <a:lnTo>
                    <a:pt x="2668" y="2376"/>
                  </a:lnTo>
                  <a:lnTo>
                    <a:pt x="2690" y="2393"/>
                  </a:lnTo>
                  <a:lnTo>
                    <a:pt x="2703" y="2407"/>
                  </a:lnTo>
                  <a:lnTo>
                    <a:pt x="2724" y="2426"/>
                  </a:lnTo>
                  <a:lnTo>
                    <a:pt x="2742" y="2445"/>
                  </a:lnTo>
                  <a:lnTo>
                    <a:pt x="2761" y="2457"/>
                  </a:lnTo>
                  <a:lnTo>
                    <a:pt x="2779" y="2475"/>
                  </a:lnTo>
                  <a:lnTo>
                    <a:pt x="2796" y="2490"/>
                  </a:lnTo>
                  <a:lnTo>
                    <a:pt x="2822" y="2490"/>
                  </a:lnTo>
                  <a:lnTo>
                    <a:pt x="2845" y="2492"/>
                  </a:lnTo>
                  <a:lnTo>
                    <a:pt x="2868" y="2494"/>
                  </a:lnTo>
                  <a:lnTo>
                    <a:pt x="2888" y="2500"/>
                  </a:lnTo>
                  <a:lnTo>
                    <a:pt x="2923" y="2500"/>
                  </a:lnTo>
                  <a:lnTo>
                    <a:pt x="2942" y="2513"/>
                  </a:lnTo>
                  <a:lnTo>
                    <a:pt x="2959" y="2523"/>
                  </a:lnTo>
                  <a:lnTo>
                    <a:pt x="2983" y="2529"/>
                  </a:lnTo>
                  <a:lnTo>
                    <a:pt x="2985" y="2507"/>
                  </a:lnTo>
                  <a:lnTo>
                    <a:pt x="2983" y="2488"/>
                  </a:lnTo>
                  <a:lnTo>
                    <a:pt x="2979" y="2473"/>
                  </a:lnTo>
                  <a:lnTo>
                    <a:pt x="2975" y="2461"/>
                  </a:lnTo>
                  <a:lnTo>
                    <a:pt x="2977" y="2449"/>
                  </a:lnTo>
                  <a:lnTo>
                    <a:pt x="2983" y="2436"/>
                  </a:lnTo>
                  <a:lnTo>
                    <a:pt x="2975" y="2409"/>
                  </a:lnTo>
                  <a:lnTo>
                    <a:pt x="2954" y="2399"/>
                  </a:lnTo>
                  <a:lnTo>
                    <a:pt x="2930" y="2389"/>
                  </a:lnTo>
                  <a:lnTo>
                    <a:pt x="2909" y="2380"/>
                  </a:lnTo>
                  <a:lnTo>
                    <a:pt x="2895" y="2366"/>
                  </a:lnTo>
                  <a:lnTo>
                    <a:pt x="2880" y="2360"/>
                  </a:lnTo>
                  <a:lnTo>
                    <a:pt x="2882" y="2347"/>
                  </a:lnTo>
                  <a:lnTo>
                    <a:pt x="2880" y="2331"/>
                  </a:lnTo>
                  <a:lnTo>
                    <a:pt x="2872" y="2323"/>
                  </a:lnTo>
                  <a:lnTo>
                    <a:pt x="2857" y="2316"/>
                  </a:lnTo>
                  <a:lnTo>
                    <a:pt x="2849" y="2300"/>
                  </a:lnTo>
                  <a:lnTo>
                    <a:pt x="2835" y="2288"/>
                  </a:lnTo>
                  <a:lnTo>
                    <a:pt x="2868" y="2292"/>
                  </a:lnTo>
                  <a:lnTo>
                    <a:pt x="2890" y="2298"/>
                  </a:lnTo>
                  <a:lnTo>
                    <a:pt x="2907" y="2281"/>
                  </a:lnTo>
                  <a:lnTo>
                    <a:pt x="2915" y="2269"/>
                  </a:lnTo>
                  <a:lnTo>
                    <a:pt x="2921" y="2263"/>
                  </a:lnTo>
                  <a:lnTo>
                    <a:pt x="2928" y="2269"/>
                  </a:lnTo>
                  <a:lnTo>
                    <a:pt x="2936" y="2275"/>
                  </a:lnTo>
                  <a:lnTo>
                    <a:pt x="2948" y="2287"/>
                  </a:lnTo>
                  <a:lnTo>
                    <a:pt x="2948" y="2304"/>
                  </a:lnTo>
                  <a:lnTo>
                    <a:pt x="2952" y="2316"/>
                  </a:lnTo>
                  <a:lnTo>
                    <a:pt x="2965" y="2323"/>
                  </a:lnTo>
                  <a:lnTo>
                    <a:pt x="2983" y="2333"/>
                  </a:lnTo>
                  <a:lnTo>
                    <a:pt x="3000" y="2349"/>
                  </a:lnTo>
                  <a:lnTo>
                    <a:pt x="3012" y="2358"/>
                  </a:lnTo>
                  <a:lnTo>
                    <a:pt x="3031" y="2356"/>
                  </a:lnTo>
                  <a:lnTo>
                    <a:pt x="3051" y="2356"/>
                  </a:lnTo>
                  <a:lnTo>
                    <a:pt x="3059" y="2366"/>
                  </a:lnTo>
                  <a:lnTo>
                    <a:pt x="3072" y="2383"/>
                  </a:lnTo>
                  <a:lnTo>
                    <a:pt x="3082" y="2403"/>
                  </a:lnTo>
                  <a:lnTo>
                    <a:pt x="3084" y="2430"/>
                  </a:lnTo>
                  <a:lnTo>
                    <a:pt x="3095" y="2445"/>
                  </a:lnTo>
                  <a:lnTo>
                    <a:pt x="3111" y="2457"/>
                  </a:lnTo>
                  <a:lnTo>
                    <a:pt x="3111" y="2480"/>
                  </a:lnTo>
                  <a:lnTo>
                    <a:pt x="3103" y="2500"/>
                  </a:lnTo>
                  <a:lnTo>
                    <a:pt x="3090" y="2515"/>
                  </a:lnTo>
                  <a:lnTo>
                    <a:pt x="3082" y="2527"/>
                  </a:lnTo>
                  <a:lnTo>
                    <a:pt x="3082" y="2550"/>
                  </a:lnTo>
                  <a:lnTo>
                    <a:pt x="3090" y="2569"/>
                  </a:lnTo>
                  <a:lnTo>
                    <a:pt x="3111" y="2577"/>
                  </a:lnTo>
                  <a:lnTo>
                    <a:pt x="3130" y="2587"/>
                  </a:lnTo>
                  <a:lnTo>
                    <a:pt x="3148" y="2599"/>
                  </a:lnTo>
                  <a:lnTo>
                    <a:pt x="3165" y="2610"/>
                  </a:lnTo>
                  <a:lnTo>
                    <a:pt x="3185" y="2622"/>
                  </a:lnTo>
                  <a:lnTo>
                    <a:pt x="3196" y="2637"/>
                  </a:lnTo>
                  <a:lnTo>
                    <a:pt x="3214" y="2659"/>
                  </a:lnTo>
                  <a:lnTo>
                    <a:pt x="3222" y="2668"/>
                  </a:lnTo>
                  <a:lnTo>
                    <a:pt x="3231" y="2690"/>
                  </a:lnTo>
                  <a:lnTo>
                    <a:pt x="3237" y="2707"/>
                  </a:lnTo>
                  <a:lnTo>
                    <a:pt x="3239" y="2728"/>
                  </a:lnTo>
                  <a:lnTo>
                    <a:pt x="3239" y="2742"/>
                  </a:lnTo>
                  <a:lnTo>
                    <a:pt x="3239" y="2765"/>
                  </a:lnTo>
                  <a:lnTo>
                    <a:pt x="3249" y="2779"/>
                  </a:lnTo>
                  <a:lnTo>
                    <a:pt x="3261" y="2779"/>
                  </a:lnTo>
                  <a:lnTo>
                    <a:pt x="3274" y="2767"/>
                  </a:lnTo>
                  <a:lnTo>
                    <a:pt x="3270" y="2742"/>
                  </a:lnTo>
                  <a:lnTo>
                    <a:pt x="3264" y="2719"/>
                  </a:lnTo>
                  <a:lnTo>
                    <a:pt x="3264" y="2699"/>
                  </a:lnTo>
                  <a:lnTo>
                    <a:pt x="3266" y="2680"/>
                  </a:lnTo>
                  <a:lnTo>
                    <a:pt x="3264" y="2659"/>
                  </a:lnTo>
                  <a:lnTo>
                    <a:pt x="3262" y="2637"/>
                  </a:lnTo>
                  <a:lnTo>
                    <a:pt x="3270" y="2618"/>
                  </a:lnTo>
                  <a:lnTo>
                    <a:pt x="3272" y="2602"/>
                  </a:lnTo>
                  <a:lnTo>
                    <a:pt x="3290" y="2587"/>
                  </a:lnTo>
                  <a:lnTo>
                    <a:pt x="3309" y="2581"/>
                  </a:lnTo>
                  <a:lnTo>
                    <a:pt x="3340" y="2577"/>
                  </a:lnTo>
                  <a:lnTo>
                    <a:pt x="3363" y="2575"/>
                  </a:lnTo>
                  <a:lnTo>
                    <a:pt x="3395" y="2573"/>
                  </a:lnTo>
                  <a:lnTo>
                    <a:pt x="3416" y="2573"/>
                  </a:lnTo>
                  <a:lnTo>
                    <a:pt x="3447" y="2577"/>
                  </a:lnTo>
                  <a:lnTo>
                    <a:pt x="3472" y="2587"/>
                  </a:lnTo>
                  <a:lnTo>
                    <a:pt x="3497" y="2595"/>
                  </a:lnTo>
                  <a:lnTo>
                    <a:pt x="3511" y="2604"/>
                  </a:lnTo>
                  <a:lnTo>
                    <a:pt x="3523" y="2612"/>
                  </a:lnTo>
                  <a:lnTo>
                    <a:pt x="3538" y="2610"/>
                  </a:lnTo>
                  <a:lnTo>
                    <a:pt x="3548" y="2600"/>
                  </a:lnTo>
                  <a:lnTo>
                    <a:pt x="3550" y="2587"/>
                  </a:lnTo>
                  <a:lnTo>
                    <a:pt x="3548" y="2569"/>
                  </a:lnTo>
                  <a:lnTo>
                    <a:pt x="3550" y="2554"/>
                  </a:lnTo>
                  <a:lnTo>
                    <a:pt x="3564" y="2552"/>
                  </a:lnTo>
                  <a:lnTo>
                    <a:pt x="3569" y="2568"/>
                  </a:lnTo>
                  <a:lnTo>
                    <a:pt x="3577" y="2577"/>
                  </a:lnTo>
                  <a:lnTo>
                    <a:pt x="3585" y="2587"/>
                  </a:lnTo>
                  <a:lnTo>
                    <a:pt x="3597" y="2589"/>
                  </a:lnTo>
                  <a:lnTo>
                    <a:pt x="3620" y="2579"/>
                  </a:lnTo>
                  <a:lnTo>
                    <a:pt x="3624" y="2571"/>
                  </a:lnTo>
                  <a:lnTo>
                    <a:pt x="3631" y="2560"/>
                  </a:lnTo>
                  <a:lnTo>
                    <a:pt x="3643" y="2552"/>
                  </a:lnTo>
                  <a:lnTo>
                    <a:pt x="3663" y="2556"/>
                  </a:lnTo>
                  <a:lnTo>
                    <a:pt x="3672" y="2571"/>
                  </a:lnTo>
                  <a:lnTo>
                    <a:pt x="3672" y="2597"/>
                  </a:lnTo>
                  <a:lnTo>
                    <a:pt x="3684" y="2587"/>
                  </a:lnTo>
                  <a:lnTo>
                    <a:pt x="3692" y="2571"/>
                  </a:lnTo>
                  <a:lnTo>
                    <a:pt x="3701" y="2558"/>
                  </a:lnTo>
                  <a:lnTo>
                    <a:pt x="3725" y="2546"/>
                  </a:lnTo>
                  <a:lnTo>
                    <a:pt x="3746" y="2554"/>
                  </a:lnTo>
                  <a:lnTo>
                    <a:pt x="3762" y="2564"/>
                  </a:lnTo>
                  <a:lnTo>
                    <a:pt x="3769" y="2577"/>
                  </a:lnTo>
                  <a:lnTo>
                    <a:pt x="3760" y="2587"/>
                  </a:lnTo>
                  <a:lnTo>
                    <a:pt x="3740" y="2585"/>
                  </a:lnTo>
                  <a:lnTo>
                    <a:pt x="3723" y="2587"/>
                  </a:lnTo>
                  <a:lnTo>
                    <a:pt x="3715" y="2608"/>
                  </a:lnTo>
                  <a:lnTo>
                    <a:pt x="3707" y="2618"/>
                  </a:lnTo>
                  <a:lnTo>
                    <a:pt x="3705" y="2637"/>
                  </a:lnTo>
                  <a:lnTo>
                    <a:pt x="3692" y="2655"/>
                  </a:lnTo>
                  <a:lnTo>
                    <a:pt x="3707" y="2657"/>
                  </a:lnTo>
                  <a:lnTo>
                    <a:pt x="3723" y="2664"/>
                  </a:lnTo>
                  <a:lnTo>
                    <a:pt x="3742" y="2672"/>
                  </a:lnTo>
                  <a:lnTo>
                    <a:pt x="3754" y="2668"/>
                  </a:lnTo>
                  <a:lnTo>
                    <a:pt x="3767" y="2653"/>
                  </a:lnTo>
                  <a:lnTo>
                    <a:pt x="3773" y="2649"/>
                  </a:lnTo>
                  <a:lnTo>
                    <a:pt x="3799" y="2655"/>
                  </a:lnTo>
                  <a:lnTo>
                    <a:pt x="3820" y="2655"/>
                  </a:lnTo>
                  <a:lnTo>
                    <a:pt x="3849" y="2653"/>
                  </a:lnTo>
                  <a:lnTo>
                    <a:pt x="3865" y="2649"/>
                  </a:lnTo>
                  <a:lnTo>
                    <a:pt x="3874" y="2647"/>
                  </a:lnTo>
                  <a:lnTo>
                    <a:pt x="3874" y="3438"/>
                  </a:lnTo>
                  <a:lnTo>
                    <a:pt x="2" y="3436"/>
                  </a:lnTo>
                  <a:lnTo>
                    <a:pt x="0" y="0"/>
                  </a:lnTo>
                  <a:lnTo>
                    <a:pt x="662" y="0"/>
                  </a:lnTo>
                  <a:close/>
                </a:path>
              </a:pathLst>
            </a:custGeom>
            <a:solidFill>
              <a:srgbClr val="00FFFF"/>
            </a:solidFill>
            <a:ln w="3175">
              <a:solidFill>
                <a:srgbClr val="000000"/>
              </a:solidFill>
              <a:prstDash val="solid"/>
              <a:round/>
              <a:headEnd/>
              <a:tailEnd/>
            </a:ln>
          </p:spPr>
          <p:txBody>
            <a:bodyPr/>
            <a:lstStyle/>
            <a:p>
              <a:pPr>
                <a:defRPr/>
              </a:pPr>
              <a:endParaRPr lang="en-US"/>
            </a:p>
          </p:txBody>
        </p:sp>
        <p:sp>
          <p:nvSpPr>
            <p:cNvPr id="689" name="Freeform 11"/>
            <p:cNvSpPr>
              <a:spLocks/>
            </p:cNvSpPr>
            <p:nvPr/>
          </p:nvSpPr>
          <p:spPr bwMode="auto">
            <a:xfrm>
              <a:off x="2027" y="590"/>
              <a:ext cx="816" cy="639"/>
            </a:xfrm>
            <a:custGeom>
              <a:avLst/>
              <a:gdLst/>
              <a:ahLst/>
              <a:cxnLst>
                <a:cxn ang="0">
                  <a:pos x="4" y="21"/>
                </a:cxn>
                <a:cxn ang="0">
                  <a:pos x="14" y="36"/>
                </a:cxn>
                <a:cxn ang="0">
                  <a:pos x="16" y="58"/>
                </a:cxn>
                <a:cxn ang="0">
                  <a:pos x="25" y="87"/>
                </a:cxn>
                <a:cxn ang="0">
                  <a:pos x="35" y="129"/>
                </a:cxn>
                <a:cxn ang="0">
                  <a:pos x="14" y="145"/>
                </a:cxn>
                <a:cxn ang="0">
                  <a:pos x="14" y="176"/>
                </a:cxn>
                <a:cxn ang="0">
                  <a:pos x="35" y="176"/>
                </a:cxn>
                <a:cxn ang="0">
                  <a:pos x="45" y="211"/>
                </a:cxn>
                <a:cxn ang="0">
                  <a:pos x="58" y="244"/>
                </a:cxn>
                <a:cxn ang="0">
                  <a:pos x="78" y="284"/>
                </a:cxn>
                <a:cxn ang="0">
                  <a:pos x="87" y="319"/>
                </a:cxn>
                <a:cxn ang="0">
                  <a:pos x="101" y="358"/>
                </a:cxn>
                <a:cxn ang="0">
                  <a:pos x="115" y="391"/>
                </a:cxn>
                <a:cxn ang="0">
                  <a:pos x="150" y="428"/>
                </a:cxn>
                <a:cxn ang="0">
                  <a:pos x="185" y="465"/>
                </a:cxn>
                <a:cxn ang="0">
                  <a:pos x="229" y="482"/>
                </a:cxn>
                <a:cxn ang="0">
                  <a:pos x="262" y="503"/>
                </a:cxn>
                <a:cxn ang="0">
                  <a:pos x="305" y="519"/>
                </a:cxn>
                <a:cxn ang="0">
                  <a:pos x="336" y="544"/>
                </a:cxn>
                <a:cxn ang="0">
                  <a:pos x="385" y="560"/>
                </a:cxn>
                <a:cxn ang="0">
                  <a:pos x="437" y="567"/>
                </a:cxn>
                <a:cxn ang="0">
                  <a:pos x="478" y="585"/>
                </a:cxn>
                <a:cxn ang="0">
                  <a:pos x="526" y="595"/>
                </a:cxn>
                <a:cxn ang="0">
                  <a:pos x="577" y="608"/>
                </a:cxn>
                <a:cxn ang="0">
                  <a:pos x="620" y="616"/>
                </a:cxn>
                <a:cxn ang="0">
                  <a:pos x="662" y="631"/>
                </a:cxn>
                <a:cxn ang="0">
                  <a:pos x="705" y="639"/>
                </a:cxn>
                <a:cxn ang="0">
                  <a:pos x="748" y="639"/>
                </a:cxn>
                <a:cxn ang="0">
                  <a:pos x="783" y="626"/>
                </a:cxn>
                <a:cxn ang="0">
                  <a:pos x="812" y="598"/>
                </a:cxn>
                <a:cxn ang="0">
                  <a:pos x="814" y="564"/>
                </a:cxn>
                <a:cxn ang="0">
                  <a:pos x="806" y="544"/>
                </a:cxn>
                <a:cxn ang="0">
                  <a:pos x="800" y="513"/>
                </a:cxn>
                <a:cxn ang="0">
                  <a:pos x="800" y="480"/>
                </a:cxn>
                <a:cxn ang="0">
                  <a:pos x="779" y="453"/>
                </a:cxn>
                <a:cxn ang="0">
                  <a:pos x="760" y="426"/>
                </a:cxn>
                <a:cxn ang="0">
                  <a:pos x="746" y="403"/>
                </a:cxn>
                <a:cxn ang="0">
                  <a:pos x="721" y="383"/>
                </a:cxn>
                <a:cxn ang="0">
                  <a:pos x="707" y="345"/>
                </a:cxn>
                <a:cxn ang="0">
                  <a:pos x="678" y="308"/>
                </a:cxn>
                <a:cxn ang="0">
                  <a:pos x="649" y="281"/>
                </a:cxn>
                <a:cxn ang="0">
                  <a:pos x="624" y="252"/>
                </a:cxn>
                <a:cxn ang="0">
                  <a:pos x="604" y="213"/>
                </a:cxn>
                <a:cxn ang="0">
                  <a:pos x="575" y="180"/>
                </a:cxn>
                <a:cxn ang="0">
                  <a:pos x="548" y="147"/>
                </a:cxn>
                <a:cxn ang="0">
                  <a:pos x="521" y="127"/>
                </a:cxn>
                <a:cxn ang="0">
                  <a:pos x="488" y="112"/>
                </a:cxn>
                <a:cxn ang="0">
                  <a:pos x="457" y="93"/>
                </a:cxn>
                <a:cxn ang="0">
                  <a:pos x="425" y="67"/>
                </a:cxn>
                <a:cxn ang="0">
                  <a:pos x="404" y="38"/>
                </a:cxn>
                <a:cxn ang="0">
                  <a:pos x="369" y="29"/>
                </a:cxn>
                <a:cxn ang="0">
                  <a:pos x="334" y="17"/>
                </a:cxn>
                <a:cxn ang="0">
                  <a:pos x="323" y="0"/>
                </a:cxn>
              </a:cxnLst>
              <a:rect l="0" t="0" r="r" b="b"/>
              <a:pathLst>
                <a:path w="816" h="639">
                  <a:moveTo>
                    <a:pt x="0" y="3"/>
                  </a:moveTo>
                  <a:lnTo>
                    <a:pt x="4" y="21"/>
                  </a:lnTo>
                  <a:lnTo>
                    <a:pt x="10" y="25"/>
                  </a:lnTo>
                  <a:lnTo>
                    <a:pt x="14" y="36"/>
                  </a:lnTo>
                  <a:lnTo>
                    <a:pt x="16" y="44"/>
                  </a:lnTo>
                  <a:lnTo>
                    <a:pt x="16" y="58"/>
                  </a:lnTo>
                  <a:lnTo>
                    <a:pt x="25" y="69"/>
                  </a:lnTo>
                  <a:lnTo>
                    <a:pt x="25" y="87"/>
                  </a:lnTo>
                  <a:lnTo>
                    <a:pt x="27" y="104"/>
                  </a:lnTo>
                  <a:lnTo>
                    <a:pt x="35" y="129"/>
                  </a:lnTo>
                  <a:lnTo>
                    <a:pt x="21" y="137"/>
                  </a:lnTo>
                  <a:lnTo>
                    <a:pt x="14" y="145"/>
                  </a:lnTo>
                  <a:lnTo>
                    <a:pt x="12" y="158"/>
                  </a:lnTo>
                  <a:lnTo>
                    <a:pt x="14" y="176"/>
                  </a:lnTo>
                  <a:lnTo>
                    <a:pt x="27" y="191"/>
                  </a:lnTo>
                  <a:lnTo>
                    <a:pt x="35" y="176"/>
                  </a:lnTo>
                  <a:lnTo>
                    <a:pt x="43" y="190"/>
                  </a:lnTo>
                  <a:lnTo>
                    <a:pt x="45" y="211"/>
                  </a:lnTo>
                  <a:lnTo>
                    <a:pt x="53" y="234"/>
                  </a:lnTo>
                  <a:lnTo>
                    <a:pt x="58" y="244"/>
                  </a:lnTo>
                  <a:lnTo>
                    <a:pt x="70" y="271"/>
                  </a:lnTo>
                  <a:lnTo>
                    <a:pt x="78" y="284"/>
                  </a:lnTo>
                  <a:lnTo>
                    <a:pt x="84" y="302"/>
                  </a:lnTo>
                  <a:lnTo>
                    <a:pt x="87" y="319"/>
                  </a:lnTo>
                  <a:lnTo>
                    <a:pt x="97" y="343"/>
                  </a:lnTo>
                  <a:lnTo>
                    <a:pt x="101" y="358"/>
                  </a:lnTo>
                  <a:lnTo>
                    <a:pt x="107" y="379"/>
                  </a:lnTo>
                  <a:lnTo>
                    <a:pt x="115" y="391"/>
                  </a:lnTo>
                  <a:lnTo>
                    <a:pt x="130" y="410"/>
                  </a:lnTo>
                  <a:lnTo>
                    <a:pt x="150" y="428"/>
                  </a:lnTo>
                  <a:lnTo>
                    <a:pt x="165" y="441"/>
                  </a:lnTo>
                  <a:lnTo>
                    <a:pt x="185" y="465"/>
                  </a:lnTo>
                  <a:lnTo>
                    <a:pt x="206" y="472"/>
                  </a:lnTo>
                  <a:lnTo>
                    <a:pt x="229" y="482"/>
                  </a:lnTo>
                  <a:lnTo>
                    <a:pt x="245" y="492"/>
                  </a:lnTo>
                  <a:lnTo>
                    <a:pt x="262" y="503"/>
                  </a:lnTo>
                  <a:lnTo>
                    <a:pt x="284" y="517"/>
                  </a:lnTo>
                  <a:lnTo>
                    <a:pt x="305" y="519"/>
                  </a:lnTo>
                  <a:lnTo>
                    <a:pt x="321" y="534"/>
                  </a:lnTo>
                  <a:lnTo>
                    <a:pt x="336" y="544"/>
                  </a:lnTo>
                  <a:lnTo>
                    <a:pt x="357" y="548"/>
                  </a:lnTo>
                  <a:lnTo>
                    <a:pt x="385" y="560"/>
                  </a:lnTo>
                  <a:lnTo>
                    <a:pt x="410" y="566"/>
                  </a:lnTo>
                  <a:lnTo>
                    <a:pt x="437" y="567"/>
                  </a:lnTo>
                  <a:lnTo>
                    <a:pt x="449" y="571"/>
                  </a:lnTo>
                  <a:lnTo>
                    <a:pt x="478" y="585"/>
                  </a:lnTo>
                  <a:lnTo>
                    <a:pt x="503" y="595"/>
                  </a:lnTo>
                  <a:lnTo>
                    <a:pt x="526" y="595"/>
                  </a:lnTo>
                  <a:lnTo>
                    <a:pt x="548" y="598"/>
                  </a:lnTo>
                  <a:lnTo>
                    <a:pt x="577" y="608"/>
                  </a:lnTo>
                  <a:lnTo>
                    <a:pt x="600" y="612"/>
                  </a:lnTo>
                  <a:lnTo>
                    <a:pt x="620" y="616"/>
                  </a:lnTo>
                  <a:lnTo>
                    <a:pt x="639" y="622"/>
                  </a:lnTo>
                  <a:lnTo>
                    <a:pt x="662" y="631"/>
                  </a:lnTo>
                  <a:lnTo>
                    <a:pt x="680" y="635"/>
                  </a:lnTo>
                  <a:lnTo>
                    <a:pt x="705" y="639"/>
                  </a:lnTo>
                  <a:lnTo>
                    <a:pt x="723" y="639"/>
                  </a:lnTo>
                  <a:lnTo>
                    <a:pt x="748" y="639"/>
                  </a:lnTo>
                  <a:lnTo>
                    <a:pt x="761" y="635"/>
                  </a:lnTo>
                  <a:lnTo>
                    <a:pt x="783" y="626"/>
                  </a:lnTo>
                  <a:lnTo>
                    <a:pt x="804" y="614"/>
                  </a:lnTo>
                  <a:lnTo>
                    <a:pt x="812" y="598"/>
                  </a:lnTo>
                  <a:lnTo>
                    <a:pt x="816" y="587"/>
                  </a:lnTo>
                  <a:lnTo>
                    <a:pt x="814" y="564"/>
                  </a:lnTo>
                  <a:lnTo>
                    <a:pt x="812" y="556"/>
                  </a:lnTo>
                  <a:lnTo>
                    <a:pt x="806" y="544"/>
                  </a:lnTo>
                  <a:lnTo>
                    <a:pt x="800" y="531"/>
                  </a:lnTo>
                  <a:lnTo>
                    <a:pt x="800" y="513"/>
                  </a:lnTo>
                  <a:lnTo>
                    <a:pt x="802" y="496"/>
                  </a:lnTo>
                  <a:lnTo>
                    <a:pt x="800" y="480"/>
                  </a:lnTo>
                  <a:lnTo>
                    <a:pt x="789" y="467"/>
                  </a:lnTo>
                  <a:lnTo>
                    <a:pt x="779" y="453"/>
                  </a:lnTo>
                  <a:lnTo>
                    <a:pt x="769" y="443"/>
                  </a:lnTo>
                  <a:lnTo>
                    <a:pt x="760" y="426"/>
                  </a:lnTo>
                  <a:lnTo>
                    <a:pt x="754" y="412"/>
                  </a:lnTo>
                  <a:lnTo>
                    <a:pt x="746" y="403"/>
                  </a:lnTo>
                  <a:lnTo>
                    <a:pt x="730" y="391"/>
                  </a:lnTo>
                  <a:lnTo>
                    <a:pt x="721" y="383"/>
                  </a:lnTo>
                  <a:lnTo>
                    <a:pt x="715" y="366"/>
                  </a:lnTo>
                  <a:lnTo>
                    <a:pt x="707" y="345"/>
                  </a:lnTo>
                  <a:lnTo>
                    <a:pt x="692" y="323"/>
                  </a:lnTo>
                  <a:lnTo>
                    <a:pt x="678" y="308"/>
                  </a:lnTo>
                  <a:lnTo>
                    <a:pt x="662" y="296"/>
                  </a:lnTo>
                  <a:lnTo>
                    <a:pt x="649" y="281"/>
                  </a:lnTo>
                  <a:lnTo>
                    <a:pt x="631" y="265"/>
                  </a:lnTo>
                  <a:lnTo>
                    <a:pt x="624" y="252"/>
                  </a:lnTo>
                  <a:lnTo>
                    <a:pt x="614" y="234"/>
                  </a:lnTo>
                  <a:lnTo>
                    <a:pt x="604" y="213"/>
                  </a:lnTo>
                  <a:lnTo>
                    <a:pt x="585" y="201"/>
                  </a:lnTo>
                  <a:lnTo>
                    <a:pt x="575" y="180"/>
                  </a:lnTo>
                  <a:lnTo>
                    <a:pt x="563" y="162"/>
                  </a:lnTo>
                  <a:lnTo>
                    <a:pt x="548" y="147"/>
                  </a:lnTo>
                  <a:lnTo>
                    <a:pt x="536" y="135"/>
                  </a:lnTo>
                  <a:lnTo>
                    <a:pt x="521" y="127"/>
                  </a:lnTo>
                  <a:lnTo>
                    <a:pt x="505" y="120"/>
                  </a:lnTo>
                  <a:lnTo>
                    <a:pt x="488" y="112"/>
                  </a:lnTo>
                  <a:lnTo>
                    <a:pt x="470" y="104"/>
                  </a:lnTo>
                  <a:lnTo>
                    <a:pt x="457" y="93"/>
                  </a:lnTo>
                  <a:lnTo>
                    <a:pt x="439" y="79"/>
                  </a:lnTo>
                  <a:lnTo>
                    <a:pt x="425" y="67"/>
                  </a:lnTo>
                  <a:lnTo>
                    <a:pt x="414" y="58"/>
                  </a:lnTo>
                  <a:lnTo>
                    <a:pt x="404" y="38"/>
                  </a:lnTo>
                  <a:lnTo>
                    <a:pt x="387" y="27"/>
                  </a:lnTo>
                  <a:lnTo>
                    <a:pt x="369" y="29"/>
                  </a:lnTo>
                  <a:lnTo>
                    <a:pt x="354" y="25"/>
                  </a:lnTo>
                  <a:lnTo>
                    <a:pt x="334" y="17"/>
                  </a:lnTo>
                  <a:lnTo>
                    <a:pt x="326" y="7"/>
                  </a:lnTo>
                  <a:lnTo>
                    <a:pt x="323" y="0"/>
                  </a:lnTo>
                  <a:lnTo>
                    <a:pt x="0" y="3"/>
                  </a:lnTo>
                  <a:close/>
                </a:path>
              </a:pathLst>
            </a:custGeom>
            <a:solidFill>
              <a:srgbClr val="00FFFF"/>
            </a:solidFill>
            <a:ln w="9525">
              <a:noFill/>
              <a:round/>
              <a:headEnd/>
              <a:tailEnd/>
            </a:ln>
          </p:spPr>
          <p:txBody>
            <a:bodyPr/>
            <a:lstStyle/>
            <a:p>
              <a:pPr>
                <a:defRPr/>
              </a:pPr>
              <a:endParaRPr lang="en-US"/>
            </a:p>
          </p:txBody>
        </p:sp>
        <p:sp>
          <p:nvSpPr>
            <p:cNvPr id="690" name="Freeform 12"/>
            <p:cNvSpPr>
              <a:spLocks/>
            </p:cNvSpPr>
            <p:nvPr/>
          </p:nvSpPr>
          <p:spPr bwMode="auto">
            <a:xfrm>
              <a:off x="2027" y="590"/>
              <a:ext cx="816" cy="639"/>
            </a:xfrm>
            <a:custGeom>
              <a:avLst/>
              <a:gdLst/>
              <a:ahLst/>
              <a:cxnLst>
                <a:cxn ang="0">
                  <a:pos x="4" y="21"/>
                </a:cxn>
                <a:cxn ang="0">
                  <a:pos x="14" y="36"/>
                </a:cxn>
                <a:cxn ang="0">
                  <a:pos x="16" y="58"/>
                </a:cxn>
                <a:cxn ang="0">
                  <a:pos x="25" y="87"/>
                </a:cxn>
                <a:cxn ang="0">
                  <a:pos x="35" y="129"/>
                </a:cxn>
                <a:cxn ang="0">
                  <a:pos x="14" y="145"/>
                </a:cxn>
                <a:cxn ang="0">
                  <a:pos x="14" y="176"/>
                </a:cxn>
                <a:cxn ang="0">
                  <a:pos x="35" y="176"/>
                </a:cxn>
                <a:cxn ang="0">
                  <a:pos x="45" y="211"/>
                </a:cxn>
                <a:cxn ang="0">
                  <a:pos x="58" y="244"/>
                </a:cxn>
                <a:cxn ang="0">
                  <a:pos x="78" y="284"/>
                </a:cxn>
                <a:cxn ang="0">
                  <a:pos x="87" y="319"/>
                </a:cxn>
                <a:cxn ang="0">
                  <a:pos x="101" y="358"/>
                </a:cxn>
                <a:cxn ang="0">
                  <a:pos x="115" y="391"/>
                </a:cxn>
                <a:cxn ang="0">
                  <a:pos x="150" y="428"/>
                </a:cxn>
                <a:cxn ang="0">
                  <a:pos x="185" y="465"/>
                </a:cxn>
                <a:cxn ang="0">
                  <a:pos x="229" y="482"/>
                </a:cxn>
                <a:cxn ang="0">
                  <a:pos x="262" y="503"/>
                </a:cxn>
                <a:cxn ang="0">
                  <a:pos x="305" y="519"/>
                </a:cxn>
                <a:cxn ang="0">
                  <a:pos x="336" y="544"/>
                </a:cxn>
                <a:cxn ang="0">
                  <a:pos x="385" y="560"/>
                </a:cxn>
                <a:cxn ang="0">
                  <a:pos x="437" y="567"/>
                </a:cxn>
                <a:cxn ang="0">
                  <a:pos x="478" y="585"/>
                </a:cxn>
                <a:cxn ang="0">
                  <a:pos x="526" y="595"/>
                </a:cxn>
                <a:cxn ang="0">
                  <a:pos x="577" y="608"/>
                </a:cxn>
                <a:cxn ang="0">
                  <a:pos x="620" y="616"/>
                </a:cxn>
                <a:cxn ang="0">
                  <a:pos x="662" y="631"/>
                </a:cxn>
                <a:cxn ang="0">
                  <a:pos x="705" y="639"/>
                </a:cxn>
                <a:cxn ang="0">
                  <a:pos x="748" y="639"/>
                </a:cxn>
                <a:cxn ang="0">
                  <a:pos x="783" y="626"/>
                </a:cxn>
                <a:cxn ang="0">
                  <a:pos x="812" y="598"/>
                </a:cxn>
                <a:cxn ang="0">
                  <a:pos x="814" y="564"/>
                </a:cxn>
                <a:cxn ang="0">
                  <a:pos x="806" y="544"/>
                </a:cxn>
                <a:cxn ang="0">
                  <a:pos x="800" y="513"/>
                </a:cxn>
                <a:cxn ang="0">
                  <a:pos x="800" y="480"/>
                </a:cxn>
                <a:cxn ang="0">
                  <a:pos x="779" y="453"/>
                </a:cxn>
                <a:cxn ang="0">
                  <a:pos x="760" y="426"/>
                </a:cxn>
                <a:cxn ang="0">
                  <a:pos x="746" y="403"/>
                </a:cxn>
                <a:cxn ang="0">
                  <a:pos x="721" y="383"/>
                </a:cxn>
                <a:cxn ang="0">
                  <a:pos x="707" y="345"/>
                </a:cxn>
                <a:cxn ang="0">
                  <a:pos x="678" y="308"/>
                </a:cxn>
                <a:cxn ang="0">
                  <a:pos x="649" y="281"/>
                </a:cxn>
                <a:cxn ang="0">
                  <a:pos x="624" y="252"/>
                </a:cxn>
                <a:cxn ang="0">
                  <a:pos x="604" y="213"/>
                </a:cxn>
                <a:cxn ang="0">
                  <a:pos x="575" y="180"/>
                </a:cxn>
                <a:cxn ang="0">
                  <a:pos x="548" y="147"/>
                </a:cxn>
                <a:cxn ang="0">
                  <a:pos x="521" y="127"/>
                </a:cxn>
                <a:cxn ang="0">
                  <a:pos x="488" y="112"/>
                </a:cxn>
                <a:cxn ang="0">
                  <a:pos x="457" y="93"/>
                </a:cxn>
                <a:cxn ang="0">
                  <a:pos x="425" y="67"/>
                </a:cxn>
                <a:cxn ang="0">
                  <a:pos x="404" y="38"/>
                </a:cxn>
                <a:cxn ang="0">
                  <a:pos x="369" y="29"/>
                </a:cxn>
                <a:cxn ang="0">
                  <a:pos x="334" y="17"/>
                </a:cxn>
                <a:cxn ang="0">
                  <a:pos x="323" y="0"/>
                </a:cxn>
              </a:cxnLst>
              <a:rect l="0" t="0" r="r" b="b"/>
              <a:pathLst>
                <a:path w="816" h="639">
                  <a:moveTo>
                    <a:pt x="0" y="3"/>
                  </a:moveTo>
                  <a:lnTo>
                    <a:pt x="4" y="21"/>
                  </a:lnTo>
                  <a:lnTo>
                    <a:pt x="10" y="25"/>
                  </a:lnTo>
                  <a:lnTo>
                    <a:pt x="14" y="36"/>
                  </a:lnTo>
                  <a:lnTo>
                    <a:pt x="16" y="44"/>
                  </a:lnTo>
                  <a:lnTo>
                    <a:pt x="16" y="58"/>
                  </a:lnTo>
                  <a:lnTo>
                    <a:pt x="25" y="69"/>
                  </a:lnTo>
                  <a:lnTo>
                    <a:pt x="25" y="87"/>
                  </a:lnTo>
                  <a:lnTo>
                    <a:pt x="27" y="104"/>
                  </a:lnTo>
                  <a:lnTo>
                    <a:pt x="35" y="129"/>
                  </a:lnTo>
                  <a:lnTo>
                    <a:pt x="21" y="137"/>
                  </a:lnTo>
                  <a:lnTo>
                    <a:pt x="14" y="145"/>
                  </a:lnTo>
                  <a:lnTo>
                    <a:pt x="12" y="158"/>
                  </a:lnTo>
                  <a:lnTo>
                    <a:pt x="14" y="176"/>
                  </a:lnTo>
                  <a:lnTo>
                    <a:pt x="27" y="191"/>
                  </a:lnTo>
                  <a:lnTo>
                    <a:pt x="35" y="176"/>
                  </a:lnTo>
                  <a:lnTo>
                    <a:pt x="43" y="190"/>
                  </a:lnTo>
                  <a:lnTo>
                    <a:pt x="45" y="211"/>
                  </a:lnTo>
                  <a:lnTo>
                    <a:pt x="53" y="234"/>
                  </a:lnTo>
                  <a:lnTo>
                    <a:pt x="58" y="244"/>
                  </a:lnTo>
                  <a:lnTo>
                    <a:pt x="70" y="271"/>
                  </a:lnTo>
                  <a:lnTo>
                    <a:pt x="78" y="284"/>
                  </a:lnTo>
                  <a:lnTo>
                    <a:pt x="84" y="302"/>
                  </a:lnTo>
                  <a:lnTo>
                    <a:pt x="87" y="319"/>
                  </a:lnTo>
                  <a:lnTo>
                    <a:pt x="97" y="343"/>
                  </a:lnTo>
                  <a:lnTo>
                    <a:pt x="101" y="358"/>
                  </a:lnTo>
                  <a:lnTo>
                    <a:pt x="107" y="379"/>
                  </a:lnTo>
                  <a:lnTo>
                    <a:pt x="115" y="391"/>
                  </a:lnTo>
                  <a:lnTo>
                    <a:pt x="130" y="410"/>
                  </a:lnTo>
                  <a:lnTo>
                    <a:pt x="150" y="428"/>
                  </a:lnTo>
                  <a:lnTo>
                    <a:pt x="165" y="441"/>
                  </a:lnTo>
                  <a:lnTo>
                    <a:pt x="185" y="465"/>
                  </a:lnTo>
                  <a:lnTo>
                    <a:pt x="206" y="472"/>
                  </a:lnTo>
                  <a:lnTo>
                    <a:pt x="229" y="482"/>
                  </a:lnTo>
                  <a:lnTo>
                    <a:pt x="245" y="492"/>
                  </a:lnTo>
                  <a:lnTo>
                    <a:pt x="262" y="503"/>
                  </a:lnTo>
                  <a:lnTo>
                    <a:pt x="284" y="517"/>
                  </a:lnTo>
                  <a:lnTo>
                    <a:pt x="305" y="519"/>
                  </a:lnTo>
                  <a:lnTo>
                    <a:pt x="321" y="534"/>
                  </a:lnTo>
                  <a:lnTo>
                    <a:pt x="336" y="544"/>
                  </a:lnTo>
                  <a:lnTo>
                    <a:pt x="357" y="548"/>
                  </a:lnTo>
                  <a:lnTo>
                    <a:pt x="385" y="560"/>
                  </a:lnTo>
                  <a:lnTo>
                    <a:pt x="410" y="566"/>
                  </a:lnTo>
                  <a:lnTo>
                    <a:pt x="437" y="567"/>
                  </a:lnTo>
                  <a:lnTo>
                    <a:pt x="449" y="571"/>
                  </a:lnTo>
                  <a:lnTo>
                    <a:pt x="478" y="585"/>
                  </a:lnTo>
                  <a:lnTo>
                    <a:pt x="503" y="595"/>
                  </a:lnTo>
                  <a:lnTo>
                    <a:pt x="526" y="595"/>
                  </a:lnTo>
                  <a:lnTo>
                    <a:pt x="548" y="598"/>
                  </a:lnTo>
                  <a:lnTo>
                    <a:pt x="577" y="608"/>
                  </a:lnTo>
                  <a:lnTo>
                    <a:pt x="600" y="612"/>
                  </a:lnTo>
                  <a:lnTo>
                    <a:pt x="620" y="616"/>
                  </a:lnTo>
                  <a:lnTo>
                    <a:pt x="639" y="622"/>
                  </a:lnTo>
                  <a:lnTo>
                    <a:pt x="662" y="631"/>
                  </a:lnTo>
                  <a:lnTo>
                    <a:pt x="680" y="635"/>
                  </a:lnTo>
                  <a:lnTo>
                    <a:pt x="705" y="639"/>
                  </a:lnTo>
                  <a:lnTo>
                    <a:pt x="723" y="639"/>
                  </a:lnTo>
                  <a:lnTo>
                    <a:pt x="748" y="639"/>
                  </a:lnTo>
                  <a:lnTo>
                    <a:pt x="761" y="635"/>
                  </a:lnTo>
                  <a:lnTo>
                    <a:pt x="783" y="626"/>
                  </a:lnTo>
                  <a:lnTo>
                    <a:pt x="804" y="614"/>
                  </a:lnTo>
                  <a:lnTo>
                    <a:pt x="812" y="598"/>
                  </a:lnTo>
                  <a:lnTo>
                    <a:pt x="816" y="587"/>
                  </a:lnTo>
                  <a:lnTo>
                    <a:pt x="814" y="564"/>
                  </a:lnTo>
                  <a:lnTo>
                    <a:pt x="812" y="556"/>
                  </a:lnTo>
                  <a:lnTo>
                    <a:pt x="806" y="544"/>
                  </a:lnTo>
                  <a:lnTo>
                    <a:pt x="800" y="531"/>
                  </a:lnTo>
                  <a:lnTo>
                    <a:pt x="800" y="513"/>
                  </a:lnTo>
                  <a:lnTo>
                    <a:pt x="802" y="496"/>
                  </a:lnTo>
                  <a:lnTo>
                    <a:pt x="800" y="480"/>
                  </a:lnTo>
                  <a:lnTo>
                    <a:pt x="789" y="467"/>
                  </a:lnTo>
                  <a:lnTo>
                    <a:pt x="779" y="453"/>
                  </a:lnTo>
                  <a:lnTo>
                    <a:pt x="769" y="443"/>
                  </a:lnTo>
                  <a:lnTo>
                    <a:pt x="760" y="426"/>
                  </a:lnTo>
                  <a:lnTo>
                    <a:pt x="754" y="412"/>
                  </a:lnTo>
                  <a:lnTo>
                    <a:pt x="746" y="403"/>
                  </a:lnTo>
                  <a:lnTo>
                    <a:pt x="730" y="391"/>
                  </a:lnTo>
                  <a:lnTo>
                    <a:pt x="721" y="383"/>
                  </a:lnTo>
                  <a:lnTo>
                    <a:pt x="715" y="366"/>
                  </a:lnTo>
                  <a:lnTo>
                    <a:pt x="707" y="345"/>
                  </a:lnTo>
                  <a:lnTo>
                    <a:pt x="692" y="323"/>
                  </a:lnTo>
                  <a:lnTo>
                    <a:pt x="678" y="308"/>
                  </a:lnTo>
                  <a:lnTo>
                    <a:pt x="662" y="296"/>
                  </a:lnTo>
                  <a:lnTo>
                    <a:pt x="649" y="281"/>
                  </a:lnTo>
                  <a:lnTo>
                    <a:pt x="631" y="265"/>
                  </a:lnTo>
                  <a:lnTo>
                    <a:pt x="624" y="252"/>
                  </a:lnTo>
                  <a:lnTo>
                    <a:pt x="614" y="234"/>
                  </a:lnTo>
                  <a:lnTo>
                    <a:pt x="604" y="213"/>
                  </a:lnTo>
                  <a:lnTo>
                    <a:pt x="585" y="201"/>
                  </a:lnTo>
                  <a:lnTo>
                    <a:pt x="575" y="180"/>
                  </a:lnTo>
                  <a:lnTo>
                    <a:pt x="563" y="162"/>
                  </a:lnTo>
                  <a:lnTo>
                    <a:pt x="548" y="147"/>
                  </a:lnTo>
                  <a:lnTo>
                    <a:pt x="536" y="135"/>
                  </a:lnTo>
                  <a:lnTo>
                    <a:pt x="521" y="127"/>
                  </a:lnTo>
                  <a:lnTo>
                    <a:pt x="505" y="120"/>
                  </a:lnTo>
                  <a:lnTo>
                    <a:pt x="488" y="112"/>
                  </a:lnTo>
                  <a:lnTo>
                    <a:pt x="470" y="104"/>
                  </a:lnTo>
                  <a:lnTo>
                    <a:pt x="457" y="93"/>
                  </a:lnTo>
                  <a:lnTo>
                    <a:pt x="439" y="79"/>
                  </a:lnTo>
                  <a:lnTo>
                    <a:pt x="425" y="67"/>
                  </a:lnTo>
                  <a:lnTo>
                    <a:pt x="414" y="58"/>
                  </a:lnTo>
                  <a:lnTo>
                    <a:pt x="404" y="38"/>
                  </a:lnTo>
                  <a:lnTo>
                    <a:pt x="387" y="27"/>
                  </a:lnTo>
                  <a:lnTo>
                    <a:pt x="369" y="29"/>
                  </a:lnTo>
                  <a:lnTo>
                    <a:pt x="354" y="25"/>
                  </a:lnTo>
                  <a:lnTo>
                    <a:pt x="334" y="17"/>
                  </a:lnTo>
                  <a:lnTo>
                    <a:pt x="326" y="7"/>
                  </a:lnTo>
                  <a:lnTo>
                    <a:pt x="323" y="0"/>
                  </a:lnTo>
                  <a:lnTo>
                    <a:pt x="0" y="3"/>
                  </a:lnTo>
                  <a:close/>
                </a:path>
              </a:pathLst>
            </a:custGeom>
            <a:solidFill>
              <a:srgbClr val="00FFFF"/>
            </a:solidFill>
            <a:ln w="3175">
              <a:solidFill>
                <a:srgbClr val="000000"/>
              </a:solidFill>
              <a:prstDash val="solid"/>
              <a:round/>
              <a:headEnd/>
              <a:tailEnd/>
            </a:ln>
          </p:spPr>
          <p:txBody>
            <a:bodyPr/>
            <a:lstStyle/>
            <a:p>
              <a:pPr>
                <a:defRPr/>
              </a:pPr>
              <a:endParaRPr lang="en-US"/>
            </a:p>
          </p:txBody>
        </p:sp>
        <p:sp>
          <p:nvSpPr>
            <p:cNvPr id="691" name="Freeform 13"/>
            <p:cNvSpPr>
              <a:spLocks/>
            </p:cNvSpPr>
            <p:nvPr/>
          </p:nvSpPr>
          <p:spPr bwMode="auto">
            <a:xfrm>
              <a:off x="3690" y="595"/>
              <a:ext cx="1089" cy="1859"/>
            </a:xfrm>
            <a:custGeom>
              <a:avLst/>
              <a:gdLst/>
              <a:ahLst/>
              <a:cxnLst>
                <a:cxn ang="0">
                  <a:pos x="406" y="10"/>
                </a:cxn>
                <a:cxn ang="0">
                  <a:pos x="388" y="47"/>
                </a:cxn>
                <a:cxn ang="0">
                  <a:pos x="361" y="86"/>
                </a:cxn>
                <a:cxn ang="0">
                  <a:pos x="345" y="109"/>
                </a:cxn>
                <a:cxn ang="0">
                  <a:pos x="314" y="144"/>
                </a:cxn>
                <a:cxn ang="0">
                  <a:pos x="283" y="186"/>
                </a:cxn>
                <a:cxn ang="0">
                  <a:pos x="266" y="237"/>
                </a:cxn>
                <a:cxn ang="0">
                  <a:pos x="250" y="283"/>
                </a:cxn>
                <a:cxn ang="0">
                  <a:pos x="211" y="330"/>
                </a:cxn>
                <a:cxn ang="0">
                  <a:pos x="161" y="371"/>
                </a:cxn>
                <a:cxn ang="0">
                  <a:pos x="128" y="402"/>
                </a:cxn>
                <a:cxn ang="0">
                  <a:pos x="87" y="425"/>
                </a:cxn>
                <a:cxn ang="0">
                  <a:pos x="46" y="450"/>
                </a:cxn>
                <a:cxn ang="0">
                  <a:pos x="7" y="510"/>
                </a:cxn>
                <a:cxn ang="0">
                  <a:pos x="0" y="584"/>
                </a:cxn>
                <a:cxn ang="0">
                  <a:pos x="15" y="636"/>
                </a:cxn>
                <a:cxn ang="0">
                  <a:pos x="48" y="683"/>
                </a:cxn>
                <a:cxn ang="0">
                  <a:pos x="48" y="733"/>
                </a:cxn>
                <a:cxn ang="0">
                  <a:pos x="42" y="787"/>
                </a:cxn>
                <a:cxn ang="0">
                  <a:pos x="62" y="842"/>
                </a:cxn>
                <a:cxn ang="0">
                  <a:pos x="95" y="884"/>
                </a:cxn>
                <a:cxn ang="0">
                  <a:pos x="124" y="937"/>
                </a:cxn>
                <a:cxn ang="0">
                  <a:pos x="143" y="991"/>
                </a:cxn>
                <a:cxn ang="0">
                  <a:pos x="165" y="1051"/>
                </a:cxn>
                <a:cxn ang="0">
                  <a:pos x="215" y="1113"/>
                </a:cxn>
                <a:cxn ang="0">
                  <a:pos x="277" y="1179"/>
                </a:cxn>
                <a:cxn ang="0">
                  <a:pos x="312" y="1221"/>
                </a:cxn>
                <a:cxn ang="0">
                  <a:pos x="336" y="1283"/>
                </a:cxn>
                <a:cxn ang="0">
                  <a:pos x="374" y="1345"/>
                </a:cxn>
                <a:cxn ang="0">
                  <a:pos x="431" y="1378"/>
                </a:cxn>
                <a:cxn ang="0">
                  <a:pos x="472" y="1404"/>
                </a:cxn>
                <a:cxn ang="0">
                  <a:pos x="532" y="1454"/>
                </a:cxn>
                <a:cxn ang="0">
                  <a:pos x="549" y="1504"/>
                </a:cxn>
                <a:cxn ang="0">
                  <a:pos x="586" y="1592"/>
                </a:cxn>
                <a:cxn ang="0">
                  <a:pos x="662" y="1617"/>
                </a:cxn>
                <a:cxn ang="0">
                  <a:pos x="707" y="1644"/>
                </a:cxn>
                <a:cxn ang="0">
                  <a:pos x="769" y="1677"/>
                </a:cxn>
                <a:cxn ang="0">
                  <a:pos x="821" y="1718"/>
                </a:cxn>
                <a:cxn ang="0">
                  <a:pos x="856" y="1733"/>
                </a:cxn>
                <a:cxn ang="0">
                  <a:pos x="914" y="1758"/>
                </a:cxn>
                <a:cxn ang="0">
                  <a:pos x="938" y="1801"/>
                </a:cxn>
                <a:cxn ang="0">
                  <a:pos x="986" y="1838"/>
                </a:cxn>
                <a:cxn ang="0">
                  <a:pos x="1041" y="1849"/>
                </a:cxn>
                <a:cxn ang="0">
                  <a:pos x="1089" y="1859"/>
                </a:cxn>
              </a:cxnLst>
              <a:rect l="0" t="0" r="r" b="b"/>
              <a:pathLst>
                <a:path w="1089" h="1859">
                  <a:moveTo>
                    <a:pt x="423" y="0"/>
                  </a:moveTo>
                  <a:lnTo>
                    <a:pt x="411" y="0"/>
                  </a:lnTo>
                  <a:lnTo>
                    <a:pt x="406" y="10"/>
                  </a:lnTo>
                  <a:lnTo>
                    <a:pt x="400" y="20"/>
                  </a:lnTo>
                  <a:lnTo>
                    <a:pt x="390" y="33"/>
                  </a:lnTo>
                  <a:lnTo>
                    <a:pt x="388" y="47"/>
                  </a:lnTo>
                  <a:lnTo>
                    <a:pt x="380" y="57"/>
                  </a:lnTo>
                  <a:lnTo>
                    <a:pt x="371" y="72"/>
                  </a:lnTo>
                  <a:lnTo>
                    <a:pt x="361" y="86"/>
                  </a:lnTo>
                  <a:lnTo>
                    <a:pt x="355" y="93"/>
                  </a:lnTo>
                  <a:lnTo>
                    <a:pt x="351" y="101"/>
                  </a:lnTo>
                  <a:lnTo>
                    <a:pt x="345" y="109"/>
                  </a:lnTo>
                  <a:lnTo>
                    <a:pt x="338" y="121"/>
                  </a:lnTo>
                  <a:lnTo>
                    <a:pt x="326" y="132"/>
                  </a:lnTo>
                  <a:lnTo>
                    <a:pt x="314" y="144"/>
                  </a:lnTo>
                  <a:lnTo>
                    <a:pt x="303" y="157"/>
                  </a:lnTo>
                  <a:lnTo>
                    <a:pt x="289" y="171"/>
                  </a:lnTo>
                  <a:lnTo>
                    <a:pt x="283" y="186"/>
                  </a:lnTo>
                  <a:lnTo>
                    <a:pt x="273" y="204"/>
                  </a:lnTo>
                  <a:lnTo>
                    <a:pt x="268" y="221"/>
                  </a:lnTo>
                  <a:lnTo>
                    <a:pt x="266" y="237"/>
                  </a:lnTo>
                  <a:lnTo>
                    <a:pt x="264" y="258"/>
                  </a:lnTo>
                  <a:lnTo>
                    <a:pt x="256" y="272"/>
                  </a:lnTo>
                  <a:lnTo>
                    <a:pt x="250" y="283"/>
                  </a:lnTo>
                  <a:lnTo>
                    <a:pt x="246" y="299"/>
                  </a:lnTo>
                  <a:lnTo>
                    <a:pt x="231" y="312"/>
                  </a:lnTo>
                  <a:lnTo>
                    <a:pt x="211" y="330"/>
                  </a:lnTo>
                  <a:lnTo>
                    <a:pt x="192" y="345"/>
                  </a:lnTo>
                  <a:lnTo>
                    <a:pt x="180" y="355"/>
                  </a:lnTo>
                  <a:lnTo>
                    <a:pt x="161" y="371"/>
                  </a:lnTo>
                  <a:lnTo>
                    <a:pt x="155" y="382"/>
                  </a:lnTo>
                  <a:lnTo>
                    <a:pt x="141" y="392"/>
                  </a:lnTo>
                  <a:lnTo>
                    <a:pt x="128" y="402"/>
                  </a:lnTo>
                  <a:lnTo>
                    <a:pt x="122" y="409"/>
                  </a:lnTo>
                  <a:lnTo>
                    <a:pt x="106" y="417"/>
                  </a:lnTo>
                  <a:lnTo>
                    <a:pt x="87" y="425"/>
                  </a:lnTo>
                  <a:lnTo>
                    <a:pt x="73" y="429"/>
                  </a:lnTo>
                  <a:lnTo>
                    <a:pt x="60" y="438"/>
                  </a:lnTo>
                  <a:lnTo>
                    <a:pt x="46" y="450"/>
                  </a:lnTo>
                  <a:lnTo>
                    <a:pt x="27" y="471"/>
                  </a:lnTo>
                  <a:lnTo>
                    <a:pt x="15" y="495"/>
                  </a:lnTo>
                  <a:lnTo>
                    <a:pt x="7" y="510"/>
                  </a:lnTo>
                  <a:lnTo>
                    <a:pt x="2" y="533"/>
                  </a:lnTo>
                  <a:lnTo>
                    <a:pt x="2" y="559"/>
                  </a:lnTo>
                  <a:lnTo>
                    <a:pt x="0" y="584"/>
                  </a:lnTo>
                  <a:lnTo>
                    <a:pt x="0" y="607"/>
                  </a:lnTo>
                  <a:lnTo>
                    <a:pt x="7" y="626"/>
                  </a:lnTo>
                  <a:lnTo>
                    <a:pt x="15" y="636"/>
                  </a:lnTo>
                  <a:lnTo>
                    <a:pt x="29" y="648"/>
                  </a:lnTo>
                  <a:lnTo>
                    <a:pt x="38" y="667"/>
                  </a:lnTo>
                  <a:lnTo>
                    <a:pt x="48" y="683"/>
                  </a:lnTo>
                  <a:lnTo>
                    <a:pt x="48" y="698"/>
                  </a:lnTo>
                  <a:lnTo>
                    <a:pt x="48" y="717"/>
                  </a:lnTo>
                  <a:lnTo>
                    <a:pt x="48" y="733"/>
                  </a:lnTo>
                  <a:lnTo>
                    <a:pt x="44" y="749"/>
                  </a:lnTo>
                  <a:lnTo>
                    <a:pt x="42" y="758"/>
                  </a:lnTo>
                  <a:lnTo>
                    <a:pt x="42" y="787"/>
                  </a:lnTo>
                  <a:lnTo>
                    <a:pt x="48" y="811"/>
                  </a:lnTo>
                  <a:lnTo>
                    <a:pt x="54" y="824"/>
                  </a:lnTo>
                  <a:lnTo>
                    <a:pt x="62" y="842"/>
                  </a:lnTo>
                  <a:lnTo>
                    <a:pt x="71" y="855"/>
                  </a:lnTo>
                  <a:lnTo>
                    <a:pt x="83" y="869"/>
                  </a:lnTo>
                  <a:lnTo>
                    <a:pt x="95" y="884"/>
                  </a:lnTo>
                  <a:lnTo>
                    <a:pt x="106" y="904"/>
                  </a:lnTo>
                  <a:lnTo>
                    <a:pt x="116" y="923"/>
                  </a:lnTo>
                  <a:lnTo>
                    <a:pt x="124" y="937"/>
                  </a:lnTo>
                  <a:lnTo>
                    <a:pt x="130" y="950"/>
                  </a:lnTo>
                  <a:lnTo>
                    <a:pt x="139" y="971"/>
                  </a:lnTo>
                  <a:lnTo>
                    <a:pt x="143" y="991"/>
                  </a:lnTo>
                  <a:lnTo>
                    <a:pt x="147" y="1010"/>
                  </a:lnTo>
                  <a:lnTo>
                    <a:pt x="157" y="1030"/>
                  </a:lnTo>
                  <a:lnTo>
                    <a:pt x="165" y="1051"/>
                  </a:lnTo>
                  <a:lnTo>
                    <a:pt x="176" y="1070"/>
                  </a:lnTo>
                  <a:lnTo>
                    <a:pt x="200" y="1092"/>
                  </a:lnTo>
                  <a:lnTo>
                    <a:pt x="215" y="1113"/>
                  </a:lnTo>
                  <a:lnTo>
                    <a:pt x="237" y="1144"/>
                  </a:lnTo>
                  <a:lnTo>
                    <a:pt x="256" y="1161"/>
                  </a:lnTo>
                  <a:lnTo>
                    <a:pt x="277" y="1179"/>
                  </a:lnTo>
                  <a:lnTo>
                    <a:pt x="291" y="1194"/>
                  </a:lnTo>
                  <a:lnTo>
                    <a:pt x="303" y="1206"/>
                  </a:lnTo>
                  <a:lnTo>
                    <a:pt x="312" y="1221"/>
                  </a:lnTo>
                  <a:lnTo>
                    <a:pt x="316" y="1243"/>
                  </a:lnTo>
                  <a:lnTo>
                    <a:pt x="330" y="1264"/>
                  </a:lnTo>
                  <a:lnTo>
                    <a:pt x="336" y="1283"/>
                  </a:lnTo>
                  <a:lnTo>
                    <a:pt x="340" y="1305"/>
                  </a:lnTo>
                  <a:lnTo>
                    <a:pt x="351" y="1322"/>
                  </a:lnTo>
                  <a:lnTo>
                    <a:pt x="374" y="1345"/>
                  </a:lnTo>
                  <a:lnTo>
                    <a:pt x="386" y="1355"/>
                  </a:lnTo>
                  <a:lnTo>
                    <a:pt x="406" y="1369"/>
                  </a:lnTo>
                  <a:lnTo>
                    <a:pt x="431" y="1378"/>
                  </a:lnTo>
                  <a:lnTo>
                    <a:pt x="444" y="1378"/>
                  </a:lnTo>
                  <a:lnTo>
                    <a:pt x="456" y="1388"/>
                  </a:lnTo>
                  <a:lnTo>
                    <a:pt x="472" y="1404"/>
                  </a:lnTo>
                  <a:lnTo>
                    <a:pt x="483" y="1423"/>
                  </a:lnTo>
                  <a:lnTo>
                    <a:pt x="507" y="1442"/>
                  </a:lnTo>
                  <a:lnTo>
                    <a:pt x="532" y="1454"/>
                  </a:lnTo>
                  <a:lnTo>
                    <a:pt x="543" y="1468"/>
                  </a:lnTo>
                  <a:lnTo>
                    <a:pt x="549" y="1491"/>
                  </a:lnTo>
                  <a:lnTo>
                    <a:pt x="549" y="1504"/>
                  </a:lnTo>
                  <a:lnTo>
                    <a:pt x="551" y="1541"/>
                  </a:lnTo>
                  <a:lnTo>
                    <a:pt x="571" y="1574"/>
                  </a:lnTo>
                  <a:lnTo>
                    <a:pt x="586" y="1592"/>
                  </a:lnTo>
                  <a:lnTo>
                    <a:pt x="613" y="1609"/>
                  </a:lnTo>
                  <a:lnTo>
                    <a:pt x="642" y="1607"/>
                  </a:lnTo>
                  <a:lnTo>
                    <a:pt x="662" y="1617"/>
                  </a:lnTo>
                  <a:lnTo>
                    <a:pt x="674" y="1636"/>
                  </a:lnTo>
                  <a:lnTo>
                    <a:pt x="687" y="1650"/>
                  </a:lnTo>
                  <a:lnTo>
                    <a:pt x="707" y="1644"/>
                  </a:lnTo>
                  <a:lnTo>
                    <a:pt x="720" y="1650"/>
                  </a:lnTo>
                  <a:lnTo>
                    <a:pt x="745" y="1667"/>
                  </a:lnTo>
                  <a:lnTo>
                    <a:pt x="769" y="1677"/>
                  </a:lnTo>
                  <a:lnTo>
                    <a:pt x="784" y="1690"/>
                  </a:lnTo>
                  <a:lnTo>
                    <a:pt x="806" y="1702"/>
                  </a:lnTo>
                  <a:lnTo>
                    <a:pt x="821" y="1718"/>
                  </a:lnTo>
                  <a:lnTo>
                    <a:pt x="821" y="1725"/>
                  </a:lnTo>
                  <a:lnTo>
                    <a:pt x="841" y="1727"/>
                  </a:lnTo>
                  <a:lnTo>
                    <a:pt x="856" y="1733"/>
                  </a:lnTo>
                  <a:lnTo>
                    <a:pt x="877" y="1743"/>
                  </a:lnTo>
                  <a:lnTo>
                    <a:pt x="893" y="1749"/>
                  </a:lnTo>
                  <a:lnTo>
                    <a:pt x="914" y="1758"/>
                  </a:lnTo>
                  <a:lnTo>
                    <a:pt x="930" y="1764"/>
                  </a:lnTo>
                  <a:lnTo>
                    <a:pt x="936" y="1780"/>
                  </a:lnTo>
                  <a:lnTo>
                    <a:pt x="938" y="1801"/>
                  </a:lnTo>
                  <a:lnTo>
                    <a:pt x="947" y="1811"/>
                  </a:lnTo>
                  <a:lnTo>
                    <a:pt x="967" y="1826"/>
                  </a:lnTo>
                  <a:lnTo>
                    <a:pt x="986" y="1838"/>
                  </a:lnTo>
                  <a:lnTo>
                    <a:pt x="1000" y="1845"/>
                  </a:lnTo>
                  <a:lnTo>
                    <a:pt x="1025" y="1855"/>
                  </a:lnTo>
                  <a:lnTo>
                    <a:pt x="1041" y="1849"/>
                  </a:lnTo>
                  <a:lnTo>
                    <a:pt x="1052" y="1847"/>
                  </a:lnTo>
                  <a:lnTo>
                    <a:pt x="1074" y="1855"/>
                  </a:lnTo>
                  <a:lnTo>
                    <a:pt x="1089" y="1859"/>
                  </a:lnTo>
                  <a:lnTo>
                    <a:pt x="1087" y="0"/>
                  </a:lnTo>
                  <a:lnTo>
                    <a:pt x="423" y="0"/>
                  </a:lnTo>
                  <a:close/>
                </a:path>
              </a:pathLst>
            </a:custGeom>
            <a:blipFill dpi="0" rotWithShape="0">
              <a:blip r:embed="rId3" cstate="print"/>
              <a:srcRect/>
              <a:tile tx="0" ty="0" sx="100000" sy="100000" flip="none" algn="tl"/>
            </a:blipFill>
            <a:ln w="9525">
              <a:noFill/>
              <a:round/>
              <a:headEnd/>
              <a:tailEnd/>
            </a:ln>
          </p:spPr>
          <p:txBody>
            <a:bodyPr/>
            <a:lstStyle/>
            <a:p>
              <a:pPr>
                <a:defRPr/>
              </a:pPr>
              <a:endParaRPr lang="en-US"/>
            </a:p>
          </p:txBody>
        </p:sp>
        <p:sp>
          <p:nvSpPr>
            <p:cNvPr id="692" name="Freeform 14"/>
            <p:cNvSpPr>
              <a:spLocks/>
            </p:cNvSpPr>
            <p:nvPr/>
          </p:nvSpPr>
          <p:spPr bwMode="auto">
            <a:xfrm>
              <a:off x="3690" y="595"/>
              <a:ext cx="1089" cy="1859"/>
            </a:xfrm>
            <a:custGeom>
              <a:avLst/>
              <a:gdLst/>
              <a:ahLst/>
              <a:cxnLst>
                <a:cxn ang="0">
                  <a:pos x="406" y="10"/>
                </a:cxn>
                <a:cxn ang="0">
                  <a:pos x="388" y="47"/>
                </a:cxn>
                <a:cxn ang="0">
                  <a:pos x="361" y="86"/>
                </a:cxn>
                <a:cxn ang="0">
                  <a:pos x="345" y="109"/>
                </a:cxn>
                <a:cxn ang="0">
                  <a:pos x="314" y="144"/>
                </a:cxn>
                <a:cxn ang="0">
                  <a:pos x="283" y="186"/>
                </a:cxn>
                <a:cxn ang="0">
                  <a:pos x="266" y="237"/>
                </a:cxn>
                <a:cxn ang="0">
                  <a:pos x="250" y="283"/>
                </a:cxn>
                <a:cxn ang="0">
                  <a:pos x="211" y="330"/>
                </a:cxn>
                <a:cxn ang="0">
                  <a:pos x="161" y="371"/>
                </a:cxn>
                <a:cxn ang="0">
                  <a:pos x="128" y="402"/>
                </a:cxn>
                <a:cxn ang="0">
                  <a:pos x="87" y="425"/>
                </a:cxn>
                <a:cxn ang="0">
                  <a:pos x="46" y="450"/>
                </a:cxn>
                <a:cxn ang="0">
                  <a:pos x="7" y="510"/>
                </a:cxn>
                <a:cxn ang="0">
                  <a:pos x="0" y="584"/>
                </a:cxn>
                <a:cxn ang="0">
                  <a:pos x="15" y="636"/>
                </a:cxn>
                <a:cxn ang="0">
                  <a:pos x="48" y="683"/>
                </a:cxn>
                <a:cxn ang="0">
                  <a:pos x="48" y="733"/>
                </a:cxn>
                <a:cxn ang="0">
                  <a:pos x="42" y="787"/>
                </a:cxn>
                <a:cxn ang="0">
                  <a:pos x="62" y="842"/>
                </a:cxn>
                <a:cxn ang="0">
                  <a:pos x="95" y="884"/>
                </a:cxn>
                <a:cxn ang="0">
                  <a:pos x="124" y="937"/>
                </a:cxn>
                <a:cxn ang="0">
                  <a:pos x="143" y="991"/>
                </a:cxn>
                <a:cxn ang="0">
                  <a:pos x="165" y="1051"/>
                </a:cxn>
                <a:cxn ang="0">
                  <a:pos x="215" y="1113"/>
                </a:cxn>
                <a:cxn ang="0">
                  <a:pos x="277" y="1179"/>
                </a:cxn>
                <a:cxn ang="0">
                  <a:pos x="312" y="1221"/>
                </a:cxn>
                <a:cxn ang="0">
                  <a:pos x="336" y="1283"/>
                </a:cxn>
                <a:cxn ang="0">
                  <a:pos x="374" y="1345"/>
                </a:cxn>
                <a:cxn ang="0">
                  <a:pos x="431" y="1378"/>
                </a:cxn>
                <a:cxn ang="0">
                  <a:pos x="472" y="1404"/>
                </a:cxn>
                <a:cxn ang="0">
                  <a:pos x="532" y="1454"/>
                </a:cxn>
                <a:cxn ang="0">
                  <a:pos x="549" y="1504"/>
                </a:cxn>
                <a:cxn ang="0">
                  <a:pos x="586" y="1592"/>
                </a:cxn>
                <a:cxn ang="0">
                  <a:pos x="662" y="1617"/>
                </a:cxn>
                <a:cxn ang="0">
                  <a:pos x="707" y="1644"/>
                </a:cxn>
                <a:cxn ang="0">
                  <a:pos x="769" y="1677"/>
                </a:cxn>
                <a:cxn ang="0">
                  <a:pos x="821" y="1718"/>
                </a:cxn>
                <a:cxn ang="0">
                  <a:pos x="856" y="1733"/>
                </a:cxn>
                <a:cxn ang="0">
                  <a:pos x="914" y="1758"/>
                </a:cxn>
                <a:cxn ang="0">
                  <a:pos x="938" y="1801"/>
                </a:cxn>
                <a:cxn ang="0">
                  <a:pos x="986" y="1838"/>
                </a:cxn>
                <a:cxn ang="0">
                  <a:pos x="1041" y="1849"/>
                </a:cxn>
                <a:cxn ang="0">
                  <a:pos x="1089" y="1859"/>
                </a:cxn>
              </a:cxnLst>
              <a:rect l="0" t="0" r="r" b="b"/>
              <a:pathLst>
                <a:path w="1089" h="1859">
                  <a:moveTo>
                    <a:pt x="423" y="0"/>
                  </a:moveTo>
                  <a:lnTo>
                    <a:pt x="411" y="0"/>
                  </a:lnTo>
                  <a:lnTo>
                    <a:pt x="406" y="10"/>
                  </a:lnTo>
                  <a:lnTo>
                    <a:pt x="400" y="20"/>
                  </a:lnTo>
                  <a:lnTo>
                    <a:pt x="390" y="33"/>
                  </a:lnTo>
                  <a:lnTo>
                    <a:pt x="388" y="47"/>
                  </a:lnTo>
                  <a:lnTo>
                    <a:pt x="380" y="57"/>
                  </a:lnTo>
                  <a:lnTo>
                    <a:pt x="371" y="72"/>
                  </a:lnTo>
                  <a:lnTo>
                    <a:pt x="361" y="86"/>
                  </a:lnTo>
                  <a:lnTo>
                    <a:pt x="355" y="93"/>
                  </a:lnTo>
                  <a:lnTo>
                    <a:pt x="351" y="101"/>
                  </a:lnTo>
                  <a:lnTo>
                    <a:pt x="345" y="109"/>
                  </a:lnTo>
                  <a:lnTo>
                    <a:pt x="338" y="121"/>
                  </a:lnTo>
                  <a:lnTo>
                    <a:pt x="326" y="132"/>
                  </a:lnTo>
                  <a:lnTo>
                    <a:pt x="314" y="144"/>
                  </a:lnTo>
                  <a:lnTo>
                    <a:pt x="303" y="157"/>
                  </a:lnTo>
                  <a:lnTo>
                    <a:pt x="289" y="171"/>
                  </a:lnTo>
                  <a:lnTo>
                    <a:pt x="283" y="186"/>
                  </a:lnTo>
                  <a:lnTo>
                    <a:pt x="273" y="204"/>
                  </a:lnTo>
                  <a:lnTo>
                    <a:pt x="268" y="221"/>
                  </a:lnTo>
                  <a:lnTo>
                    <a:pt x="266" y="237"/>
                  </a:lnTo>
                  <a:lnTo>
                    <a:pt x="264" y="258"/>
                  </a:lnTo>
                  <a:lnTo>
                    <a:pt x="256" y="272"/>
                  </a:lnTo>
                  <a:lnTo>
                    <a:pt x="250" y="283"/>
                  </a:lnTo>
                  <a:lnTo>
                    <a:pt x="246" y="299"/>
                  </a:lnTo>
                  <a:lnTo>
                    <a:pt x="231" y="312"/>
                  </a:lnTo>
                  <a:lnTo>
                    <a:pt x="211" y="330"/>
                  </a:lnTo>
                  <a:lnTo>
                    <a:pt x="192" y="345"/>
                  </a:lnTo>
                  <a:lnTo>
                    <a:pt x="180" y="355"/>
                  </a:lnTo>
                  <a:lnTo>
                    <a:pt x="161" y="371"/>
                  </a:lnTo>
                  <a:lnTo>
                    <a:pt x="155" y="382"/>
                  </a:lnTo>
                  <a:lnTo>
                    <a:pt x="141" y="392"/>
                  </a:lnTo>
                  <a:lnTo>
                    <a:pt x="128" y="402"/>
                  </a:lnTo>
                  <a:lnTo>
                    <a:pt x="122" y="409"/>
                  </a:lnTo>
                  <a:lnTo>
                    <a:pt x="106" y="417"/>
                  </a:lnTo>
                  <a:lnTo>
                    <a:pt x="87" y="425"/>
                  </a:lnTo>
                  <a:lnTo>
                    <a:pt x="73" y="429"/>
                  </a:lnTo>
                  <a:lnTo>
                    <a:pt x="60" y="438"/>
                  </a:lnTo>
                  <a:lnTo>
                    <a:pt x="46" y="450"/>
                  </a:lnTo>
                  <a:lnTo>
                    <a:pt x="27" y="471"/>
                  </a:lnTo>
                  <a:lnTo>
                    <a:pt x="15" y="495"/>
                  </a:lnTo>
                  <a:lnTo>
                    <a:pt x="7" y="510"/>
                  </a:lnTo>
                  <a:lnTo>
                    <a:pt x="2" y="533"/>
                  </a:lnTo>
                  <a:lnTo>
                    <a:pt x="2" y="559"/>
                  </a:lnTo>
                  <a:lnTo>
                    <a:pt x="0" y="584"/>
                  </a:lnTo>
                  <a:lnTo>
                    <a:pt x="0" y="607"/>
                  </a:lnTo>
                  <a:lnTo>
                    <a:pt x="7" y="626"/>
                  </a:lnTo>
                  <a:lnTo>
                    <a:pt x="15" y="636"/>
                  </a:lnTo>
                  <a:lnTo>
                    <a:pt x="29" y="648"/>
                  </a:lnTo>
                  <a:lnTo>
                    <a:pt x="38" y="667"/>
                  </a:lnTo>
                  <a:lnTo>
                    <a:pt x="48" y="683"/>
                  </a:lnTo>
                  <a:lnTo>
                    <a:pt x="48" y="698"/>
                  </a:lnTo>
                  <a:lnTo>
                    <a:pt x="48" y="717"/>
                  </a:lnTo>
                  <a:lnTo>
                    <a:pt x="48" y="733"/>
                  </a:lnTo>
                  <a:lnTo>
                    <a:pt x="44" y="749"/>
                  </a:lnTo>
                  <a:lnTo>
                    <a:pt x="42" y="758"/>
                  </a:lnTo>
                  <a:lnTo>
                    <a:pt x="42" y="787"/>
                  </a:lnTo>
                  <a:lnTo>
                    <a:pt x="48" y="811"/>
                  </a:lnTo>
                  <a:lnTo>
                    <a:pt x="54" y="824"/>
                  </a:lnTo>
                  <a:lnTo>
                    <a:pt x="62" y="842"/>
                  </a:lnTo>
                  <a:lnTo>
                    <a:pt x="71" y="855"/>
                  </a:lnTo>
                  <a:lnTo>
                    <a:pt x="83" y="869"/>
                  </a:lnTo>
                  <a:lnTo>
                    <a:pt x="95" y="884"/>
                  </a:lnTo>
                  <a:lnTo>
                    <a:pt x="106" y="904"/>
                  </a:lnTo>
                  <a:lnTo>
                    <a:pt x="116" y="923"/>
                  </a:lnTo>
                  <a:lnTo>
                    <a:pt x="124" y="937"/>
                  </a:lnTo>
                  <a:lnTo>
                    <a:pt x="130" y="950"/>
                  </a:lnTo>
                  <a:lnTo>
                    <a:pt x="139" y="971"/>
                  </a:lnTo>
                  <a:lnTo>
                    <a:pt x="143" y="991"/>
                  </a:lnTo>
                  <a:lnTo>
                    <a:pt x="147" y="1010"/>
                  </a:lnTo>
                  <a:lnTo>
                    <a:pt x="157" y="1030"/>
                  </a:lnTo>
                  <a:lnTo>
                    <a:pt x="165" y="1051"/>
                  </a:lnTo>
                  <a:lnTo>
                    <a:pt x="176" y="1070"/>
                  </a:lnTo>
                  <a:lnTo>
                    <a:pt x="200" y="1092"/>
                  </a:lnTo>
                  <a:lnTo>
                    <a:pt x="215" y="1113"/>
                  </a:lnTo>
                  <a:lnTo>
                    <a:pt x="237" y="1144"/>
                  </a:lnTo>
                  <a:lnTo>
                    <a:pt x="256" y="1161"/>
                  </a:lnTo>
                  <a:lnTo>
                    <a:pt x="277" y="1179"/>
                  </a:lnTo>
                  <a:lnTo>
                    <a:pt x="291" y="1194"/>
                  </a:lnTo>
                  <a:lnTo>
                    <a:pt x="303" y="1206"/>
                  </a:lnTo>
                  <a:lnTo>
                    <a:pt x="312" y="1221"/>
                  </a:lnTo>
                  <a:lnTo>
                    <a:pt x="316" y="1243"/>
                  </a:lnTo>
                  <a:lnTo>
                    <a:pt x="330" y="1264"/>
                  </a:lnTo>
                  <a:lnTo>
                    <a:pt x="336" y="1283"/>
                  </a:lnTo>
                  <a:lnTo>
                    <a:pt x="340" y="1305"/>
                  </a:lnTo>
                  <a:lnTo>
                    <a:pt x="351" y="1322"/>
                  </a:lnTo>
                  <a:lnTo>
                    <a:pt x="374" y="1345"/>
                  </a:lnTo>
                  <a:lnTo>
                    <a:pt x="386" y="1355"/>
                  </a:lnTo>
                  <a:lnTo>
                    <a:pt x="406" y="1369"/>
                  </a:lnTo>
                  <a:lnTo>
                    <a:pt x="431" y="1378"/>
                  </a:lnTo>
                  <a:lnTo>
                    <a:pt x="444" y="1378"/>
                  </a:lnTo>
                  <a:lnTo>
                    <a:pt x="456" y="1388"/>
                  </a:lnTo>
                  <a:lnTo>
                    <a:pt x="472" y="1404"/>
                  </a:lnTo>
                  <a:lnTo>
                    <a:pt x="483" y="1423"/>
                  </a:lnTo>
                  <a:lnTo>
                    <a:pt x="507" y="1442"/>
                  </a:lnTo>
                  <a:lnTo>
                    <a:pt x="532" y="1454"/>
                  </a:lnTo>
                  <a:lnTo>
                    <a:pt x="543" y="1468"/>
                  </a:lnTo>
                  <a:lnTo>
                    <a:pt x="549" y="1491"/>
                  </a:lnTo>
                  <a:lnTo>
                    <a:pt x="549" y="1504"/>
                  </a:lnTo>
                  <a:lnTo>
                    <a:pt x="551" y="1541"/>
                  </a:lnTo>
                  <a:lnTo>
                    <a:pt x="571" y="1574"/>
                  </a:lnTo>
                  <a:lnTo>
                    <a:pt x="586" y="1592"/>
                  </a:lnTo>
                  <a:lnTo>
                    <a:pt x="613" y="1609"/>
                  </a:lnTo>
                  <a:lnTo>
                    <a:pt x="642" y="1607"/>
                  </a:lnTo>
                  <a:lnTo>
                    <a:pt x="662" y="1617"/>
                  </a:lnTo>
                  <a:lnTo>
                    <a:pt x="674" y="1636"/>
                  </a:lnTo>
                  <a:lnTo>
                    <a:pt x="687" y="1650"/>
                  </a:lnTo>
                  <a:lnTo>
                    <a:pt x="707" y="1644"/>
                  </a:lnTo>
                  <a:lnTo>
                    <a:pt x="720" y="1650"/>
                  </a:lnTo>
                  <a:lnTo>
                    <a:pt x="745" y="1667"/>
                  </a:lnTo>
                  <a:lnTo>
                    <a:pt x="769" y="1677"/>
                  </a:lnTo>
                  <a:lnTo>
                    <a:pt x="784" y="1690"/>
                  </a:lnTo>
                  <a:lnTo>
                    <a:pt x="806" y="1702"/>
                  </a:lnTo>
                  <a:lnTo>
                    <a:pt x="821" y="1718"/>
                  </a:lnTo>
                  <a:lnTo>
                    <a:pt x="821" y="1725"/>
                  </a:lnTo>
                  <a:lnTo>
                    <a:pt x="841" y="1727"/>
                  </a:lnTo>
                  <a:lnTo>
                    <a:pt x="856" y="1733"/>
                  </a:lnTo>
                  <a:lnTo>
                    <a:pt x="877" y="1743"/>
                  </a:lnTo>
                  <a:lnTo>
                    <a:pt x="893" y="1749"/>
                  </a:lnTo>
                  <a:lnTo>
                    <a:pt x="914" y="1758"/>
                  </a:lnTo>
                  <a:lnTo>
                    <a:pt x="930" y="1764"/>
                  </a:lnTo>
                  <a:lnTo>
                    <a:pt x="936" y="1780"/>
                  </a:lnTo>
                  <a:lnTo>
                    <a:pt x="938" y="1801"/>
                  </a:lnTo>
                  <a:lnTo>
                    <a:pt x="947" y="1811"/>
                  </a:lnTo>
                  <a:lnTo>
                    <a:pt x="967" y="1826"/>
                  </a:lnTo>
                  <a:lnTo>
                    <a:pt x="986" y="1838"/>
                  </a:lnTo>
                  <a:lnTo>
                    <a:pt x="1000" y="1845"/>
                  </a:lnTo>
                  <a:lnTo>
                    <a:pt x="1025" y="1855"/>
                  </a:lnTo>
                  <a:lnTo>
                    <a:pt x="1041" y="1849"/>
                  </a:lnTo>
                  <a:lnTo>
                    <a:pt x="1052" y="1847"/>
                  </a:lnTo>
                  <a:lnTo>
                    <a:pt x="1074" y="1855"/>
                  </a:lnTo>
                  <a:lnTo>
                    <a:pt x="1089" y="1859"/>
                  </a:lnTo>
                  <a:lnTo>
                    <a:pt x="1087" y="0"/>
                  </a:lnTo>
                  <a:lnTo>
                    <a:pt x="423" y="0"/>
                  </a:lnTo>
                  <a:close/>
                </a:path>
              </a:pathLst>
            </a:custGeom>
            <a:blipFill dpi="0" rotWithShape="0">
              <a:blip r:embed="rId3" cstate="print"/>
              <a:srcRect/>
              <a:tile tx="0" ty="0" sx="100000" sy="100000" flip="none" algn="tl"/>
            </a:blipFill>
            <a:ln w="9525">
              <a:noFill/>
              <a:round/>
              <a:headEnd/>
              <a:tailEnd/>
            </a:ln>
          </p:spPr>
          <p:txBody>
            <a:bodyPr/>
            <a:lstStyle/>
            <a:p>
              <a:pPr>
                <a:defRPr/>
              </a:pPr>
              <a:endParaRPr lang="en-US"/>
            </a:p>
          </p:txBody>
        </p:sp>
        <p:sp>
          <p:nvSpPr>
            <p:cNvPr id="693" name="Freeform 15"/>
            <p:cNvSpPr>
              <a:spLocks/>
            </p:cNvSpPr>
            <p:nvPr/>
          </p:nvSpPr>
          <p:spPr bwMode="auto">
            <a:xfrm>
              <a:off x="901" y="586"/>
              <a:ext cx="3870" cy="3450"/>
            </a:xfrm>
            <a:custGeom>
              <a:avLst/>
              <a:gdLst/>
              <a:ahLst/>
              <a:cxnLst>
                <a:cxn ang="0">
                  <a:pos x="223" y="137"/>
                </a:cxn>
                <a:cxn ang="0">
                  <a:pos x="367" y="298"/>
                </a:cxn>
                <a:cxn ang="0">
                  <a:pos x="487" y="478"/>
                </a:cxn>
                <a:cxn ang="0">
                  <a:pos x="559" y="663"/>
                </a:cxn>
                <a:cxn ang="0">
                  <a:pos x="699" y="697"/>
                </a:cxn>
                <a:cxn ang="0">
                  <a:pos x="848" y="690"/>
                </a:cxn>
                <a:cxn ang="0">
                  <a:pos x="930" y="781"/>
                </a:cxn>
                <a:cxn ang="0">
                  <a:pos x="940" y="895"/>
                </a:cxn>
                <a:cxn ang="0">
                  <a:pos x="988" y="1052"/>
                </a:cxn>
                <a:cxn ang="0">
                  <a:pos x="1101" y="1201"/>
                </a:cxn>
                <a:cxn ang="0">
                  <a:pos x="1173" y="1347"/>
                </a:cxn>
                <a:cxn ang="0">
                  <a:pos x="1237" y="1471"/>
                </a:cxn>
                <a:cxn ang="0">
                  <a:pos x="1303" y="1542"/>
                </a:cxn>
                <a:cxn ang="0">
                  <a:pos x="1384" y="1587"/>
                </a:cxn>
                <a:cxn ang="0">
                  <a:pos x="1509" y="1618"/>
                </a:cxn>
                <a:cxn ang="0">
                  <a:pos x="1509" y="1674"/>
                </a:cxn>
                <a:cxn ang="0">
                  <a:pos x="1586" y="1729"/>
                </a:cxn>
                <a:cxn ang="0">
                  <a:pos x="1703" y="1763"/>
                </a:cxn>
                <a:cxn ang="0">
                  <a:pos x="1800" y="1711"/>
                </a:cxn>
                <a:cxn ang="0">
                  <a:pos x="1880" y="1690"/>
                </a:cxn>
                <a:cxn ang="0">
                  <a:pos x="1965" y="1779"/>
                </a:cxn>
                <a:cxn ang="0">
                  <a:pos x="1973" y="1903"/>
                </a:cxn>
                <a:cxn ang="0">
                  <a:pos x="2087" y="1922"/>
                </a:cxn>
                <a:cxn ang="0">
                  <a:pos x="2198" y="1918"/>
                </a:cxn>
                <a:cxn ang="0">
                  <a:pos x="2297" y="1949"/>
                </a:cxn>
                <a:cxn ang="0">
                  <a:pos x="2344" y="2008"/>
                </a:cxn>
                <a:cxn ang="0">
                  <a:pos x="2328" y="2073"/>
                </a:cxn>
                <a:cxn ang="0">
                  <a:pos x="2322" y="2209"/>
                </a:cxn>
                <a:cxn ang="0">
                  <a:pos x="2429" y="2271"/>
                </a:cxn>
                <a:cxn ang="0">
                  <a:pos x="2468" y="2345"/>
                </a:cxn>
                <a:cxn ang="0">
                  <a:pos x="2540" y="2432"/>
                </a:cxn>
                <a:cxn ang="0">
                  <a:pos x="2651" y="2494"/>
                </a:cxn>
                <a:cxn ang="0">
                  <a:pos x="2763" y="2523"/>
                </a:cxn>
                <a:cxn ang="0">
                  <a:pos x="2895" y="2527"/>
                </a:cxn>
                <a:cxn ang="0">
                  <a:pos x="3028" y="2572"/>
                </a:cxn>
                <a:cxn ang="0">
                  <a:pos x="3144" y="2628"/>
                </a:cxn>
                <a:cxn ang="0">
                  <a:pos x="3171" y="2711"/>
                </a:cxn>
                <a:cxn ang="0">
                  <a:pos x="3224" y="2806"/>
                </a:cxn>
                <a:cxn ang="0">
                  <a:pos x="3284" y="2752"/>
                </a:cxn>
                <a:cxn ang="0">
                  <a:pos x="3280" y="2643"/>
                </a:cxn>
                <a:cxn ang="0">
                  <a:pos x="3364" y="2694"/>
                </a:cxn>
                <a:cxn ang="0">
                  <a:pos x="3412" y="2765"/>
                </a:cxn>
                <a:cxn ang="0">
                  <a:pos x="3505" y="2851"/>
                </a:cxn>
                <a:cxn ang="0">
                  <a:pos x="3534" y="2953"/>
                </a:cxn>
                <a:cxn ang="0">
                  <a:pos x="3589" y="3019"/>
                </a:cxn>
                <a:cxn ang="0">
                  <a:pos x="3630" y="3108"/>
                </a:cxn>
                <a:cxn ang="0">
                  <a:pos x="3666" y="3209"/>
                </a:cxn>
                <a:cxn ang="0">
                  <a:pos x="3742" y="3174"/>
                </a:cxn>
                <a:cxn ang="0">
                  <a:pos x="3729" y="3099"/>
                </a:cxn>
                <a:cxn ang="0">
                  <a:pos x="3775" y="3027"/>
                </a:cxn>
                <a:cxn ang="0">
                  <a:pos x="3861" y="3076"/>
                </a:cxn>
                <a:cxn ang="0">
                  <a:pos x="110" y="0"/>
                </a:cxn>
              </a:cxnLst>
              <a:rect l="0" t="0" r="r" b="b"/>
              <a:pathLst>
                <a:path w="3870" h="3450">
                  <a:moveTo>
                    <a:pt x="110" y="0"/>
                  </a:moveTo>
                  <a:lnTo>
                    <a:pt x="139" y="38"/>
                  </a:lnTo>
                  <a:lnTo>
                    <a:pt x="165" y="75"/>
                  </a:lnTo>
                  <a:lnTo>
                    <a:pt x="202" y="112"/>
                  </a:lnTo>
                  <a:lnTo>
                    <a:pt x="223" y="137"/>
                  </a:lnTo>
                  <a:lnTo>
                    <a:pt x="246" y="166"/>
                  </a:lnTo>
                  <a:lnTo>
                    <a:pt x="272" y="194"/>
                  </a:lnTo>
                  <a:lnTo>
                    <a:pt x="305" y="228"/>
                  </a:lnTo>
                  <a:lnTo>
                    <a:pt x="340" y="267"/>
                  </a:lnTo>
                  <a:lnTo>
                    <a:pt x="367" y="298"/>
                  </a:lnTo>
                  <a:lnTo>
                    <a:pt x="402" y="337"/>
                  </a:lnTo>
                  <a:lnTo>
                    <a:pt x="429" y="376"/>
                  </a:lnTo>
                  <a:lnTo>
                    <a:pt x="450" y="407"/>
                  </a:lnTo>
                  <a:lnTo>
                    <a:pt x="472" y="447"/>
                  </a:lnTo>
                  <a:lnTo>
                    <a:pt x="487" y="478"/>
                  </a:lnTo>
                  <a:lnTo>
                    <a:pt x="499" y="515"/>
                  </a:lnTo>
                  <a:lnTo>
                    <a:pt x="514" y="556"/>
                  </a:lnTo>
                  <a:lnTo>
                    <a:pt x="528" y="604"/>
                  </a:lnTo>
                  <a:lnTo>
                    <a:pt x="543" y="639"/>
                  </a:lnTo>
                  <a:lnTo>
                    <a:pt x="559" y="663"/>
                  </a:lnTo>
                  <a:lnTo>
                    <a:pt x="580" y="678"/>
                  </a:lnTo>
                  <a:lnTo>
                    <a:pt x="606" y="690"/>
                  </a:lnTo>
                  <a:lnTo>
                    <a:pt x="637" y="695"/>
                  </a:lnTo>
                  <a:lnTo>
                    <a:pt x="658" y="695"/>
                  </a:lnTo>
                  <a:lnTo>
                    <a:pt x="699" y="697"/>
                  </a:lnTo>
                  <a:lnTo>
                    <a:pt x="722" y="697"/>
                  </a:lnTo>
                  <a:lnTo>
                    <a:pt x="751" y="697"/>
                  </a:lnTo>
                  <a:lnTo>
                    <a:pt x="782" y="690"/>
                  </a:lnTo>
                  <a:lnTo>
                    <a:pt x="821" y="690"/>
                  </a:lnTo>
                  <a:lnTo>
                    <a:pt x="848" y="690"/>
                  </a:lnTo>
                  <a:lnTo>
                    <a:pt x="872" y="701"/>
                  </a:lnTo>
                  <a:lnTo>
                    <a:pt x="893" y="717"/>
                  </a:lnTo>
                  <a:lnTo>
                    <a:pt x="911" y="740"/>
                  </a:lnTo>
                  <a:lnTo>
                    <a:pt x="922" y="758"/>
                  </a:lnTo>
                  <a:lnTo>
                    <a:pt x="930" y="781"/>
                  </a:lnTo>
                  <a:lnTo>
                    <a:pt x="934" y="798"/>
                  </a:lnTo>
                  <a:lnTo>
                    <a:pt x="934" y="821"/>
                  </a:lnTo>
                  <a:lnTo>
                    <a:pt x="934" y="849"/>
                  </a:lnTo>
                  <a:lnTo>
                    <a:pt x="934" y="876"/>
                  </a:lnTo>
                  <a:lnTo>
                    <a:pt x="940" y="895"/>
                  </a:lnTo>
                  <a:lnTo>
                    <a:pt x="942" y="913"/>
                  </a:lnTo>
                  <a:lnTo>
                    <a:pt x="953" y="946"/>
                  </a:lnTo>
                  <a:lnTo>
                    <a:pt x="965" y="988"/>
                  </a:lnTo>
                  <a:lnTo>
                    <a:pt x="977" y="1029"/>
                  </a:lnTo>
                  <a:lnTo>
                    <a:pt x="988" y="1052"/>
                  </a:lnTo>
                  <a:lnTo>
                    <a:pt x="1002" y="1097"/>
                  </a:lnTo>
                  <a:lnTo>
                    <a:pt x="1015" y="1120"/>
                  </a:lnTo>
                  <a:lnTo>
                    <a:pt x="1035" y="1155"/>
                  </a:lnTo>
                  <a:lnTo>
                    <a:pt x="1070" y="1182"/>
                  </a:lnTo>
                  <a:lnTo>
                    <a:pt x="1101" y="1201"/>
                  </a:lnTo>
                  <a:lnTo>
                    <a:pt x="1128" y="1232"/>
                  </a:lnTo>
                  <a:lnTo>
                    <a:pt x="1142" y="1261"/>
                  </a:lnTo>
                  <a:lnTo>
                    <a:pt x="1147" y="1290"/>
                  </a:lnTo>
                  <a:lnTo>
                    <a:pt x="1159" y="1322"/>
                  </a:lnTo>
                  <a:lnTo>
                    <a:pt x="1173" y="1347"/>
                  </a:lnTo>
                  <a:lnTo>
                    <a:pt x="1179" y="1372"/>
                  </a:lnTo>
                  <a:lnTo>
                    <a:pt x="1188" y="1395"/>
                  </a:lnTo>
                  <a:lnTo>
                    <a:pt x="1204" y="1422"/>
                  </a:lnTo>
                  <a:lnTo>
                    <a:pt x="1221" y="1447"/>
                  </a:lnTo>
                  <a:lnTo>
                    <a:pt x="1237" y="1471"/>
                  </a:lnTo>
                  <a:lnTo>
                    <a:pt x="1256" y="1486"/>
                  </a:lnTo>
                  <a:lnTo>
                    <a:pt x="1272" y="1496"/>
                  </a:lnTo>
                  <a:lnTo>
                    <a:pt x="1283" y="1510"/>
                  </a:lnTo>
                  <a:lnTo>
                    <a:pt x="1297" y="1527"/>
                  </a:lnTo>
                  <a:lnTo>
                    <a:pt x="1303" y="1542"/>
                  </a:lnTo>
                  <a:lnTo>
                    <a:pt x="1307" y="1558"/>
                  </a:lnTo>
                  <a:lnTo>
                    <a:pt x="1328" y="1573"/>
                  </a:lnTo>
                  <a:lnTo>
                    <a:pt x="1344" y="1581"/>
                  </a:lnTo>
                  <a:lnTo>
                    <a:pt x="1367" y="1581"/>
                  </a:lnTo>
                  <a:lnTo>
                    <a:pt x="1384" y="1587"/>
                  </a:lnTo>
                  <a:lnTo>
                    <a:pt x="1414" y="1595"/>
                  </a:lnTo>
                  <a:lnTo>
                    <a:pt x="1437" y="1597"/>
                  </a:lnTo>
                  <a:lnTo>
                    <a:pt x="1466" y="1603"/>
                  </a:lnTo>
                  <a:lnTo>
                    <a:pt x="1493" y="1608"/>
                  </a:lnTo>
                  <a:lnTo>
                    <a:pt x="1509" y="1618"/>
                  </a:lnTo>
                  <a:lnTo>
                    <a:pt x="1528" y="1632"/>
                  </a:lnTo>
                  <a:lnTo>
                    <a:pt x="1530" y="1643"/>
                  </a:lnTo>
                  <a:lnTo>
                    <a:pt x="1522" y="1655"/>
                  </a:lnTo>
                  <a:lnTo>
                    <a:pt x="1515" y="1665"/>
                  </a:lnTo>
                  <a:lnTo>
                    <a:pt x="1509" y="1674"/>
                  </a:lnTo>
                  <a:lnTo>
                    <a:pt x="1528" y="1688"/>
                  </a:lnTo>
                  <a:lnTo>
                    <a:pt x="1538" y="1688"/>
                  </a:lnTo>
                  <a:lnTo>
                    <a:pt x="1551" y="1696"/>
                  </a:lnTo>
                  <a:lnTo>
                    <a:pt x="1569" y="1711"/>
                  </a:lnTo>
                  <a:lnTo>
                    <a:pt x="1586" y="1729"/>
                  </a:lnTo>
                  <a:lnTo>
                    <a:pt x="1602" y="1748"/>
                  </a:lnTo>
                  <a:lnTo>
                    <a:pt x="1616" y="1758"/>
                  </a:lnTo>
                  <a:lnTo>
                    <a:pt x="1641" y="1758"/>
                  </a:lnTo>
                  <a:lnTo>
                    <a:pt x="1670" y="1760"/>
                  </a:lnTo>
                  <a:lnTo>
                    <a:pt x="1703" y="1763"/>
                  </a:lnTo>
                  <a:lnTo>
                    <a:pt x="1726" y="1758"/>
                  </a:lnTo>
                  <a:lnTo>
                    <a:pt x="1755" y="1758"/>
                  </a:lnTo>
                  <a:lnTo>
                    <a:pt x="1771" y="1744"/>
                  </a:lnTo>
                  <a:lnTo>
                    <a:pt x="1786" y="1732"/>
                  </a:lnTo>
                  <a:lnTo>
                    <a:pt x="1800" y="1711"/>
                  </a:lnTo>
                  <a:lnTo>
                    <a:pt x="1810" y="1698"/>
                  </a:lnTo>
                  <a:lnTo>
                    <a:pt x="1823" y="1690"/>
                  </a:lnTo>
                  <a:lnTo>
                    <a:pt x="1843" y="1680"/>
                  </a:lnTo>
                  <a:lnTo>
                    <a:pt x="1856" y="1686"/>
                  </a:lnTo>
                  <a:lnTo>
                    <a:pt x="1880" y="1690"/>
                  </a:lnTo>
                  <a:lnTo>
                    <a:pt x="1903" y="1703"/>
                  </a:lnTo>
                  <a:lnTo>
                    <a:pt x="1926" y="1719"/>
                  </a:lnTo>
                  <a:lnTo>
                    <a:pt x="1948" y="1734"/>
                  </a:lnTo>
                  <a:lnTo>
                    <a:pt x="1959" y="1756"/>
                  </a:lnTo>
                  <a:lnTo>
                    <a:pt x="1965" y="1779"/>
                  </a:lnTo>
                  <a:lnTo>
                    <a:pt x="1965" y="1804"/>
                  </a:lnTo>
                  <a:lnTo>
                    <a:pt x="1963" y="1835"/>
                  </a:lnTo>
                  <a:lnTo>
                    <a:pt x="1965" y="1858"/>
                  </a:lnTo>
                  <a:lnTo>
                    <a:pt x="1963" y="1887"/>
                  </a:lnTo>
                  <a:lnTo>
                    <a:pt x="1973" y="1903"/>
                  </a:lnTo>
                  <a:lnTo>
                    <a:pt x="1983" y="1913"/>
                  </a:lnTo>
                  <a:lnTo>
                    <a:pt x="1998" y="1920"/>
                  </a:lnTo>
                  <a:lnTo>
                    <a:pt x="2027" y="1926"/>
                  </a:lnTo>
                  <a:lnTo>
                    <a:pt x="2053" y="1928"/>
                  </a:lnTo>
                  <a:lnTo>
                    <a:pt x="2087" y="1922"/>
                  </a:lnTo>
                  <a:lnTo>
                    <a:pt x="2111" y="1920"/>
                  </a:lnTo>
                  <a:lnTo>
                    <a:pt x="2130" y="1918"/>
                  </a:lnTo>
                  <a:lnTo>
                    <a:pt x="2146" y="1913"/>
                  </a:lnTo>
                  <a:lnTo>
                    <a:pt x="2173" y="1915"/>
                  </a:lnTo>
                  <a:lnTo>
                    <a:pt x="2198" y="1918"/>
                  </a:lnTo>
                  <a:lnTo>
                    <a:pt x="2216" y="1922"/>
                  </a:lnTo>
                  <a:lnTo>
                    <a:pt x="2239" y="1930"/>
                  </a:lnTo>
                  <a:lnTo>
                    <a:pt x="2260" y="1938"/>
                  </a:lnTo>
                  <a:lnTo>
                    <a:pt x="2278" y="1946"/>
                  </a:lnTo>
                  <a:lnTo>
                    <a:pt x="2297" y="1949"/>
                  </a:lnTo>
                  <a:lnTo>
                    <a:pt x="2317" y="1951"/>
                  </a:lnTo>
                  <a:lnTo>
                    <a:pt x="2332" y="1957"/>
                  </a:lnTo>
                  <a:lnTo>
                    <a:pt x="2332" y="1975"/>
                  </a:lnTo>
                  <a:lnTo>
                    <a:pt x="2344" y="1992"/>
                  </a:lnTo>
                  <a:lnTo>
                    <a:pt x="2344" y="2008"/>
                  </a:lnTo>
                  <a:lnTo>
                    <a:pt x="2338" y="2019"/>
                  </a:lnTo>
                  <a:lnTo>
                    <a:pt x="2309" y="2015"/>
                  </a:lnTo>
                  <a:lnTo>
                    <a:pt x="2307" y="2039"/>
                  </a:lnTo>
                  <a:lnTo>
                    <a:pt x="2317" y="2058"/>
                  </a:lnTo>
                  <a:lnTo>
                    <a:pt x="2328" y="2073"/>
                  </a:lnTo>
                  <a:lnTo>
                    <a:pt x="2338" y="2097"/>
                  </a:lnTo>
                  <a:lnTo>
                    <a:pt x="2336" y="2122"/>
                  </a:lnTo>
                  <a:lnTo>
                    <a:pt x="2324" y="2151"/>
                  </a:lnTo>
                  <a:lnTo>
                    <a:pt x="2317" y="2184"/>
                  </a:lnTo>
                  <a:lnTo>
                    <a:pt x="2322" y="2209"/>
                  </a:lnTo>
                  <a:lnTo>
                    <a:pt x="2346" y="2225"/>
                  </a:lnTo>
                  <a:lnTo>
                    <a:pt x="2375" y="2232"/>
                  </a:lnTo>
                  <a:lnTo>
                    <a:pt x="2394" y="2252"/>
                  </a:lnTo>
                  <a:lnTo>
                    <a:pt x="2418" y="2256"/>
                  </a:lnTo>
                  <a:lnTo>
                    <a:pt x="2429" y="2271"/>
                  </a:lnTo>
                  <a:lnTo>
                    <a:pt x="2437" y="2285"/>
                  </a:lnTo>
                  <a:lnTo>
                    <a:pt x="2449" y="2298"/>
                  </a:lnTo>
                  <a:lnTo>
                    <a:pt x="2445" y="2318"/>
                  </a:lnTo>
                  <a:lnTo>
                    <a:pt x="2447" y="2333"/>
                  </a:lnTo>
                  <a:lnTo>
                    <a:pt x="2468" y="2345"/>
                  </a:lnTo>
                  <a:lnTo>
                    <a:pt x="2484" y="2356"/>
                  </a:lnTo>
                  <a:lnTo>
                    <a:pt x="2488" y="2378"/>
                  </a:lnTo>
                  <a:lnTo>
                    <a:pt x="2507" y="2401"/>
                  </a:lnTo>
                  <a:lnTo>
                    <a:pt x="2523" y="2422"/>
                  </a:lnTo>
                  <a:lnTo>
                    <a:pt x="2540" y="2432"/>
                  </a:lnTo>
                  <a:lnTo>
                    <a:pt x="2561" y="2446"/>
                  </a:lnTo>
                  <a:lnTo>
                    <a:pt x="2581" y="2461"/>
                  </a:lnTo>
                  <a:lnTo>
                    <a:pt x="2602" y="2477"/>
                  </a:lnTo>
                  <a:lnTo>
                    <a:pt x="2631" y="2479"/>
                  </a:lnTo>
                  <a:lnTo>
                    <a:pt x="2651" y="2494"/>
                  </a:lnTo>
                  <a:lnTo>
                    <a:pt x="2674" y="2504"/>
                  </a:lnTo>
                  <a:lnTo>
                    <a:pt x="2690" y="2510"/>
                  </a:lnTo>
                  <a:lnTo>
                    <a:pt x="2719" y="2517"/>
                  </a:lnTo>
                  <a:lnTo>
                    <a:pt x="2736" y="2523"/>
                  </a:lnTo>
                  <a:lnTo>
                    <a:pt x="2763" y="2523"/>
                  </a:lnTo>
                  <a:lnTo>
                    <a:pt x="2798" y="2519"/>
                  </a:lnTo>
                  <a:lnTo>
                    <a:pt x="2822" y="2519"/>
                  </a:lnTo>
                  <a:lnTo>
                    <a:pt x="2849" y="2523"/>
                  </a:lnTo>
                  <a:lnTo>
                    <a:pt x="2872" y="2531"/>
                  </a:lnTo>
                  <a:lnTo>
                    <a:pt x="2895" y="2527"/>
                  </a:lnTo>
                  <a:lnTo>
                    <a:pt x="2927" y="2541"/>
                  </a:lnTo>
                  <a:lnTo>
                    <a:pt x="2960" y="2550"/>
                  </a:lnTo>
                  <a:lnTo>
                    <a:pt x="2996" y="2558"/>
                  </a:lnTo>
                  <a:lnTo>
                    <a:pt x="3012" y="2556"/>
                  </a:lnTo>
                  <a:lnTo>
                    <a:pt x="3028" y="2572"/>
                  </a:lnTo>
                  <a:lnTo>
                    <a:pt x="3043" y="2574"/>
                  </a:lnTo>
                  <a:lnTo>
                    <a:pt x="3068" y="2581"/>
                  </a:lnTo>
                  <a:lnTo>
                    <a:pt x="3099" y="2595"/>
                  </a:lnTo>
                  <a:lnTo>
                    <a:pt x="3123" y="2612"/>
                  </a:lnTo>
                  <a:lnTo>
                    <a:pt x="3144" y="2628"/>
                  </a:lnTo>
                  <a:lnTo>
                    <a:pt x="3163" y="2647"/>
                  </a:lnTo>
                  <a:lnTo>
                    <a:pt x="3169" y="2655"/>
                  </a:lnTo>
                  <a:lnTo>
                    <a:pt x="3171" y="2667"/>
                  </a:lnTo>
                  <a:lnTo>
                    <a:pt x="3177" y="2694"/>
                  </a:lnTo>
                  <a:lnTo>
                    <a:pt x="3171" y="2711"/>
                  </a:lnTo>
                  <a:lnTo>
                    <a:pt x="3183" y="2727"/>
                  </a:lnTo>
                  <a:lnTo>
                    <a:pt x="3191" y="2742"/>
                  </a:lnTo>
                  <a:lnTo>
                    <a:pt x="3198" y="2767"/>
                  </a:lnTo>
                  <a:lnTo>
                    <a:pt x="3206" y="2794"/>
                  </a:lnTo>
                  <a:lnTo>
                    <a:pt x="3224" y="2806"/>
                  </a:lnTo>
                  <a:lnTo>
                    <a:pt x="3249" y="2820"/>
                  </a:lnTo>
                  <a:lnTo>
                    <a:pt x="3268" y="2818"/>
                  </a:lnTo>
                  <a:lnTo>
                    <a:pt x="3286" y="2798"/>
                  </a:lnTo>
                  <a:lnTo>
                    <a:pt x="3286" y="2775"/>
                  </a:lnTo>
                  <a:lnTo>
                    <a:pt x="3284" y="2752"/>
                  </a:lnTo>
                  <a:lnTo>
                    <a:pt x="3280" y="2729"/>
                  </a:lnTo>
                  <a:lnTo>
                    <a:pt x="3278" y="2705"/>
                  </a:lnTo>
                  <a:lnTo>
                    <a:pt x="3272" y="2682"/>
                  </a:lnTo>
                  <a:lnTo>
                    <a:pt x="3276" y="2663"/>
                  </a:lnTo>
                  <a:lnTo>
                    <a:pt x="3280" y="2643"/>
                  </a:lnTo>
                  <a:lnTo>
                    <a:pt x="3294" y="2634"/>
                  </a:lnTo>
                  <a:lnTo>
                    <a:pt x="3323" y="2641"/>
                  </a:lnTo>
                  <a:lnTo>
                    <a:pt x="3338" y="2657"/>
                  </a:lnTo>
                  <a:lnTo>
                    <a:pt x="3350" y="2678"/>
                  </a:lnTo>
                  <a:lnTo>
                    <a:pt x="3364" y="2694"/>
                  </a:lnTo>
                  <a:lnTo>
                    <a:pt x="3377" y="2698"/>
                  </a:lnTo>
                  <a:lnTo>
                    <a:pt x="3387" y="2709"/>
                  </a:lnTo>
                  <a:lnTo>
                    <a:pt x="3393" y="2729"/>
                  </a:lnTo>
                  <a:lnTo>
                    <a:pt x="3395" y="2750"/>
                  </a:lnTo>
                  <a:lnTo>
                    <a:pt x="3412" y="2765"/>
                  </a:lnTo>
                  <a:lnTo>
                    <a:pt x="3435" y="2783"/>
                  </a:lnTo>
                  <a:lnTo>
                    <a:pt x="3457" y="2798"/>
                  </a:lnTo>
                  <a:lnTo>
                    <a:pt x="3474" y="2812"/>
                  </a:lnTo>
                  <a:lnTo>
                    <a:pt x="3488" y="2833"/>
                  </a:lnTo>
                  <a:lnTo>
                    <a:pt x="3505" y="2851"/>
                  </a:lnTo>
                  <a:lnTo>
                    <a:pt x="3511" y="2866"/>
                  </a:lnTo>
                  <a:lnTo>
                    <a:pt x="3521" y="2889"/>
                  </a:lnTo>
                  <a:lnTo>
                    <a:pt x="3527" y="2905"/>
                  </a:lnTo>
                  <a:lnTo>
                    <a:pt x="3532" y="2930"/>
                  </a:lnTo>
                  <a:lnTo>
                    <a:pt x="3534" y="2953"/>
                  </a:lnTo>
                  <a:lnTo>
                    <a:pt x="3548" y="2967"/>
                  </a:lnTo>
                  <a:lnTo>
                    <a:pt x="3560" y="2981"/>
                  </a:lnTo>
                  <a:lnTo>
                    <a:pt x="3573" y="2996"/>
                  </a:lnTo>
                  <a:lnTo>
                    <a:pt x="3581" y="3008"/>
                  </a:lnTo>
                  <a:lnTo>
                    <a:pt x="3589" y="3019"/>
                  </a:lnTo>
                  <a:lnTo>
                    <a:pt x="3604" y="3035"/>
                  </a:lnTo>
                  <a:lnTo>
                    <a:pt x="3626" y="3054"/>
                  </a:lnTo>
                  <a:lnTo>
                    <a:pt x="3628" y="3062"/>
                  </a:lnTo>
                  <a:lnTo>
                    <a:pt x="3628" y="3085"/>
                  </a:lnTo>
                  <a:lnTo>
                    <a:pt x="3630" y="3108"/>
                  </a:lnTo>
                  <a:lnTo>
                    <a:pt x="3633" y="3130"/>
                  </a:lnTo>
                  <a:lnTo>
                    <a:pt x="3637" y="3153"/>
                  </a:lnTo>
                  <a:lnTo>
                    <a:pt x="3643" y="3174"/>
                  </a:lnTo>
                  <a:lnTo>
                    <a:pt x="3649" y="3192"/>
                  </a:lnTo>
                  <a:lnTo>
                    <a:pt x="3666" y="3209"/>
                  </a:lnTo>
                  <a:lnTo>
                    <a:pt x="3682" y="3215"/>
                  </a:lnTo>
                  <a:lnTo>
                    <a:pt x="3703" y="3213"/>
                  </a:lnTo>
                  <a:lnTo>
                    <a:pt x="3719" y="3201"/>
                  </a:lnTo>
                  <a:lnTo>
                    <a:pt x="3731" y="3190"/>
                  </a:lnTo>
                  <a:lnTo>
                    <a:pt x="3742" y="3174"/>
                  </a:lnTo>
                  <a:lnTo>
                    <a:pt x="3746" y="3163"/>
                  </a:lnTo>
                  <a:lnTo>
                    <a:pt x="3746" y="3143"/>
                  </a:lnTo>
                  <a:lnTo>
                    <a:pt x="3742" y="3128"/>
                  </a:lnTo>
                  <a:lnTo>
                    <a:pt x="3736" y="3116"/>
                  </a:lnTo>
                  <a:lnTo>
                    <a:pt x="3729" y="3099"/>
                  </a:lnTo>
                  <a:lnTo>
                    <a:pt x="3727" y="3077"/>
                  </a:lnTo>
                  <a:lnTo>
                    <a:pt x="3731" y="3060"/>
                  </a:lnTo>
                  <a:lnTo>
                    <a:pt x="3736" y="3039"/>
                  </a:lnTo>
                  <a:lnTo>
                    <a:pt x="3752" y="3029"/>
                  </a:lnTo>
                  <a:lnTo>
                    <a:pt x="3775" y="3027"/>
                  </a:lnTo>
                  <a:lnTo>
                    <a:pt x="3801" y="3029"/>
                  </a:lnTo>
                  <a:lnTo>
                    <a:pt x="3816" y="3037"/>
                  </a:lnTo>
                  <a:lnTo>
                    <a:pt x="3837" y="3058"/>
                  </a:lnTo>
                  <a:lnTo>
                    <a:pt x="3851" y="3066"/>
                  </a:lnTo>
                  <a:lnTo>
                    <a:pt x="3861" y="3076"/>
                  </a:lnTo>
                  <a:lnTo>
                    <a:pt x="3870" y="3083"/>
                  </a:lnTo>
                  <a:lnTo>
                    <a:pt x="3870" y="3450"/>
                  </a:lnTo>
                  <a:lnTo>
                    <a:pt x="2" y="3434"/>
                  </a:lnTo>
                  <a:lnTo>
                    <a:pt x="0" y="0"/>
                  </a:lnTo>
                  <a:lnTo>
                    <a:pt x="110" y="0"/>
                  </a:lnTo>
                  <a:close/>
                </a:path>
              </a:pathLst>
            </a:custGeom>
            <a:blipFill dpi="0" rotWithShape="0">
              <a:blip r:embed="rId3" cstate="print"/>
              <a:srcRect/>
              <a:tile tx="0" ty="0" sx="100000" sy="100000" flip="none" algn="tl"/>
            </a:blipFill>
            <a:ln w="9525">
              <a:noFill/>
              <a:round/>
              <a:headEnd/>
              <a:tailEnd/>
            </a:ln>
          </p:spPr>
          <p:txBody>
            <a:bodyPr/>
            <a:lstStyle/>
            <a:p>
              <a:pPr>
                <a:defRPr/>
              </a:pPr>
              <a:endParaRPr lang="en-US"/>
            </a:p>
          </p:txBody>
        </p:sp>
        <p:sp>
          <p:nvSpPr>
            <p:cNvPr id="694" name="Freeform 16"/>
            <p:cNvSpPr>
              <a:spLocks/>
            </p:cNvSpPr>
            <p:nvPr/>
          </p:nvSpPr>
          <p:spPr bwMode="auto">
            <a:xfrm>
              <a:off x="901" y="586"/>
              <a:ext cx="3870" cy="3450"/>
            </a:xfrm>
            <a:custGeom>
              <a:avLst/>
              <a:gdLst/>
              <a:ahLst/>
              <a:cxnLst>
                <a:cxn ang="0">
                  <a:pos x="223" y="137"/>
                </a:cxn>
                <a:cxn ang="0">
                  <a:pos x="367" y="298"/>
                </a:cxn>
                <a:cxn ang="0">
                  <a:pos x="487" y="478"/>
                </a:cxn>
                <a:cxn ang="0">
                  <a:pos x="559" y="663"/>
                </a:cxn>
                <a:cxn ang="0">
                  <a:pos x="699" y="697"/>
                </a:cxn>
                <a:cxn ang="0">
                  <a:pos x="848" y="690"/>
                </a:cxn>
                <a:cxn ang="0">
                  <a:pos x="930" y="781"/>
                </a:cxn>
                <a:cxn ang="0">
                  <a:pos x="940" y="895"/>
                </a:cxn>
                <a:cxn ang="0">
                  <a:pos x="988" y="1052"/>
                </a:cxn>
                <a:cxn ang="0">
                  <a:pos x="1101" y="1201"/>
                </a:cxn>
                <a:cxn ang="0">
                  <a:pos x="1173" y="1347"/>
                </a:cxn>
                <a:cxn ang="0">
                  <a:pos x="1237" y="1471"/>
                </a:cxn>
                <a:cxn ang="0">
                  <a:pos x="1303" y="1542"/>
                </a:cxn>
                <a:cxn ang="0">
                  <a:pos x="1384" y="1587"/>
                </a:cxn>
                <a:cxn ang="0">
                  <a:pos x="1509" y="1618"/>
                </a:cxn>
                <a:cxn ang="0">
                  <a:pos x="1509" y="1674"/>
                </a:cxn>
                <a:cxn ang="0">
                  <a:pos x="1586" y="1729"/>
                </a:cxn>
                <a:cxn ang="0">
                  <a:pos x="1703" y="1763"/>
                </a:cxn>
                <a:cxn ang="0">
                  <a:pos x="1800" y="1711"/>
                </a:cxn>
                <a:cxn ang="0">
                  <a:pos x="1880" y="1690"/>
                </a:cxn>
                <a:cxn ang="0">
                  <a:pos x="1965" y="1779"/>
                </a:cxn>
                <a:cxn ang="0">
                  <a:pos x="1973" y="1903"/>
                </a:cxn>
                <a:cxn ang="0">
                  <a:pos x="2087" y="1922"/>
                </a:cxn>
                <a:cxn ang="0">
                  <a:pos x="2198" y="1918"/>
                </a:cxn>
                <a:cxn ang="0">
                  <a:pos x="2297" y="1949"/>
                </a:cxn>
                <a:cxn ang="0">
                  <a:pos x="2344" y="2008"/>
                </a:cxn>
                <a:cxn ang="0">
                  <a:pos x="2328" y="2073"/>
                </a:cxn>
                <a:cxn ang="0">
                  <a:pos x="2322" y="2209"/>
                </a:cxn>
                <a:cxn ang="0">
                  <a:pos x="2429" y="2271"/>
                </a:cxn>
                <a:cxn ang="0">
                  <a:pos x="2468" y="2345"/>
                </a:cxn>
                <a:cxn ang="0">
                  <a:pos x="2540" y="2432"/>
                </a:cxn>
                <a:cxn ang="0">
                  <a:pos x="2651" y="2494"/>
                </a:cxn>
                <a:cxn ang="0">
                  <a:pos x="2763" y="2523"/>
                </a:cxn>
                <a:cxn ang="0">
                  <a:pos x="2895" y="2527"/>
                </a:cxn>
                <a:cxn ang="0">
                  <a:pos x="3028" y="2572"/>
                </a:cxn>
                <a:cxn ang="0">
                  <a:pos x="3144" y="2628"/>
                </a:cxn>
                <a:cxn ang="0">
                  <a:pos x="3171" y="2711"/>
                </a:cxn>
                <a:cxn ang="0">
                  <a:pos x="3224" y="2806"/>
                </a:cxn>
                <a:cxn ang="0">
                  <a:pos x="3284" y="2752"/>
                </a:cxn>
                <a:cxn ang="0">
                  <a:pos x="3280" y="2643"/>
                </a:cxn>
                <a:cxn ang="0">
                  <a:pos x="3364" y="2694"/>
                </a:cxn>
                <a:cxn ang="0">
                  <a:pos x="3412" y="2765"/>
                </a:cxn>
                <a:cxn ang="0">
                  <a:pos x="3505" y="2851"/>
                </a:cxn>
                <a:cxn ang="0">
                  <a:pos x="3534" y="2953"/>
                </a:cxn>
                <a:cxn ang="0">
                  <a:pos x="3589" y="3019"/>
                </a:cxn>
                <a:cxn ang="0">
                  <a:pos x="3630" y="3108"/>
                </a:cxn>
                <a:cxn ang="0">
                  <a:pos x="3666" y="3209"/>
                </a:cxn>
                <a:cxn ang="0">
                  <a:pos x="3742" y="3174"/>
                </a:cxn>
                <a:cxn ang="0">
                  <a:pos x="3729" y="3099"/>
                </a:cxn>
                <a:cxn ang="0">
                  <a:pos x="3775" y="3027"/>
                </a:cxn>
                <a:cxn ang="0">
                  <a:pos x="3861" y="3076"/>
                </a:cxn>
                <a:cxn ang="0">
                  <a:pos x="110" y="0"/>
                </a:cxn>
              </a:cxnLst>
              <a:rect l="0" t="0" r="r" b="b"/>
              <a:pathLst>
                <a:path w="3870" h="3450">
                  <a:moveTo>
                    <a:pt x="110" y="0"/>
                  </a:moveTo>
                  <a:lnTo>
                    <a:pt x="139" y="38"/>
                  </a:lnTo>
                  <a:lnTo>
                    <a:pt x="165" y="75"/>
                  </a:lnTo>
                  <a:lnTo>
                    <a:pt x="202" y="112"/>
                  </a:lnTo>
                  <a:lnTo>
                    <a:pt x="223" y="137"/>
                  </a:lnTo>
                  <a:lnTo>
                    <a:pt x="246" y="166"/>
                  </a:lnTo>
                  <a:lnTo>
                    <a:pt x="272" y="194"/>
                  </a:lnTo>
                  <a:lnTo>
                    <a:pt x="305" y="228"/>
                  </a:lnTo>
                  <a:lnTo>
                    <a:pt x="340" y="267"/>
                  </a:lnTo>
                  <a:lnTo>
                    <a:pt x="367" y="298"/>
                  </a:lnTo>
                  <a:lnTo>
                    <a:pt x="402" y="337"/>
                  </a:lnTo>
                  <a:lnTo>
                    <a:pt x="429" y="376"/>
                  </a:lnTo>
                  <a:lnTo>
                    <a:pt x="450" y="407"/>
                  </a:lnTo>
                  <a:lnTo>
                    <a:pt x="472" y="447"/>
                  </a:lnTo>
                  <a:lnTo>
                    <a:pt x="487" y="478"/>
                  </a:lnTo>
                  <a:lnTo>
                    <a:pt x="499" y="515"/>
                  </a:lnTo>
                  <a:lnTo>
                    <a:pt x="514" y="556"/>
                  </a:lnTo>
                  <a:lnTo>
                    <a:pt x="528" y="604"/>
                  </a:lnTo>
                  <a:lnTo>
                    <a:pt x="543" y="639"/>
                  </a:lnTo>
                  <a:lnTo>
                    <a:pt x="559" y="663"/>
                  </a:lnTo>
                  <a:lnTo>
                    <a:pt x="580" y="678"/>
                  </a:lnTo>
                  <a:lnTo>
                    <a:pt x="606" y="690"/>
                  </a:lnTo>
                  <a:lnTo>
                    <a:pt x="637" y="695"/>
                  </a:lnTo>
                  <a:lnTo>
                    <a:pt x="658" y="695"/>
                  </a:lnTo>
                  <a:lnTo>
                    <a:pt x="699" y="697"/>
                  </a:lnTo>
                  <a:lnTo>
                    <a:pt x="722" y="697"/>
                  </a:lnTo>
                  <a:lnTo>
                    <a:pt x="751" y="697"/>
                  </a:lnTo>
                  <a:lnTo>
                    <a:pt x="782" y="690"/>
                  </a:lnTo>
                  <a:lnTo>
                    <a:pt x="821" y="690"/>
                  </a:lnTo>
                  <a:lnTo>
                    <a:pt x="848" y="690"/>
                  </a:lnTo>
                  <a:lnTo>
                    <a:pt x="872" y="701"/>
                  </a:lnTo>
                  <a:lnTo>
                    <a:pt x="893" y="717"/>
                  </a:lnTo>
                  <a:lnTo>
                    <a:pt x="911" y="740"/>
                  </a:lnTo>
                  <a:lnTo>
                    <a:pt x="922" y="758"/>
                  </a:lnTo>
                  <a:lnTo>
                    <a:pt x="930" y="781"/>
                  </a:lnTo>
                  <a:lnTo>
                    <a:pt x="934" y="798"/>
                  </a:lnTo>
                  <a:lnTo>
                    <a:pt x="934" y="821"/>
                  </a:lnTo>
                  <a:lnTo>
                    <a:pt x="934" y="849"/>
                  </a:lnTo>
                  <a:lnTo>
                    <a:pt x="934" y="876"/>
                  </a:lnTo>
                  <a:lnTo>
                    <a:pt x="940" y="895"/>
                  </a:lnTo>
                  <a:lnTo>
                    <a:pt x="942" y="913"/>
                  </a:lnTo>
                  <a:lnTo>
                    <a:pt x="953" y="946"/>
                  </a:lnTo>
                  <a:lnTo>
                    <a:pt x="965" y="988"/>
                  </a:lnTo>
                  <a:lnTo>
                    <a:pt x="977" y="1029"/>
                  </a:lnTo>
                  <a:lnTo>
                    <a:pt x="988" y="1052"/>
                  </a:lnTo>
                  <a:lnTo>
                    <a:pt x="1002" y="1097"/>
                  </a:lnTo>
                  <a:lnTo>
                    <a:pt x="1015" y="1120"/>
                  </a:lnTo>
                  <a:lnTo>
                    <a:pt x="1035" y="1155"/>
                  </a:lnTo>
                  <a:lnTo>
                    <a:pt x="1070" y="1182"/>
                  </a:lnTo>
                  <a:lnTo>
                    <a:pt x="1101" y="1201"/>
                  </a:lnTo>
                  <a:lnTo>
                    <a:pt x="1128" y="1232"/>
                  </a:lnTo>
                  <a:lnTo>
                    <a:pt x="1142" y="1261"/>
                  </a:lnTo>
                  <a:lnTo>
                    <a:pt x="1147" y="1290"/>
                  </a:lnTo>
                  <a:lnTo>
                    <a:pt x="1159" y="1322"/>
                  </a:lnTo>
                  <a:lnTo>
                    <a:pt x="1173" y="1347"/>
                  </a:lnTo>
                  <a:lnTo>
                    <a:pt x="1179" y="1372"/>
                  </a:lnTo>
                  <a:lnTo>
                    <a:pt x="1188" y="1395"/>
                  </a:lnTo>
                  <a:lnTo>
                    <a:pt x="1204" y="1422"/>
                  </a:lnTo>
                  <a:lnTo>
                    <a:pt x="1221" y="1447"/>
                  </a:lnTo>
                  <a:lnTo>
                    <a:pt x="1237" y="1471"/>
                  </a:lnTo>
                  <a:lnTo>
                    <a:pt x="1256" y="1486"/>
                  </a:lnTo>
                  <a:lnTo>
                    <a:pt x="1272" y="1496"/>
                  </a:lnTo>
                  <a:lnTo>
                    <a:pt x="1283" y="1510"/>
                  </a:lnTo>
                  <a:lnTo>
                    <a:pt x="1297" y="1527"/>
                  </a:lnTo>
                  <a:lnTo>
                    <a:pt x="1303" y="1542"/>
                  </a:lnTo>
                  <a:lnTo>
                    <a:pt x="1307" y="1558"/>
                  </a:lnTo>
                  <a:lnTo>
                    <a:pt x="1328" y="1573"/>
                  </a:lnTo>
                  <a:lnTo>
                    <a:pt x="1344" y="1581"/>
                  </a:lnTo>
                  <a:lnTo>
                    <a:pt x="1367" y="1581"/>
                  </a:lnTo>
                  <a:lnTo>
                    <a:pt x="1384" y="1587"/>
                  </a:lnTo>
                  <a:lnTo>
                    <a:pt x="1414" y="1595"/>
                  </a:lnTo>
                  <a:lnTo>
                    <a:pt x="1437" y="1597"/>
                  </a:lnTo>
                  <a:lnTo>
                    <a:pt x="1466" y="1603"/>
                  </a:lnTo>
                  <a:lnTo>
                    <a:pt x="1493" y="1608"/>
                  </a:lnTo>
                  <a:lnTo>
                    <a:pt x="1509" y="1618"/>
                  </a:lnTo>
                  <a:lnTo>
                    <a:pt x="1528" y="1632"/>
                  </a:lnTo>
                  <a:lnTo>
                    <a:pt x="1530" y="1643"/>
                  </a:lnTo>
                  <a:lnTo>
                    <a:pt x="1522" y="1655"/>
                  </a:lnTo>
                  <a:lnTo>
                    <a:pt x="1515" y="1665"/>
                  </a:lnTo>
                  <a:lnTo>
                    <a:pt x="1509" y="1674"/>
                  </a:lnTo>
                  <a:lnTo>
                    <a:pt x="1528" y="1688"/>
                  </a:lnTo>
                  <a:lnTo>
                    <a:pt x="1538" y="1688"/>
                  </a:lnTo>
                  <a:lnTo>
                    <a:pt x="1551" y="1696"/>
                  </a:lnTo>
                  <a:lnTo>
                    <a:pt x="1569" y="1711"/>
                  </a:lnTo>
                  <a:lnTo>
                    <a:pt x="1586" y="1729"/>
                  </a:lnTo>
                  <a:lnTo>
                    <a:pt x="1602" y="1748"/>
                  </a:lnTo>
                  <a:lnTo>
                    <a:pt x="1616" y="1758"/>
                  </a:lnTo>
                  <a:lnTo>
                    <a:pt x="1641" y="1758"/>
                  </a:lnTo>
                  <a:lnTo>
                    <a:pt x="1670" y="1760"/>
                  </a:lnTo>
                  <a:lnTo>
                    <a:pt x="1703" y="1763"/>
                  </a:lnTo>
                  <a:lnTo>
                    <a:pt x="1726" y="1758"/>
                  </a:lnTo>
                  <a:lnTo>
                    <a:pt x="1755" y="1758"/>
                  </a:lnTo>
                  <a:lnTo>
                    <a:pt x="1771" y="1744"/>
                  </a:lnTo>
                  <a:lnTo>
                    <a:pt x="1786" y="1732"/>
                  </a:lnTo>
                  <a:lnTo>
                    <a:pt x="1800" y="1711"/>
                  </a:lnTo>
                  <a:lnTo>
                    <a:pt x="1810" y="1698"/>
                  </a:lnTo>
                  <a:lnTo>
                    <a:pt x="1823" y="1690"/>
                  </a:lnTo>
                  <a:lnTo>
                    <a:pt x="1843" y="1680"/>
                  </a:lnTo>
                  <a:lnTo>
                    <a:pt x="1856" y="1686"/>
                  </a:lnTo>
                  <a:lnTo>
                    <a:pt x="1880" y="1690"/>
                  </a:lnTo>
                  <a:lnTo>
                    <a:pt x="1903" y="1703"/>
                  </a:lnTo>
                  <a:lnTo>
                    <a:pt x="1926" y="1719"/>
                  </a:lnTo>
                  <a:lnTo>
                    <a:pt x="1948" y="1734"/>
                  </a:lnTo>
                  <a:lnTo>
                    <a:pt x="1959" y="1756"/>
                  </a:lnTo>
                  <a:lnTo>
                    <a:pt x="1965" y="1779"/>
                  </a:lnTo>
                  <a:lnTo>
                    <a:pt x="1965" y="1804"/>
                  </a:lnTo>
                  <a:lnTo>
                    <a:pt x="1963" y="1835"/>
                  </a:lnTo>
                  <a:lnTo>
                    <a:pt x="1965" y="1858"/>
                  </a:lnTo>
                  <a:lnTo>
                    <a:pt x="1963" y="1887"/>
                  </a:lnTo>
                  <a:lnTo>
                    <a:pt x="1973" y="1903"/>
                  </a:lnTo>
                  <a:lnTo>
                    <a:pt x="1983" y="1913"/>
                  </a:lnTo>
                  <a:lnTo>
                    <a:pt x="1998" y="1920"/>
                  </a:lnTo>
                  <a:lnTo>
                    <a:pt x="2027" y="1926"/>
                  </a:lnTo>
                  <a:lnTo>
                    <a:pt x="2053" y="1928"/>
                  </a:lnTo>
                  <a:lnTo>
                    <a:pt x="2087" y="1922"/>
                  </a:lnTo>
                  <a:lnTo>
                    <a:pt x="2111" y="1920"/>
                  </a:lnTo>
                  <a:lnTo>
                    <a:pt x="2130" y="1918"/>
                  </a:lnTo>
                  <a:lnTo>
                    <a:pt x="2146" y="1913"/>
                  </a:lnTo>
                  <a:lnTo>
                    <a:pt x="2173" y="1915"/>
                  </a:lnTo>
                  <a:lnTo>
                    <a:pt x="2198" y="1918"/>
                  </a:lnTo>
                  <a:lnTo>
                    <a:pt x="2216" y="1922"/>
                  </a:lnTo>
                  <a:lnTo>
                    <a:pt x="2239" y="1930"/>
                  </a:lnTo>
                  <a:lnTo>
                    <a:pt x="2260" y="1938"/>
                  </a:lnTo>
                  <a:lnTo>
                    <a:pt x="2278" y="1946"/>
                  </a:lnTo>
                  <a:lnTo>
                    <a:pt x="2297" y="1949"/>
                  </a:lnTo>
                  <a:lnTo>
                    <a:pt x="2317" y="1951"/>
                  </a:lnTo>
                  <a:lnTo>
                    <a:pt x="2332" y="1957"/>
                  </a:lnTo>
                  <a:lnTo>
                    <a:pt x="2332" y="1975"/>
                  </a:lnTo>
                  <a:lnTo>
                    <a:pt x="2344" y="1992"/>
                  </a:lnTo>
                  <a:lnTo>
                    <a:pt x="2344" y="2008"/>
                  </a:lnTo>
                  <a:lnTo>
                    <a:pt x="2338" y="2019"/>
                  </a:lnTo>
                  <a:lnTo>
                    <a:pt x="2309" y="2015"/>
                  </a:lnTo>
                  <a:lnTo>
                    <a:pt x="2307" y="2039"/>
                  </a:lnTo>
                  <a:lnTo>
                    <a:pt x="2317" y="2058"/>
                  </a:lnTo>
                  <a:lnTo>
                    <a:pt x="2328" y="2073"/>
                  </a:lnTo>
                  <a:lnTo>
                    <a:pt x="2338" y="2097"/>
                  </a:lnTo>
                  <a:lnTo>
                    <a:pt x="2336" y="2122"/>
                  </a:lnTo>
                  <a:lnTo>
                    <a:pt x="2324" y="2151"/>
                  </a:lnTo>
                  <a:lnTo>
                    <a:pt x="2317" y="2184"/>
                  </a:lnTo>
                  <a:lnTo>
                    <a:pt x="2322" y="2209"/>
                  </a:lnTo>
                  <a:lnTo>
                    <a:pt x="2346" y="2225"/>
                  </a:lnTo>
                  <a:lnTo>
                    <a:pt x="2375" y="2232"/>
                  </a:lnTo>
                  <a:lnTo>
                    <a:pt x="2394" y="2252"/>
                  </a:lnTo>
                  <a:lnTo>
                    <a:pt x="2418" y="2256"/>
                  </a:lnTo>
                  <a:lnTo>
                    <a:pt x="2429" y="2271"/>
                  </a:lnTo>
                  <a:lnTo>
                    <a:pt x="2437" y="2285"/>
                  </a:lnTo>
                  <a:lnTo>
                    <a:pt x="2449" y="2298"/>
                  </a:lnTo>
                  <a:lnTo>
                    <a:pt x="2445" y="2318"/>
                  </a:lnTo>
                  <a:lnTo>
                    <a:pt x="2447" y="2333"/>
                  </a:lnTo>
                  <a:lnTo>
                    <a:pt x="2468" y="2345"/>
                  </a:lnTo>
                  <a:lnTo>
                    <a:pt x="2484" y="2356"/>
                  </a:lnTo>
                  <a:lnTo>
                    <a:pt x="2488" y="2378"/>
                  </a:lnTo>
                  <a:lnTo>
                    <a:pt x="2507" y="2401"/>
                  </a:lnTo>
                  <a:lnTo>
                    <a:pt x="2523" y="2422"/>
                  </a:lnTo>
                  <a:lnTo>
                    <a:pt x="2540" y="2432"/>
                  </a:lnTo>
                  <a:lnTo>
                    <a:pt x="2561" y="2446"/>
                  </a:lnTo>
                  <a:lnTo>
                    <a:pt x="2581" y="2461"/>
                  </a:lnTo>
                  <a:lnTo>
                    <a:pt x="2602" y="2477"/>
                  </a:lnTo>
                  <a:lnTo>
                    <a:pt x="2631" y="2479"/>
                  </a:lnTo>
                  <a:lnTo>
                    <a:pt x="2651" y="2494"/>
                  </a:lnTo>
                  <a:lnTo>
                    <a:pt x="2674" y="2504"/>
                  </a:lnTo>
                  <a:lnTo>
                    <a:pt x="2690" y="2510"/>
                  </a:lnTo>
                  <a:lnTo>
                    <a:pt x="2719" y="2517"/>
                  </a:lnTo>
                  <a:lnTo>
                    <a:pt x="2736" y="2523"/>
                  </a:lnTo>
                  <a:lnTo>
                    <a:pt x="2763" y="2523"/>
                  </a:lnTo>
                  <a:lnTo>
                    <a:pt x="2798" y="2519"/>
                  </a:lnTo>
                  <a:lnTo>
                    <a:pt x="2822" y="2519"/>
                  </a:lnTo>
                  <a:lnTo>
                    <a:pt x="2849" y="2523"/>
                  </a:lnTo>
                  <a:lnTo>
                    <a:pt x="2872" y="2531"/>
                  </a:lnTo>
                  <a:lnTo>
                    <a:pt x="2895" y="2527"/>
                  </a:lnTo>
                  <a:lnTo>
                    <a:pt x="2927" y="2541"/>
                  </a:lnTo>
                  <a:lnTo>
                    <a:pt x="2960" y="2550"/>
                  </a:lnTo>
                  <a:lnTo>
                    <a:pt x="2996" y="2558"/>
                  </a:lnTo>
                  <a:lnTo>
                    <a:pt x="3012" y="2556"/>
                  </a:lnTo>
                  <a:lnTo>
                    <a:pt x="3028" y="2572"/>
                  </a:lnTo>
                  <a:lnTo>
                    <a:pt x="3043" y="2574"/>
                  </a:lnTo>
                  <a:lnTo>
                    <a:pt x="3068" y="2581"/>
                  </a:lnTo>
                  <a:lnTo>
                    <a:pt x="3099" y="2595"/>
                  </a:lnTo>
                  <a:lnTo>
                    <a:pt x="3123" y="2612"/>
                  </a:lnTo>
                  <a:lnTo>
                    <a:pt x="3144" y="2628"/>
                  </a:lnTo>
                  <a:lnTo>
                    <a:pt x="3163" y="2647"/>
                  </a:lnTo>
                  <a:lnTo>
                    <a:pt x="3169" y="2655"/>
                  </a:lnTo>
                  <a:lnTo>
                    <a:pt x="3171" y="2667"/>
                  </a:lnTo>
                  <a:lnTo>
                    <a:pt x="3177" y="2694"/>
                  </a:lnTo>
                  <a:lnTo>
                    <a:pt x="3171" y="2711"/>
                  </a:lnTo>
                  <a:lnTo>
                    <a:pt x="3183" y="2727"/>
                  </a:lnTo>
                  <a:lnTo>
                    <a:pt x="3191" y="2742"/>
                  </a:lnTo>
                  <a:lnTo>
                    <a:pt x="3198" y="2767"/>
                  </a:lnTo>
                  <a:lnTo>
                    <a:pt x="3206" y="2794"/>
                  </a:lnTo>
                  <a:lnTo>
                    <a:pt x="3224" y="2806"/>
                  </a:lnTo>
                  <a:lnTo>
                    <a:pt x="3249" y="2820"/>
                  </a:lnTo>
                  <a:lnTo>
                    <a:pt x="3268" y="2818"/>
                  </a:lnTo>
                  <a:lnTo>
                    <a:pt x="3286" y="2798"/>
                  </a:lnTo>
                  <a:lnTo>
                    <a:pt x="3286" y="2775"/>
                  </a:lnTo>
                  <a:lnTo>
                    <a:pt x="3284" y="2752"/>
                  </a:lnTo>
                  <a:lnTo>
                    <a:pt x="3280" y="2729"/>
                  </a:lnTo>
                  <a:lnTo>
                    <a:pt x="3278" y="2705"/>
                  </a:lnTo>
                  <a:lnTo>
                    <a:pt x="3272" y="2682"/>
                  </a:lnTo>
                  <a:lnTo>
                    <a:pt x="3276" y="2663"/>
                  </a:lnTo>
                  <a:lnTo>
                    <a:pt x="3280" y="2643"/>
                  </a:lnTo>
                  <a:lnTo>
                    <a:pt x="3294" y="2634"/>
                  </a:lnTo>
                  <a:lnTo>
                    <a:pt x="3323" y="2641"/>
                  </a:lnTo>
                  <a:lnTo>
                    <a:pt x="3338" y="2657"/>
                  </a:lnTo>
                  <a:lnTo>
                    <a:pt x="3350" y="2678"/>
                  </a:lnTo>
                  <a:lnTo>
                    <a:pt x="3364" y="2694"/>
                  </a:lnTo>
                  <a:lnTo>
                    <a:pt x="3377" y="2698"/>
                  </a:lnTo>
                  <a:lnTo>
                    <a:pt x="3387" y="2709"/>
                  </a:lnTo>
                  <a:lnTo>
                    <a:pt x="3393" y="2729"/>
                  </a:lnTo>
                  <a:lnTo>
                    <a:pt x="3395" y="2750"/>
                  </a:lnTo>
                  <a:lnTo>
                    <a:pt x="3412" y="2765"/>
                  </a:lnTo>
                  <a:lnTo>
                    <a:pt x="3435" y="2783"/>
                  </a:lnTo>
                  <a:lnTo>
                    <a:pt x="3457" y="2798"/>
                  </a:lnTo>
                  <a:lnTo>
                    <a:pt x="3474" y="2812"/>
                  </a:lnTo>
                  <a:lnTo>
                    <a:pt x="3488" y="2833"/>
                  </a:lnTo>
                  <a:lnTo>
                    <a:pt x="3505" y="2851"/>
                  </a:lnTo>
                  <a:lnTo>
                    <a:pt x="3511" y="2866"/>
                  </a:lnTo>
                  <a:lnTo>
                    <a:pt x="3521" y="2889"/>
                  </a:lnTo>
                  <a:lnTo>
                    <a:pt x="3527" y="2905"/>
                  </a:lnTo>
                  <a:lnTo>
                    <a:pt x="3532" y="2930"/>
                  </a:lnTo>
                  <a:lnTo>
                    <a:pt x="3534" y="2953"/>
                  </a:lnTo>
                  <a:lnTo>
                    <a:pt x="3548" y="2967"/>
                  </a:lnTo>
                  <a:lnTo>
                    <a:pt x="3560" y="2981"/>
                  </a:lnTo>
                  <a:lnTo>
                    <a:pt x="3573" y="2996"/>
                  </a:lnTo>
                  <a:lnTo>
                    <a:pt x="3581" y="3008"/>
                  </a:lnTo>
                  <a:lnTo>
                    <a:pt x="3589" y="3019"/>
                  </a:lnTo>
                  <a:lnTo>
                    <a:pt x="3604" y="3035"/>
                  </a:lnTo>
                  <a:lnTo>
                    <a:pt x="3626" y="3054"/>
                  </a:lnTo>
                  <a:lnTo>
                    <a:pt x="3628" y="3062"/>
                  </a:lnTo>
                  <a:lnTo>
                    <a:pt x="3628" y="3085"/>
                  </a:lnTo>
                  <a:lnTo>
                    <a:pt x="3630" y="3108"/>
                  </a:lnTo>
                  <a:lnTo>
                    <a:pt x="3633" y="3130"/>
                  </a:lnTo>
                  <a:lnTo>
                    <a:pt x="3637" y="3153"/>
                  </a:lnTo>
                  <a:lnTo>
                    <a:pt x="3643" y="3174"/>
                  </a:lnTo>
                  <a:lnTo>
                    <a:pt x="3649" y="3192"/>
                  </a:lnTo>
                  <a:lnTo>
                    <a:pt x="3666" y="3209"/>
                  </a:lnTo>
                  <a:lnTo>
                    <a:pt x="3682" y="3215"/>
                  </a:lnTo>
                  <a:lnTo>
                    <a:pt x="3703" y="3213"/>
                  </a:lnTo>
                  <a:lnTo>
                    <a:pt x="3719" y="3201"/>
                  </a:lnTo>
                  <a:lnTo>
                    <a:pt x="3731" y="3190"/>
                  </a:lnTo>
                  <a:lnTo>
                    <a:pt x="3742" y="3174"/>
                  </a:lnTo>
                  <a:lnTo>
                    <a:pt x="3746" y="3163"/>
                  </a:lnTo>
                  <a:lnTo>
                    <a:pt x="3746" y="3143"/>
                  </a:lnTo>
                  <a:lnTo>
                    <a:pt x="3742" y="3128"/>
                  </a:lnTo>
                  <a:lnTo>
                    <a:pt x="3736" y="3116"/>
                  </a:lnTo>
                  <a:lnTo>
                    <a:pt x="3729" y="3099"/>
                  </a:lnTo>
                  <a:lnTo>
                    <a:pt x="3727" y="3077"/>
                  </a:lnTo>
                  <a:lnTo>
                    <a:pt x="3731" y="3060"/>
                  </a:lnTo>
                  <a:lnTo>
                    <a:pt x="3736" y="3039"/>
                  </a:lnTo>
                  <a:lnTo>
                    <a:pt x="3752" y="3029"/>
                  </a:lnTo>
                  <a:lnTo>
                    <a:pt x="3775" y="3027"/>
                  </a:lnTo>
                  <a:lnTo>
                    <a:pt x="3801" y="3029"/>
                  </a:lnTo>
                  <a:lnTo>
                    <a:pt x="3816" y="3037"/>
                  </a:lnTo>
                  <a:lnTo>
                    <a:pt x="3837" y="3058"/>
                  </a:lnTo>
                  <a:lnTo>
                    <a:pt x="3851" y="3066"/>
                  </a:lnTo>
                  <a:lnTo>
                    <a:pt x="3861" y="3076"/>
                  </a:lnTo>
                  <a:lnTo>
                    <a:pt x="3870" y="3083"/>
                  </a:lnTo>
                  <a:lnTo>
                    <a:pt x="3870" y="3450"/>
                  </a:lnTo>
                  <a:lnTo>
                    <a:pt x="2" y="3434"/>
                  </a:lnTo>
                  <a:lnTo>
                    <a:pt x="0" y="0"/>
                  </a:lnTo>
                  <a:lnTo>
                    <a:pt x="110" y="0"/>
                  </a:lnTo>
                  <a:close/>
                </a:path>
              </a:pathLst>
            </a:custGeom>
            <a:blipFill dpi="0" rotWithShape="0">
              <a:blip r:embed="rId3" cstate="print"/>
              <a:srcRect/>
              <a:tile tx="0" ty="0" sx="100000" sy="100000" flip="none" algn="tl"/>
            </a:blipFill>
            <a:ln w="9525">
              <a:noFill/>
              <a:round/>
              <a:headEnd/>
              <a:tailEnd/>
            </a:ln>
          </p:spPr>
          <p:txBody>
            <a:bodyPr/>
            <a:lstStyle/>
            <a:p>
              <a:pPr>
                <a:defRPr/>
              </a:pPr>
              <a:endParaRPr lang="en-US"/>
            </a:p>
          </p:txBody>
        </p:sp>
        <p:sp>
          <p:nvSpPr>
            <p:cNvPr id="695" name="Freeform 17"/>
            <p:cNvSpPr>
              <a:spLocks/>
            </p:cNvSpPr>
            <p:nvPr/>
          </p:nvSpPr>
          <p:spPr bwMode="auto">
            <a:xfrm>
              <a:off x="905" y="716"/>
              <a:ext cx="3872" cy="3318"/>
            </a:xfrm>
            <a:custGeom>
              <a:avLst/>
              <a:gdLst/>
              <a:ahLst/>
              <a:cxnLst>
                <a:cxn ang="0">
                  <a:pos x="108" y="160"/>
                </a:cxn>
                <a:cxn ang="0">
                  <a:pos x="213" y="315"/>
                </a:cxn>
                <a:cxn ang="0">
                  <a:pos x="349" y="430"/>
                </a:cxn>
                <a:cxn ang="0">
                  <a:pos x="559" y="626"/>
                </a:cxn>
                <a:cxn ang="0">
                  <a:pos x="738" y="784"/>
                </a:cxn>
                <a:cxn ang="0">
                  <a:pos x="908" y="980"/>
                </a:cxn>
                <a:cxn ang="0">
                  <a:pos x="1033" y="1131"/>
                </a:cxn>
                <a:cxn ang="0">
                  <a:pos x="1132" y="1281"/>
                </a:cxn>
                <a:cxn ang="0">
                  <a:pos x="1276" y="1409"/>
                </a:cxn>
                <a:cxn ang="0">
                  <a:pos x="1349" y="1484"/>
                </a:cxn>
                <a:cxn ang="0">
                  <a:pos x="1456" y="1523"/>
                </a:cxn>
                <a:cxn ang="0">
                  <a:pos x="1497" y="1575"/>
                </a:cxn>
                <a:cxn ang="0">
                  <a:pos x="1524" y="1606"/>
                </a:cxn>
                <a:cxn ang="0">
                  <a:pos x="1551" y="1676"/>
                </a:cxn>
                <a:cxn ang="0">
                  <a:pos x="1542" y="1755"/>
                </a:cxn>
                <a:cxn ang="0">
                  <a:pos x="1645" y="1783"/>
                </a:cxn>
                <a:cxn ang="0">
                  <a:pos x="1687" y="1723"/>
                </a:cxn>
                <a:cxn ang="0">
                  <a:pos x="1740" y="1678"/>
                </a:cxn>
                <a:cxn ang="0">
                  <a:pos x="1794" y="1684"/>
                </a:cxn>
                <a:cxn ang="0">
                  <a:pos x="1876" y="1662"/>
                </a:cxn>
                <a:cxn ang="0">
                  <a:pos x="1883" y="1761"/>
                </a:cxn>
                <a:cxn ang="0">
                  <a:pos x="1905" y="1833"/>
                </a:cxn>
                <a:cxn ang="0">
                  <a:pos x="1955" y="1868"/>
                </a:cxn>
                <a:cxn ang="0">
                  <a:pos x="2014" y="1850"/>
                </a:cxn>
                <a:cxn ang="0">
                  <a:pos x="2095" y="1870"/>
                </a:cxn>
                <a:cxn ang="0">
                  <a:pos x="2190" y="1893"/>
                </a:cxn>
                <a:cxn ang="0">
                  <a:pos x="2200" y="1963"/>
                </a:cxn>
                <a:cxn ang="0">
                  <a:pos x="2270" y="2015"/>
                </a:cxn>
                <a:cxn ang="0">
                  <a:pos x="2264" y="2073"/>
                </a:cxn>
                <a:cxn ang="0">
                  <a:pos x="2247" y="2118"/>
                </a:cxn>
                <a:cxn ang="0">
                  <a:pos x="2324" y="2195"/>
                </a:cxn>
                <a:cxn ang="0">
                  <a:pos x="2400" y="2265"/>
                </a:cxn>
                <a:cxn ang="0">
                  <a:pos x="2480" y="2319"/>
                </a:cxn>
                <a:cxn ang="0">
                  <a:pos x="2555" y="2391"/>
                </a:cxn>
                <a:cxn ang="0">
                  <a:pos x="2703" y="2444"/>
                </a:cxn>
                <a:cxn ang="0">
                  <a:pos x="2827" y="2436"/>
                </a:cxn>
                <a:cxn ang="0">
                  <a:pos x="2911" y="2478"/>
                </a:cxn>
                <a:cxn ang="0">
                  <a:pos x="3024" y="2496"/>
                </a:cxn>
                <a:cxn ang="0">
                  <a:pos x="3091" y="2558"/>
                </a:cxn>
                <a:cxn ang="0">
                  <a:pos x="3119" y="2661"/>
                </a:cxn>
                <a:cxn ang="0">
                  <a:pos x="3189" y="2723"/>
                </a:cxn>
                <a:cxn ang="0">
                  <a:pos x="3299" y="2717"/>
                </a:cxn>
                <a:cxn ang="0">
                  <a:pos x="3299" y="2630"/>
                </a:cxn>
                <a:cxn ang="0">
                  <a:pos x="3354" y="2664"/>
                </a:cxn>
                <a:cxn ang="0">
                  <a:pos x="3393" y="2732"/>
                </a:cxn>
                <a:cxn ang="0">
                  <a:pos x="3447" y="2785"/>
                </a:cxn>
                <a:cxn ang="0">
                  <a:pos x="3499" y="2854"/>
                </a:cxn>
                <a:cxn ang="0">
                  <a:pos x="3575" y="2949"/>
                </a:cxn>
                <a:cxn ang="0">
                  <a:pos x="3612" y="3048"/>
                </a:cxn>
                <a:cxn ang="0">
                  <a:pos x="3674" y="3118"/>
                </a:cxn>
                <a:cxn ang="0">
                  <a:pos x="3767" y="3118"/>
                </a:cxn>
                <a:cxn ang="0">
                  <a:pos x="3872" y="3194"/>
                </a:cxn>
              </a:cxnLst>
              <a:rect l="0" t="0" r="r" b="b"/>
              <a:pathLst>
                <a:path w="3872" h="3318">
                  <a:moveTo>
                    <a:pt x="1" y="0"/>
                  </a:moveTo>
                  <a:lnTo>
                    <a:pt x="38" y="58"/>
                  </a:lnTo>
                  <a:lnTo>
                    <a:pt x="64" y="91"/>
                  </a:lnTo>
                  <a:lnTo>
                    <a:pt x="83" y="127"/>
                  </a:lnTo>
                  <a:lnTo>
                    <a:pt x="108" y="160"/>
                  </a:lnTo>
                  <a:lnTo>
                    <a:pt x="128" y="197"/>
                  </a:lnTo>
                  <a:lnTo>
                    <a:pt x="153" y="230"/>
                  </a:lnTo>
                  <a:lnTo>
                    <a:pt x="167" y="261"/>
                  </a:lnTo>
                  <a:lnTo>
                    <a:pt x="190" y="290"/>
                  </a:lnTo>
                  <a:lnTo>
                    <a:pt x="213" y="315"/>
                  </a:lnTo>
                  <a:lnTo>
                    <a:pt x="231" y="333"/>
                  </a:lnTo>
                  <a:lnTo>
                    <a:pt x="258" y="348"/>
                  </a:lnTo>
                  <a:lnTo>
                    <a:pt x="283" y="376"/>
                  </a:lnTo>
                  <a:lnTo>
                    <a:pt x="318" y="405"/>
                  </a:lnTo>
                  <a:lnTo>
                    <a:pt x="349" y="430"/>
                  </a:lnTo>
                  <a:lnTo>
                    <a:pt x="386" y="465"/>
                  </a:lnTo>
                  <a:lnTo>
                    <a:pt x="425" y="509"/>
                  </a:lnTo>
                  <a:lnTo>
                    <a:pt x="471" y="552"/>
                  </a:lnTo>
                  <a:lnTo>
                    <a:pt x="518" y="593"/>
                  </a:lnTo>
                  <a:lnTo>
                    <a:pt x="559" y="626"/>
                  </a:lnTo>
                  <a:lnTo>
                    <a:pt x="617" y="668"/>
                  </a:lnTo>
                  <a:lnTo>
                    <a:pt x="660" y="695"/>
                  </a:lnTo>
                  <a:lnTo>
                    <a:pt x="687" y="719"/>
                  </a:lnTo>
                  <a:lnTo>
                    <a:pt x="706" y="748"/>
                  </a:lnTo>
                  <a:lnTo>
                    <a:pt x="738" y="784"/>
                  </a:lnTo>
                  <a:lnTo>
                    <a:pt x="776" y="823"/>
                  </a:lnTo>
                  <a:lnTo>
                    <a:pt x="809" y="864"/>
                  </a:lnTo>
                  <a:lnTo>
                    <a:pt x="846" y="901"/>
                  </a:lnTo>
                  <a:lnTo>
                    <a:pt x="879" y="940"/>
                  </a:lnTo>
                  <a:lnTo>
                    <a:pt x="908" y="980"/>
                  </a:lnTo>
                  <a:lnTo>
                    <a:pt x="928" y="1007"/>
                  </a:lnTo>
                  <a:lnTo>
                    <a:pt x="941" y="1038"/>
                  </a:lnTo>
                  <a:lnTo>
                    <a:pt x="959" y="1069"/>
                  </a:lnTo>
                  <a:lnTo>
                    <a:pt x="990" y="1091"/>
                  </a:lnTo>
                  <a:lnTo>
                    <a:pt x="1033" y="1131"/>
                  </a:lnTo>
                  <a:lnTo>
                    <a:pt x="1070" y="1168"/>
                  </a:lnTo>
                  <a:lnTo>
                    <a:pt x="1097" y="1203"/>
                  </a:lnTo>
                  <a:lnTo>
                    <a:pt x="1112" y="1224"/>
                  </a:lnTo>
                  <a:lnTo>
                    <a:pt x="1118" y="1254"/>
                  </a:lnTo>
                  <a:lnTo>
                    <a:pt x="1132" y="1281"/>
                  </a:lnTo>
                  <a:lnTo>
                    <a:pt x="1159" y="1312"/>
                  </a:lnTo>
                  <a:lnTo>
                    <a:pt x="1182" y="1341"/>
                  </a:lnTo>
                  <a:lnTo>
                    <a:pt x="1217" y="1370"/>
                  </a:lnTo>
                  <a:lnTo>
                    <a:pt x="1250" y="1393"/>
                  </a:lnTo>
                  <a:lnTo>
                    <a:pt x="1276" y="1409"/>
                  </a:lnTo>
                  <a:lnTo>
                    <a:pt x="1287" y="1424"/>
                  </a:lnTo>
                  <a:lnTo>
                    <a:pt x="1287" y="1455"/>
                  </a:lnTo>
                  <a:lnTo>
                    <a:pt x="1297" y="1474"/>
                  </a:lnTo>
                  <a:lnTo>
                    <a:pt x="1322" y="1482"/>
                  </a:lnTo>
                  <a:lnTo>
                    <a:pt x="1349" y="1484"/>
                  </a:lnTo>
                  <a:lnTo>
                    <a:pt x="1394" y="1490"/>
                  </a:lnTo>
                  <a:lnTo>
                    <a:pt x="1423" y="1494"/>
                  </a:lnTo>
                  <a:lnTo>
                    <a:pt x="1435" y="1502"/>
                  </a:lnTo>
                  <a:lnTo>
                    <a:pt x="1452" y="1511"/>
                  </a:lnTo>
                  <a:lnTo>
                    <a:pt x="1456" y="1523"/>
                  </a:lnTo>
                  <a:lnTo>
                    <a:pt x="1446" y="1533"/>
                  </a:lnTo>
                  <a:lnTo>
                    <a:pt x="1446" y="1552"/>
                  </a:lnTo>
                  <a:lnTo>
                    <a:pt x="1456" y="1566"/>
                  </a:lnTo>
                  <a:lnTo>
                    <a:pt x="1478" y="1577"/>
                  </a:lnTo>
                  <a:lnTo>
                    <a:pt x="1497" y="1575"/>
                  </a:lnTo>
                  <a:lnTo>
                    <a:pt x="1514" y="1575"/>
                  </a:lnTo>
                  <a:lnTo>
                    <a:pt x="1526" y="1585"/>
                  </a:lnTo>
                  <a:lnTo>
                    <a:pt x="1536" y="1591"/>
                  </a:lnTo>
                  <a:lnTo>
                    <a:pt x="1534" y="1599"/>
                  </a:lnTo>
                  <a:lnTo>
                    <a:pt x="1524" y="1606"/>
                  </a:lnTo>
                  <a:lnTo>
                    <a:pt x="1511" y="1614"/>
                  </a:lnTo>
                  <a:lnTo>
                    <a:pt x="1518" y="1626"/>
                  </a:lnTo>
                  <a:lnTo>
                    <a:pt x="1530" y="1641"/>
                  </a:lnTo>
                  <a:lnTo>
                    <a:pt x="1542" y="1661"/>
                  </a:lnTo>
                  <a:lnTo>
                    <a:pt x="1551" y="1676"/>
                  </a:lnTo>
                  <a:lnTo>
                    <a:pt x="1553" y="1690"/>
                  </a:lnTo>
                  <a:lnTo>
                    <a:pt x="1553" y="1707"/>
                  </a:lnTo>
                  <a:lnTo>
                    <a:pt x="1544" y="1721"/>
                  </a:lnTo>
                  <a:lnTo>
                    <a:pt x="1540" y="1734"/>
                  </a:lnTo>
                  <a:lnTo>
                    <a:pt x="1542" y="1755"/>
                  </a:lnTo>
                  <a:lnTo>
                    <a:pt x="1559" y="1769"/>
                  </a:lnTo>
                  <a:lnTo>
                    <a:pt x="1575" y="1783"/>
                  </a:lnTo>
                  <a:lnTo>
                    <a:pt x="1594" y="1792"/>
                  </a:lnTo>
                  <a:lnTo>
                    <a:pt x="1627" y="1792"/>
                  </a:lnTo>
                  <a:lnTo>
                    <a:pt x="1645" y="1783"/>
                  </a:lnTo>
                  <a:lnTo>
                    <a:pt x="1660" y="1769"/>
                  </a:lnTo>
                  <a:lnTo>
                    <a:pt x="1668" y="1754"/>
                  </a:lnTo>
                  <a:lnTo>
                    <a:pt x="1670" y="1744"/>
                  </a:lnTo>
                  <a:lnTo>
                    <a:pt x="1678" y="1732"/>
                  </a:lnTo>
                  <a:lnTo>
                    <a:pt x="1687" y="1723"/>
                  </a:lnTo>
                  <a:lnTo>
                    <a:pt x="1693" y="1711"/>
                  </a:lnTo>
                  <a:lnTo>
                    <a:pt x="1705" y="1703"/>
                  </a:lnTo>
                  <a:lnTo>
                    <a:pt x="1716" y="1693"/>
                  </a:lnTo>
                  <a:lnTo>
                    <a:pt x="1732" y="1684"/>
                  </a:lnTo>
                  <a:lnTo>
                    <a:pt x="1740" y="1678"/>
                  </a:lnTo>
                  <a:lnTo>
                    <a:pt x="1753" y="1672"/>
                  </a:lnTo>
                  <a:lnTo>
                    <a:pt x="1765" y="1670"/>
                  </a:lnTo>
                  <a:lnTo>
                    <a:pt x="1781" y="1672"/>
                  </a:lnTo>
                  <a:lnTo>
                    <a:pt x="1786" y="1678"/>
                  </a:lnTo>
                  <a:lnTo>
                    <a:pt x="1794" y="1684"/>
                  </a:lnTo>
                  <a:lnTo>
                    <a:pt x="1808" y="1686"/>
                  </a:lnTo>
                  <a:lnTo>
                    <a:pt x="1839" y="1682"/>
                  </a:lnTo>
                  <a:lnTo>
                    <a:pt x="1854" y="1672"/>
                  </a:lnTo>
                  <a:lnTo>
                    <a:pt x="1868" y="1666"/>
                  </a:lnTo>
                  <a:lnTo>
                    <a:pt x="1876" y="1662"/>
                  </a:lnTo>
                  <a:lnTo>
                    <a:pt x="1883" y="1680"/>
                  </a:lnTo>
                  <a:lnTo>
                    <a:pt x="1885" y="1701"/>
                  </a:lnTo>
                  <a:lnTo>
                    <a:pt x="1885" y="1721"/>
                  </a:lnTo>
                  <a:lnTo>
                    <a:pt x="1885" y="1740"/>
                  </a:lnTo>
                  <a:lnTo>
                    <a:pt x="1883" y="1761"/>
                  </a:lnTo>
                  <a:lnTo>
                    <a:pt x="1885" y="1779"/>
                  </a:lnTo>
                  <a:lnTo>
                    <a:pt x="1893" y="1783"/>
                  </a:lnTo>
                  <a:lnTo>
                    <a:pt x="1903" y="1788"/>
                  </a:lnTo>
                  <a:lnTo>
                    <a:pt x="1905" y="1802"/>
                  </a:lnTo>
                  <a:lnTo>
                    <a:pt x="1905" y="1833"/>
                  </a:lnTo>
                  <a:lnTo>
                    <a:pt x="1905" y="1845"/>
                  </a:lnTo>
                  <a:lnTo>
                    <a:pt x="1911" y="1860"/>
                  </a:lnTo>
                  <a:lnTo>
                    <a:pt x="1920" y="1866"/>
                  </a:lnTo>
                  <a:lnTo>
                    <a:pt x="1936" y="1872"/>
                  </a:lnTo>
                  <a:lnTo>
                    <a:pt x="1955" y="1868"/>
                  </a:lnTo>
                  <a:lnTo>
                    <a:pt x="1963" y="1860"/>
                  </a:lnTo>
                  <a:lnTo>
                    <a:pt x="1977" y="1850"/>
                  </a:lnTo>
                  <a:lnTo>
                    <a:pt x="1982" y="1849"/>
                  </a:lnTo>
                  <a:lnTo>
                    <a:pt x="1998" y="1849"/>
                  </a:lnTo>
                  <a:lnTo>
                    <a:pt x="2014" y="1850"/>
                  </a:lnTo>
                  <a:lnTo>
                    <a:pt x="2029" y="1860"/>
                  </a:lnTo>
                  <a:lnTo>
                    <a:pt x="2041" y="1866"/>
                  </a:lnTo>
                  <a:lnTo>
                    <a:pt x="2064" y="1864"/>
                  </a:lnTo>
                  <a:lnTo>
                    <a:pt x="2083" y="1864"/>
                  </a:lnTo>
                  <a:lnTo>
                    <a:pt x="2095" y="1870"/>
                  </a:lnTo>
                  <a:lnTo>
                    <a:pt x="2115" y="1872"/>
                  </a:lnTo>
                  <a:lnTo>
                    <a:pt x="2134" y="1872"/>
                  </a:lnTo>
                  <a:lnTo>
                    <a:pt x="2159" y="1870"/>
                  </a:lnTo>
                  <a:lnTo>
                    <a:pt x="2179" y="1878"/>
                  </a:lnTo>
                  <a:lnTo>
                    <a:pt x="2190" y="1893"/>
                  </a:lnTo>
                  <a:lnTo>
                    <a:pt x="2198" y="1905"/>
                  </a:lnTo>
                  <a:lnTo>
                    <a:pt x="2198" y="1918"/>
                  </a:lnTo>
                  <a:lnTo>
                    <a:pt x="2194" y="1934"/>
                  </a:lnTo>
                  <a:lnTo>
                    <a:pt x="2186" y="1945"/>
                  </a:lnTo>
                  <a:lnTo>
                    <a:pt x="2200" y="1963"/>
                  </a:lnTo>
                  <a:lnTo>
                    <a:pt x="2212" y="1971"/>
                  </a:lnTo>
                  <a:lnTo>
                    <a:pt x="2229" y="1988"/>
                  </a:lnTo>
                  <a:lnTo>
                    <a:pt x="2239" y="2000"/>
                  </a:lnTo>
                  <a:lnTo>
                    <a:pt x="2254" y="2009"/>
                  </a:lnTo>
                  <a:lnTo>
                    <a:pt x="2270" y="2015"/>
                  </a:lnTo>
                  <a:lnTo>
                    <a:pt x="2276" y="2023"/>
                  </a:lnTo>
                  <a:lnTo>
                    <a:pt x="2272" y="2038"/>
                  </a:lnTo>
                  <a:lnTo>
                    <a:pt x="2272" y="2052"/>
                  </a:lnTo>
                  <a:lnTo>
                    <a:pt x="2268" y="2064"/>
                  </a:lnTo>
                  <a:lnTo>
                    <a:pt x="2264" y="2073"/>
                  </a:lnTo>
                  <a:lnTo>
                    <a:pt x="2252" y="2075"/>
                  </a:lnTo>
                  <a:lnTo>
                    <a:pt x="2237" y="2079"/>
                  </a:lnTo>
                  <a:lnTo>
                    <a:pt x="2229" y="2083"/>
                  </a:lnTo>
                  <a:lnTo>
                    <a:pt x="2235" y="2099"/>
                  </a:lnTo>
                  <a:lnTo>
                    <a:pt x="2247" y="2118"/>
                  </a:lnTo>
                  <a:lnTo>
                    <a:pt x="2264" y="2137"/>
                  </a:lnTo>
                  <a:lnTo>
                    <a:pt x="2289" y="2159"/>
                  </a:lnTo>
                  <a:lnTo>
                    <a:pt x="2299" y="2172"/>
                  </a:lnTo>
                  <a:lnTo>
                    <a:pt x="2313" y="2192"/>
                  </a:lnTo>
                  <a:lnTo>
                    <a:pt x="2324" y="2195"/>
                  </a:lnTo>
                  <a:lnTo>
                    <a:pt x="2338" y="2203"/>
                  </a:lnTo>
                  <a:lnTo>
                    <a:pt x="2352" y="2217"/>
                  </a:lnTo>
                  <a:lnTo>
                    <a:pt x="2371" y="2236"/>
                  </a:lnTo>
                  <a:lnTo>
                    <a:pt x="2386" y="2254"/>
                  </a:lnTo>
                  <a:lnTo>
                    <a:pt x="2400" y="2265"/>
                  </a:lnTo>
                  <a:lnTo>
                    <a:pt x="2412" y="2273"/>
                  </a:lnTo>
                  <a:lnTo>
                    <a:pt x="2425" y="2283"/>
                  </a:lnTo>
                  <a:lnTo>
                    <a:pt x="2443" y="2292"/>
                  </a:lnTo>
                  <a:lnTo>
                    <a:pt x="2462" y="2304"/>
                  </a:lnTo>
                  <a:lnTo>
                    <a:pt x="2480" y="2319"/>
                  </a:lnTo>
                  <a:lnTo>
                    <a:pt x="2495" y="2335"/>
                  </a:lnTo>
                  <a:lnTo>
                    <a:pt x="2515" y="2349"/>
                  </a:lnTo>
                  <a:lnTo>
                    <a:pt x="2526" y="2360"/>
                  </a:lnTo>
                  <a:lnTo>
                    <a:pt x="2540" y="2372"/>
                  </a:lnTo>
                  <a:lnTo>
                    <a:pt x="2555" y="2391"/>
                  </a:lnTo>
                  <a:lnTo>
                    <a:pt x="2577" y="2401"/>
                  </a:lnTo>
                  <a:lnTo>
                    <a:pt x="2606" y="2414"/>
                  </a:lnTo>
                  <a:lnTo>
                    <a:pt x="2639" y="2426"/>
                  </a:lnTo>
                  <a:lnTo>
                    <a:pt x="2672" y="2444"/>
                  </a:lnTo>
                  <a:lnTo>
                    <a:pt x="2703" y="2444"/>
                  </a:lnTo>
                  <a:lnTo>
                    <a:pt x="2734" y="2442"/>
                  </a:lnTo>
                  <a:lnTo>
                    <a:pt x="2755" y="2430"/>
                  </a:lnTo>
                  <a:lnTo>
                    <a:pt x="2775" y="2420"/>
                  </a:lnTo>
                  <a:lnTo>
                    <a:pt x="2790" y="2420"/>
                  </a:lnTo>
                  <a:lnTo>
                    <a:pt x="2827" y="2436"/>
                  </a:lnTo>
                  <a:lnTo>
                    <a:pt x="2835" y="2438"/>
                  </a:lnTo>
                  <a:lnTo>
                    <a:pt x="2853" y="2438"/>
                  </a:lnTo>
                  <a:lnTo>
                    <a:pt x="2874" y="2453"/>
                  </a:lnTo>
                  <a:lnTo>
                    <a:pt x="2893" y="2465"/>
                  </a:lnTo>
                  <a:lnTo>
                    <a:pt x="2911" y="2478"/>
                  </a:lnTo>
                  <a:lnTo>
                    <a:pt x="2938" y="2476"/>
                  </a:lnTo>
                  <a:lnTo>
                    <a:pt x="2965" y="2476"/>
                  </a:lnTo>
                  <a:lnTo>
                    <a:pt x="2987" y="2475"/>
                  </a:lnTo>
                  <a:lnTo>
                    <a:pt x="3002" y="2488"/>
                  </a:lnTo>
                  <a:lnTo>
                    <a:pt x="3024" y="2496"/>
                  </a:lnTo>
                  <a:lnTo>
                    <a:pt x="3043" y="2504"/>
                  </a:lnTo>
                  <a:lnTo>
                    <a:pt x="3057" y="2511"/>
                  </a:lnTo>
                  <a:lnTo>
                    <a:pt x="3076" y="2531"/>
                  </a:lnTo>
                  <a:lnTo>
                    <a:pt x="3084" y="2542"/>
                  </a:lnTo>
                  <a:lnTo>
                    <a:pt x="3091" y="2558"/>
                  </a:lnTo>
                  <a:lnTo>
                    <a:pt x="3091" y="2581"/>
                  </a:lnTo>
                  <a:lnTo>
                    <a:pt x="3091" y="2606"/>
                  </a:lnTo>
                  <a:lnTo>
                    <a:pt x="3093" y="2626"/>
                  </a:lnTo>
                  <a:lnTo>
                    <a:pt x="3107" y="2647"/>
                  </a:lnTo>
                  <a:lnTo>
                    <a:pt x="3119" y="2661"/>
                  </a:lnTo>
                  <a:lnTo>
                    <a:pt x="3130" y="2672"/>
                  </a:lnTo>
                  <a:lnTo>
                    <a:pt x="3142" y="2686"/>
                  </a:lnTo>
                  <a:lnTo>
                    <a:pt x="3150" y="2697"/>
                  </a:lnTo>
                  <a:lnTo>
                    <a:pt x="3167" y="2715"/>
                  </a:lnTo>
                  <a:lnTo>
                    <a:pt x="3189" y="2723"/>
                  </a:lnTo>
                  <a:lnTo>
                    <a:pt x="3208" y="2734"/>
                  </a:lnTo>
                  <a:lnTo>
                    <a:pt x="3235" y="2738"/>
                  </a:lnTo>
                  <a:lnTo>
                    <a:pt x="3268" y="2740"/>
                  </a:lnTo>
                  <a:lnTo>
                    <a:pt x="3290" y="2732"/>
                  </a:lnTo>
                  <a:lnTo>
                    <a:pt x="3299" y="2717"/>
                  </a:lnTo>
                  <a:lnTo>
                    <a:pt x="3299" y="2695"/>
                  </a:lnTo>
                  <a:lnTo>
                    <a:pt x="3301" y="2680"/>
                  </a:lnTo>
                  <a:lnTo>
                    <a:pt x="3299" y="2664"/>
                  </a:lnTo>
                  <a:lnTo>
                    <a:pt x="3301" y="2643"/>
                  </a:lnTo>
                  <a:lnTo>
                    <a:pt x="3299" y="2630"/>
                  </a:lnTo>
                  <a:lnTo>
                    <a:pt x="3313" y="2628"/>
                  </a:lnTo>
                  <a:lnTo>
                    <a:pt x="3330" y="2632"/>
                  </a:lnTo>
                  <a:lnTo>
                    <a:pt x="3342" y="2643"/>
                  </a:lnTo>
                  <a:lnTo>
                    <a:pt x="3346" y="2655"/>
                  </a:lnTo>
                  <a:lnTo>
                    <a:pt x="3354" y="2664"/>
                  </a:lnTo>
                  <a:lnTo>
                    <a:pt x="3363" y="2670"/>
                  </a:lnTo>
                  <a:lnTo>
                    <a:pt x="3371" y="2680"/>
                  </a:lnTo>
                  <a:lnTo>
                    <a:pt x="3375" y="2695"/>
                  </a:lnTo>
                  <a:lnTo>
                    <a:pt x="3381" y="2715"/>
                  </a:lnTo>
                  <a:lnTo>
                    <a:pt x="3393" y="2732"/>
                  </a:lnTo>
                  <a:lnTo>
                    <a:pt x="3408" y="2740"/>
                  </a:lnTo>
                  <a:lnTo>
                    <a:pt x="3420" y="2752"/>
                  </a:lnTo>
                  <a:lnTo>
                    <a:pt x="3435" y="2759"/>
                  </a:lnTo>
                  <a:lnTo>
                    <a:pt x="3441" y="2771"/>
                  </a:lnTo>
                  <a:lnTo>
                    <a:pt x="3447" y="2785"/>
                  </a:lnTo>
                  <a:lnTo>
                    <a:pt x="3455" y="2798"/>
                  </a:lnTo>
                  <a:lnTo>
                    <a:pt x="3461" y="2814"/>
                  </a:lnTo>
                  <a:lnTo>
                    <a:pt x="3468" y="2827"/>
                  </a:lnTo>
                  <a:lnTo>
                    <a:pt x="3486" y="2839"/>
                  </a:lnTo>
                  <a:lnTo>
                    <a:pt x="3499" y="2854"/>
                  </a:lnTo>
                  <a:lnTo>
                    <a:pt x="3519" y="2876"/>
                  </a:lnTo>
                  <a:lnTo>
                    <a:pt x="3532" y="2907"/>
                  </a:lnTo>
                  <a:lnTo>
                    <a:pt x="3544" y="2938"/>
                  </a:lnTo>
                  <a:lnTo>
                    <a:pt x="3558" y="2942"/>
                  </a:lnTo>
                  <a:lnTo>
                    <a:pt x="3575" y="2949"/>
                  </a:lnTo>
                  <a:lnTo>
                    <a:pt x="3587" y="2973"/>
                  </a:lnTo>
                  <a:lnTo>
                    <a:pt x="3595" y="2994"/>
                  </a:lnTo>
                  <a:lnTo>
                    <a:pt x="3600" y="3015"/>
                  </a:lnTo>
                  <a:lnTo>
                    <a:pt x="3604" y="3037"/>
                  </a:lnTo>
                  <a:lnTo>
                    <a:pt x="3612" y="3048"/>
                  </a:lnTo>
                  <a:lnTo>
                    <a:pt x="3624" y="3064"/>
                  </a:lnTo>
                  <a:lnTo>
                    <a:pt x="3635" y="3079"/>
                  </a:lnTo>
                  <a:lnTo>
                    <a:pt x="3647" y="3099"/>
                  </a:lnTo>
                  <a:lnTo>
                    <a:pt x="3659" y="3110"/>
                  </a:lnTo>
                  <a:lnTo>
                    <a:pt x="3674" y="3118"/>
                  </a:lnTo>
                  <a:lnTo>
                    <a:pt x="3699" y="3124"/>
                  </a:lnTo>
                  <a:lnTo>
                    <a:pt x="3713" y="3118"/>
                  </a:lnTo>
                  <a:lnTo>
                    <a:pt x="3727" y="3112"/>
                  </a:lnTo>
                  <a:lnTo>
                    <a:pt x="3744" y="3112"/>
                  </a:lnTo>
                  <a:lnTo>
                    <a:pt x="3767" y="3118"/>
                  </a:lnTo>
                  <a:lnTo>
                    <a:pt x="3781" y="3132"/>
                  </a:lnTo>
                  <a:lnTo>
                    <a:pt x="3810" y="3153"/>
                  </a:lnTo>
                  <a:lnTo>
                    <a:pt x="3828" y="3165"/>
                  </a:lnTo>
                  <a:lnTo>
                    <a:pt x="3851" y="3182"/>
                  </a:lnTo>
                  <a:lnTo>
                    <a:pt x="3872" y="3194"/>
                  </a:lnTo>
                  <a:lnTo>
                    <a:pt x="3872" y="3318"/>
                  </a:lnTo>
                  <a:lnTo>
                    <a:pt x="0" y="3310"/>
                  </a:lnTo>
                  <a:lnTo>
                    <a:pt x="1" y="0"/>
                  </a:lnTo>
                  <a:close/>
                </a:path>
              </a:pathLst>
            </a:custGeom>
            <a:blipFill dpi="0" rotWithShape="0">
              <a:blip r:embed="rId4" cstate="print"/>
              <a:srcRect/>
              <a:tile tx="0" ty="0" sx="100000" sy="100000" flip="none" algn="tl"/>
            </a:blipFill>
            <a:ln w="9525">
              <a:noFill/>
              <a:round/>
              <a:headEnd/>
              <a:tailEnd/>
            </a:ln>
          </p:spPr>
          <p:txBody>
            <a:bodyPr/>
            <a:lstStyle/>
            <a:p>
              <a:pPr>
                <a:defRPr/>
              </a:pPr>
              <a:endParaRPr lang="en-US"/>
            </a:p>
          </p:txBody>
        </p:sp>
        <p:sp>
          <p:nvSpPr>
            <p:cNvPr id="696" name="Freeform 18"/>
            <p:cNvSpPr>
              <a:spLocks/>
            </p:cNvSpPr>
            <p:nvPr/>
          </p:nvSpPr>
          <p:spPr bwMode="auto">
            <a:xfrm>
              <a:off x="905" y="716"/>
              <a:ext cx="3872" cy="3318"/>
            </a:xfrm>
            <a:custGeom>
              <a:avLst/>
              <a:gdLst/>
              <a:ahLst/>
              <a:cxnLst>
                <a:cxn ang="0">
                  <a:pos x="108" y="160"/>
                </a:cxn>
                <a:cxn ang="0">
                  <a:pos x="213" y="315"/>
                </a:cxn>
                <a:cxn ang="0">
                  <a:pos x="349" y="430"/>
                </a:cxn>
                <a:cxn ang="0">
                  <a:pos x="559" y="626"/>
                </a:cxn>
                <a:cxn ang="0">
                  <a:pos x="738" y="784"/>
                </a:cxn>
                <a:cxn ang="0">
                  <a:pos x="908" y="980"/>
                </a:cxn>
                <a:cxn ang="0">
                  <a:pos x="1033" y="1131"/>
                </a:cxn>
                <a:cxn ang="0">
                  <a:pos x="1132" y="1281"/>
                </a:cxn>
                <a:cxn ang="0">
                  <a:pos x="1276" y="1409"/>
                </a:cxn>
                <a:cxn ang="0">
                  <a:pos x="1349" y="1484"/>
                </a:cxn>
                <a:cxn ang="0">
                  <a:pos x="1456" y="1523"/>
                </a:cxn>
                <a:cxn ang="0">
                  <a:pos x="1497" y="1575"/>
                </a:cxn>
                <a:cxn ang="0">
                  <a:pos x="1524" y="1606"/>
                </a:cxn>
                <a:cxn ang="0">
                  <a:pos x="1551" y="1676"/>
                </a:cxn>
                <a:cxn ang="0">
                  <a:pos x="1542" y="1755"/>
                </a:cxn>
                <a:cxn ang="0">
                  <a:pos x="1645" y="1783"/>
                </a:cxn>
                <a:cxn ang="0">
                  <a:pos x="1687" y="1723"/>
                </a:cxn>
                <a:cxn ang="0">
                  <a:pos x="1740" y="1678"/>
                </a:cxn>
                <a:cxn ang="0">
                  <a:pos x="1794" y="1684"/>
                </a:cxn>
                <a:cxn ang="0">
                  <a:pos x="1876" y="1662"/>
                </a:cxn>
                <a:cxn ang="0">
                  <a:pos x="1883" y="1761"/>
                </a:cxn>
                <a:cxn ang="0">
                  <a:pos x="1905" y="1833"/>
                </a:cxn>
                <a:cxn ang="0">
                  <a:pos x="1955" y="1868"/>
                </a:cxn>
                <a:cxn ang="0">
                  <a:pos x="2014" y="1850"/>
                </a:cxn>
                <a:cxn ang="0">
                  <a:pos x="2095" y="1870"/>
                </a:cxn>
                <a:cxn ang="0">
                  <a:pos x="2190" y="1893"/>
                </a:cxn>
                <a:cxn ang="0">
                  <a:pos x="2200" y="1963"/>
                </a:cxn>
                <a:cxn ang="0">
                  <a:pos x="2270" y="2015"/>
                </a:cxn>
                <a:cxn ang="0">
                  <a:pos x="2264" y="2073"/>
                </a:cxn>
                <a:cxn ang="0">
                  <a:pos x="2247" y="2118"/>
                </a:cxn>
                <a:cxn ang="0">
                  <a:pos x="2324" y="2195"/>
                </a:cxn>
                <a:cxn ang="0">
                  <a:pos x="2400" y="2265"/>
                </a:cxn>
                <a:cxn ang="0">
                  <a:pos x="2480" y="2319"/>
                </a:cxn>
                <a:cxn ang="0">
                  <a:pos x="2555" y="2391"/>
                </a:cxn>
                <a:cxn ang="0">
                  <a:pos x="2703" y="2444"/>
                </a:cxn>
                <a:cxn ang="0">
                  <a:pos x="2827" y="2436"/>
                </a:cxn>
                <a:cxn ang="0">
                  <a:pos x="2911" y="2478"/>
                </a:cxn>
                <a:cxn ang="0">
                  <a:pos x="3024" y="2496"/>
                </a:cxn>
                <a:cxn ang="0">
                  <a:pos x="3091" y="2558"/>
                </a:cxn>
                <a:cxn ang="0">
                  <a:pos x="3119" y="2661"/>
                </a:cxn>
                <a:cxn ang="0">
                  <a:pos x="3189" y="2723"/>
                </a:cxn>
                <a:cxn ang="0">
                  <a:pos x="3299" y="2717"/>
                </a:cxn>
                <a:cxn ang="0">
                  <a:pos x="3299" y="2630"/>
                </a:cxn>
                <a:cxn ang="0">
                  <a:pos x="3354" y="2664"/>
                </a:cxn>
                <a:cxn ang="0">
                  <a:pos x="3393" y="2732"/>
                </a:cxn>
                <a:cxn ang="0">
                  <a:pos x="3447" y="2785"/>
                </a:cxn>
                <a:cxn ang="0">
                  <a:pos x="3499" y="2854"/>
                </a:cxn>
                <a:cxn ang="0">
                  <a:pos x="3575" y="2949"/>
                </a:cxn>
                <a:cxn ang="0">
                  <a:pos x="3612" y="3048"/>
                </a:cxn>
                <a:cxn ang="0">
                  <a:pos x="3674" y="3118"/>
                </a:cxn>
                <a:cxn ang="0">
                  <a:pos x="3767" y="3118"/>
                </a:cxn>
                <a:cxn ang="0">
                  <a:pos x="3872" y="3194"/>
                </a:cxn>
              </a:cxnLst>
              <a:rect l="0" t="0" r="r" b="b"/>
              <a:pathLst>
                <a:path w="3872" h="3318">
                  <a:moveTo>
                    <a:pt x="1" y="0"/>
                  </a:moveTo>
                  <a:lnTo>
                    <a:pt x="38" y="58"/>
                  </a:lnTo>
                  <a:lnTo>
                    <a:pt x="64" y="91"/>
                  </a:lnTo>
                  <a:lnTo>
                    <a:pt x="83" y="127"/>
                  </a:lnTo>
                  <a:lnTo>
                    <a:pt x="108" y="160"/>
                  </a:lnTo>
                  <a:lnTo>
                    <a:pt x="128" y="197"/>
                  </a:lnTo>
                  <a:lnTo>
                    <a:pt x="153" y="230"/>
                  </a:lnTo>
                  <a:lnTo>
                    <a:pt x="167" y="261"/>
                  </a:lnTo>
                  <a:lnTo>
                    <a:pt x="190" y="290"/>
                  </a:lnTo>
                  <a:lnTo>
                    <a:pt x="213" y="315"/>
                  </a:lnTo>
                  <a:lnTo>
                    <a:pt x="231" y="333"/>
                  </a:lnTo>
                  <a:lnTo>
                    <a:pt x="258" y="348"/>
                  </a:lnTo>
                  <a:lnTo>
                    <a:pt x="283" y="376"/>
                  </a:lnTo>
                  <a:lnTo>
                    <a:pt x="318" y="405"/>
                  </a:lnTo>
                  <a:lnTo>
                    <a:pt x="349" y="430"/>
                  </a:lnTo>
                  <a:lnTo>
                    <a:pt x="386" y="465"/>
                  </a:lnTo>
                  <a:lnTo>
                    <a:pt x="425" y="509"/>
                  </a:lnTo>
                  <a:lnTo>
                    <a:pt x="471" y="552"/>
                  </a:lnTo>
                  <a:lnTo>
                    <a:pt x="518" y="593"/>
                  </a:lnTo>
                  <a:lnTo>
                    <a:pt x="559" y="626"/>
                  </a:lnTo>
                  <a:lnTo>
                    <a:pt x="617" y="668"/>
                  </a:lnTo>
                  <a:lnTo>
                    <a:pt x="660" y="695"/>
                  </a:lnTo>
                  <a:lnTo>
                    <a:pt x="687" y="719"/>
                  </a:lnTo>
                  <a:lnTo>
                    <a:pt x="706" y="748"/>
                  </a:lnTo>
                  <a:lnTo>
                    <a:pt x="738" y="784"/>
                  </a:lnTo>
                  <a:lnTo>
                    <a:pt x="776" y="823"/>
                  </a:lnTo>
                  <a:lnTo>
                    <a:pt x="809" y="864"/>
                  </a:lnTo>
                  <a:lnTo>
                    <a:pt x="846" y="901"/>
                  </a:lnTo>
                  <a:lnTo>
                    <a:pt x="879" y="940"/>
                  </a:lnTo>
                  <a:lnTo>
                    <a:pt x="908" y="980"/>
                  </a:lnTo>
                  <a:lnTo>
                    <a:pt x="928" y="1007"/>
                  </a:lnTo>
                  <a:lnTo>
                    <a:pt x="941" y="1038"/>
                  </a:lnTo>
                  <a:lnTo>
                    <a:pt x="959" y="1069"/>
                  </a:lnTo>
                  <a:lnTo>
                    <a:pt x="990" y="1091"/>
                  </a:lnTo>
                  <a:lnTo>
                    <a:pt x="1033" y="1131"/>
                  </a:lnTo>
                  <a:lnTo>
                    <a:pt x="1070" y="1168"/>
                  </a:lnTo>
                  <a:lnTo>
                    <a:pt x="1097" y="1203"/>
                  </a:lnTo>
                  <a:lnTo>
                    <a:pt x="1112" y="1224"/>
                  </a:lnTo>
                  <a:lnTo>
                    <a:pt x="1118" y="1254"/>
                  </a:lnTo>
                  <a:lnTo>
                    <a:pt x="1132" y="1281"/>
                  </a:lnTo>
                  <a:lnTo>
                    <a:pt x="1159" y="1312"/>
                  </a:lnTo>
                  <a:lnTo>
                    <a:pt x="1182" y="1341"/>
                  </a:lnTo>
                  <a:lnTo>
                    <a:pt x="1217" y="1370"/>
                  </a:lnTo>
                  <a:lnTo>
                    <a:pt x="1250" y="1393"/>
                  </a:lnTo>
                  <a:lnTo>
                    <a:pt x="1276" y="1409"/>
                  </a:lnTo>
                  <a:lnTo>
                    <a:pt x="1287" y="1424"/>
                  </a:lnTo>
                  <a:lnTo>
                    <a:pt x="1287" y="1455"/>
                  </a:lnTo>
                  <a:lnTo>
                    <a:pt x="1297" y="1474"/>
                  </a:lnTo>
                  <a:lnTo>
                    <a:pt x="1322" y="1482"/>
                  </a:lnTo>
                  <a:lnTo>
                    <a:pt x="1349" y="1484"/>
                  </a:lnTo>
                  <a:lnTo>
                    <a:pt x="1394" y="1490"/>
                  </a:lnTo>
                  <a:lnTo>
                    <a:pt x="1423" y="1494"/>
                  </a:lnTo>
                  <a:lnTo>
                    <a:pt x="1435" y="1502"/>
                  </a:lnTo>
                  <a:lnTo>
                    <a:pt x="1452" y="1511"/>
                  </a:lnTo>
                  <a:lnTo>
                    <a:pt x="1456" y="1523"/>
                  </a:lnTo>
                  <a:lnTo>
                    <a:pt x="1446" y="1533"/>
                  </a:lnTo>
                  <a:lnTo>
                    <a:pt x="1446" y="1552"/>
                  </a:lnTo>
                  <a:lnTo>
                    <a:pt x="1456" y="1566"/>
                  </a:lnTo>
                  <a:lnTo>
                    <a:pt x="1478" y="1577"/>
                  </a:lnTo>
                  <a:lnTo>
                    <a:pt x="1497" y="1575"/>
                  </a:lnTo>
                  <a:lnTo>
                    <a:pt x="1514" y="1575"/>
                  </a:lnTo>
                  <a:lnTo>
                    <a:pt x="1526" y="1585"/>
                  </a:lnTo>
                  <a:lnTo>
                    <a:pt x="1536" y="1591"/>
                  </a:lnTo>
                  <a:lnTo>
                    <a:pt x="1534" y="1599"/>
                  </a:lnTo>
                  <a:lnTo>
                    <a:pt x="1524" y="1606"/>
                  </a:lnTo>
                  <a:lnTo>
                    <a:pt x="1511" y="1614"/>
                  </a:lnTo>
                  <a:lnTo>
                    <a:pt x="1518" y="1626"/>
                  </a:lnTo>
                  <a:lnTo>
                    <a:pt x="1530" y="1641"/>
                  </a:lnTo>
                  <a:lnTo>
                    <a:pt x="1542" y="1661"/>
                  </a:lnTo>
                  <a:lnTo>
                    <a:pt x="1551" y="1676"/>
                  </a:lnTo>
                  <a:lnTo>
                    <a:pt x="1553" y="1690"/>
                  </a:lnTo>
                  <a:lnTo>
                    <a:pt x="1553" y="1707"/>
                  </a:lnTo>
                  <a:lnTo>
                    <a:pt x="1544" y="1721"/>
                  </a:lnTo>
                  <a:lnTo>
                    <a:pt x="1540" y="1734"/>
                  </a:lnTo>
                  <a:lnTo>
                    <a:pt x="1542" y="1755"/>
                  </a:lnTo>
                  <a:lnTo>
                    <a:pt x="1559" y="1769"/>
                  </a:lnTo>
                  <a:lnTo>
                    <a:pt x="1575" y="1783"/>
                  </a:lnTo>
                  <a:lnTo>
                    <a:pt x="1594" y="1792"/>
                  </a:lnTo>
                  <a:lnTo>
                    <a:pt x="1627" y="1792"/>
                  </a:lnTo>
                  <a:lnTo>
                    <a:pt x="1645" y="1783"/>
                  </a:lnTo>
                  <a:lnTo>
                    <a:pt x="1660" y="1769"/>
                  </a:lnTo>
                  <a:lnTo>
                    <a:pt x="1668" y="1754"/>
                  </a:lnTo>
                  <a:lnTo>
                    <a:pt x="1670" y="1744"/>
                  </a:lnTo>
                  <a:lnTo>
                    <a:pt x="1678" y="1732"/>
                  </a:lnTo>
                  <a:lnTo>
                    <a:pt x="1687" y="1723"/>
                  </a:lnTo>
                  <a:lnTo>
                    <a:pt x="1693" y="1711"/>
                  </a:lnTo>
                  <a:lnTo>
                    <a:pt x="1705" y="1703"/>
                  </a:lnTo>
                  <a:lnTo>
                    <a:pt x="1716" y="1693"/>
                  </a:lnTo>
                  <a:lnTo>
                    <a:pt x="1732" y="1684"/>
                  </a:lnTo>
                  <a:lnTo>
                    <a:pt x="1740" y="1678"/>
                  </a:lnTo>
                  <a:lnTo>
                    <a:pt x="1753" y="1672"/>
                  </a:lnTo>
                  <a:lnTo>
                    <a:pt x="1765" y="1670"/>
                  </a:lnTo>
                  <a:lnTo>
                    <a:pt x="1781" y="1672"/>
                  </a:lnTo>
                  <a:lnTo>
                    <a:pt x="1786" y="1678"/>
                  </a:lnTo>
                  <a:lnTo>
                    <a:pt x="1794" y="1684"/>
                  </a:lnTo>
                  <a:lnTo>
                    <a:pt x="1808" y="1686"/>
                  </a:lnTo>
                  <a:lnTo>
                    <a:pt x="1839" y="1682"/>
                  </a:lnTo>
                  <a:lnTo>
                    <a:pt x="1854" y="1672"/>
                  </a:lnTo>
                  <a:lnTo>
                    <a:pt x="1868" y="1666"/>
                  </a:lnTo>
                  <a:lnTo>
                    <a:pt x="1876" y="1662"/>
                  </a:lnTo>
                  <a:lnTo>
                    <a:pt x="1883" y="1680"/>
                  </a:lnTo>
                  <a:lnTo>
                    <a:pt x="1885" y="1701"/>
                  </a:lnTo>
                  <a:lnTo>
                    <a:pt x="1885" y="1721"/>
                  </a:lnTo>
                  <a:lnTo>
                    <a:pt x="1885" y="1740"/>
                  </a:lnTo>
                  <a:lnTo>
                    <a:pt x="1883" y="1761"/>
                  </a:lnTo>
                  <a:lnTo>
                    <a:pt x="1885" y="1779"/>
                  </a:lnTo>
                  <a:lnTo>
                    <a:pt x="1893" y="1783"/>
                  </a:lnTo>
                  <a:lnTo>
                    <a:pt x="1903" y="1788"/>
                  </a:lnTo>
                  <a:lnTo>
                    <a:pt x="1905" y="1802"/>
                  </a:lnTo>
                  <a:lnTo>
                    <a:pt x="1905" y="1833"/>
                  </a:lnTo>
                  <a:lnTo>
                    <a:pt x="1905" y="1845"/>
                  </a:lnTo>
                  <a:lnTo>
                    <a:pt x="1911" y="1860"/>
                  </a:lnTo>
                  <a:lnTo>
                    <a:pt x="1920" y="1866"/>
                  </a:lnTo>
                  <a:lnTo>
                    <a:pt x="1936" y="1872"/>
                  </a:lnTo>
                  <a:lnTo>
                    <a:pt x="1955" y="1868"/>
                  </a:lnTo>
                  <a:lnTo>
                    <a:pt x="1963" y="1860"/>
                  </a:lnTo>
                  <a:lnTo>
                    <a:pt x="1977" y="1850"/>
                  </a:lnTo>
                  <a:lnTo>
                    <a:pt x="1982" y="1849"/>
                  </a:lnTo>
                  <a:lnTo>
                    <a:pt x="1998" y="1849"/>
                  </a:lnTo>
                  <a:lnTo>
                    <a:pt x="2014" y="1850"/>
                  </a:lnTo>
                  <a:lnTo>
                    <a:pt x="2029" y="1860"/>
                  </a:lnTo>
                  <a:lnTo>
                    <a:pt x="2041" y="1866"/>
                  </a:lnTo>
                  <a:lnTo>
                    <a:pt x="2064" y="1864"/>
                  </a:lnTo>
                  <a:lnTo>
                    <a:pt x="2083" y="1864"/>
                  </a:lnTo>
                  <a:lnTo>
                    <a:pt x="2095" y="1870"/>
                  </a:lnTo>
                  <a:lnTo>
                    <a:pt x="2115" y="1872"/>
                  </a:lnTo>
                  <a:lnTo>
                    <a:pt x="2134" y="1872"/>
                  </a:lnTo>
                  <a:lnTo>
                    <a:pt x="2159" y="1870"/>
                  </a:lnTo>
                  <a:lnTo>
                    <a:pt x="2179" y="1878"/>
                  </a:lnTo>
                  <a:lnTo>
                    <a:pt x="2190" y="1893"/>
                  </a:lnTo>
                  <a:lnTo>
                    <a:pt x="2198" y="1905"/>
                  </a:lnTo>
                  <a:lnTo>
                    <a:pt x="2198" y="1918"/>
                  </a:lnTo>
                  <a:lnTo>
                    <a:pt x="2194" y="1934"/>
                  </a:lnTo>
                  <a:lnTo>
                    <a:pt x="2186" y="1945"/>
                  </a:lnTo>
                  <a:lnTo>
                    <a:pt x="2200" y="1963"/>
                  </a:lnTo>
                  <a:lnTo>
                    <a:pt x="2212" y="1971"/>
                  </a:lnTo>
                  <a:lnTo>
                    <a:pt x="2229" y="1988"/>
                  </a:lnTo>
                  <a:lnTo>
                    <a:pt x="2239" y="2000"/>
                  </a:lnTo>
                  <a:lnTo>
                    <a:pt x="2254" y="2009"/>
                  </a:lnTo>
                  <a:lnTo>
                    <a:pt x="2270" y="2015"/>
                  </a:lnTo>
                  <a:lnTo>
                    <a:pt x="2276" y="2023"/>
                  </a:lnTo>
                  <a:lnTo>
                    <a:pt x="2272" y="2038"/>
                  </a:lnTo>
                  <a:lnTo>
                    <a:pt x="2272" y="2052"/>
                  </a:lnTo>
                  <a:lnTo>
                    <a:pt x="2268" y="2064"/>
                  </a:lnTo>
                  <a:lnTo>
                    <a:pt x="2264" y="2073"/>
                  </a:lnTo>
                  <a:lnTo>
                    <a:pt x="2252" y="2075"/>
                  </a:lnTo>
                  <a:lnTo>
                    <a:pt x="2237" y="2079"/>
                  </a:lnTo>
                  <a:lnTo>
                    <a:pt x="2229" y="2083"/>
                  </a:lnTo>
                  <a:lnTo>
                    <a:pt x="2235" y="2099"/>
                  </a:lnTo>
                  <a:lnTo>
                    <a:pt x="2247" y="2118"/>
                  </a:lnTo>
                  <a:lnTo>
                    <a:pt x="2264" y="2137"/>
                  </a:lnTo>
                  <a:lnTo>
                    <a:pt x="2289" y="2159"/>
                  </a:lnTo>
                  <a:lnTo>
                    <a:pt x="2299" y="2172"/>
                  </a:lnTo>
                  <a:lnTo>
                    <a:pt x="2313" y="2192"/>
                  </a:lnTo>
                  <a:lnTo>
                    <a:pt x="2324" y="2195"/>
                  </a:lnTo>
                  <a:lnTo>
                    <a:pt x="2338" y="2203"/>
                  </a:lnTo>
                  <a:lnTo>
                    <a:pt x="2352" y="2217"/>
                  </a:lnTo>
                  <a:lnTo>
                    <a:pt x="2371" y="2236"/>
                  </a:lnTo>
                  <a:lnTo>
                    <a:pt x="2386" y="2254"/>
                  </a:lnTo>
                  <a:lnTo>
                    <a:pt x="2400" y="2265"/>
                  </a:lnTo>
                  <a:lnTo>
                    <a:pt x="2412" y="2273"/>
                  </a:lnTo>
                  <a:lnTo>
                    <a:pt x="2425" y="2283"/>
                  </a:lnTo>
                  <a:lnTo>
                    <a:pt x="2443" y="2292"/>
                  </a:lnTo>
                  <a:lnTo>
                    <a:pt x="2462" y="2304"/>
                  </a:lnTo>
                  <a:lnTo>
                    <a:pt x="2480" y="2319"/>
                  </a:lnTo>
                  <a:lnTo>
                    <a:pt x="2495" y="2335"/>
                  </a:lnTo>
                  <a:lnTo>
                    <a:pt x="2515" y="2349"/>
                  </a:lnTo>
                  <a:lnTo>
                    <a:pt x="2526" y="2360"/>
                  </a:lnTo>
                  <a:lnTo>
                    <a:pt x="2540" y="2372"/>
                  </a:lnTo>
                  <a:lnTo>
                    <a:pt x="2555" y="2391"/>
                  </a:lnTo>
                  <a:lnTo>
                    <a:pt x="2577" y="2401"/>
                  </a:lnTo>
                  <a:lnTo>
                    <a:pt x="2606" y="2414"/>
                  </a:lnTo>
                  <a:lnTo>
                    <a:pt x="2639" y="2426"/>
                  </a:lnTo>
                  <a:lnTo>
                    <a:pt x="2672" y="2444"/>
                  </a:lnTo>
                  <a:lnTo>
                    <a:pt x="2703" y="2444"/>
                  </a:lnTo>
                  <a:lnTo>
                    <a:pt x="2734" y="2442"/>
                  </a:lnTo>
                  <a:lnTo>
                    <a:pt x="2755" y="2430"/>
                  </a:lnTo>
                  <a:lnTo>
                    <a:pt x="2775" y="2420"/>
                  </a:lnTo>
                  <a:lnTo>
                    <a:pt x="2790" y="2420"/>
                  </a:lnTo>
                  <a:lnTo>
                    <a:pt x="2827" y="2436"/>
                  </a:lnTo>
                  <a:lnTo>
                    <a:pt x="2835" y="2438"/>
                  </a:lnTo>
                  <a:lnTo>
                    <a:pt x="2853" y="2438"/>
                  </a:lnTo>
                  <a:lnTo>
                    <a:pt x="2874" y="2453"/>
                  </a:lnTo>
                  <a:lnTo>
                    <a:pt x="2893" y="2465"/>
                  </a:lnTo>
                  <a:lnTo>
                    <a:pt x="2911" y="2478"/>
                  </a:lnTo>
                  <a:lnTo>
                    <a:pt x="2938" y="2476"/>
                  </a:lnTo>
                  <a:lnTo>
                    <a:pt x="2965" y="2476"/>
                  </a:lnTo>
                  <a:lnTo>
                    <a:pt x="2987" y="2475"/>
                  </a:lnTo>
                  <a:lnTo>
                    <a:pt x="3002" y="2488"/>
                  </a:lnTo>
                  <a:lnTo>
                    <a:pt x="3024" y="2496"/>
                  </a:lnTo>
                  <a:lnTo>
                    <a:pt x="3043" y="2504"/>
                  </a:lnTo>
                  <a:lnTo>
                    <a:pt x="3057" y="2511"/>
                  </a:lnTo>
                  <a:lnTo>
                    <a:pt x="3076" y="2531"/>
                  </a:lnTo>
                  <a:lnTo>
                    <a:pt x="3084" y="2542"/>
                  </a:lnTo>
                  <a:lnTo>
                    <a:pt x="3091" y="2558"/>
                  </a:lnTo>
                  <a:lnTo>
                    <a:pt x="3091" y="2581"/>
                  </a:lnTo>
                  <a:lnTo>
                    <a:pt x="3091" y="2606"/>
                  </a:lnTo>
                  <a:lnTo>
                    <a:pt x="3093" y="2626"/>
                  </a:lnTo>
                  <a:lnTo>
                    <a:pt x="3107" y="2647"/>
                  </a:lnTo>
                  <a:lnTo>
                    <a:pt x="3119" y="2661"/>
                  </a:lnTo>
                  <a:lnTo>
                    <a:pt x="3130" y="2672"/>
                  </a:lnTo>
                  <a:lnTo>
                    <a:pt x="3142" y="2686"/>
                  </a:lnTo>
                  <a:lnTo>
                    <a:pt x="3150" y="2697"/>
                  </a:lnTo>
                  <a:lnTo>
                    <a:pt x="3167" y="2715"/>
                  </a:lnTo>
                  <a:lnTo>
                    <a:pt x="3189" y="2723"/>
                  </a:lnTo>
                  <a:lnTo>
                    <a:pt x="3208" y="2734"/>
                  </a:lnTo>
                  <a:lnTo>
                    <a:pt x="3235" y="2738"/>
                  </a:lnTo>
                  <a:lnTo>
                    <a:pt x="3268" y="2740"/>
                  </a:lnTo>
                  <a:lnTo>
                    <a:pt x="3290" y="2732"/>
                  </a:lnTo>
                  <a:lnTo>
                    <a:pt x="3299" y="2717"/>
                  </a:lnTo>
                  <a:lnTo>
                    <a:pt x="3299" y="2695"/>
                  </a:lnTo>
                  <a:lnTo>
                    <a:pt x="3301" y="2680"/>
                  </a:lnTo>
                  <a:lnTo>
                    <a:pt x="3299" y="2664"/>
                  </a:lnTo>
                  <a:lnTo>
                    <a:pt x="3301" y="2643"/>
                  </a:lnTo>
                  <a:lnTo>
                    <a:pt x="3299" y="2630"/>
                  </a:lnTo>
                  <a:lnTo>
                    <a:pt x="3313" y="2628"/>
                  </a:lnTo>
                  <a:lnTo>
                    <a:pt x="3330" y="2632"/>
                  </a:lnTo>
                  <a:lnTo>
                    <a:pt x="3342" y="2643"/>
                  </a:lnTo>
                  <a:lnTo>
                    <a:pt x="3346" y="2655"/>
                  </a:lnTo>
                  <a:lnTo>
                    <a:pt x="3354" y="2664"/>
                  </a:lnTo>
                  <a:lnTo>
                    <a:pt x="3363" y="2670"/>
                  </a:lnTo>
                  <a:lnTo>
                    <a:pt x="3371" y="2680"/>
                  </a:lnTo>
                  <a:lnTo>
                    <a:pt x="3375" y="2695"/>
                  </a:lnTo>
                  <a:lnTo>
                    <a:pt x="3381" y="2715"/>
                  </a:lnTo>
                  <a:lnTo>
                    <a:pt x="3393" y="2732"/>
                  </a:lnTo>
                  <a:lnTo>
                    <a:pt x="3408" y="2740"/>
                  </a:lnTo>
                  <a:lnTo>
                    <a:pt x="3420" y="2752"/>
                  </a:lnTo>
                  <a:lnTo>
                    <a:pt x="3435" y="2759"/>
                  </a:lnTo>
                  <a:lnTo>
                    <a:pt x="3441" y="2771"/>
                  </a:lnTo>
                  <a:lnTo>
                    <a:pt x="3447" y="2785"/>
                  </a:lnTo>
                  <a:lnTo>
                    <a:pt x="3455" y="2798"/>
                  </a:lnTo>
                  <a:lnTo>
                    <a:pt x="3461" y="2814"/>
                  </a:lnTo>
                  <a:lnTo>
                    <a:pt x="3468" y="2827"/>
                  </a:lnTo>
                  <a:lnTo>
                    <a:pt x="3486" y="2839"/>
                  </a:lnTo>
                  <a:lnTo>
                    <a:pt x="3499" y="2854"/>
                  </a:lnTo>
                  <a:lnTo>
                    <a:pt x="3519" y="2876"/>
                  </a:lnTo>
                  <a:lnTo>
                    <a:pt x="3532" y="2907"/>
                  </a:lnTo>
                  <a:lnTo>
                    <a:pt x="3544" y="2938"/>
                  </a:lnTo>
                  <a:lnTo>
                    <a:pt x="3558" y="2942"/>
                  </a:lnTo>
                  <a:lnTo>
                    <a:pt x="3575" y="2949"/>
                  </a:lnTo>
                  <a:lnTo>
                    <a:pt x="3587" y="2973"/>
                  </a:lnTo>
                  <a:lnTo>
                    <a:pt x="3595" y="2994"/>
                  </a:lnTo>
                  <a:lnTo>
                    <a:pt x="3600" y="3015"/>
                  </a:lnTo>
                  <a:lnTo>
                    <a:pt x="3604" y="3037"/>
                  </a:lnTo>
                  <a:lnTo>
                    <a:pt x="3612" y="3048"/>
                  </a:lnTo>
                  <a:lnTo>
                    <a:pt x="3624" y="3064"/>
                  </a:lnTo>
                  <a:lnTo>
                    <a:pt x="3635" y="3079"/>
                  </a:lnTo>
                  <a:lnTo>
                    <a:pt x="3647" y="3099"/>
                  </a:lnTo>
                  <a:lnTo>
                    <a:pt x="3659" y="3110"/>
                  </a:lnTo>
                  <a:lnTo>
                    <a:pt x="3674" y="3118"/>
                  </a:lnTo>
                  <a:lnTo>
                    <a:pt x="3699" y="3124"/>
                  </a:lnTo>
                  <a:lnTo>
                    <a:pt x="3713" y="3118"/>
                  </a:lnTo>
                  <a:lnTo>
                    <a:pt x="3727" y="3112"/>
                  </a:lnTo>
                  <a:lnTo>
                    <a:pt x="3744" y="3112"/>
                  </a:lnTo>
                  <a:lnTo>
                    <a:pt x="3767" y="3118"/>
                  </a:lnTo>
                  <a:lnTo>
                    <a:pt x="3781" y="3132"/>
                  </a:lnTo>
                  <a:lnTo>
                    <a:pt x="3810" y="3153"/>
                  </a:lnTo>
                  <a:lnTo>
                    <a:pt x="3828" y="3165"/>
                  </a:lnTo>
                  <a:lnTo>
                    <a:pt x="3851" y="3182"/>
                  </a:lnTo>
                  <a:lnTo>
                    <a:pt x="3872" y="3194"/>
                  </a:lnTo>
                  <a:lnTo>
                    <a:pt x="3872" y="3318"/>
                  </a:lnTo>
                  <a:lnTo>
                    <a:pt x="0" y="3310"/>
                  </a:lnTo>
                  <a:lnTo>
                    <a:pt x="1" y="0"/>
                  </a:lnTo>
                  <a:close/>
                </a:path>
              </a:pathLst>
            </a:custGeom>
            <a:blipFill dpi="0" rotWithShape="0">
              <a:blip r:embed="rId4" cstate="print"/>
              <a:srcRect/>
              <a:tile tx="0" ty="0" sx="100000" sy="100000" flip="none" algn="tl"/>
            </a:blipFill>
            <a:ln w="9525">
              <a:noFill/>
              <a:round/>
              <a:headEnd/>
              <a:tailEnd/>
            </a:ln>
          </p:spPr>
          <p:txBody>
            <a:bodyPr/>
            <a:lstStyle/>
            <a:p>
              <a:pPr>
                <a:defRPr/>
              </a:pPr>
              <a:endParaRPr lang="en-US"/>
            </a:p>
          </p:txBody>
        </p:sp>
        <p:sp>
          <p:nvSpPr>
            <p:cNvPr id="697" name="Freeform 19"/>
            <p:cNvSpPr>
              <a:spLocks/>
            </p:cNvSpPr>
            <p:nvPr/>
          </p:nvSpPr>
          <p:spPr bwMode="auto">
            <a:xfrm>
              <a:off x="3177" y="3305"/>
              <a:ext cx="338" cy="564"/>
            </a:xfrm>
            <a:custGeom>
              <a:avLst/>
              <a:gdLst/>
              <a:ahLst/>
              <a:cxnLst>
                <a:cxn ang="0">
                  <a:pos x="159" y="364"/>
                </a:cxn>
                <a:cxn ang="0">
                  <a:pos x="149" y="341"/>
                </a:cxn>
                <a:cxn ang="0">
                  <a:pos x="161" y="300"/>
                </a:cxn>
                <a:cxn ang="0">
                  <a:pos x="173" y="271"/>
                </a:cxn>
                <a:cxn ang="0">
                  <a:pos x="181" y="238"/>
                </a:cxn>
                <a:cxn ang="0">
                  <a:pos x="192" y="201"/>
                </a:cxn>
                <a:cxn ang="0">
                  <a:pos x="206" y="172"/>
                </a:cxn>
                <a:cxn ang="0">
                  <a:pos x="225" y="145"/>
                </a:cxn>
                <a:cxn ang="0">
                  <a:pos x="252" y="114"/>
                </a:cxn>
                <a:cxn ang="0">
                  <a:pos x="272" y="87"/>
                </a:cxn>
                <a:cxn ang="0">
                  <a:pos x="297" y="68"/>
                </a:cxn>
                <a:cxn ang="0">
                  <a:pos x="326" y="52"/>
                </a:cxn>
                <a:cxn ang="0">
                  <a:pos x="338" y="31"/>
                </a:cxn>
                <a:cxn ang="0">
                  <a:pos x="322" y="10"/>
                </a:cxn>
                <a:cxn ang="0">
                  <a:pos x="303" y="0"/>
                </a:cxn>
                <a:cxn ang="0">
                  <a:pos x="268" y="4"/>
                </a:cxn>
                <a:cxn ang="0">
                  <a:pos x="247" y="33"/>
                </a:cxn>
                <a:cxn ang="0">
                  <a:pos x="219" y="101"/>
                </a:cxn>
                <a:cxn ang="0">
                  <a:pos x="208" y="132"/>
                </a:cxn>
                <a:cxn ang="0">
                  <a:pos x="186" y="155"/>
                </a:cxn>
                <a:cxn ang="0">
                  <a:pos x="151" y="165"/>
                </a:cxn>
                <a:cxn ang="0">
                  <a:pos x="140" y="196"/>
                </a:cxn>
                <a:cxn ang="0">
                  <a:pos x="134" y="223"/>
                </a:cxn>
                <a:cxn ang="0">
                  <a:pos x="122" y="260"/>
                </a:cxn>
                <a:cxn ang="0">
                  <a:pos x="107" y="298"/>
                </a:cxn>
                <a:cxn ang="0">
                  <a:pos x="105" y="333"/>
                </a:cxn>
                <a:cxn ang="0">
                  <a:pos x="103" y="372"/>
                </a:cxn>
                <a:cxn ang="0">
                  <a:pos x="93" y="401"/>
                </a:cxn>
                <a:cxn ang="0">
                  <a:pos x="83" y="440"/>
                </a:cxn>
                <a:cxn ang="0">
                  <a:pos x="66" y="473"/>
                </a:cxn>
                <a:cxn ang="0">
                  <a:pos x="54" y="494"/>
                </a:cxn>
                <a:cxn ang="0">
                  <a:pos x="45" y="521"/>
                </a:cxn>
                <a:cxn ang="0">
                  <a:pos x="25" y="535"/>
                </a:cxn>
                <a:cxn ang="0">
                  <a:pos x="8" y="546"/>
                </a:cxn>
                <a:cxn ang="0">
                  <a:pos x="2" y="564"/>
                </a:cxn>
                <a:cxn ang="0">
                  <a:pos x="33" y="554"/>
                </a:cxn>
                <a:cxn ang="0">
                  <a:pos x="58" y="537"/>
                </a:cxn>
                <a:cxn ang="0">
                  <a:pos x="81" y="514"/>
                </a:cxn>
                <a:cxn ang="0">
                  <a:pos x="101" y="490"/>
                </a:cxn>
                <a:cxn ang="0">
                  <a:pos x="124" y="461"/>
                </a:cxn>
                <a:cxn ang="0">
                  <a:pos x="142" y="430"/>
                </a:cxn>
                <a:cxn ang="0">
                  <a:pos x="157" y="397"/>
                </a:cxn>
              </a:cxnLst>
              <a:rect l="0" t="0" r="r" b="b"/>
              <a:pathLst>
                <a:path w="338" h="564">
                  <a:moveTo>
                    <a:pt x="157" y="397"/>
                  </a:moveTo>
                  <a:lnTo>
                    <a:pt x="159" y="364"/>
                  </a:lnTo>
                  <a:lnTo>
                    <a:pt x="149" y="355"/>
                  </a:lnTo>
                  <a:lnTo>
                    <a:pt x="149" y="341"/>
                  </a:lnTo>
                  <a:lnTo>
                    <a:pt x="157" y="324"/>
                  </a:lnTo>
                  <a:lnTo>
                    <a:pt x="161" y="300"/>
                  </a:lnTo>
                  <a:lnTo>
                    <a:pt x="165" y="287"/>
                  </a:lnTo>
                  <a:lnTo>
                    <a:pt x="173" y="271"/>
                  </a:lnTo>
                  <a:lnTo>
                    <a:pt x="177" y="254"/>
                  </a:lnTo>
                  <a:lnTo>
                    <a:pt x="181" y="238"/>
                  </a:lnTo>
                  <a:lnTo>
                    <a:pt x="186" y="221"/>
                  </a:lnTo>
                  <a:lnTo>
                    <a:pt x="192" y="201"/>
                  </a:lnTo>
                  <a:lnTo>
                    <a:pt x="200" y="188"/>
                  </a:lnTo>
                  <a:lnTo>
                    <a:pt x="206" y="172"/>
                  </a:lnTo>
                  <a:lnTo>
                    <a:pt x="215" y="161"/>
                  </a:lnTo>
                  <a:lnTo>
                    <a:pt x="225" y="145"/>
                  </a:lnTo>
                  <a:lnTo>
                    <a:pt x="241" y="130"/>
                  </a:lnTo>
                  <a:lnTo>
                    <a:pt x="252" y="114"/>
                  </a:lnTo>
                  <a:lnTo>
                    <a:pt x="260" y="97"/>
                  </a:lnTo>
                  <a:lnTo>
                    <a:pt x="272" y="87"/>
                  </a:lnTo>
                  <a:lnTo>
                    <a:pt x="280" y="79"/>
                  </a:lnTo>
                  <a:lnTo>
                    <a:pt x="297" y="68"/>
                  </a:lnTo>
                  <a:lnTo>
                    <a:pt x="311" y="60"/>
                  </a:lnTo>
                  <a:lnTo>
                    <a:pt x="326" y="52"/>
                  </a:lnTo>
                  <a:lnTo>
                    <a:pt x="336" y="43"/>
                  </a:lnTo>
                  <a:lnTo>
                    <a:pt x="338" y="31"/>
                  </a:lnTo>
                  <a:lnTo>
                    <a:pt x="334" y="17"/>
                  </a:lnTo>
                  <a:lnTo>
                    <a:pt x="322" y="10"/>
                  </a:lnTo>
                  <a:lnTo>
                    <a:pt x="316" y="6"/>
                  </a:lnTo>
                  <a:lnTo>
                    <a:pt x="303" y="0"/>
                  </a:lnTo>
                  <a:lnTo>
                    <a:pt x="282" y="0"/>
                  </a:lnTo>
                  <a:lnTo>
                    <a:pt x="268" y="4"/>
                  </a:lnTo>
                  <a:lnTo>
                    <a:pt x="254" y="15"/>
                  </a:lnTo>
                  <a:lnTo>
                    <a:pt x="247" y="33"/>
                  </a:lnTo>
                  <a:lnTo>
                    <a:pt x="231" y="68"/>
                  </a:lnTo>
                  <a:lnTo>
                    <a:pt x="219" y="101"/>
                  </a:lnTo>
                  <a:lnTo>
                    <a:pt x="212" y="116"/>
                  </a:lnTo>
                  <a:lnTo>
                    <a:pt x="208" y="132"/>
                  </a:lnTo>
                  <a:lnTo>
                    <a:pt x="200" y="145"/>
                  </a:lnTo>
                  <a:lnTo>
                    <a:pt x="186" y="155"/>
                  </a:lnTo>
                  <a:lnTo>
                    <a:pt x="169" y="159"/>
                  </a:lnTo>
                  <a:lnTo>
                    <a:pt x="151" y="165"/>
                  </a:lnTo>
                  <a:lnTo>
                    <a:pt x="146" y="178"/>
                  </a:lnTo>
                  <a:lnTo>
                    <a:pt x="140" y="196"/>
                  </a:lnTo>
                  <a:lnTo>
                    <a:pt x="142" y="209"/>
                  </a:lnTo>
                  <a:lnTo>
                    <a:pt x="134" y="223"/>
                  </a:lnTo>
                  <a:lnTo>
                    <a:pt x="128" y="242"/>
                  </a:lnTo>
                  <a:lnTo>
                    <a:pt x="122" y="260"/>
                  </a:lnTo>
                  <a:lnTo>
                    <a:pt x="114" y="281"/>
                  </a:lnTo>
                  <a:lnTo>
                    <a:pt x="107" y="298"/>
                  </a:lnTo>
                  <a:lnTo>
                    <a:pt x="105" y="318"/>
                  </a:lnTo>
                  <a:lnTo>
                    <a:pt x="105" y="333"/>
                  </a:lnTo>
                  <a:lnTo>
                    <a:pt x="103" y="355"/>
                  </a:lnTo>
                  <a:lnTo>
                    <a:pt x="103" y="372"/>
                  </a:lnTo>
                  <a:lnTo>
                    <a:pt x="99" y="386"/>
                  </a:lnTo>
                  <a:lnTo>
                    <a:pt x="93" y="401"/>
                  </a:lnTo>
                  <a:lnTo>
                    <a:pt x="89" y="424"/>
                  </a:lnTo>
                  <a:lnTo>
                    <a:pt x="83" y="440"/>
                  </a:lnTo>
                  <a:lnTo>
                    <a:pt x="76" y="457"/>
                  </a:lnTo>
                  <a:lnTo>
                    <a:pt x="66" y="473"/>
                  </a:lnTo>
                  <a:lnTo>
                    <a:pt x="60" y="484"/>
                  </a:lnTo>
                  <a:lnTo>
                    <a:pt x="54" y="494"/>
                  </a:lnTo>
                  <a:lnTo>
                    <a:pt x="50" y="504"/>
                  </a:lnTo>
                  <a:lnTo>
                    <a:pt x="45" y="521"/>
                  </a:lnTo>
                  <a:lnTo>
                    <a:pt x="35" y="529"/>
                  </a:lnTo>
                  <a:lnTo>
                    <a:pt x="25" y="535"/>
                  </a:lnTo>
                  <a:lnTo>
                    <a:pt x="17" y="541"/>
                  </a:lnTo>
                  <a:lnTo>
                    <a:pt x="8" y="546"/>
                  </a:lnTo>
                  <a:lnTo>
                    <a:pt x="0" y="552"/>
                  </a:lnTo>
                  <a:lnTo>
                    <a:pt x="2" y="564"/>
                  </a:lnTo>
                  <a:lnTo>
                    <a:pt x="17" y="562"/>
                  </a:lnTo>
                  <a:lnTo>
                    <a:pt x="33" y="554"/>
                  </a:lnTo>
                  <a:lnTo>
                    <a:pt x="46" y="548"/>
                  </a:lnTo>
                  <a:lnTo>
                    <a:pt x="58" y="537"/>
                  </a:lnTo>
                  <a:lnTo>
                    <a:pt x="70" y="525"/>
                  </a:lnTo>
                  <a:lnTo>
                    <a:pt x="81" y="514"/>
                  </a:lnTo>
                  <a:lnTo>
                    <a:pt x="93" y="502"/>
                  </a:lnTo>
                  <a:lnTo>
                    <a:pt x="101" y="490"/>
                  </a:lnTo>
                  <a:lnTo>
                    <a:pt x="114" y="477"/>
                  </a:lnTo>
                  <a:lnTo>
                    <a:pt x="124" y="461"/>
                  </a:lnTo>
                  <a:lnTo>
                    <a:pt x="132" y="446"/>
                  </a:lnTo>
                  <a:lnTo>
                    <a:pt x="142" y="430"/>
                  </a:lnTo>
                  <a:lnTo>
                    <a:pt x="151" y="419"/>
                  </a:lnTo>
                  <a:lnTo>
                    <a:pt x="157" y="397"/>
                  </a:lnTo>
                  <a:close/>
                </a:path>
              </a:pathLst>
            </a:custGeom>
            <a:blipFill dpi="0" rotWithShape="0">
              <a:blip r:embed="rId5" cstate="print"/>
              <a:srcRect/>
              <a:tile tx="0" ty="0" sx="100000" sy="100000" flip="none" algn="tl"/>
            </a:blipFill>
            <a:ln w="9525">
              <a:noFill/>
              <a:round/>
              <a:headEnd/>
              <a:tailEnd/>
            </a:ln>
          </p:spPr>
          <p:txBody>
            <a:bodyPr/>
            <a:lstStyle/>
            <a:p>
              <a:pPr>
                <a:defRPr/>
              </a:pPr>
              <a:endParaRPr lang="en-US"/>
            </a:p>
          </p:txBody>
        </p:sp>
        <p:sp>
          <p:nvSpPr>
            <p:cNvPr id="698" name="Freeform 20"/>
            <p:cNvSpPr>
              <a:spLocks/>
            </p:cNvSpPr>
            <p:nvPr/>
          </p:nvSpPr>
          <p:spPr bwMode="auto">
            <a:xfrm>
              <a:off x="3177" y="3305"/>
              <a:ext cx="338" cy="564"/>
            </a:xfrm>
            <a:custGeom>
              <a:avLst/>
              <a:gdLst/>
              <a:ahLst/>
              <a:cxnLst>
                <a:cxn ang="0">
                  <a:pos x="159" y="364"/>
                </a:cxn>
                <a:cxn ang="0">
                  <a:pos x="149" y="341"/>
                </a:cxn>
                <a:cxn ang="0">
                  <a:pos x="161" y="300"/>
                </a:cxn>
                <a:cxn ang="0">
                  <a:pos x="173" y="271"/>
                </a:cxn>
                <a:cxn ang="0">
                  <a:pos x="181" y="238"/>
                </a:cxn>
                <a:cxn ang="0">
                  <a:pos x="192" y="201"/>
                </a:cxn>
                <a:cxn ang="0">
                  <a:pos x="206" y="172"/>
                </a:cxn>
                <a:cxn ang="0">
                  <a:pos x="225" y="145"/>
                </a:cxn>
                <a:cxn ang="0">
                  <a:pos x="252" y="114"/>
                </a:cxn>
                <a:cxn ang="0">
                  <a:pos x="272" y="87"/>
                </a:cxn>
                <a:cxn ang="0">
                  <a:pos x="297" y="68"/>
                </a:cxn>
                <a:cxn ang="0">
                  <a:pos x="326" y="52"/>
                </a:cxn>
                <a:cxn ang="0">
                  <a:pos x="338" y="31"/>
                </a:cxn>
                <a:cxn ang="0">
                  <a:pos x="322" y="10"/>
                </a:cxn>
                <a:cxn ang="0">
                  <a:pos x="303" y="0"/>
                </a:cxn>
                <a:cxn ang="0">
                  <a:pos x="268" y="4"/>
                </a:cxn>
                <a:cxn ang="0">
                  <a:pos x="247" y="33"/>
                </a:cxn>
                <a:cxn ang="0">
                  <a:pos x="219" y="101"/>
                </a:cxn>
                <a:cxn ang="0">
                  <a:pos x="208" y="132"/>
                </a:cxn>
                <a:cxn ang="0">
                  <a:pos x="186" y="155"/>
                </a:cxn>
                <a:cxn ang="0">
                  <a:pos x="151" y="165"/>
                </a:cxn>
                <a:cxn ang="0">
                  <a:pos x="140" y="196"/>
                </a:cxn>
                <a:cxn ang="0">
                  <a:pos x="134" y="223"/>
                </a:cxn>
                <a:cxn ang="0">
                  <a:pos x="122" y="260"/>
                </a:cxn>
                <a:cxn ang="0">
                  <a:pos x="107" y="298"/>
                </a:cxn>
                <a:cxn ang="0">
                  <a:pos x="105" y="333"/>
                </a:cxn>
                <a:cxn ang="0">
                  <a:pos x="103" y="372"/>
                </a:cxn>
                <a:cxn ang="0">
                  <a:pos x="93" y="401"/>
                </a:cxn>
                <a:cxn ang="0">
                  <a:pos x="83" y="440"/>
                </a:cxn>
                <a:cxn ang="0">
                  <a:pos x="66" y="473"/>
                </a:cxn>
                <a:cxn ang="0">
                  <a:pos x="54" y="494"/>
                </a:cxn>
                <a:cxn ang="0">
                  <a:pos x="45" y="521"/>
                </a:cxn>
                <a:cxn ang="0">
                  <a:pos x="25" y="535"/>
                </a:cxn>
                <a:cxn ang="0">
                  <a:pos x="8" y="546"/>
                </a:cxn>
                <a:cxn ang="0">
                  <a:pos x="2" y="564"/>
                </a:cxn>
                <a:cxn ang="0">
                  <a:pos x="33" y="554"/>
                </a:cxn>
                <a:cxn ang="0">
                  <a:pos x="58" y="537"/>
                </a:cxn>
                <a:cxn ang="0">
                  <a:pos x="81" y="514"/>
                </a:cxn>
                <a:cxn ang="0">
                  <a:pos x="101" y="490"/>
                </a:cxn>
                <a:cxn ang="0">
                  <a:pos x="124" y="461"/>
                </a:cxn>
                <a:cxn ang="0">
                  <a:pos x="142" y="430"/>
                </a:cxn>
                <a:cxn ang="0">
                  <a:pos x="157" y="397"/>
                </a:cxn>
              </a:cxnLst>
              <a:rect l="0" t="0" r="r" b="b"/>
              <a:pathLst>
                <a:path w="338" h="564">
                  <a:moveTo>
                    <a:pt x="157" y="397"/>
                  </a:moveTo>
                  <a:lnTo>
                    <a:pt x="159" y="364"/>
                  </a:lnTo>
                  <a:lnTo>
                    <a:pt x="149" y="355"/>
                  </a:lnTo>
                  <a:lnTo>
                    <a:pt x="149" y="341"/>
                  </a:lnTo>
                  <a:lnTo>
                    <a:pt x="157" y="324"/>
                  </a:lnTo>
                  <a:lnTo>
                    <a:pt x="161" y="300"/>
                  </a:lnTo>
                  <a:lnTo>
                    <a:pt x="165" y="287"/>
                  </a:lnTo>
                  <a:lnTo>
                    <a:pt x="173" y="271"/>
                  </a:lnTo>
                  <a:lnTo>
                    <a:pt x="177" y="254"/>
                  </a:lnTo>
                  <a:lnTo>
                    <a:pt x="181" y="238"/>
                  </a:lnTo>
                  <a:lnTo>
                    <a:pt x="186" y="221"/>
                  </a:lnTo>
                  <a:lnTo>
                    <a:pt x="192" y="201"/>
                  </a:lnTo>
                  <a:lnTo>
                    <a:pt x="200" y="188"/>
                  </a:lnTo>
                  <a:lnTo>
                    <a:pt x="206" y="172"/>
                  </a:lnTo>
                  <a:lnTo>
                    <a:pt x="215" y="161"/>
                  </a:lnTo>
                  <a:lnTo>
                    <a:pt x="225" y="145"/>
                  </a:lnTo>
                  <a:lnTo>
                    <a:pt x="241" y="130"/>
                  </a:lnTo>
                  <a:lnTo>
                    <a:pt x="252" y="114"/>
                  </a:lnTo>
                  <a:lnTo>
                    <a:pt x="260" y="97"/>
                  </a:lnTo>
                  <a:lnTo>
                    <a:pt x="272" y="87"/>
                  </a:lnTo>
                  <a:lnTo>
                    <a:pt x="280" y="79"/>
                  </a:lnTo>
                  <a:lnTo>
                    <a:pt x="297" y="68"/>
                  </a:lnTo>
                  <a:lnTo>
                    <a:pt x="311" y="60"/>
                  </a:lnTo>
                  <a:lnTo>
                    <a:pt x="326" y="52"/>
                  </a:lnTo>
                  <a:lnTo>
                    <a:pt x="336" y="43"/>
                  </a:lnTo>
                  <a:lnTo>
                    <a:pt x="338" y="31"/>
                  </a:lnTo>
                  <a:lnTo>
                    <a:pt x="334" y="17"/>
                  </a:lnTo>
                  <a:lnTo>
                    <a:pt x="322" y="10"/>
                  </a:lnTo>
                  <a:lnTo>
                    <a:pt x="316" y="6"/>
                  </a:lnTo>
                  <a:lnTo>
                    <a:pt x="303" y="0"/>
                  </a:lnTo>
                  <a:lnTo>
                    <a:pt x="282" y="0"/>
                  </a:lnTo>
                  <a:lnTo>
                    <a:pt x="268" y="4"/>
                  </a:lnTo>
                  <a:lnTo>
                    <a:pt x="254" y="15"/>
                  </a:lnTo>
                  <a:lnTo>
                    <a:pt x="247" y="33"/>
                  </a:lnTo>
                  <a:lnTo>
                    <a:pt x="231" y="68"/>
                  </a:lnTo>
                  <a:lnTo>
                    <a:pt x="219" y="101"/>
                  </a:lnTo>
                  <a:lnTo>
                    <a:pt x="212" y="116"/>
                  </a:lnTo>
                  <a:lnTo>
                    <a:pt x="208" y="132"/>
                  </a:lnTo>
                  <a:lnTo>
                    <a:pt x="200" y="145"/>
                  </a:lnTo>
                  <a:lnTo>
                    <a:pt x="186" y="155"/>
                  </a:lnTo>
                  <a:lnTo>
                    <a:pt x="169" y="159"/>
                  </a:lnTo>
                  <a:lnTo>
                    <a:pt x="151" y="165"/>
                  </a:lnTo>
                  <a:lnTo>
                    <a:pt x="146" y="178"/>
                  </a:lnTo>
                  <a:lnTo>
                    <a:pt x="140" y="196"/>
                  </a:lnTo>
                  <a:lnTo>
                    <a:pt x="142" y="209"/>
                  </a:lnTo>
                  <a:lnTo>
                    <a:pt x="134" y="223"/>
                  </a:lnTo>
                  <a:lnTo>
                    <a:pt x="128" y="242"/>
                  </a:lnTo>
                  <a:lnTo>
                    <a:pt x="122" y="260"/>
                  </a:lnTo>
                  <a:lnTo>
                    <a:pt x="114" y="281"/>
                  </a:lnTo>
                  <a:lnTo>
                    <a:pt x="107" y="298"/>
                  </a:lnTo>
                  <a:lnTo>
                    <a:pt x="105" y="318"/>
                  </a:lnTo>
                  <a:lnTo>
                    <a:pt x="105" y="333"/>
                  </a:lnTo>
                  <a:lnTo>
                    <a:pt x="103" y="355"/>
                  </a:lnTo>
                  <a:lnTo>
                    <a:pt x="103" y="372"/>
                  </a:lnTo>
                  <a:lnTo>
                    <a:pt x="99" y="386"/>
                  </a:lnTo>
                  <a:lnTo>
                    <a:pt x="93" y="401"/>
                  </a:lnTo>
                  <a:lnTo>
                    <a:pt x="89" y="424"/>
                  </a:lnTo>
                  <a:lnTo>
                    <a:pt x="83" y="440"/>
                  </a:lnTo>
                  <a:lnTo>
                    <a:pt x="76" y="457"/>
                  </a:lnTo>
                  <a:lnTo>
                    <a:pt x="66" y="473"/>
                  </a:lnTo>
                  <a:lnTo>
                    <a:pt x="60" y="484"/>
                  </a:lnTo>
                  <a:lnTo>
                    <a:pt x="54" y="494"/>
                  </a:lnTo>
                  <a:lnTo>
                    <a:pt x="50" y="504"/>
                  </a:lnTo>
                  <a:lnTo>
                    <a:pt x="45" y="521"/>
                  </a:lnTo>
                  <a:lnTo>
                    <a:pt x="35" y="529"/>
                  </a:lnTo>
                  <a:lnTo>
                    <a:pt x="25" y="535"/>
                  </a:lnTo>
                  <a:lnTo>
                    <a:pt x="17" y="541"/>
                  </a:lnTo>
                  <a:lnTo>
                    <a:pt x="8" y="546"/>
                  </a:lnTo>
                  <a:lnTo>
                    <a:pt x="0" y="552"/>
                  </a:lnTo>
                  <a:lnTo>
                    <a:pt x="2" y="564"/>
                  </a:lnTo>
                  <a:lnTo>
                    <a:pt x="17" y="562"/>
                  </a:lnTo>
                  <a:lnTo>
                    <a:pt x="33" y="554"/>
                  </a:lnTo>
                  <a:lnTo>
                    <a:pt x="46" y="548"/>
                  </a:lnTo>
                  <a:lnTo>
                    <a:pt x="58" y="537"/>
                  </a:lnTo>
                  <a:lnTo>
                    <a:pt x="70" y="525"/>
                  </a:lnTo>
                  <a:lnTo>
                    <a:pt x="81" y="514"/>
                  </a:lnTo>
                  <a:lnTo>
                    <a:pt x="93" y="502"/>
                  </a:lnTo>
                  <a:lnTo>
                    <a:pt x="101" y="490"/>
                  </a:lnTo>
                  <a:lnTo>
                    <a:pt x="114" y="477"/>
                  </a:lnTo>
                  <a:lnTo>
                    <a:pt x="124" y="461"/>
                  </a:lnTo>
                  <a:lnTo>
                    <a:pt x="132" y="446"/>
                  </a:lnTo>
                  <a:lnTo>
                    <a:pt x="142" y="430"/>
                  </a:lnTo>
                  <a:lnTo>
                    <a:pt x="151" y="419"/>
                  </a:lnTo>
                  <a:lnTo>
                    <a:pt x="157" y="397"/>
                  </a:lnTo>
                  <a:close/>
                </a:path>
              </a:pathLst>
            </a:custGeom>
            <a:blipFill dpi="0" rotWithShape="0">
              <a:blip r:embed="rId5" cstate="print"/>
              <a:srcRect/>
              <a:tile tx="0" ty="0" sx="100000" sy="100000" flip="none" algn="tl"/>
            </a:blipFill>
            <a:ln w="9525">
              <a:noFill/>
              <a:round/>
              <a:headEnd/>
              <a:tailEnd/>
            </a:ln>
          </p:spPr>
          <p:txBody>
            <a:bodyPr/>
            <a:lstStyle/>
            <a:p>
              <a:pPr>
                <a:defRPr/>
              </a:pPr>
              <a:endParaRPr lang="en-US"/>
            </a:p>
          </p:txBody>
        </p:sp>
        <p:sp>
          <p:nvSpPr>
            <p:cNvPr id="699" name="Freeform 21"/>
            <p:cNvSpPr>
              <a:spLocks/>
            </p:cNvSpPr>
            <p:nvPr/>
          </p:nvSpPr>
          <p:spPr bwMode="auto">
            <a:xfrm>
              <a:off x="3651" y="3537"/>
              <a:ext cx="43" cy="47"/>
            </a:xfrm>
            <a:custGeom>
              <a:avLst/>
              <a:gdLst/>
              <a:ahLst/>
              <a:cxnLst>
                <a:cxn ang="0">
                  <a:pos x="31" y="41"/>
                </a:cxn>
                <a:cxn ang="0">
                  <a:pos x="43" y="24"/>
                </a:cxn>
                <a:cxn ang="0">
                  <a:pos x="43" y="10"/>
                </a:cxn>
                <a:cxn ang="0">
                  <a:pos x="35" y="0"/>
                </a:cxn>
                <a:cxn ang="0">
                  <a:pos x="21" y="4"/>
                </a:cxn>
                <a:cxn ang="0">
                  <a:pos x="6" y="18"/>
                </a:cxn>
                <a:cxn ang="0">
                  <a:pos x="0" y="33"/>
                </a:cxn>
                <a:cxn ang="0">
                  <a:pos x="9" y="47"/>
                </a:cxn>
                <a:cxn ang="0">
                  <a:pos x="31" y="41"/>
                </a:cxn>
              </a:cxnLst>
              <a:rect l="0" t="0" r="r" b="b"/>
              <a:pathLst>
                <a:path w="43" h="47">
                  <a:moveTo>
                    <a:pt x="31" y="41"/>
                  </a:moveTo>
                  <a:lnTo>
                    <a:pt x="43" y="24"/>
                  </a:lnTo>
                  <a:lnTo>
                    <a:pt x="43" y="10"/>
                  </a:lnTo>
                  <a:lnTo>
                    <a:pt x="35" y="0"/>
                  </a:lnTo>
                  <a:lnTo>
                    <a:pt x="21" y="4"/>
                  </a:lnTo>
                  <a:lnTo>
                    <a:pt x="6" y="18"/>
                  </a:lnTo>
                  <a:lnTo>
                    <a:pt x="0" y="33"/>
                  </a:lnTo>
                  <a:lnTo>
                    <a:pt x="9" y="47"/>
                  </a:lnTo>
                  <a:lnTo>
                    <a:pt x="31" y="41"/>
                  </a:lnTo>
                  <a:close/>
                </a:path>
              </a:pathLst>
            </a:custGeom>
            <a:blipFill dpi="0" rotWithShape="0">
              <a:blip r:embed="rId5" cstate="print"/>
              <a:srcRect/>
              <a:tile tx="0" ty="0" sx="100000" sy="100000" flip="none" algn="tl"/>
            </a:blipFill>
            <a:ln w="9525">
              <a:noFill/>
              <a:round/>
              <a:headEnd/>
              <a:tailEnd/>
            </a:ln>
          </p:spPr>
          <p:txBody>
            <a:bodyPr/>
            <a:lstStyle/>
            <a:p>
              <a:pPr>
                <a:defRPr/>
              </a:pPr>
              <a:endParaRPr lang="en-US"/>
            </a:p>
          </p:txBody>
        </p:sp>
        <p:sp>
          <p:nvSpPr>
            <p:cNvPr id="700" name="Freeform 22"/>
            <p:cNvSpPr>
              <a:spLocks/>
            </p:cNvSpPr>
            <p:nvPr/>
          </p:nvSpPr>
          <p:spPr bwMode="auto">
            <a:xfrm>
              <a:off x="3651" y="3537"/>
              <a:ext cx="43" cy="47"/>
            </a:xfrm>
            <a:custGeom>
              <a:avLst/>
              <a:gdLst/>
              <a:ahLst/>
              <a:cxnLst>
                <a:cxn ang="0">
                  <a:pos x="31" y="41"/>
                </a:cxn>
                <a:cxn ang="0">
                  <a:pos x="43" y="24"/>
                </a:cxn>
                <a:cxn ang="0">
                  <a:pos x="43" y="10"/>
                </a:cxn>
                <a:cxn ang="0">
                  <a:pos x="35" y="0"/>
                </a:cxn>
                <a:cxn ang="0">
                  <a:pos x="21" y="4"/>
                </a:cxn>
                <a:cxn ang="0">
                  <a:pos x="6" y="18"/>
                </a:cxn>
                <a:cxn ang="0">
                  <a:pos x="0" y="33"/>
                </a:cxn>
                <a:cxn ang="0">
                  <a:pos x="9" y="47"/>
                </a:cxn>
                <a:cxn ang="0">
                  <a:pos x="31" y="41"/>
                </a:cxn>
              </a:cxnLst>
              <a:rect l="0" t="0" r="r" b="b"/>
              <a:pathLst>
                <a:path w="43" h="47">
                  <a:moveTo>
                    <a:pt x="31" y="41"/>
                  </a:moveTo>
                  <a:lnTo>
                    <a:pt x="43" y="24"/>
                  </a:lnTo>
                  <a:lnTo>
                    <a:pt x="43" y="10"/>
                  </a:lnTo>
                  <a:lnTo>
                    <a:pt x="35" y="0"/>
                  </a:lnTo>
                  <a:lnTo>
                    <a:pt x="21" y="4"/>
                  </a:lnTo>
                  <a:lnTo>
                    <a:pt x="6" y="18"/>
                  </a:lnTo>
                  <a:lnTo>
                    <a:pt x="0" y="33"/>
                  </a:lnTo>
                  <a:lnTo>
                    <a:pt x="9" y="47"/>
                  </a:lnTo>
                  <a:lnTo>
                    <a:pt x="31" y="41"/>
                  </a:lnTo>
                  <a:close/>
                </a:path>
              </a:pathLst>
            </a:custGeom>
            <a:blipFill dpi="0" rotWithShape="0">
              <a:blip r:embed="rId5" cstate="print"/>
              <a:srcRect/>
              <a:tile tx="0" ty="0" sx="100000" sy="100000" flip="none" algn="tl"/>
            </a:blipFill>
            <a:ln w="9525">
              <a:noFill/>
              <a:round/>
              <a:headEnd/>
              <a:tailEnd/>
            </a:ln>
          </p:spPr>
          <p:txBody>
            <a:bodyPr/>
            <a:lstStyle/>
            <a:p>
              <a:pPr>
                <a:defRPr/>
              </a:pPr>
              <a:endParaRPr lang="en-US"/>
            </a:p>
          </p:txBody>
        </p:sp>
        <p:sp>
          <p:nvSpPr>
            <p:cNvPr id="701" name="Freeform 23"/>
            <p:cNvSpPr>
              <a:spLocks/>
            </p:cNvSpPr>
            <p:nvPr/>
          </p:nvSpPr>
          <p:spPr bwMode="auto">
            <a:xfrm>
              <a:off x="3511" y="3865"/>
              <a:ext cx="113" cy="83"/>
            </a:xfrm>
            <a:custGeom>
              <a:avLst/>
              <a:gdLst/>
              <a:ahLst/>
              <a:cxnLst>
                <a:cxn ang="0">
                  <a:pos x="27" y="41"/>
                </a:cxn>
                <a:cxn ang="0">
                  <a:pos x="52" y="39"/>
                </a:cxn>
                <a:cxn ang="0">
                  <a:pos x="66" y="31"/>
                </a:cxn>
                <a:cxn ang="0">
                  <a:pos x="74" y="23"/>
                </a:cxn>
                <a:cxn ang="0">
                  <a:pos x="87" y="16"/>
                </a:cxn>
                <a:cxn ang="0">
                  <a:pos x="95" y="8"/>
                </a:cxn>
                <a:cxn ang="0">
                  <a:pos x="103" y="8"/>
                </a:cxn>
                <a:cxn ang="0">
                  <a:pos x="113" y="14"/>
                </a:cxn>
                <a:cxn ang="0">
                  <a:pos x="107" y="25"/>
                </a:cxn>
                <a:cxn ang="0">
                  <a:pos x="99" y="39"/>
                </a:cxn>
                <a:cxn ang="0">
                  <a:pos x="87" y="52"/>
                </a:cxn>
                <a:cxn ang="0">
                  <a:pos x="76" y="60"/>
                </a:cxn>
                <a:cxn ang="0">
                  <a:pos x="64" y="64"/>
                </a:cxn>
                <a:cxn ang="0">
                  <a:pos x="52" y="70"/>
                </a:cxn>
                <a:cxn ang="0">
                  <a:pos x="45" y="78"/>
                </a:cxn>
                <a:cxn ang="0">
                  <a:pos x="35" y="83"/>
                </a:cxn>
                <a:cxn ang="0">
                  <a:pos x="25" y="79"/>
                </a:cxn>
                <a:cxn ang="0">
                  <a:pos x="12" y="74"/>
                </a:cxn>
                <a:cxn ang="0">
                  <a:pos x="4" y="64"/>
                </a:cxn>
                <a:cxn ang="0">
                  <a:pos x="2" y="52"/>
                </a:cxn>
                <a:cxn ang="0">
                  <a:pos x="2" y="41"/>
                </a:cxn>
                <a:cxn ang="0">
                  <a:pos x="0" y="21"/>
                </a:cxn>
                <a:cxn ang="0">
                  <a:pos x="2" y="6"/>
                </a:cxn>
                <a:cxn ang="0">
                  <a:pos x="12" y="0"/>
                </a:cxn>
                <a:cxn ang="0">
                  <a:pos x="23" y="2"/>
                </a:cxn>
                <a:cxn ang="0">
                  <a:pos x="27" y="12"/>
                </a:cxn>
                <a:cxn ang="0">
                  <a:pos x="27" y="21"/>
                </a:cxn>
                <a:cxn ang="0">
                  <a:pos x="27" y="41"/>
                </a:cxn>
              </a:cxnLst>
              <a:rect l="0" t="0" r="r" b="b"/>
              <a:pathLst>
                <a:path w="113" h="83">
                  <a:moveTo>
                    <a:pt x="27" y="41"/>
                  </a:moveTo>
                  <a:lnTo>
                    <a:pt x="52" y="39"/>
                  </a:lnTo>
                  <a:lnTo>
                    <a:pt x="66" y="31"/>
                  </a:lnTo>
                  <a:lnTo>
                    <a:pt x="74" y="23"/>
                  </a:lnTo>
                  <a:lnTo>
                    <a:pt x="87" y="16"/>
                  </a:lnTo>
                  <a:lnTo>
                    <a:pt x="95" y="8"/>
                  </a:lnTo>
                  <a:lnTo>
                    <a:pt x="103" y="8"/>
                  </a:lnTo>
                  <a:lnTo>
                    <a:pt x="113" y="14"/>
                  </a:lnTo>
                  <a:lnTo>
                    <a:pt x="107" y="25"/>
                  </a:lnTo>
                  <a:lnTo>
                    <a:pt x="99" y="39"/>
                  </a:lnTo>
                  <a:lnTo>
                    <a:pt x="87" y="52"/>
                  </a:lnTo>
                  <a:lnTo>
                    <a:pt x="76" y="60"/>
                  </a:lnTo>
                  <a:lnTo>
                    <a:pt x="64" y="64"/>
                  </a:lnTo>
                  <a:lnTo>
                    <a:pt x="52" y="70"/>
                  </a:lnTo>
                  <a:lnTo>
                    <a:pt x="45" y="78"/>
                  </a:lnTo>
                  <a:lnTo>
                    <a:pt x="35" y="83"/>
                  </a:lnTo>
                  <a:lnTo>
                    <a:pt x="25" y="79"/>
                  </a:lnTo>
                  <a:lnTo>
                    <a:pt x="12" y="74"/>
                  </a:lnTo>
                  <a:lnTo>
                    <a:pt x="4" y="64"/>
                  </a:lnTo>
                  <a:lnTo>
                    <a:pt x="2" y="52"/>
                  </a:lnTo>
                  <a:lnTo>
                    <a:pt x="2" y="41"/>
                  </a:lnTo>
                  <a:lnTo>
                    <a:pt x="0" y="21"/>
                  </a:lnTo>
                  <a:lnTo>
                    <a:pt x="2" y="6"/>
                  </a:lnTo>
                  <a:lnTo>
                    <a:pt x="12" y="0"/>
                  </a:lnTo>
                  <a:lnTo>
                    <a:pt x="23" y="2"/>
                  </a:lnTo>
                  <a:lnTo>
                    <a:pt x="27" y="12"/>
                  </a:lnTo>
                  <a:lnTo>
                    <a:pt x="27" y="21"/>
                  </a:lnTo>
                  <a:lnTo>
                    <a:pt x="27" y="41"/>
                  </a:lnTo>
                  <a:close/>
                </a:path>
              </a:pathLst>
            </a:custGeom>
            <a:blipFill dpi="0" rotWithShape="0">
              <a:blip r:embed="rId5" cstate="print"/>
              <a:srcRect/>
              <a:tile tx="0" ty="0" sx="100000" sy="100000" flip="none" algn="tl"/>
            </a:blipFill>
            <a:ln w="9525">
              <a:noFill/>
              <a:round/>
              <a:headEnd/>
              <a:tailEnd/>
            </a:ln>
          </p:spPr>
          <p:txBody>
            <a:bodyPr/>
            <a:lstStyle/>
            <a:p>
              <a:pPr>
                <a:defRPr/>
              </a:pPr>
              <a:endParaRPr lang="en-US"/>
            </a:p>
          </p:txBody>
        </p:sp>
        <p:sp>
          <p:nvSpPr>
            <p:cNvPr id="702" name="Freeform 24"/>
            <p:cNvSpPr>
              <a:spLocks/>
            </p:cNvSpPr>
            <p:nvPr/>
          </p:nvSpPr>
          <p:spPr bwMode="auto">
            <a:xfrm>
              <a:off x="3511" y="3865"/>
              <a:ext cx="113" cy="83"/>
            </a:xfrm>
            <a:custGeom>
              <a:avLst/>
              <a:gdLst/>
              <a:ahLst/>
              <a:cxnLst>
                <a:cxn ang="0">
                  <a:pos x="27" y="41"/>
                </a:cxn>
                <a:cxn ang="0">
                  <a:pos x="52" y="39"/>
                </a:cxn>
                <a:cxn ang="0">
                  <a:pos x="66" y="31"/>
                </a:cxn>
                <a:cxn ang="0">
                  <a:pos x="74" y="23"/>
                </a:cxn>
                <a:cxn ang="0">
                  <a:pos x="87" y="16"/>
                </a:cxn>
                <a:cxn ang="0">
                  <a:pos x="95" y="8"/>
                </a:cxn>
                <a:cxn ang="0">
                  <a:pos x="103" y="8"/>
                </a:cxn>
                <a:cxn ang="0">
                  <a:pos x="113" y="14"/>
                </a:cxn>
                <a:cxn ang="0">
                  <a:pos x="107" y="25"/>
                </a:cxn>
                <a:cxn ang="0">
                  <a:pos x="99" y="39"/>
                </a:cxn>
                <a:cxn ang="0">
                  <a:pos x="87" y="52"/>
                </a:cxn>
                <a:cxn ang="0">
                  <a:pos x="76" y="60"/>
                </a:cxn>
                <a:cxn ang="0">
                  <a:pos x="64" y="64"/>
                </a:cxn>
                <a:cxn ang="0">
                  <a:pos x="52" y="70"/>
                </a:cxn>
                <a:cxn ang="0">
                  <a:pos x="45" y="78"/>
                </a:cxn>
                <a:cxn ang="0">
                  <a:pos x="35" y="83"/>
                </a:cxn>
                <a:cxn ang="0">
                  <a:pos x="25" y="79"/>
                </a:cxn>
                <a:cxn ang="0">
                  <a:pos x="12" y="74"/>
                </a:cxn>
                <a:cxn ang="0">
                  <a:pos x="4" y="64"/>
                </a:cxn>
                <a:cxn ang="0">
                  <a:pos x="2" y="52"/>
                </a:cxn>
                <a:cxn ang="0">
                  <a:pos x="2" y="41"/>
                </a:cxn>
                <a:cxn ang="0">
                  <a:pos x="0" y="21"/>
                </a:cxn>
                <a:cxn ang="0">
                  <a:pos x="2" y="6"/>
                </a:cxn>
                <a:cxn ang="0">
                  <a:pos x="12" y="0"/>
                </a:cxn>
                <a:cxn ang="0">
                  <a:pos x="23" y="2"/>
                </a:cxn>
                <a:cxn ang="0">
                  <a:pos x="27" y="12"/>
                </a:cxn>
                <a:cxn ang="0">
                  <a:pos x="27" y="21"/>
                </a:cxn>
                <a:cxn ang="0">
                  <a:pos x="27" y="41"/>
                </a:cxn>
              </a:cxnLst>
              <a:rect l="0" t="0" r="r" b="b"/>
              <a:pathLst>
                <a:path w="113" h="83">
                  <a:moveTo>
                    <a:pt x="27" y="41"/>
                  </a:moveTo>
                  <a:lnTo>
                    <a:pt x="52" y="39"/>
                  </a:lnTo>
                  <a:lnTo>
                    <a:pt x="66" y="31"/>
                  </a:lnTo>
                  <a:lnTo>
                    <a:pt x="74" y="23"/>
                  </a:lnTo>
                  <a:lnTo>
                    <a:pt x="87" y="16"/>
                  </a:lnTo>
                  <a:lnTo>
                    <a:pt x="95" y="8"/>
                  </a:lnTo>
                  <a:lnTo>
                    <a:pt x="103" y="8"/>
                  </a:lnTo>
                  <a:lnTo>
                    <a:pt x="113" y="14"/>
                  </a:lnTo>
                  <a:lnTo>
                    <a:pt x="107" y="25"/>
                  </a:lnTo>
                  <a:lnTo>
                    <a:pt x="99" y="39"/>
                  </a:lnTo>
                  <a:lnTo>
                    <a:pt x="87" y="52"/>
                  </a:lnTo>
                  <a:lnTo>
                    <a:pt x="76" y="60"/>
                  </a:lnTo>
                  <a:lnTo>
                    <a:pt x="64" y="64"/>
                  </a:lnTo>
                  <a:lnTo>
                    <a:pt x="52" y="70"/>
                  </a:lnTo>
                  <a:lnTo>
                    <a:pt x="45" y="78"/>
                  </a:lnTo>
                  <a:lnTo>
                    <a:pt x="35" y="83"/>
                  </a:lnTo>
                  <a:lnTo>
                    <a:pt x="25" y="79"/>
                  </a:lnTo>
                  <a:lnTo>
                    <a:pt x="12" y="74"/>
                  </a:lnTo>
                  <a:lnTo>
                    <a:pt x="4" y="64"/>
                  </a:lnTo>
                  <a:lnTo>
                    <a:pt x="2" y="52"/>
                  </a:lnTo>
                  <a:lnTo>
                    <a:pt x="2" y="41"/>
                  </a:lnTo>
                  <a:lnTo>
                    <a:pt x="0" y="21"/>
                  </a:lnTo>
                  <a:lnTo>
                    <a:pt x="2" y="6"/>
                  </a:lnTo>
                  <a:lnTo>
                    <a:pt x="12" y="0"/>
                  </a:lnTo>
                  <a:lnTo>
                    <a:pt x="23" y="2"/>
                  </a:lnTo>
                  <a:lnTo>
                    <a:pt x="27" y="12"/>
                  </a:lnTo>
                  <a:lnTo>
                    <a:pt x="27" y="21"/>
                  </a:lnTo>
                  <a:lnTo>
                    <a:pt x="27" y="41"/>
                  </a:lnTo>
                  <a:close/>
                </a:path>
              </a:pathLst>
            </a:custGeom>
            <a:blipFill dpi="0" rotWithShape="0">
              <a:blip r:embed="rId5" cstate="print"/>
              <a:srcRect/>
              <a:tile tx="0" ty="0" sx="100000" sy="100000" flip="none" algn="tl"/>
            </a:blipFill>
            <a:ln w="9525">
              <a:noFill/>
              <a:round/>
              <a:headEnd/>
              <a:tailEnd/>
            </a:ln>
          </p:spPr>
          <p:txBody>
            <a:bodyPr/>
            <a:lstStyle/>
            <a:p>
              <a:pPr>
                <a:defRPr/>
              </a:pPr>
              <a:endParaRPr lang="en-US"/>
            </a:p>
          </p:txBody>
        </p:sp>
        <p:sp>
          <p:nvSpPr>
            <p:cNvPr id="703" name="Freeform 25"/>
            <p:cNvSpPr>
              <a:spLocks/>
            </p:cNvSpPr>
            <p:nvPr/>
          </p:nvSpPr>
          <p:spPr bwMode="auto">
            <a:xfrm>
              <a:off x="903" y="909"/>
              <a:ext cx="2513" cy="3123"/>
            </a:xfrm>
            <a:custGeom>
              <a:avLst/>
              <a:gdLst/>
              <a:ahLst/>
              <a:cxnLst>
                <a:cxn ang="0">
                  <a:pos x="99" y="126"/>
                </a:cxn>
                <a:cxn ang="0">
                  <a:pos x="225" y="225"/>
                </a:cxn>
                <a:cxn ang="0">
                  <a:pos x="324" y="328"/>
                </a:cxn>
                <a:cxn ang="0">
                  <a:pos x="402" y="411"/>
                </a:cxn>
                <a:cxn ang="0">
                  <a:pos x="493" y="510"/>
                </a:cxn>
                <a:cxn ang="0">
                  <a:pos x="565" y="599"/>
                </a:cxn>
                <a:cxn ang="0">
                  <a:pos x="621" y="690"/>
                </a:cxn>
                <a:cxn ang="0">
                  <a:pos x="699" y="743"/>
                </a:cxn>
                <a:cxn ang="0">
                  <a:pos x="804" y="840"/>
                </a:cxn>
                <a:cxn ang="0">
                  <a:pos x="891" y="948"/>
                </a:cxn>
                <a:cxn ang="0">
                  <a:pos x="990" y="1049"/>
                </a:cxn>
                <a:cxn ang="0">
                  <a:pos x="1068" y="1086"/>
                </a:cxn>
                <a:cxn ang="0">
                  <a:pos x="1046" y="1138"/>
                </a:cxn>
                <a:cxn ang="0">
                  <a:pos x="1132" y="1231"/>
                </a:cxn>
                <a:cxn ang="0">
                  <a:pos x="1208" y="1328"/>
                </a:cxn>
                <a:cxn ang="0">
                  <a:pos x="1266" y="1413"/>
                </a:cxn>
                <a:cxn ang="0">
                  <a:pos x="1334" y="1365"/>
                </a:cxn>
                <a:cxn ang="0">
                  <a:pos x="1386" y="1394"/>
                </a:cxn>
                <a:cxn ang="0">
                  <a:pos x="1429" y="1448"/>
                </a:cxn>
                <a:cxn ang="0">
                  <a:pos x="1445" y="1528"/>
                </a:cxn>
                <a:cxn ang="0">
                  <a:pos x="1542" y="1623"/>
                </a:cxn>
                <a:cxn ang="0">
                  <a:pos x="1662" y="1638"/>
                </a:cxn>
                <a:cxn ang="0">
                  <a:pos x="1705" y="1595"/>
                </a:cxn>
                <a:cxn ang="0">
                  <a:pos x="1730" y="1599"/>
                </a:cxn>
                <a:cxn ang="0">
                  <a:pos x="1798" y="1654"/>
                </a:cxn>
                <a:cxn ang="0">
                  <a:pos x="1833" y="1636"/>
                </a:cxn>
                <a:cxn ang="0">
                  <a:pos x="1862" y="1714"/>
                </a:cxn>
                <a:cxn ang="0">
                  <a:pos x="1957" y="1743"/>
                </a:cxn>
                <a:cxn ang="0">
                  <a:pos x="2023" y="1807"/>
                </a:cxn>
                <a:cxn ang="0">
                  <a:pos x="2103" y="1844"/>
                </a:cxn>
                <a:cxn ang="0">
                  <a:pos x="2171" y="1917"/>
                </a:cxn>
                <a:cxn ang="0">
                  <a:pos x="2214" y="1999"/>
                </a:cxn>
                <a:cxn ang="0">
                  <a:pos x="2320" y="2053"/>
                </a:cxn>
                <a:cxn ang="0">
                  <a:pos x="2398" y="2134"/>
                </a:cxn>
                <a:cxn ang="0">
                  <a:pos x="2513" y="2173"/>
                </a:cxn>
                <a:cxn ang="0">
                  <a:pos x="2468" y="2216"/>
                </a:cxn>
                <a:cxn ang="0">
                  <a:pos x="2381" y="2220"/>
                </a:cxn>
                <a:cxn ang="0">
                  <a:pos x="2282" y="2208"/>
                </a:cxn>
                <a:cxn ang="0">
                  <a:pos x="2220" y="2235"/>
                </a:cxn>
                <a:cxn ang="0">
                  <a:pos x="2119" y="2258"/>
                </a:cxn>
                <a:cxn ang="0">
                  <a:pos x="2188" y="2332"/>
                </a:cxn>
                <a:cxn ang="0">
                  <a:pos x="2113" y="2340"/>
                </a:cxn>
                <a:cxn ang="0">
                  <a:pos x="2010" y="2378"/>
                </a:cxn>
                <a:cxn ang="0">
                  <a:pos x="1911" y="2347"/>
                </a:cxn>
                <a:cxn ang="0">
                  <a:pos x="1885" y="2435"/>
                </a:cxn>
                <a:cxn ang="0">
                  <a:pos x="1887" y="2487"/>
                </a:cxn>
                <a:cxn ang="0">
                  <a:pos x="1802" y="2502"/>
                </a:cxn>
                <a:cxn ang="0">
                  <a:pos x="1736" y="2510"/>
                </a:cxn>
                <a:cxn ang="0">
                  <a:pos x="1678" y="2545"/>
                </a:cxn>
                <a:cxn ang="0">
                  <a:pos x="1621" y="2574"/>
                </a:cxn>
                <a:cxn ang="0">
                  <a:pos x="1567" y="2716"/>
                </a:cxn>
                <a:cxn ang="0">
                  <a:pos x="1491" y="2743"/>
                </a:cxn>
                <a:cxn ang="0">
                  <a:pos x="1429" y="2784"/>
                </a:cxn>
                <a:cxn ang="0">
                  <a:pos x="1425" y="2861"/>
                </a:cxn>
                <a:cxn ang="0">
                  <a:pos x="1553" y="2815"/>
                </a:cxn>
                <a:cxn ang="0">
                  <a:pos x="1553" y="2824"/>
                </a:cxn>
                <a:cxn ang="0">
                  <a:pos x="1582" y="2915"/>
                </a:cxn>
                <a:cxn ang="0">
                  <a:pos x="1674" y="2906"/>
                </a:cxn>
                <a:cxn ang="0">
                  <a:pos x="1720" y="2954"/>
                </a:cxn>
                <a:cxn ang="0">
                  <a:pos x="1769" y="3003"/>
                </a:cxn>
                <a:cxn ang="0">
                  <a:pos x="1761" y="3026"/>
                </a:cxn>
                <a:cxn ang="0">
                  <a:pos x="1715" y="3096"/>
                </a:cxn>
              </a:cxnLst>
              <a:rect l="0" t="0" r="r" b="b"/>
              <a:pathLst>
                <a:path w="2513" h="3123">
                  <a:moveTo>
                    <a:pt x="0" y="0"/>
                  </a:moveTo>
                  <a:lnTo>
                    <a:pt x="50" y="62"/>
                  </a:lnTo>
                  <a:lnTo>
                    <a:pt x="73" y="95"/>
                  </a:lnTo>
                  <a:lnTo>
                    <a:pt x="99" y="126"/>
                  </a:lnTo>
                  <a:lnTo>
                    <a:pt x="132" y="155"/>
                  </a:lnTo>
                  <a:lnTo>
                    <a:pt x="167" y="181"/>
                  </a:lnTo>
                  <a:lnTo>
                    <a:pt x="194" y="202"/>
                  </a:lnTo>
                  <a:lnTo>
                    <a:pt x="225" y="225"/>
                  </a:lnTo>
                  <a:lnTo>
                    <a:pt x="256" y="256"/>
                  </a:lnTo>
                  <a:lnTo>
                    <a:pt x="271" y="279"/>
                  </a:lnTo>
                  <a:lnTo>
                    <a:pt x="299" y="305"/>
                  </a:lnTo>
                  <a:lnTo>
                    <a:pt x="324" y="328"/>
                  </a:lnTo>
                  <a:lnTo>
                    <a:pt x="347" y="343"/>
                  </a:lnTo>
                  <a:lnTo>
                    <a:pt x="365" y="367"/>
                  </a:lnTo>
                  <a:lnTo>
                    <a:pt x="386" y="386"/>
                  </a:lnTo>
                  <a:lnTo>
                    <a:pt x="402" y="411"/>
                  </a:lnTo>
                  <a:lnTo>
                    <a:pt x="417" y="435"/>
                  </a:lnTo>
                  <a:lnTo>
                    <a:pt x="446" y="466"/>
                  </a:lnTo>
                  <a:lnTo>
                    <a:pt x="466" y="491"/>
                  </a:lnTo>
                  <a:lnTo>
                    <a:pt x="493" y="510"/>
                  </a:lnTo>
                  <a:lnTo>
                    <a:pt x="516" y="526"/>
                  </a:lnTo>
                  <a:lnTo>
                    <a:pt x="536" y="551"/>
                  </a:lnTo>
                  <a:lnTo>
                    <a:pt x="551" y="576"/>
                  </a:lnTo>
                  <a:lnTo>
                    <a:pt x="565" y="599"/>
                  </a:lnTo>
                  <a:lnTo>
                    <a:pt x="580" y="621"/>
                  </a:lnTo>
                  <a:lnTo>
                    <a:pt x="596" y="650"/>
                  </a:lnTo>
                  <a:lnTo>
                    <a:pt x="609" y="669"/>
                  </a:lnTo>
                  <a:lnTo>
                    <a:pt x="621" y="690"/>
                  </a:lnTo>
                  <a:lnTo>
                    <a:pt x="642" y="700"/>
                  </a:lnTo>
                  <a:lnTo>
                    <a:pt x="650" y="708"/>
                  </a:lnTo>
                  <a:lnTo>
                    <a:pt x="672" y="721"/>
                  </a:lnTo>
                  <a:lnTo>
                    <a:pt x="699" y="743"/>
                  </a:lnTo>
                  <a:lnTo>
                    <a:pt x="722" y="758"/>
                  </a:lnTo>
                  <a:lnTo>
                    <a:pt x="749" y="781"/>
                  </a:lnTo>
                  <a:lnTo>
                    <a:pt x="780" y="807"/>
                  </a:lnTo>
                  <a:lnTo>
                    <a:pt x="804" y="840"/>
                  </a:lnTo>
                  <a:lnTo>
                    <a:pt x="831" y="871"/>
                  </a:lnTo>
                  <a:lnTo>
                    <a:pt x="854" y="900"/>
                  </a:lnTo>
                  <a:lnTo>
                    <a:pt x="868" y="921"/>
                  </a:lnTo>
                  <a:lnTo>
                    <a:pt x="891" y="948"/>
                  </a:lnTo>
                  <a:lnTo>
                    <a:pt x="916" y="977"/>
                  </a:lnTo>
                  <a:lnTo>
                    <a:pt x="945" y="1006"/>
                  </a:lnTo>
                  <a:lnTo>
                    <a:pt x="969" y="1033"/>
                  </a:lnTo>
                  <a:lnTo>
                    <a:pt x="990" y="1049"/>
                  </a:lnTo>
                  <a:lnTo>
                    <a:pt x="1013" y="1049"/>
                  </a:lnTo>
                  <a:lnTo>
                    <a:pt x="1033" y="1061"/>
                  </a:lnTo>
                  <a:lnTo>
                    <a:pt x="1056" y="1070"/>
                  </a:lnTo>
                  <a:lnTo>
                    <a:pt x="1068" y="1086"/>
                  </a:lnTo>
                  <a:lnTo>
                    <a:pt x="1054" y="1092"/>
                  </a:lnTo>
                  <a:lnTo>
                    <a:pt x="1037" y="1095"/>
                  </a:lnTo>
                  <a:lnTo>
                    <a:pt x="1033" y="1117"/>
                  </a:lnTo>
                  <a:lnTo>
                    <a:pt x="1046" y="1138"/>
                  </a:lnTo>
                  <a:lnTo>
                    <a:pt x="1068" y="1163"/>
                  </a:lnTo>
                  <a:lnTo>
                    <a:pt x="1085" y="1179"/>
                  </a:lnTo>
                  <a:lnTo>
                    <a:pt x="1111" y="1204"/>
                  </a:lnTo>
                  <a:lnTo>
                    <a:pt x="1132" y="1231"/>
                  </a:lnTo>
                  <a:lnTo>
                    <a:pt x="1161" y="1264"/>
                  </a:lnTo>
                  <a:lnTo>
                    <a:pt x="1184" y="1287"/>
                  </a:lnTo>
                  <a:lnTo>
                    <a:pt x="1196" y="1309"/>
                  </a:lnTo>
                  <a:lnTo>
                    <a:pt x="1208" y="1328"/>
                  </a:lnTo>
                  <a:lnTo>
                    <a:pt x="1215" y="1355"/>
                  </a:lnTo>
                  <a:lnTo>
                    <a:pt x="1227" y="1371"/>
                  </a:lnTo>
                  <a:lnTo>
                    <a:pt x="1243" y="1394"/>
                  </a:lnTo>
                  <a:lnTo>
                    <a:pt x="1266" y="1413"/>
                  </a:lnTo>
                  <a:lnTo>
                    <a:pt x="1287" y="1413"/>
                  </a:lnTo>
                  <a:lnTo>
                    <a:pt x="1305" y="1398"/>
                  </a:lnTo>
                  <a:lnTo>
                    <a:pt x="1324" y="1378"/>
                  </a:lnTo>
                  <a:lnTo>
                    <a:pt x="1334" y="1365"/>
                  </a:lnTo>
                  <a:lnTo>
                    <a:pt x="1347" y="1357"/>
                  </a:lnTo>
                  <a:lnTo>
                    <a:pt x="1365" y="1355"/>
                  </a:lnTo>
                  <a:lnTo>
                    <a:pt x="1380" y="1363"/>
                  </a:lnTo>
                  <a:lnTo>
                    <a:pt x="1386" y="1394"/>
                  </a:lnTo>
                  <a:lnTo>
                    <a:pt x="1402" y="1406"/>
                  </a:lnTo>
                  <a:lnTo>
                    <a:pt x="1413" y="1421"/>
                  </a:lnTo>
                  <a:lnTo>
                    <a:pt x="1427" y="1429"/>
                  </a:lnTo>
                  <a:lnTo>
                    <a:pt x="1429" y="1448"/>
                  </a:lnTo>
                  <a:lnTo>
                    <a:pt x="1425" y="1458"/>
                  </a:lnTo>
                  <a:lnTo>
                    <a:pt x="1435" y="1479"/>
                  </a:lnTo>
                  <a:lnTo>
                    <a:pt x="1435" y="1499"/>
                  </a:lnTo>
                  <a:lnTo>
                    <a:pt x="1445" y="1528"/>
                  </a:lnTo>
                  <a:lnTo>
                    <a:pt x="1452" y="1564"/>
                  </a:lnTo>
                  <a:lnTo>
                    <a:pt x="1480" y="1584"/>
                  </a:lnTo>
                  <a:lnTo>
                    <a:pt x="1503" y="1599"/>
                  </a:lnTo>
                  <a:lnTo>
                    <a:pt x="1542" y="1623"/>
                  </a:lnTo>
                  <a:lnTo>
                    <a:pt x="1569" y="1630"/>
                  </a:lnTo>
                  <a:lnTo>
                    <a:pt x="1596" y="1636"/>
                  </a:lnTo>
                  <a:lnTo>
                    <a:pt x="1639" y="1638"/>
                  </a:lnTo>
                  <a:lnTo>
                    <a:pt x="1662" y="1638"/>
                  </a:lnTo>
                  <a:lnTo>
                    <a:pt x="1678" y="1634"/>
                  </a:lnTo>
                  <a:lnTo>
                    <a:pt x="1693" y="1626"/>
                  </a:lnTo>
                  <a:lnTo>
                    <a:pt x="1699" y="1611"/>
                  </a:lnTo>
                  <a:lnTo>
                    <a:pt x="1705" y="1595"/>
                  </a:lnTo>
                  <a:lnTo>
                    <a:pt x="1707" y="1580"/>
                  </a:lnTo>
                  <a:lnTo>
                    <a:pt x="1715" y="1568"/>
                  </a:lnTo>
                  <a:lnTo>
                    <a:pt x="1724" y="1574"/>
                  </a:lnTo>
                  <a:lnTo>
                    <a:pt x="1730" y="1599"/>
                  </a:lnTo>
                  <a:lnTo>
                    <a:pt x="1746" y="1619"/>
                  </a:lnTo>
                  <a:lnTo>
                    <a:pt x="1767" y="1638"/>
                  </a:lnTo>
                  <a:lnTo>
                    <a:pt x="1783" y="1652"/>
                  </a:lnTo>
                  <a:lnTo>
                    <a:pt x="1798" y="1654"/>
                  </a:lnTo>
                  <a:lnTo>
                    <a:pt x="1814" y="1650"/>
                  </a:lnTo>
                  <a:lnTo>
                    <a:pt x="1817" y="1644"/>
                  </a:lnTo>
                  <a:lnTo>
                    <a:pt x="1829" y="1638"/>
                  </a:lnTo>
                  <a:lnTo>
                    <a:pt x="1833" y="1636"/>
                  </a:lnTo>
                  <a:lnTo>
                    <a:pt x="1837" y="1654"/>
                  </a:lnTo>
                  <a:lnTo>
                    <a:pt x="1833" y="1683"/>
                  </a:lnTo>
                  <a:lnTo>
                    <a:pt x="1833" y="1700"/>
                  </a:lnTo>
                  <a:lnTo>
                    <a:pt x="1862" y="1714"/>
                  </a:lnTo>
                  <a:lnTo>
                    <a:pt x="1887" y="1721"/>
                  </a:lnTo>
                  <a:lnTo>
                    <a:pt x="1915" y="1729"/>
                  </a:lnTo>
                  <a:lnTo>
                    <a:pt x="1934" y="1731"/>
                  </a:lnTo>
                  <a:lnTo>
                    <a:pt x="1957" y="1743"/>
                  </a:lnTo>
                  <a:lnTo>
                    <a:pt x="1977" y="1766"/>
                  </a:lnTo>
                  <a:lnTo>
                    <a:pt x="1986" y="1776"/>
                  </a:lnTo>
                  <a:lnTo>
                    <a:pt x="2002" y="1793"/>
                  </a:lnTo>
                  <a:lnTo>
                    <a:pt x="2023" y="1807"/>
                  </a:lnTo>
                  <a:lnTo>
                    <a:pt x="2043" y="1816"/>
                  </a:lnTo>
                  <a:lnTo>
                    <a:pt x="2072" y="1824"/>
                  </a:lnTo>
                  <a:lnTo>
                    <a:pt x="2093" y="1824"/>
                  </a:lnTo>
                  <a:lnTo>
                    <a:pt x="2103" y="1844"/>
                  </a:lnTo>
                  <a:lnTo>
                    <a:pt x="2119" y="1869"/>
                  </a:lnTo>
                  <a:lnTo>
                    <a:pt x="2142" y="1886"/>
                  </a:lnTo>
                  <a:lnTo>
                    <a:pt x="2157" y="1902"/>
                  </a:lnTo>
                  <a:lnTo>
                    <a:pt x="2171" y="1917"/>
                  </a:lnTo>
                  <a:lnTo>
                    <a:pt x="2183" y="1938"/>
                  </a:lnTo>
                  <a:lnTo>
                    <a:pt x="2188" y="1960"/>
                  </a:lnTo>
                  <a:lnTo>
                    <a:pt x="2202" y="1979"/>
                  </a:lnTo>
                  <a:lnTo>
                    <a:pt x="2214" y="1999"/>
                  </a:lnTo>
                  <a:lnTo>
                    <a:pt x="2241" y="2010"/>
                  </a:lnTo>
                  <a:lnTo>
                    <a:pt x="2272" y="2026"/>
                  </a:lnTo>
                  <a:lnTo>
                    <a:pt x="2291" y="2041"/>
                  </a:lnTo>
                  <a:lnTo>
                    <a:pt x="2320" y="2053"/>
                  </a:lnTo>
                  <a:lnTo>
                    <a:pt x="2336" y="2064"/>
                  </a:lnTo>
                  <a:lnTo>
                    <a:pt x="2359" y="2092"/>
                  </a:lnTo>
                  <a:lnTo>
                    <a:pt x="2381" y="2117"/>
                  </a:lnTo>
                  <a:lnTo>
                    <a:pt x="2398" y="2134"/>
                  </a:lnTo>
                  <a:lnTo>
                    <a:pt x="2427" y="2150"/>
                  </a:lnTo>
                  <a:lnTo>
                    <a:pt x="2455" y="2158"/>
                  </a:lnTo>
                  <a:lnTo>
                    <a:pt x="2491" y="2161"/>
                  </a:lnTo>
                  <a:lnTo>
                    <a:pt x="2513" y="2173"/>
                  </a:lnTo>
                  <a:lnTo>
                    <a:pt x="2499" y="2187"/>
                  </a:lnTo>
                  <a:lnTo>
                    <a:pt x="2491" y="2194"/>
                  </a:lnTo>
                  <a:lnTo>
                    <a:pt x="2486" y="2210"/>
                  </a:lnTo>
                  <a:lnTo>
                    <a:pt x="2468" y="2216"/>
                  </a:lnTo>
                  <a:lnTo>
                    <a:pt x="2447" y="2208"/>
                  </a:lnTo>
                  <a:lnTo>
                    <a:pt x="2414" y="2208"/>
                  </a:lnTo>
                  <a:lnTo>
                    <a:pt x="2398" y="2216"/>
                  </a:lnTo>
                  <a:lnTo>
                    <a:pt x="2381" y="2220"/>
                  </a:lnTo>
                  <a:lnTo>
                    <a:pt x="2350" y="2231"/>
                  </a:lnTo>
                  <a:lnTo>
                    <a:pt x="2311" y="2225"/>
                  </a:lnTo>
                  <a:lnTo>
                    <a:pt x="2303" y="2220"/>
                  </a:lnTo>
                  <a:lnTo>
                    <a:pt x="2282" y="2208"/>
                  </a:lnTo>
                  <a:lnTo>
                    <a:pt x="2266" y="2200"/>
                  </a:lnTo>
                  <a:lnTo>
                    <a:pt x="2251" y="2210"/>
                  </a:lnTo>
                  <a:lnTo>
                    <a:pt x="2235" y="2227"/>
                  </a:lnTo>
                  <a:lnTo>
                    <a:pt x="2220" y="2235"/>
                  </a:lnTo>
                  <a:lnTo>
                    <a:pt x="2188" y="2241"/>
                  </a:lnTo>
                  <a:lnTo>
                    <a:pt x="2159" y="2243"/>
                  </a:lnTo>
                  <a:lnTo>
                    <a:pt x="2124" y="2243"/>
                  </a:lnTo>
                  <a:lnTo>
                    <a:pt x="2119" y="2258"/>
                  </a:lnTo>
                  <a:lnTo>
                    <a:pt x="2136" y="2274"/>
                  </a:lnTo>
                  <a:lnTo>
                    <a:pt x="2163" y="2289"/>
                  </a:lnTo>
                  <a:lnTo>
                    <a:pt x="2188" y="2313"/>
                  </a:lnTo>
                  <a:lnTo>
                    <a:pt x="2188" y="2332"/>
                  </a:lnTo>
                  <a:lnTo>
                    <a:pt x="2163" y="2332"/>
                  </a:lnTo>
                  <a:lnTo>
                    <a:pt x="2142" y="2326"/>
                  </a:lnTo>
                  <a:lnTo>
                    <a:pt x="2128" y="2318"/>
                  </a:lnTo>
                  <a:lnTo>
                    <a:pt x="2113" y="2340"/>
                  </a:lnTo>
                  <a:lnTo>
                    <a:pt x="2111" y="2363"/>
                  </a:lnTo>
                  <a:lnTo>
                    <a:pt x="2087" y="2373"/>
                  </a:lnTo>
                  <a:lnTo>
                    <a:pt x="2043" y="2380"/>
                  </a:lnTo>
                  <a:lnTo>
                    <a:pt x="2010" y="2378"/>
                  </a:lnTo>
                  <a:lnTo>
                    <a:pt x="1981" y="2378"/>
                  </a:lnTo>
                  <a:lnTo>
                    <a:pt x="1955" y="2367"/>
                  </a:lnTo>
                  <a:lnTo>
                    <a:pt x="1932" y="2355"/>
                  </a:lnTo>
                  <a:lnTo>
                    <a:pt x="1911" y="2347"/>
                  </a:lnTo>
                  <a:lnTo>
                    <a:pt x="1885" y="2347"/>
                  </a:lnTo>
                  <a:lnTo>
                    <a:pt x="1887" y="2380"/>
                  </a:lnTo>
                  <a:lnTo>
                    <a:pt x="1884" y="2409"/>
                  </a:lnTo>
                  <a:lnTo>
                    <a:pt x="1885" y="2435"/>
                  </a:lnTo>
                  <a:lnTo>
                    <a:pt x="1895" y="2456"/>
                  </a:lnTo>
                  <a:lnTo>
                    <a:pt x="1909" y="2475"/>
                  </a:lnTo>
                  <a:lnTo>
                    <a:pt x="1915" y="2491"/>
                  </a:lnTo>
                  <a:lnTo>
                    <a:pt x="1887" y="2487"/>
                  </a:lnTo>
                  <a:lnTo>
                    <a:pt x="1860" y="2475"/>
                  </a:lnTo>
                  <a:lnTo>
                    <a:pt x="1839" y="2473"/>
                  </a:lnTo>
                  <a:lnTo>
                    <a:pt x="1814" y="2483"/>
                  </a:lnTo>
                  <a:lnTo>
                    <a:pt x="1802" y="2502"/>
                  </a:lnTo>
                  <a:lnTo>
                    <a:pt x="1790" y="2506"/>
                  </a:lnTo>
                  <a:lnTo>
                    <a:pt x="1771" y="2504"/>
                  </a:lnTo>
                  <a:lnTo>
                    <a:pt x="1748" y="2495"/>
                  </a:lnTo>
                  <a:lnTo>
                    <a:pt x="1736" y="2510"/>
                  </a:lnTo>
                  <a:lnTo>
                    <a:pt x="1722" y="2526"/>
                  </a:lnTo>
                  <a:lnTo>
                    <a:pt x="1709" y="2541"/>
                  </a:lnTo>
                  <a:lnTo>
                    <a:pt x="1697" y="2551"/>
                  </a:lnTo>
                  <a:lnTo>
                    <a:pt x="1678" y="2545"/>
                  </a:lnTo>
                  <a:lnTo>
                    <a:pt x="1662" y="2537"/>
                  </a:lnTo>
                  <a:lnTo>
                    <a:pt x="1643" y="2537"/>
                  </a:lnTo>
                  <a:lnTo>
                    <a:pt x="1631" y="2545"/>
                  </a:lnTo>
                  <a:lnTo>
                    <a:pt x="1621" y="2574"/>
                  </a:lnTo>
                  <a:lnTo>
                    <a:pt x="1614" y="2605"/>
                  </a:lnTo>
                  <a:lnTo>
                    <a:pt x="1598" y="2677"/>
                  </a:lnTo>
                  <a:lnTo>
                    <a:pt x="1584" y="2700"/>
                  </a:lnTo>
                  <a:lnTo>
                    <a:pt x="1567" y="2716"/>
                  </a:lnTo>
                  <a:lnTo>
                    <a:pt x="1549" y="2731"/>
                  </a:lnTo>
                  <a:lnTo>
                    <a:pt x="1530" y="2739"/>
                  </a:lnTo>
                  <a:lnTo>
                    <a:pt x="1507" y="2737"/>
                  </a:lnTo>
                  <a:lnTo>
                    <a:pt x="1491" y="2743"/>
                  </a:lnTo>
                  <a:lnTo>
                    <a:pt x="1481" y="2754"/>
                  </a:lnTo>
                  <a:lnTo>
                    <a:pt x="1464" y="2770"/>
                  </a:lnTo>
                  <a:lnTo>
                    <a:pt x="1448" y="2778"/>
                  </a:lnTo>
                  <a:lnTo>
                    <a:pt x="1429" y="2784"/>
                  </a:lnTo>
                  <a:lnTo>
                    <a:pt x="1404" y="2793"/>
                  </a:lnTo>
                  <a:lnTo>
                    <a:pt x="1396" y="2815"/>
                  </a:lnTo>
                  <a:lnTo>
                    <a:pt x="1402" y="2846"/>
                  </a:lnTo>
                  <a:lnTo>
                    <a:pt x="1425" y="2861"/>
                  </a:lnTo>
                  <a:lnTo>
                    <a:pt x="1450" y="2851"/>
                  </a:lnTo>
                  <a:lnTo>
                    <a:pt x="1481" y="2830"/>
                  </a:lnTo>
                  <a:lnTo>
                    <a:pt x="1522" y="2822"/>
                  </a:lnTo>
                  <a:lnTo>
                    <a:pt x="1553" y="2815"/>
                  </a:lnTo>
                  <a:lnTo>
                    <a:pt x="1567" y="2805"/>
                  </a:lnTo>
                  <a:lnTo>
                    <a:pt x="1596" y="2820"/>
                  </a:lnTo>
                  <a:lnTo>
                    <a:pt x="1575" y="2822"/>
                  </a:lnTo>
                  <a:lnTo>
                    <a:pt x="1553" y="2824"/>
                  </a:lnTo>
                  <a:lnTo>
                    <a:pt x="1544" y="2846"/>
                  </a:lnTo>
                  <a:lnTo>
                    <a:pt x="1544" y="2869"/>
                  </a:lnTo>
                  <a:lnTo>
                    <a:pt x="1557" y="2890"/>
                  </a:lnTo>
                  <a:lnTo>
                    <a:pt x="1582" y="2915"/>
                  </a:lnTo>
                  <a:lnTo>
                    <a:pt x="1612" y="2929"/>
                  </a:lnTo>
                  <a:lnTo>
                    <a:pt x="1631" y="2929"/>
                  </a:lnTo>
                  <a:lnTo>
                    <a:pt x="1654" y="2915"/>
                  </a:lnTo>
                  <a:lnTo>
                    <a:pt x="1674" y="2906"/>
                  </a:lnTo>
                  <a:lnTo>
                    <a:pt x="1697" y="2906"/>
                  </a:lnTo>
                  <a:lnTo>
                    <a:pt x="1697" y="2917"/>
                  </a:lnTo>
                  <a:lnTo>
                    <a:pt x="1699" y="2939"/>
                  </a:lnTo>
                  <a:lnTo>
                    <a:pt x="1720" y="2954"/>
                  </a:lnTo>
                  <a:lnTo>
                    <a:pt x="1740" y="2956"/>
                  </a:lnTo>
                  <a:lnTo>
                    <a:pt x="1759" y="2954"/>
                  </a:lnTo>
                  <a:lnTo>
                    <a:pt x="1761" y="2977"/>
                  </a:lnTo>
                  <a:lnTo>
                    <a:pt x="1769" y="3003"/>
                  </a:lnTo>
                  <a:lnTo>
                    <a:pt x="1790" y="3010"/>
                  </a:lnTo>
                  <a:lnTo>
                    <a:pt x="1800" y="3018"/>
                  </a:lnTo>
                  <a:lnTo>
                    <a:pt x="1786" y="3030"/>
                  </a:lnTo>
                  <a:lnTo>
                    <a:pt x="1761" y="3026"/>
                  </a:lnTo>
                  <a:lnTo>
                    <a:pt x="1748" y="3047"/>
                  </a:lnTo>
                  <a:lnTo>
                    <a:pt x="1740" y="3068"/>
                  </a:lnTo>
                  <a:lnTo>
                    <a:pt x="1732" y="3088"/>
                  </a:lnTo>
                  <a:lnTo>
                    <a:pt x="1715" y="3096"/>
                  </a:lnTo>
                  <a:lnTo>
                    <a:pt x="1709" y="3123"/>
                  </a:lnTo>
                  <a:lnTo>
                    <a:pt x="0" y="3119"/>
                  </a:lnTo>
                  <a:lnTo>
                    <a:pt x="0" y="0"/>
                  </a:lnTo>
                  <a:close/>
                </a:path>
              </a:pathLst>
            </a:custGeom>
            <a:blipFill dpi="0" rotWithShape="0">
              <a:blip r:embed="rId6" cstate="print"/>
              <a:srcRect/>
              <a:tile tx="0" ty="0" sx="100000" sy="100000" flip="none" algn="tl"/>
            </a:blipFill>
            <a:ln w="9525">
              <a:noFill/>
              <a:round/>
              <a:headEnd/>
              <a:tailEnd/>
            </a:ln>
          </p:spPr>
          <p:txBody>
            <a:bodyPr/>
            <a:lstStyle/>
            <a:p>
              <a:pPr>
                <a:defRPr/>
              </a:pPr>
              <a:endParaRPr lang="en-US"/>
            </a:p>
          </p:txBody>
        </p:sp>
        <p:sp>
          <p:nvSpPr>
            <p:cNvPr id="704" name="Freeform 26"/>
            <p:cNvSpPr>
              <a:spLocks/>
            </p:cNvSpPr>
            <p:nvPr/>
          </p:nvSpPr>
          <p:spPr bwMode="auto">
            <a:xfrm>
              <a:off x="903" y="909"/>
              <a:ext cx="2513" cy="3123"/>
            </a:xfrm>
            <a:custGeom>
              <a:avLst/>
              <a:gdLst/>
              <a:ahLst/>
              <a:cxnLst>
                <a:cxn ang="0">
                  <a:pos x="99" y="126"/>
                </a:cxn>
                <a:cxn ang="0">
                  <a:pos x="225" y="225"/>
                </a:cxn>
                <a:cxn ang="0">
                  <a:pos x="324" y="328"/>
                </a:cxn>
                <a:cxn ang="0">
                  <a:pos x="402" y="411"/>
                </a:cxn>
                <a:cxn ang="0">
                  <a:pos x="493" y="510"/>
                </a:cxn>
                <a:cxn ang="0">
                  <a:pos x="565" y="599"/>
                </a:cxn>
                <a:cxn ang="0">
                  <a:pos x="621" y="690"/>
                </a:cxn>
                <a:cxn ang="0">
                  <a:pos x="699" y="743"/>
                </a:cxn>
                <a:cxn ang="0">
                  <a:pos x="804" y="840"/>
                </a:cxn>
                <a:cxn ang="0">
                  <a:pos x="891" y="948"/>
                </a:cxn>
                <a:cxn ang="0">
                  <a:pos x="990" y="1049"/>
                </a:cxn>
                <a:cxn ang="0">
                  <a:pos x="1068" y="1086"/>
                </a:cxn>
                <a:cxn ang="0">
                  <a:pos x="1046" y="1138"/>
                </a:cxn>
                <a:cxn ang="0">
                  <a:pos x="1132" y="1231"/>
                </a:cxn>
                <a:cxn ang="0">
                  <a:pos x="1208" y="1328"/>
                </a:cxn>
                <a:cxn ang="0">
                  <a:pos x="1266" y="1413"/>
                </a:cxn>
                <a:cxn ang="0">
                  <a:pos x="1334" y="1365"/>
                </a:cxn>
                <a:cxn ang="0">
                  <a:pos x="1386" y="1394"/>
                </a:cxn>
                <a:cxn ang="0">
                  <a:pos x="1429" y="1448"/>
                </a:cxn>
                <a:cxn ang="0">
                  <a:pos x="1445" y="1528"/>
                </a:cxn>
                <a:cxn ang="0">
                  <a:pos x="1542" y="1623"/>
                </a:cxn>
                <a:cxn ang="0">
                  <a:pos x="1662" y="1638"/>
                </a:cxn>
                <a:cxn ang="0">
                  <a:pos x="1705" y="1595"/>
                </a:cxn>
                <a:cxn ang="0">
                  <a:pos x="1730" y="1599"/>
                </a:cxn>
                <a:cxn ang="0">
                  <a:pos x="1798" y="1654"/>
                </a:cxn>
                <a:cxn ang="0">
                  <a:pos x="1833" y="1636"/>
                </a:cxn>
                <a:cxn ang="0">
                  <a:pos x="1862" y="1714"/>
                </a:cxn>
                <a:cxn ang="0">
                  <a:pos x="1957" y="1743"/>
                </a:cxn>
                <a:cxn ang="0">
                  <a:pos x="2023" y="1807"/>
                </a:cxn>
                <a:cxn ang="0">
                  <a:pos x="2103" y="1844"/>
                </a:cxn>
                <a:cxn ang="0">
                  <a:pos x="2171" y="1917"/>
                </a:cxn>
                <a:cxn ang="0">
                  <a:pos x="2214" y="1999"/>
                </a:cxn>
                <a:cxn ang="0">
                  <a:pos x="2320" y="2053"/>
                </a:cxn>
                <a:cxn ang="0">
                  <a:pos x="2398" y="2134"/>
                </a:cxn>
                <a:cxn ang="0">
                  <a:pos x="2513" y="2173"/>
                </a:cxn>
                <a:cxn ang="0">
                  <a:pos x="2468" y="2216"/>
                </a:cxn>
                <a:cxn ang="0">
                  <a:pos x="2381" y="2220"/>
                </a:cxn>
                <a:cxn ang="0">
                  <a:pos x="2282" y="2208"/>
                </a:cxn>
                <a:cxn ang="0">
                  <a:pos x="2220" y="2235"/>
                </a:cxn>
                <a:cxn ang="0">
                  <a:pos x="2119" y="2258"/>
                </a:cxn>
                <a:cxn ang="0">
                  <a:pos x="2188" y="2332"/>
                </a:cxn>
                <a:cxn ang="0">
                  <a:pos x="2113" y="2340"/>
                </a:cxn>
                <a:cxn ang="0">
                  <a:pos x="2010" y="2378"/>
                </a:cxn>
                <a:cxn ang="0">
                  <a:pos x="1911" y="2347"/>
                </a:cxn>
                <a:cxn ang="0">
                  <a:pos x="1885" y="2435"/>
                </a:cxn>
                <a:cxn ang="0">
                  <a:pos x="1887" y="2487"/>
                </a:cxn>
                <a:cxn ang="0">
                  <a:pos x="1802" y="2502"/>
                </a:cxn>
                <a:cxn ang="0">
                  <a:pos x="1736" y="2510"/>
                </a:cxn>
                <a:cxn ang="0">
                  <a:pos x="1678" y="2545"/>
                </a:cxn>
                <a:cxn ang="0">
                  <a:pos x="1621" y="2574"/>
                </a:cxn>
                <a:cxn ang="0">
                  <a:pos x="1567" y="2716"/>
                </a:cxn>
                <a:cxn ang="0">
                  <a:pos x="1491" y="2743"/>
                </a:cxn>
                <a:cxn ang="0">
                  <a:pos x="1429" y="2784"/>
                </a:cxn>
                <a:cxn ang="0">
                  <a:pos x="1425" y="2861"/>
                </a:cxn>
                <a:cxn ang="0">
                  <a:pos x="1553" y="2815"/>
                </a:cxn>
                <a:cxn ang="0">
                  <a:pos x="1553" y="2824"/>
                </a:cxn>
                <a:cxn ang="0">
                  <a:pos x="1582" y="2915"/>
                </a:cxn>
                <a:cxn ang="0">
                  <a:pos x="1674" y="2906"/>
                </a:cxn>
                <a:cxn ang="0">
                  <a:pos x="1720" y="2954"/>
                </a:cxn>
                <a:cxn ang="0">
                  <a:pos x="1769" y="3003"/>
                </a:cxn>
                <a:cxn ang="0">
                  <a:pos x="1761" y="3026"/>
                </a:cxn>
                <a:cxn ang="0">
                  <a:pos x="1715" y="3096"/>
                </a:cxn>
              </a:cxnLst>
              <a:rect l="0" t="0" r="r" b="b"/>
              <a:pathLst>
                <a:path w="2513" h="3123">
                  <a:moveTo>
                    <a:pt x="0" y="0"/>
                  </a:moveTo>
                  <a:lnTo>
                    <a:pt x="50" y="62"/>
                  </a:lnTo>
                  <a:lnTo>
                    <a:pt x="73" y="95"/>
                  </a:lnTo>
                  <a:lnTo>
                    <a:pt x="99" y="126"/>
                  </a:lnTo>
                  <a:lnTo>
                    <a:pt x="132" y="155"/>
                  </a:lnTo>
                  <a:lnTo>
                    <a:pt x="167" y="181"/>
                  </a:lnTo>
                  <a:lnTo>
                    <a:pt x="194" y="202"/>
                  </a:lnTo>
                  <a:lnTo>
                    <a:pt x="225" y="225"/>
                  </a:lnTo>
                  <a:lnTo>
                    <a:pt x="256" y="256"/>
                  </a:lnTo>
                  <a:lnTo>
                    <a:pt x="271" y="279"/>
                  </a:lnTo>
                  <a:lnTo>
                    <a:pt x="299" y="305"/>
                  </a:lnTo>
                  <a:lnTo>
                    <a:pt x="324" y="328"/>
                  </a:lnTo>
                  <a:lnTo>
                    <a:pt x="347" y="343"/>
                  </a:lnTo>
                  <a:lnTo>
                    <a:pt x="365" y="367"/>
                  </a:lnTo>
                  <a:lnTo>
                    <a:pt x="386" y="386"/>
                  </a:lnTo>
                  <a:lnTo>
                    <a:pt x="402" y="411"/>
                  </a:lnTo>
                  <a:lnTo>
                    <a:pt x="417" y="435"/>
                  </a:lnTo>
                  <a:lnTo>
                    <a:pt x="446" y="466"/>
                  </a:lnTo>
                  <a:lnTo>
                    <a:pt x="466" y="491"/>
                  </a:lnTo>
                  <a:lnTo>
                    <a:pt x="493" y="510"/>
                  </a:lnTo>
                  <a:lnTo>
                    <a:pt x="516" y="526"/>
                  </a:lnTo>
                  <a:lnTo>
                    <a:pt x="536" y="551"/>
                  </a:lnTo>
                  <a:lnTo>
                    <a:pt x="551" y="576"/>
                  </a:lnTo>
                  <a:lnTo>
                    <a:pt x="565" y="599"/>
                  </a:lnTo>
                  <a:lnTo>
                    <a:pt x="580" y="621"/>
                  </a:lnTo>
                  <a:lnTo>
                    <a:pt x="596" y="650"/>
                  </a:lnTo>
                  <a:lnTo>
                    <a:pt x="609" y="669"/>
                  </a:lnTo>
                  <a:lnTo>
                    <a:pt x="621" y="690"/>
                  </a:lnTo>
                  <a:lnTo>
                    <a:pt x="642" y="700"/>
                  </a:lnTo>
                  <a:lnTo>
                    <a:pt x="650" y="708"/>
                  </a:lnTo>
                  <a:lnTo>
                    <a:pt x="672" y="721"/>
                  </a:lnTo>
                  <a:lnTo>
                    <a:pt x="699" y="743"/>
                  </a:lnTo>
                  <a:lnTo>
                    <a:pt x="722" y="758"/>
                  </a:lnTo>
                  <a:lnTo>
                    <a:pt x="749" y="781"/>
                  </a:lnTo>
                  <a:lnTo>
                    <a:pt x="780" y="807"/>
                  </a:lnTo>
                  <a:lnTo>
                    <a:pt x="804" y="840"/>
                  </a:lnTo>
                  <a:lnTo>
                    <a:pt x="831" y="871"/>
                  </a:lnTo>
                  <a:lnTo>
                    <a:pt x="854" y="900"/>
                  </a:lnTo>
                  <a:lnTo>
                    <a:pt x="868" y="921"/>
                  </a:lnTo>
                  <a:lnTo>
                    <a:pt x="891" y="948"/>
                  </a:lnTo>
                  <a:lnTo>
                    <a:pt x="916" y="977"/>
                  </a:lnTo>
                  <a:lnTo>
                    <a:pt x="945" y="1006"/>
                  </a:lnTo>
                  <a:lnTo>
                    <a:pt x="969" y="1033"/>
                  </a:lnTo>
                  <a:lnTo>
                    <a:pt x="990" y="1049"/>
                  </a:lnTo>
                  <a:lnTo>
                    <a:pt x="1013" y="1049"/>
                  </a:lnTo>
                  <a:lnTo>
                    <a:pt x="1033" y="1061"/>
                  </a:lnTo>
                  <a:lnTo>
                    <a:pt x="1056" y="1070"/>
                  </a:lnTo>
                  <a:lnTo>
                    <a:pt x="1068" y="1086"/>
                  </a:lnTo>
                  <a:lnTo>
                    <a:pt x="1054" y="1092"/>
                  </a:lnTo>
                  <a:lnTo>
                    <a:pt x="1037" y="1095"/>
                  </a:lnTo>
                  <a:lnTo>
                    <a:pt x="1033" y="1117"/>
                  </a:lnTo>
                  <a:lnTo>
                    <a:pt x="1046" y="1138"/>
                  </a:lnTo>
                  <a:lnTo>
                    <a:pt x="1068" y="1163"/>
                  </a:lnTo>
                  <a:lnTo>
                    <a:pt x="1085" y="1179"/>
                  </a:lnTo>
                  <a:lnTo>
                    <a:pt x="1111" y="1204"/>
                  </a:lnTo>
                  <a:lnTo>
                    <a:pt x="1132" y="1231"/>
                  </a:lnTo>
                  <a:lnTo>
                    <a:pt x="1161" y="1264"/>
                  </a:lnTo>
                  <a:lnTo>
                    <a:pt x="1184" y="1287"/>
                  </a:lnTo>
                  <a:lnTo>
                    <a:pt x="1196" y="1309"/>
                  </a:lnTo>
                  <a:lnTo>
                    <a:pt x="1208" y="1328"/>
                  </a:lnTo>
                  <a:lnTo>
                    <a:pt x="1215" y="1355"/>
                  </a:lnTo>
                  <a:lnTo>
                    <a:pt x="1227" y="1371"/>
                  </a:lnTo>
                  <a:lnTo>
                    <a:pt x="1243" y="1394"/>
                  </a:lnTo>
                  <a:lnTo>
                    <a:pt x="1266" y="1413"/>
                  </a:lnTo>
                  <a:lnTo>
                    <a:pt x="1287" y="1413"/>
                  </a:lnTo>
                  <a:lnTo>
                    <a:pt x="1305" y="1398"/>
                  </a:lnTo>
                  <a:lnTo>
                    <a:pt x="1324" y="1378"/>
                  </a:lnTo>
                  <a:lnTo>
                    <a:pt x="1334" y="1365"/>
                  </a:lnTo>
                  <a:lnTo>
                    <a:pt x="1347" y="1357"/>
                  </a:lnTo>
                  <a:lnTo>
                    <a:pt x="1365" y="1355"/>
                  </a:lnTo>
                  <a:lnTo>
                    <a:pt x="1380" y="1363"/>
                  </a:lnTo>
                  <a:lnTo>
                    <a:pt x="1386" y="1394"/>
                  </a:lnTo>
                  <a:lnTo>
                    <a:pt x="1402" y="1406"/>
                  </a:lnTo>
                  <a:lnTo>
                    <a:pt x="1413" y="1421"/>
                  </a:lnTo>
                  <a:lnTo>
                    <a:pt x="1427" y="1429"/>
                  </a:lnTo>
                  <a:lnTo>
                    <a:pt x="1429" y="1448"/>
                  </a:lnTo>
                  <a:lnTo>
                    <a:pt x="1425" y="1458"/>
                  </a:lnTo>
                  <a:lnTo>
                    <a:pt x="1435" y="1479"/>
                  </a:lnTo>
                  <a:lnTo>
                    <a:pt x="1435" y="1499"/>
                  </a:lnTo>
                  <a:lnTo>
                    <a:pt x="1445" y="1528"/>
                  </a:lnTo>
                  <a:lnTo>
                    <a:pt x="1452" y="1564"/>
                  </a:lnTo>
                  <a:lnTo>
                    <a:pt x="1480" y="1584"/>
                  </a:lnTo>
                  <a:lnTo>
                    <a:pt x="1503" y="1599"/>
                  </a:lnTo>
                  <a:lnTo>
                    <a:pt x="1542" y="1623"/>
                  </a:lnTo>
                  <a:lnTo>
                    <a:pt x="1569" y="1630"/>
                  </a:lnTo>
                  <a:lnTo>
                    <a:pt x="1596" y="1636"/>
                  </a:lnTo>
                  <a:lnTo>
                    <a:pt x="1639" y="1638"/>
                  </a:lnTo>
                  <a:lnTo>
                    <a:pt x="1662" y="1638"/>
                  </a:lnTo>
                  <a:lnTo>
                    <a:pt x="1678" y="1634"/>
                  </a:lnTo>
                  <a:lnTo>
                    <a:pt x="1693" y="1626"/>
                  </a:lnTo>
                  <a:lnTo>
                    <a:pt x="1699" y="1611"/>
                  </a:lnTo>
                  <a:lnTo>
                    <a:pt x="1705" y="1595"/>
                  </a:lnTo>
                  <a:lnTo>
                    <a:pt x="1707" y="1580"/>
                  </a:lnTo>
                  <a:lnTo>
                    <a:pt x="1715" y="1568"/>
                  </a:lnTo>
                  <a:lnTo>
                    <a:pt x="1724" y="1574"/>
                  </a:lnTo>
                  <a:lnTo>
                    <a:pt x="1730" y="1599"/>
                  </a:lnTo>
                  <a:lnTo>
                    <a:pt x="1746" y="1619"/>
                  </a:lnTo>
                  <a:lnTo>
                    <a:pt x="1767" y="1638"/>
                  </a:lnTo>
                  <a:lnTo>
                    <a:pt x="1783" y="1652"/>
                  </a:lnTo>
                  <a:lnTo>
                    <a:pt x="1798" y="1654"/>
                  </a:lnTo>
                  <a:lnTo>
                    <a:pt x="1814" y="1650"/>
                  </a:lnTo>
                  <a:lnTo>
                    <a:pt x="1817" y="1644"/>
                  </a:lnTo>
                  <a:lnTo>
                    <a:pt x="1829" y="1638"/>
                  </a:lnTo>
                  <a:lnTo>
                    <a:pt x="1833" y="1636"/>
                  </a:lnTo>
                  <a:lnTo>
                    <a:pt x="1837" y="1654"/>
                  </a:lnTo>
                  <a:lnTo>
                    <a:pt x="1833" y="1683"/>
                  </a:lnTo>
                  <a:lnTo>
                    <a:pt x="1833" y="1700"/>
                  </a:lnTo>
                  <a:lnTo>
                    <a:pt x="1862" y="1714"/>
                  </a:lnTo>
                  <a:lnTo>
                    <a:pt x="1887" y="1721"/>
                  </a:lnTo>
                  <a:lnTo>
                    <a:pt x="1915" y="1729"/>
                  </a:lnTo>
                  <a:lnTo>
                    <a:pt x="1934" y="1731"/>
                  </a:lnTo>
                  <a:lnTo>
                    <a:pt x="1957" y="1743"/>
                  </a:lnTo>
                  <a:lnTo>
                    <a:pt x="1977" y="1766"/>
                  </a:lnTo>
                  <a:lnTo>
                    <a:pt x="1986" y="1776"/>
                  </a:lnTo>
                  <a:lnTo>
                    <a:pt x="2002" y="1793"/>
                  </a:lnTo>
                  <a:lnTo>
                    <a:pt x="2023" y="1807"/>
                  </a:lnTo>
                  <a:lnTo>
                    <a:pt x="2043" y="1816"/>
                  </a:lnTo>
                  <a:lnTo>
                    <a:pt x="2072" y="1824"/>
                  </a:lnTo>
                  <a:lnTo>
                    <a:pt x="2093" y="1824"/>
                  </a:lnTo>
                  <a:lnTo>
                    <a:pt x="2103" y="1844"/>
                  </a:lnTo>
                  <a:lnTo>
                    <a:pt x="2119" y="1869"/>
                  </a:lnTo>
                  <a:lnTo>
                    <a:pt x="2142" y="1886"/>
                  </a:lnTo>
                  <a:lnTo>
                    <a:pt x="2157" y="1902"/>
                  </a:lnTo>
                  <a:lnTo>
                    <a:pt x="2171" y="1917"/>
                  </a:lnTo>
                  <a:lnTo>
                    <a:pt x="2183" y="1938"/>
                  </a:lnTo>
                  <a:lnTo>
                    <a:pt x="2188" y="1960"/>
                  </a:lnTo>
                  <a:lnTo>
                    <a:pt x="2202" y="1979"/>
                  </a:lnTo>
                  <a:lnTo>
                    <a:pt x="2214" y="1999"/>
                  </a:lnTo>
                  <a:lnTo>
                    <a:pt x="2241" y="2010"/>
                  </a:lnTo>
                  <a:lnTo>
                    <a:pt x="2272" y="2026"/>
                  </a:lnTo>
                  <a:lnTo>
                    <a:pt x="2291" y="2041"/>
                  </a:lnTo>
                  <a:lnTo>
                    <a:pt x="2320" y="2053"/>
                  </a:lnTo>
                  <a:lnTo>
                    <a:pt x="2336" y="2064"/>
                  </a:lnTo>
                  <a:lnTo>
                    <a:pt x="2359" y="2092"/>
                  </a:lnTo>
                  <a:lnTo>
                    <a:pt x="2381" y="2117"/>
                  </a:lnTo>
                  <a:lnTo>
                    <a:pt x="2398" y="2134"/>
                  </a:lnTo>
                  <a:lnTo>
                    <a:pt x="2427" y="2150"/>
                  </a:lnTo>
                  <a:lnTo>
                    <a:pt x="2455" y="2158"/>
                  </a:lnTo>
                  <a:lnTo>
                    <a:pt x="2491" y="2161"/>
                  </a:lnTo>
                  <a:lnTo>
                    <a:pt x="2513" y="2173"/>
                  </a:lnTo>
                  <a:lnTo>
                    <a:pt x="2499" y="2187"/>
                  </a:lnTo>
                  <a:lnTo>
                    <a:pt x="2491" y="2194"/>
                  </a:lnTo>
                  <a:lnTo>
                    <a:pt x="2486" y="2210"/>
                  </a:lnTo>
                  <a:lnTo>
                    <a:pt x="2468" y="2216"/>
                  </a:lnTo>
                  <a:lnTo>
                    <a:pt x="2447" y="2208"/>
                  </a:lnTo>
                  <a:lnTo>
                    <a:pt x="2414" y="2208"/>
                  </a:lnTo>
                  <a:lnTo>
                    <a:pt x="2398" y="2216"/>
                  </a:lnTo>
                  <a:lnTo>
                    <a:pt x="2381" y="2220"/>
                  </a:lnTo>
                  <a:lnTo>
                    <a:pt x="2350" y="2231"/>
                  </a:lnTo>
                  <a:lnTo>
                    <a:pt x="2311" y="2225"/>
                  </a:lnTo>
                  <a:lnTo>
                    <a:pt x="2303" y="2220"/>
                  </a:lnTo>
                  <a:lnTo>
                    <a:pt x="2282" y="2208"/>
                  </a:lnTo>
                  <a:lnTo>
                    <a:pt x="2266" y="2200"/>
                  </a:lnTo>
                  <a:lnTo>
                    <a:pt x="2251" y="2210"/>
                  </a:lnTo>
                  <a:lnTo>
                    <a:pt x="2235" y="2227"/>
                  </a:lnTo>
                  <a:lnTo>
                    <a:pt x="2220" y="2235"/>
                  </a:lnTo>
                  <a:lnTo>
                    <a:pt x="2188" y="2241"/>
                  </a:lnTo>
                  <a:lnTo>
                    <a:pt x="2159" y="2243"/>
                  </a:lnTo>
                  <a:lnTo>
                    <a:pt x="2124" y="2243"/>
                  </a:lnTo>
                  <a:lnTo>
                    <a:pt x="2119" y="2258"/>
                  </a:lnTo>
                  <a:lnTo>
                    <a:pt x="2136" y="2274"/>
                  </a:lnTo>
                  <a:lnTo>
                    <a:pt x="2163" y="2289"/>
                  </a:lnTo>
                  <a:lnTo>
                    <a:pt x="2188" y="2313"/>
                  </a:lnTo>
                  <a:lnTo>
                    <a:pt x="2188" y="2332"/>
                  </a:lnTo>
                  <a:lnTo>
                    <a:pt x="2163" y="2332"/>
                  </a:lnTo>
                  <a:lnTo>
                    <a:pt x="2142" y="2326"/>
                  </a:lnTo>
                  <a:lnTo>
                    <a:pt x="2128" y="2318"/>
                  </a:lnTo>
                  <a:lnTo>
                    <a:pt x="2113" y="2340"/>
                  </a:lnTo>
                  <a:lnTo>
                    <a:pt x="2111" y="2363"/>
                  </a:lnTo>
                  <a:lnTo>
                    <a:pt x="2087" y="2373"/>
                  </a:lnTo>
                  <a:lnTo>
                    <a:pt x="2043" y="2380"/>
                  </a:lnTo>
                  <a:lnTo>
                    <a:pt x="2010" y="2378"/>
                  </a:lnTo>
                  <a:lnTo>
                    <a:pt x="1981" y="2378"/>
                  </a:lnTo>
                  <a:lnTo>
                    <a:pt x="1955" y="2367"/>
                  </a:lnTo>
                  <a:lnTo>
                    <a:pt x="1932" y="2355"/>
                  </a:lnTo>
                  <a:lnTo>
                    <a:pt x="1911" y="2347"/>
                  </a:lnTo>
                  <a:lnTo>
                    <a:pt x="1885" y="2347"/>
                  </a:lnTo>
                  <a:lnTo>
                    <a:pt x="1887" y="2380"/>
                  </a:lnTo>
                  <a:lnTo>
                    <a:pt x="1884" y="2409"/>
                  </a:lnTo>
                  <a:lnTo>
                    <a:pt x="1885" y="2435"/>
                  </a:lnTo>
                  <a:lnTo>
                    <a:pt x="1895" y="2456"/>
                  </a:lnTo>
                  <a:lnTo>
                    <a:pt x="1909" y="2475"/>
                  </a:lnTo>
                  <a:lnTo>
                    <a:pt x="1915" y="2491"/>
                  </a:lnTo>
                  <a:lnTo>
                    <a:pt x="1887" y="2487"/>
                  </a:lnTo>
                  <a:lnTo>
                    <a:pt x="1860" y="2475"/>
                  </a:lnTo>
                  <a:lnTo>
                    <a:pt x="1839" y="2473"/>
                  </a:lnTo>
                  <a:lnTo>
                    <a:pt x="1814" y="2483"/>
                  </a:lnTo>
                  <a:lnTo>
                    <a:pt x="1802" y="2502"/>
                  </a:lnTo>
                  <a:lnTo>
                    <a:pt x="1790" y="2506"/>
                  </a:lnTo>
                  <a:lnTo>
                    <a:pt x="1771" y="2504"/>
                  </a:lnTo>
                  <a:lnTo>
                    <a:pt x="1748" y="2495"/>
                  </a:lnTo>
                  <a:lnTo>
                    <a:pt x="1736" y="2510"/>
                  </a:lnTo>
                  <a:lnTo>
                    <a:pt x="1722" y="2526"/>
                  </a:lnTo>
                  <a:lnTo>
                    <a:pt x="1709" y="2541"/>
                  </a:lnTo>
                  <a:lnTo>
                    <a:pt x="1697" y="2551"/>
                  </a:lnTo>
                  <a:lnTo>
                    <a:pt x="1678" y="2545"/>
                  </a:lnTo>
                  <a:lnTo>
                    <a:pt x="1662" y="2537"/>
                  </a:lnTo>
                  <a:lnTo>
                    <a:pt x="1643" y="2537"/>
                  </a:lnTo>
                  <a:lnTo>
                    <a:pt x="1631" y="2545"/>
                  </a:lnTo>
                  <a:lnTo>
                    <a:pt x="1621" y="2574"/>
                  </a:lnTo>
                  <a:lnTo>
                    <a:pt x="1614" y="2605"/>
                  </a:lnTo>
                  <a:lnTo>
                    <a:pt x="1598" y="2677"/>
                  </a:lnTo>
                  <a:lnTo>
                    <a:pt x="1584" y="2700"/>
                  </a:lnTo>
                  <a:lnTo>
                    <a:pt x="1567" y="2716"/>
                  </a:lnTo>
                  <a:lnTo>
                    <a:pt x="1549" y="2731"/>
                  </a:lnTo>
                  <a:lnTo>
                    <a:pt x="1530" y="2739"/>
                  </a:lnTo>
                  <a:lnTo>
                    <a:pt x="1507" y="2737"/>
                  </a:lnTo>
                  <a:lnTo>
                    <a:pt x="1491" y="2743"/>
                  </a:lnTo>
                  <a:lnTo>
                    <a:pt x="1481" y="2754"/>
                  </a:lnTo>
                  <a:lnTo>
                    <a:pt x="1464" y="2770"/>
                  </a:lnTo>
                  <a:lnTo>
                    <a:pt x="1448" y="2778"/>
                  </a:lnTo>
                  <a:lnTo>
                    <a:pt x="1429" y="2784"/>
                  </a:lnTo>
                  <a:lnTo>
                    <a:pt x="1404" y="2793"/>
                  </a:lnTo>
                  <a:lnTo>
                    <a:pt x="1396" y="2815"/>
                  </a:lnTo>
                  <a:lnTo>
                    <a:pt x="1402" y="2846"/>
                  </a:lnTo>
                  <a:lnTo>
                    <a:pt x="1425" y="2861"/>
                  </a:lnTo>
                  <a:lnTo>
                    <a:pt x="1450" y="2851"/>
                  </a:lnTo>
                  <a:lnTo>
                    <a:pt x="1481" y="2830"/>
                  </a:lnTo>
                  <a:lnTo>
                    <a:pt x="1522" y="2822"/>
                  </a:lnTo>
                  <a:lnTo>
                    <a:pt x="1553" y="2815"/>
                  </a:lnTo>
                  <a:lnTo>
                    <a:pt x="1567" y="2805"/>
                  </a:lnTo>
                  <a:lnTo>
                    <a:pt x="1596" y="2820"/>
                  </a:lnTo>
                  <a:lnTo>
                    <a:pt x="1575" y="2822"/>
                  </a:lnTo>
                  <a:lnTo>
                    <a:pt x="1553" y="2824"/>
                  </a:lnTo>
                  <a:lnTo>
                    <a:pt x="1544" y="2846"/>
                  </a:lnTo>
                  <a:lnTo>
                    <a:pt x="1544" y="2869"/>
                  </a:lnTo>
                  <a:lnTo>
                    <a:pt x="1557" y="2890"/>
                  </a:lnTo>
                  <a:lnTo>
                    <a:pt x="1582" y="2915"/>
                  </a:lnTo>
                  <a:lnTo>
                    <a:pt x="1612" y="2929"/>
                  </a:lnTo>
                  <a:lnTo>
                    <a:pt x="1631" y="2929"/>
                  </a:lnTo>
                  <a:lnTo>
                    <a:pt x="1654" y="2915"/>
                  </a:lnTo>
                  <a:lnTo>
                    <a:pt x="1674" y="2906"/>
                  </a:lnTo>
                  <a:lnTo>
                    <a:pt x="1697" y="2906"/>
                  </a:lnTo>
                  <a:lnTo>
                    <a:pt x="1697" y="2917"/>
                  </a:lnTo>
                  <a:lnTo>
                    <a:pt x="1699" y="2939"/>
                  </a:lnTo>
                  <a:lnTo>
                    <a:pt x="1720" y="2954"/>
                  </a:lnTo>
                  <a:lnTo>
                    <a:pt x="1740" y="2956"/>
                  </a:lnTo>
                  <a:lnTo>
                    <a:pt x="1759" y="2954"/>
                  </a:lnTo>
                  <a:lnTo>
                    <a:pt x="1761" y="2977"/>
                  </a:lnTo>
                  <a:lnTo>
                    <a:pt x="1769" y="3003"/>
                  </a:lnTo>
                  <a:lnTo>
                    <a:pt x="1790" y="3010"/>
                  </a:lnTo>
                  <a:lnTo>
                    <a:pt x="1800" y="3018"/>
                  </a:lnTo>
                  <a:lnTo>
                    <a:pt x="1786" y="3030"/>
                  </a:lnTo>
                  <a:lnTo>
                    <a:pt x="1761" y="3026"/>
                  </a:lnTo>
                  <a:lnTo>
                    <a:pt x="1748" y="3047"/>
                  </a:lnTo>
                  <a:lnTo>
                    <a:pt x="1740" y="3068"/>
                  </a:lnTo>
                  <a:lnTo>
                    <a:pt x="1732" y="3088"/>
                  </a:lnTo>
                  <a:lnTo>
                    <a:pt x="1715" y="3096"/>
                  </a:lnTo>
                  <a:lnTo>
                    <a:pt x="1709" y="3123"/>
                  </a:lnTo>
                  <a:lnTo>
                    <a:pt x="0" y="3119"/>
                  </a:lnTo>
                  <a:lnTo>
                    <a:pt x="0" y="0"/>
                  </a:lnTo>
                  <a:close/>
                </a:path>
              </a:pathLst>
            </a:custGeom>
            <a:blipFill dpi="0" rotWithShape="0">
              <a:blip r:embed="rId6" cstate="print"/>
              <a:srcRect/>
              <a:tile tx="0" ty="0" sx="100000" sy="100000" flip="none" algn="tl"/>
            </a:blipFill>
            <a:ln w="9525">
              <a:noFill/>
              <a:round/>
              <a:headEnd/>
              <a:tailEnd/>
            </a:ln>
          </p:spPr>
          <p:txBody>
            <a:bodyPr/>
            <a:lstStyle/>
            <a:p>
              <a:pPr>
                <a:defRPr/>
              </a:pPr>
              <a:endParaRPr lang="en-US"/>
            </a:p>
          </p:txBody>
        </p:sp>
        <p:sp>
          <p:nvSpPr>
            <p:cNvPr id="705" name="Freeform 27"/>
            <p:cNvSpPr>
              <a:spLocks/>
            </p:cNvSpPr>
            <p:nvPr/>
          </p:nvSpPr>
          <p:spPr bwMode="auto">
            <a:xfrm>
              <a:off x="4033" y="3470"/>
              <a:ext cx="742" cy="562"/>
            </a:xfrm>
            <a:custGeom>
              <a:avLst/>
              <a:gdLst/>
              <a:ahLst/>
              <a:cxnLst>
                <a:cxn ang="0">
                  <a:pos x="711" y="471"/>
                </a:cxn>
                <a:cxn ang="0">
                  <a:pos x="672" y="442"/>
                </a:cxn>
                <a:cxn ang="0">
                  <a:pos x="628" y="442"/>
                </a:cxn>
                <a:cxn ang="0">
                  <a:pos x="568" y="430"/>
                </a:cxn>
                <a:cxn ang="0">
                  <a:pos x="517" y="393"/>
                </a:cxn>
                <a:cxn ang="0">
                  <a:pos x="498" y="354"/>
                </a:cxn>
                <a:cxn ang="0">
                  <a:pos x="490" y="331"/>
                </a:cxn>
                <a:cxn ang="0">
                  <a:pos x="463" y="300"/>
                </a:cxn>
                <a:cxn ang="0">
                  <a:pos x="441" y="279"/>
                </a:cxn>
                <a:cxn ang="0">
                  <a:pos x="428" y="254"/>
                </a:cxn>
                <a:cxn ang="0">
                  <a:pos x="404" y="259"/>
                </a:cxn>
                <a:cxn ang="0">
                  <a:pos x="373" y="244"/>
                </a:cxn>
                <a:cxn ang="0">
                  <a:pos x="373" y="201"/>
                </a:cxn>
                <a:cxn ang="0">
                  <a:pos x="350" y="161"/>
                </a:cxn>
                <a:cxn ang="0">
                  <a:pos x="325" y="124"/>
                </a:cxn>
                <a:cxn ang="0">
                  <a:pos x="303" y="89"/>
                </a:cxn>
                <a:cxn ang="0">
                  <a:pos x="286" y="58"/>
                </a:cxn>
                <a:cxn ang="0">
                  <a:pos x="268" y="69"/>
                </a:cxn>
                <a:cxn ang="0">
                  <a:pos x="278" y="114"/>
                </a:cxn>
                <a:cxn ang="0">
                  <a:pos x="280" y="161"/>
                </a:cxn>
                <a:cxn ang="0">
                  <a:pos x="268" y="176"/>
                </a:cxn>
                <a:cxn ang="0">
                  <a:pos x="247" y="162"/>
                </a:cxn>
                <a:cxn ang="0">
                  <a:pos x="237" y="182"/>
                </a:cxn>
                <a:cxn ang="0">
                  <a:pos x="245" y="207"/>
                </a:cxn>
                <a:cxn ang="0">
                  <a:pos x="237" y="238"/>
                </a:cxn>
                <a:cxn ang="0">
                  <a:pos x="208" y="228"/>
                </a:cxn>
                <a:cxn ang="0">
                  <a:pos x="167" y="209"/>
                </a:cxn>
                <a:cxn ang="0">
                  <a:pos x="144" y="186"/>
                </a:cxn>
                <a:cxn ang="0">
                  <a:pos x="109" y="162"/>
                </a:cxn>
                <a:cxn ang="0">
                  <a:pos x="94" y="124"/>
                </a:cxn>
                <a:cxn ang="0">
                  <a:pos x="76" y="93"/>
                </a:cxn>
                <a:cxn ang="0">
                  <a:pos x="68" y="60"/>
                </a:cxn>
                <a:cxn ang="0">
                  <a:pos x="45" y="31"/>
                </a:cxn>
                <a:cxn ang="0">
                  <a:pos x="22" y="4"/>
                </a:cxn>
                <a:cxn ang="0">
                  <a:pos x="0" y="5"/>
                </a:cxn>
                <a:cxn ang="0">
                  <a:pos x="22" y="46"/>
                </a:cxn>
                <a:cxn ang="0">
                  <a:pos x="37" y="85"/>
                </a:cxn>
                <a:cxn ang="0">
                  <a:pos x="39" y="129"/>
                </a:cxn>
                <a:cxn ang="0">
                  <a:pos x="51" y="162"/>
                </a:cxn>
                <a:cxn ang="0">
                  <a:pos x="61" y="192"/>
                </a:cxn>
                <a:cxn ang="0">
                  <a:pos x="59" y="223"/>
                </a:cxn>
                <a:cxn ang="0">
                  <a:pos x="66" y="252"/>
                </a:cxn>
                <a:cxn ang="0">
                  <a:pos x="86" y="286"/>
                </a:cxn>
                <a:cxn ang="0">
                  <a:pos x="94" y="331"/>
                </a:cxn>
                <a:cxn ang="0">
                  <a:pos x="76" y="376"/>
                </a:cxn>
                <a:cxn ang="0">
                  <a:pos x="63" y="432"/>
                </a:cxn>
                <a:cxn ang="0">
                  <a:pos x="51" y="484"/>
                </a:cxn>
                <a:cxn ang="0">
                  <a:pos x="47" y="533"/>
                </a:cxn>
                <a:cxn ang="0">
                  <a:pos x="742" y="558"/>
                </a:cxn>
              </a:cxnLst>
              <a:rect l="0" t="0" r="r" b="b"/>
              <a:pathLst>
                <a:path w="742" h="562">
                  <a:moveTo>
                    <a:pt x="742" y="486"/>
                  </a:moveTo>
                  <a:lnTo>
                    <a:pt x="711" y="471"/>
                  </a:lnTo>
                  <a:lnTo>
                    <a:pt x="690" y="457"/>
                  </a:lnTo>
                  <a:lnTo>
                    <a:pt x="672" y="442"/>
                  </a:lnTo>
                  <a:lnTo>
                    <a:pt x="651" y="442"/>
                  </a:lnTo>
                  <a:lnTo>
                    <a:pt x="628" y="442"/>
                  </a:lnTo>
                  <a:lnTo>
                    <a:pt x="597" y="438"/>
                  </a:lnTo>
                  <a:lnTo>
                    <a:pt x="568" y="430"/>
                  </a:lnTo>
                  <a:lnTo>
                    <a:pt x="536" y="407"/>
                  </a:lnTo>
                  <a:lnTo>
                    <a:pt x="517" y="393"/>
                  </a:lnTo>
                  <a:lnTo>
                    <a:pt x="505" y="372"/>
                  </a:lnTo>
                  <a:lnTo>
                    <a:pt x="498" y="354"/>
                  </a:lnTo>
                  <a:lnTo>
                    <a:pt x="498" y="341"/>
                  </a:lnTo>
                  <a:lnTo>
                    <a:pt x="490" y="331"/>
                  </a:lnTo>
                  <a:lnTo>
                    <a:pt x="474" y="316"/>
                  </a:lnTo>
                  <a:lnTo>
                    <a:pt x="463" y="300"/>
                  </a:lnTo>
                  <a:lnTo>
                    <a:pt x="451" y="290"/>
                  </a:lnTo>
                  <a:lnTo>
                    <a:pt x="441" y="279"/>
                  </a:lnTo>
                  <a:lnTo>
                    <a:pt x="434" y="263"/>
                  </a:lnTo>
                  <a:lnTo>
                    <a:pt x="428" y="254"/>
                  </a:lnTo>
                  <a:lnTo>
                    <a:pt x="416" y="252"/>
                  </a:lnTo>
                  <a:lnTo>
                    <a:pt x="404" y="259"/>
                  </a:lnTo>
                  <a:lnTo>
                    <a:pt x="385" y="261"/>
                  </a:lnTo>
                  <a:lnTo>
                    <a:pt x="373" y="244"/>
                  </a:lnTo>
                  <a:lnTo>
                    <a:pt x="373" y="221"/>
                  </a:lnTo>
                  <a:lnTo>
                    <a:pt x="373" y="201"/>
                  </a:lnTo>
                  <a:lnTo>
                    <a:pt x="371" y="182"/>
                  </a:lnTo>
                  <a:lnTo>
                    <a:pt x="350" y="161"/>
                  </a:lnTo>
                  <a:lnTo>
                    <a:pt x="338" y="139"/>
                  </a:lnTo>
                  <a:lnTo>
                    <a:pt x="325" y="124"/>
                  </a:lnTo>
                  <a:lnTo>
                    <a:pt x="315" y="100"/>
                  </a:lnTo>
                  <a:lnTo>
                    <a:pt x="303" y="89"/>
                  </a:lnTo>
                  <a:lnTo>
                    <a:pt x="294" y="73"/>
                  </a:lnTo>
                  <a:lnTo>
                    <a:pt x="286" y="58"/>
                  </a:lnTo>
                  <a:lnTo>
                    <a:pt x="270" y="52"/>
                  </a:lnTo>
                  <a:lnTo>
                    <a:pt x="268" y="69"/>
                  </a:lnTo>
                  <a:lnTo>
                    <a:pt x="278" y="93"/>
                  </a:lnTo>
                  <a:lnTo>
                    <a:pt x="278" y="114"/>
                  </a:lnTo>
                  <a:lnTo>
                    <a:pt x="284" y="135"/>
                  </a:lnTo>
                  <a:lnTo>
                    <a:pt x="280" y="161"/>
                  </a:lnTo>
                  <a:lnTo>
                    <a:pt x="278" y="176"/>
                  </a:lnTo>
                  <a:lnTo>
                    <a:pt x="268" y="176"/>
                  </a:lnTo>
                  <a:lnTo>
                    <a:pt x="257" y="170"/>
                  </a:lnTo>
                  <a:lnTo>
                    <a:pt x="247" y="162"/>
                  </a:lnTo>
                  <a:lnTo>
                    <a:pt x="233" y="166"/>
                  </a:lnTo>
                  <a:lnTo>
                    <a:pt x="237" y="182"/>
                  </a:lnTo>
                  <a:lnTo>
                    <a:pt x="247" y="190"/>
                  </a:lnTo>
                  <a:lnTo>
                    <a:pt x="245" y="207"/>
                  </a:lnTo>
                  <a:lnTo>
                    <a:pt x="241" y="221"/>
                  </a:lnTo>
                  <a:lnTo>
                    <a:pt x="237" y="238"/>
                  </a:lnTo>
                  <a:lnTo>
                    <a:pt x="222" y="236"/>
                  </a:lnTo>
                  <a:lnTo>
                    <a:pt x="208" y="228"/>
                  </a:lnTo>
                  <a:lnTo>
                    <a:pt x="185" y="217"/>
                  </a:lnTo>
                  <a:lnTo>
                    <a:pt x="167" y="209"/>
                  </a:lnTo>
                  <a:lnTo>
                    <a:pt x="154" y="197"/>
                  </a:lnTo>
                  <a:lnTo>
                    <a:pt x="144" y="186"/>
                  </a:lnTo>
                  <a:lnTo>
                    <a:pt x="125" y="176"/>
                  </a:lnTo>
                  <a:lnTo>
                    <a:pt x="109" y="162"/>
                  </a:lnTo>
                  <a:lnTo>
                    <a:pt x="99" y="145"/>
                  </a:lnTo>
                  <a:lnTo>
                    <a:pt x="94" y="124"/>
                  </a:lnTo>
                  <a:lnTo>
                    <a:pt x="84" y="108"/>
                  </a:lnTo>
                  <a:lnTo>
                    <a:pt x="76" y="93"/>
                  </a:lnTo>
                  <a:lnTo>
                    <a:pt x="68" y="77"/>
                  </a:lnTo>
                  <a:lnTo>
                    <a:pt x="68" y="60"/>
                  </a:lnTo>
                  <a:lnTo>
                    <a:pt x="53" y="44"/>
                  </a:lnTo>
                  <a:lnTo>
                    <a:pt x="45" y="31"/>
                  </a:lnTo>
                  <a:lnTo>
                    <a:pt x="37" y="15"/>
                  </a:lnTo>
                  <a:lnTo>
                    <a:pt x="22" y="4"/>
                  </a:lnTo>
                  <a:lnTo>
                    <a:pt x="8" y="0"/>
                  </a:lnTo>
                  <a:lnTo>
                    <a:pt x="0" y="5"/>
                  </a:lnTo>
                  <a:lnTo>
                    <a:pt x="14" y="29"/>
                  </a:lnTo>
                  <a:lnTo>
                    <a:pt x="22" y="46"/>
                  </a:lnTo>
                  <a:lnTo>
                    <a:pt x="28" y="69"/>
                  </a:lnTo>
                  <a:lnTo>
                    <a:pt x="37" y="85"/>
                  </a:lnTo>
                  <a:lnTo>
                    <a:pt x="39" y="108"/>
                  </a:lnTo>
                  <a:lnTo>
                    <a:pt x="39" y="129"/>
                  </a:lnTo>
                  <a:lnTo>
                    <a:pt x="45" y="151"/>
                  </a:lnTo>
                  <a:lnTo>
                    <a:pt x="51" y="162"/>
                  </a:lnTo>
                  <a:lnTo>
                    <a:pt x="61" y="178"/>
                  </a:lnTo>
                  <a:lnTo>
                    <a:pt x="61" y="192"/>
                  </a:lnTo>
                  <a:lnTo>
                    <a:pt x="61" y="213"/>
                  </a:lnTo>
                  <a:lnTo>
                    <a:pt x="59" y="223"/>
                  </a:lnTo>
                  <a:lnTo>
                    <a:pt x="61" y="236"/>
                  </a:lnTo>
                  <a:lnTo>
                    <a:pt x="66" y="252"/>
                  </a:lnTo>
                  <a:lnTo>
                    <a:pt x="78" y="271"/>
                  </a:lnTo>
                  <a:lnTo>
                    <a:pt x="86" y="286"/>
                  </a:lnTo>
                  <a:lnTo>
                    <a:pt x="94" y="308"/>
                  </a:lnTo>
                  <a:lnTo>
                    <a:pt x="94" y="331"/>
                  </a:lnTo>
                  <a:lnTo>
                    <a:pt x="90" y="352"/>
                  </a:lnTo>
                  <a:lnTo>
                    <a:pt x="76" y="376"/>
                  </a:lnTo>
                  <a:lnTo>
                    <a:pt x="70" y="401"/>
                  </a:lnTo>
                  <a:lnTo>
                    <a:pt x="63" y="432"/>
                  </a:lnTo>
                  <a:lnTo>
                    <a:pt x="55" y="461"/>
                  </a:lnTo>
                  <a:lnTo>
                    <a:pt x="51" y="484"/>
                  </a:lnTo>
                  <a:lnTo>
                    <a:pt x="47" y="507"/>
                  </a:lnTo>
                  <a:lnTo>
                    <a:pt x="47" y="533"/>
                  </a:lnTo>
                  <a:lnTo>
                    <a:pt x="51" y="562"/>
                  </a:lnTo>
                  <a:lnTo>
                    <a:pt x="742" y="558"/>
                  </a:lnTo>
                  <a:lnTo>
                    <a:pt x="742" y="486"/>
                  </a:lnTo>
                  <a:close/>
                </a:path>
              </a:pathLst>
            </a:custGeom>
            <a:blipFill dpi="0" rotWithShape="0">
              <a:blip r:embed="rId6" cstate="print"/>
              <a:srcRect/>
              <a:tile tx="0" ty="0" sx="100000" sy="100000" flip="none" algn="tl"/>
            </a:blipFill>
            <a:ln w="9525">
              <a:noFill/>
              <a:round/>
              <a:headEnd/>
              <a:tailEnd/>
            </a:ln>
          </p:spPr>
          <p:txBody>
            <a:bodyPr/>
            <a:lstStyle/>
            <a:p>
              <a:pPr>
                <a:defRPr/>
              </a:pPr>
              <a:endParaRPr lang="en-US"/>
            </a:p>
          </p:txBody>
        </p:sp>
        <p:sp>
          <p:nvSpPr>
            <p:cNvPr id="706" name="Freeform 28"/>
            <p:cNvSpPr>
              <a:spLocks/>
            </p:cNvSpPr>
            <p:nvPr/>
          </p:nvSpPr>
          <p:spPr bwMode="auto">
            <a:xfrm>
              <a:off x="4033" y="3470"/>
              <a:ext cx="742" cy="562"/>
            </a:xfrm>
            <a:custGeom>
              <a:avLst/>
              <a:gdLst/>
              <a:ahLst/>
              <a:cxnLst>
                <a:cxn ang="0">
                  <a:pos x="711" y="471"/>
                </a:cxn>
                <a:cxn ang="0">
                  <a:pos x="672" y="442"/>
                </a:cxn>
                <a:cxn ang="0">
                  <a:pos x="628" y="442"/>
                </a:cxn>
                <a:cxn ang="0">
                  <a:pos x="568" y="430"/>
                </a:cxn>
                <a:cxn ang="0">
                  <a:pos x="517" y="393"/>
                </a:cxn>
                <a:cxn ang="0">
                  <a:pos x="498" y="354"/>
                </a:cxn>
                <a:cxn ang="0">
                  <a:pos x="490" y="331"/>
                </a:cxn>
                <a:cxn ang="0">
                  <a:pos x="463" y="300"/>
                </a:cxn>
                <a:cxn ang="0">
                  <a:pos x="441" y="279"/>
                </a:cxn>
                <a:cxn ang="0">
                  <a:pos x="428" y="254"/>
                </a:cxn>
                <a:cxn ang="0">
                  <a:pos x="404" y="259"/>
                </a:cxn>
                <a:cxn ang="0">
                  <a:pos x="373" y="244"/>
                </a:cxn>
                <a:cxn ang="0">
                  <a:pos x="373" y="201"/>
                </a:cxn>
                <a:cxn ang="0">
                  <a:pos x="350" y="161"/>
                </a:cxn>
                <a:cxn ang="0">
                  <a:pos x="325" y="124"/>
                </a:cxn>
                <a:cxn ang="0">
                  <a:pos x="303" y="89"/>
                </a:cxn>
                <a:cxn ang="0">
                  <a:pos x="286" y="58"/>
                </a:cxn>
                <a:cxn ang="0">
                  <a:pos x="268" y="69"/>
                </a:cxn>
                <a:cxn ang="0">
                  <a:pos x="278" y="114"/>
                </a:cxn>
                <a:cxn ang="0">
                  <a:pos x="280" y="161"/>
                </a:cxn>
                <a:cxn ang="0">
                  <a:pos x="268" y="176"/>
                </a:cxn>
                <a:cxn ang="0">
                  <a:pos x="247" y="162"/>
                </a:cxn>
                <a:cxn ang="0">
                  <a:pos x="237" y="182"/>
                </a:cxn>
                <a:cxn ang="0">
                  <a:pos x="245" y="207"/>
                </a:cxn>
                <a:cxn ang="0">
                  <a:pos x="237" y="238"/>
                </a:cxn>
                <a:cxn ang="0">
                  <a:pos x="208" y="228"/>
                </a:cxn>
                <a:cxn ang="0">
                  <a:pos x="167" y="209"/>
                </a:cxn>
                <a:cxn ang="0">
                  <a:pos x="144" y="186"/>
                </a:cxn>
                <a:cxn ang="0">
                  <a:pos x="109" y="162"/>
                </a:cxn>
                <a:cxn ang="0">
                  <a:pos x="94" y="124"/>
                </a:cxn>
                <a:cxn ang="0">
                  <a:pos x="76" y="93"/>
                </a:cxn>
                <a:cxn ang="0">
                  <a:pos x="68" y="60"/>
                </a:cxn>
                <a:cxn ang="0">
                  <a:pos x="45" y="31"/>
                </a:cxn>
                <a:cxn ang="0">
                  <a:pos x="22" y="4"/>
                </a:cxn>
                <a:cxn ang="0">
                  <a:pos x="0" y="5"/>
                </a:cxn>
                <a:cxn ang="0">
                  <a:pos x="22" y="46"/>
                </a:cxn>
                <a:cxn ang="0">
                  <a:pos x="37" y="85"/>
                </a:cxn>
                <a:cxn ang="0">
                  <a:pos x="39" y="129"/>
                </a:cxn>
                <a:cxn ang="0">
                  <a:pos x="51" y="162"/>
                </a:cxn>
                <a:cxn ang="0">
                  <a:pos x="61" y="192"/>
                </a:cxn>
                <a:cxn ang="0">
                  <a:pos x="59" y="223"/>
                </a:cxn>
                <a:cxn ang="0">
                  <a:pos x="66" y="252"/>
                </a:cxn>
                <a:cxn ang="0">
                  <a:pos x="86" y="286"/>
                </a:cxn>
                <a:cxn ang="0">
                  <a:pos x="94" y="331"/>
                </a:cxn>
                <a:cxn ang="0">
                  <a:pos x="76" y="376"/>
                </a:cxn>
                <a:cxn ang="0">
                  <a:pos x="63" y="432"/>
                </a:cxn>
                <a:cxn ang="0">
                  <a:pos x="51" y="484"/>
                </a:cxn>
                <a:cxn ang="0">
                  <a:pos x="47" y="533"/>
                </a:cxn>
                <a:cxn ang="0">
                  <a:pos x="742" y="558"/>
                </a:cxn>
              </a:cxnLst>
              <a:rect l="0" t="0" r="r" b="b"/>
              <a:pathLst>
                <a:path w="742" h="562">
                  <a:moveTo>
                    <a:pt x="742" y="486"/>
                  </a:moveTo>
                  <a:lnTo>
                    <a:pt x="711" y="471"/>
                  </a:lnTo>
                  <a:lnTo>
                    <a:pt x="690" y="457"/>
                  </a:lnTo>
                  <a:lnTo>
                    <a:pt x="672" y="442"/>
                  </a:lnTo>
                  <a:lnTo>
                    <a:pt x="651" y="442"/>
                  </a:lnTo>
                  <a:lnTo>
                    <a:pt x="628" y="442"/>
                  </a:lnTo>
                  <a:lnTo>
                    <a:pt x="597" y="438"/>
                  </a:lnTo>
                  <a:lnTo>
                    <a:pt x="568" y="430"/>
                  </a:lnTo>
                  <a:lnTo>
                    <a:pt x="536" y="407"/>
                  </a:lnTo>
                  <a:lnTo>
                    <a:pt x="517" y="393"/>
                  </a:lnTo>
                  <a:lnTo>
                    <a:pt x="505" y="372"/>
                  </a:lnTo>
                  <a:lnTo>
                    <a:pt x="498" y="354"/>
                  </a:lnTo>
                  <a:lnTo>
                    <a:pt x="498" y="341"/>
                  </a:lnTo>
                  <a:lnTo>
                    <a:pt x="490" y="331"/>
                  </a:lnTo>
                  <a:lnTo>
                    <a:pt x="474" y="316"/>
                  </a:lnTo>
                  <a:lnTo>
                    <a:pt x="463" y="300"/>
                  </a:lnTo>
                  <a:lnTo>
                    <a:pt x="451" y="290"/>
                  </a:lnTo>
                  <a:lnTo>
                    <a:pt x="441" y="279"/>
                  </a:lnTo>
                  <a:lnTo>
                    <a:pt x="434" y="263"/>
                  </a:lnTo>
                  <a:lnTo>
                    <a:pt x="428" y="254"/>
                  </a:lnTo>
                  <a:lnTo>
                    <a:pt x="416" y="252"/>
                  </a:lnTo>
                  <a:lnTo>
                    <a:pt x="404" y="259"/>
                  </a:lnTo>
                  <a:lnTo>
                    <a:pt x="385" y="261"/>
                  </a:lnTo>
                  <a:lnTo>
                    <a:pt x="373" y="244"/>
                  </a:lnTo>
                  <a:lnTo>
                    <a:pt x="373" y="221"/>
                  </a:lnTo>
                  <a:lnTo>
                    <a:pt x="373" y="201"/>
                  </a:lnTo>
                  <a:lnTo>
                    <a:pt x="371" y="182"/>
                  </a:lnTo>
                  <a:lnTo>
                    <a:pt x="350" y="161"/>
                  </a:lnTo>
                  <a:lnTo>
                    <a:pt x="338" y="139"/>
                  </a:lnTo>
                  <a:lnTo>
                    <a:pt x="325" y="124"/>
                  </a:lnTo>
                  <a:lnTo>
                    <a:pt x="315" y="100"/>
                  </a:lnTo>
                  <a:lnTo>
                    <a:pt x="303" y="89"/>
                  </a:lnTo>
                  <a:lnTo>
                    <a:pt x="294" y="73"/>
                  </a:lnTo>
                  <a:lnTo>
                    <a:pt x="286" y="58"/>
                  </a:lnTo>
                  <a:lnTo>
                    <a:pt x="270" y="52"/>
                  </a:lnTo>
                  <a:lnTo>
                    <a:pt x="268" y="69"/>
                  </a:lnTo>
                  <a:lnTo>
                    <a:pt x="278" y="93"/>
                  </a:lnTo>
                  <a:lnTo>
                    <a:pt x="278" y="114"/>
                  </a:lnTo>
                  <a:lnTo>
                    <a:pt x="284" y="135"/>
                  </a:lnTo>
                  <a:lnTo>
                    <a:pt x="280" y="161"/>
                  </a:lnTo>
                  <a:lnTo>
                    <a:pt x="278" y="176"/>
                  </a:lnTo>
                  <a:lnTo>
                    <a:pt x="268" y="176"/>
                  </a:lnTo>
                  <a:lnTo>
                    <a:pt x="257" y="170"/>
                  </a:lnTo>
                  <a:lnTo>
                    <a:pt x="247" y="162"/>
                  </a:lnTo>
                  <a:lnTo>
                    <a:pt x="233" y="166"/>
                  </a:lnTo>
                  <a:lnTo>
                    <a:pt x="237" y="182"/>
                  </a:lnTo>
                  <a:lnTo>
                    <a:pt x="247" y="190"/>
                  </a:lnTo>
                  <a:lnTo>
                    <a:pt x="245" y="207"/>
                  </a:lnTo>
                  <a:lnTo>
                    <a:pt x="241" y="221"/>
                  </a:lnTo>
                  <a:lnTo>
                    <a:pt x="237" y="238"/>
                  </a:lnTo>
                  <a:lnTo>
                    <a:pt x="222" y="236"/>
                  </a:lnTo>
                  <a:lnTo>
                    <a:pt x="208" y="228"/>
                  </a:lnTo>
                  <a:lnTo>
                    <a:pt x="185" y="217"/>
                  </a:lnTo>
                  <a:lnTo>
                    <a:pt x="167" y="209"/>
                  </a:lnTo>
                  <a:lnTo>
                    <a:pt x="154" y="197"/>
                  </a:lnTo>
                  <a:lnTo>
                    <a:pt x="144" y="186"/>
                  </a:lnTo>
                  <a:lnTo>
                    <a:pt x="125" y="176"/>
                  </a:lnTo>
                  <a:lnTo>
                    <a:pt x="109" y="162"/>
                  </a:lnTo>
                  <a:lnTo>
                    <a:pt x="99" y="145"/>
                  </a:lnTo>
                  <a:lnTo>
                    <a:pt x="94" y="124"/>
                  </a:lnTo>
                  <a:lnTo>
                    <a:pt x="84" y="108"/>
                  </a:lnTo>
                  <a:lnTo>
                    <a:pt x="76" y="93"/>
                  </a:lnTo>
                  <a:lnTo>
                    <a:pt x="68" y="77"/>
                  </a:lnTo>
                  <a:lnTo>
                    <a:pt x="68" y="60"/>
                  </a:lnTo>
                  <a:lnTo>
                    <a:pt x="53" y="44"/>
                  </a:lnTo>
                  <a:lnTo>
                    <a:pt x="45" y="31"/>
                  </a:lnTo>
                  <a:lnTo>
                    <a:pt x="37" y="15"/>
                  </a:lnTo>
                  <a:lnTo>
                    <a:pt x="22" y="4"/>
                  </a:lnTo>
                  <a:lnTo>
                    <a:pt x="8" y="0"/>
                  </a:lnTo>
                  <a:lnTo>
                    <a:pt x="0" y="5"/>
                  </a:lnTo>
                  <a:lnTo>
                    <a:pt x="14" y="29"/>
                  </a:lnTo>
                  <a:lnTo>
                    <a:pt x="22" y="46"/>
                  </a:lnTo>
                  <a:lnTo>
                    <a:pt x="28" y="69"/>
                  </a:lnTo>
                  <a:lnTo>
                    <a:pt x="37" y="85"/>
                  </a:lnTo>
                  <a:lnTo>
                    <a:pt x="39" y="108"/>
                  </a:lnTo>
                  <a:lnTo>
                    <a:pt x="39" y="129"/>
                  </a:lnTo>
                  <a:lnTo>
                    <a:pt x="45" y="151"/>
                  </a:lnTo>
                  <a:lnTo>
                    <a:pt x="51" y="162"/>
                  </a:lnTo>
                  <a:lnTo>
                    <a:pt x="61" y="178"/>
                  </a:lnTo>
                  <a:lnTo>
                    <a:pt x="61" y="192"/>
                  </a:lnTo>
                  <a:lnTo>
                    <a:pt x="61" y="213"/>
                  </a:lnTo>
                  <a:lnTo>
                    <a:pt x="59" y="223"/>
                  </a:lnTo>
                  <a:lnTo>
                    <a:pt x="61" y="236"/>
                  </a:lnTo>
                  <a:lnTo>
                    <a:pt x="66" y="252"/>
                  </a:lnTo>
                  <a:lnTo>
                    <a:pt x="78" y="271"/>
                  </a:lnTo>
                  <a:lnTo>
                    <a:pt x="86" y="286"/>
                  </a:lnTo>
                  <a:lnTo>
                    <a:pt x="94" y="308"/>
                  </a:lnTo>
                  <a:lnTo>
                    <a:pt x="94" y="331"/>
                  </a:lnTo>
                  <a:lnTo>
                    <a:pt x="90" y="352"/>
                  </a:lnTo>
                  <a:lnTo>
                    <a:pt x="76" y="376"/>
                  </a:lnTo>
                  <a:lnTo>
                    <a:pt x="70" y="401"/>
                  </a:lnTo>
                  <a:lnTo>
                    <a:pt x="63" y="432"/>
                  </a:lnTo>
                  <a:lnTo>
                    <a:pt x="55" y="461"/>
                  </a:lnTo>
                  <a:lnTo>
                    <a:pt x="51" y="484"/>
                  </a:lnTo>
                  <a:lnTo>
                    <a:pt x="47" y="507"/>
                  </a:lnTo>
                  <a:lnTo>
                    <a:pt x="47" y="533"/>
                  </a:lnTo>
                  <a:lnTo>
                    <a:pt x="51" y="562"/>
                  </a:lnTo>
                  <a:lnTo>
                    <a:pt x="742" y="558"/>
                  </a:lnTo>
                  <a:lnTo>
                    <a:pt x="742" y="486"/>
                  </a:lnTo>
                  <a:close/>
                </a:path>
              </a:pathLst>
            </a:custGeom>
            <a:blipFill dpi="0" rotWithShape="0">
              <a:blip r:embed="rId6" cstate="print"/>
              <a:srcRect/>
              <a:tile tx="0" ty="0" sx="100000" sy="100000" flip="none" algn="tl"/>
            </a:blipFill>
            <a:ln w="9525">
              <a:noFill/>
              <a:round/>
              <a:headEnd/>
              <a:tailEnd/>
            </a:ln>
          </p:spPr>
          <p:txBody>
            <a:bodyPr/>
            <a:lstStyle/>
            <a:p>
              <a:pPr>
                <a:defRPr/>
              </a:pPr>
              <a:endParaRPr lang="en-US"/>
            </a:p>
          </p:txBody>
        </p:sp>
        <p:sp>
          <p:nvSpPr>
            <p:cNvPr id="707" name="Freeform 29"/>
            <p:cNvSpPr>
              <a:spLocks/>
            </p:cNvSpPr>
            <p:nvPr/>
          </p:nvSpPr>
          <p:spPr bwMode="auto">
            <a:xfrm>
              <a:off x="2324" y="2946"/>
              <a:ext cx="148" cy="68"/>
            </a:xfrm>
            <a:custGeom>
              <a:avLst/>
              <a:gdLst/>
              <a:ahLst/>
              <a:cxnLst>
                <a:cxn ang="0">
                  <a:pos x="0" y="20"/>
                </a:cxn>
                <a:cxn ang="0">
                  <a:pos x="0" y="41"/>
                </a:cxn>
                <a:cxn ang="0">
                  <a:pos x="6" y="57"/>
                </a:cxn>
                <a:cxn ang="0">
                  <a:pos x="26" y="66"/>
                </a:cxn>
                <a:cxn ang="0">
                  <a:pos x="45" y="68"/>
                </a:cxn>
                <a:cxn ang="0">
                  <a:pos x="57" y="64"/>
                </a:cxn>
                <a:cxn ang="0">
                  <a:pos x="68" y="58"/>
                </a:cxn>
                <a:cxn ang="0">
                  <a:pos x="78" y="53"/>
                </a:cxn>
                <a:cxn ang="0">
                  <a:pos x="90" y="53"/>
                </a:cxn>
                <a:cxn ang="0">
                  <a:pos x="101" y="57"/>
                </a:cxn>
                <a:cxn ang="0">
                  <a:pos x="117" y="60"/>
                </a:cxn>
                <a:cxn ang="0">
                  <a:pos x="132" y="58"/>
                </a:cxn>
                <a:cxn ang="0">
                  <a:pos x="144" y="51"/>
                </a:cxn>
                <a:cxn ang="0">
                  <a:pos x="148" y="43"/>
                </a:cxn>
                <a:cxn ang="0">
                  <a:pos x="136" y="31"/>
                </a:cxn>
                <a:cxn ang="0">
                  <a:pos x="117" y="22"/>
                </a:cxn>
                <a:cxn ang="0">
                  <a:pos x="103" y="12"/>
                </a:cxn>
                <a:cxn ang="0">
                  <a:pos x="90" y="2"/>
                </a:cxn>
                <a:cxn ang="0">
                  <a:pos x="72" y="0"/>
                </a:cxn>
                <a:cxn ang="0">
                  <a:pos x="53" y="0"/>
                </a:cxn>
                <a:cxn ang="0">
                  <a:pos x="24" y="0"/>
                </a:cxn>
                <a:cxn ang="0">
                  <a:pos x="6" y="4"/>
                </a:cxn>
                <a:cxn ang="0">
                  <a:pos x="0" y="20"/>
                </a:cxn>
              </a:cxnLst>
              <a:rect l="0" t="0" r="r" b="b"/>
              <a:pathLst>
                <a:path w="148" h="68">
                  <a:moveTo>
                    <a:pt x="0" y="20"/>
                  </a:moveTo>
                  <a:lnTo>
                    <a:pt x="0" y="41"/>
                  </a:lnTo>
                  <a:lnTo>
                    <a:pt x="6" y="57"/>
                  </a:lnTo>
                  <a:lnTo>
                    <a:pt x="26" y="66"/>
                  </a:lnTo>
                  <a:lnTo>
                    <a:pt x="45" y="68"/>
                  </a:lnTo>
                  <a:lnTo>
                    <a:pt x="57" y="64"/>
                  </a:lnTo>
                  <a:lnTo>
                    <a:pt x="68" y="58"/>
                  </a:lnTo>
                  <a:lnTo>
                    <a:pt x="78" y="53"/>
                  </a:lnTo>
                  <a:lnTo>
                    <a:pt x="90" y="53"/>
                  </a:lnTo>
                  <a:lnTo>
                    <a:pt x="101" y="57"/>
                  </a:lnTo>
                  <a:lnTo>
                    <a:pt x="117" y="60"/>
                  </a:lnTo>
                  <a:lnTo>
                    <a:pt x="132" y="58"/>
                  </a:lnTo>
                  <a:lnTo>
                    <a:pt x="144" y="51"/>
                  </a:lnTo>
                  <a:lnTo>
                    <a:pt x="148" y="43"/>
                  </a:lnTo>
                  <a:lnTo>
                    <a:pt x="136" y="31"/>
                  </a:lnTo>
                  <a:lnTo>
                    <a:pt x="117" y="22"/>
                  </a:lnTo>
                  <a:lnTo>
                    <a:pt x="103" y="12"/>
                  </a:lnTo>
                  <a:lnTo>
                    <a:pt x="90" y="2"/>
                  </a:lnTo>
                  <a:lnTo>
                    <a:pt x="72" y="0"/>
                  </a:lnTo>
                  <a:lnTo>
                    <a:pt x="53" y="0"/>
                  </a:lnTo>
                  <a:lnTo>
                    <a:pt x="24" y="0"/>
                  </a:lnTo>
                  <a:lnTo>
                    <a:pt x="6" y="4"/>
                  </a:lnTo>
                  <a:lnTo>
                    <a:pt x="0" y="20"/>
                  </a:lnTo>
                  <a:close/>
                </a:path>
              </a:pathLst>
            </a:custGeom>
            <a:blipFill dpi="0" rotWithShape="0">
              <a:blip r:embed="rId7" cstate="print"/>
              <a:srcRect/>
              <a:tile tx="0" ty="0" sx="100000" sy="100000" flip="none" algn="tl"/>
            </a:blipFill>
            <a:ln w="9525">
              <a:noFill/>
              <a:round/>
              <a:headEnd/>
              <a:tailEnd/>
            </a:ln>
          </p:spPr>
          <p:txBody>
            <a:bodyPr/>
            <a:lstStyle/>
            <a:p>
              <a:pPr>
                <a:defRPr/>
              </a:pPr>
              <a:endParaRPr lang="en-US"/>
            </a:p>
          </p:txBody>
        </p:sp>
        <p:sp>
          <p:nvSpPr>
            <p:cNvPr id="708" name="Freeform 30"/>
            <p:cNvSpPr>
              <a:spLocks/>
            </p:cNvSpPr>
            <p:nvPr/>
          </p:nvSpPr>
          <p:spPr bwMode="auto">
            <a:xfrm>
              <a:off x="2324" y="2946"/>
              <a:ext cx="148" cy="68"/>
            </a:xfrm>
            <a:custGeom>
              <a:avLst/>
              <a:gdLst/>
              <a:ahLst/>
              <a:cxnLst>
                <a:cxn ang="0">
                  <a:pos x="0" y="20"/>
                </a:cxn>
                <a:cxn ang="0">
                  <a:pos x="0" y="41"/>
                </a:cxn>
                <a:cxn ang="0">
                  <a:pos x="6" y="57"/>
                </a:cxn>
                <a:cxn ang="0">
                  <a:pos x="26" y="66"/>
                </a:cxn>
                <a:cxn ang="0">
                  <a:pos x="45" y="68"/>
                </a:cxn>
                <a:cxn ang="0">
                  <a:pos x="57" y="64"/>
                </a:cxn>
                <a:cxn ang="0">
                  <a:pos x="68" y="58"/>
                </a:cxn>
                <a:cxn ang="0">
                  <a:pos x="78" y="53"/>
                </a:cxn>
                <a:cxn ang="0">
                  <a:pos x="90" y="53"/>
                </a:cxn>
                <a:cxn ang="0">
                  <a:pos x="101" y="57"/>
                </a:cxn>
                <a:cxn ang="0">
                  <a:pos x="117" y="60"/>
                </a:cxn>
                <a:cxn ang="0">
                  <a:pos x="132" y="58"/>
                </a:cxn>
                <a:cxn ang="0">
                  <a:pos x="144" y="51"/>
                </a:cxn>
                <a:cxn ang="0">
                  <a:pos x="148" y="43"/>
                </a:cxn>
                <a:cxn ang="0">
                  <a:pos x="136" y="31"/>
                </a:cxn>
                <a:cxn ang="0">
                  <a:pos x="117" y="22"/>
                </a:cxn>
                <a:cxn ang="0">
                  <a:pos x="103" y="12"/>
                </a:cxn>
                <a:cxn ang="0">
                  <a:pos x="90" y="2"/>
                </a:cxn>
                <a:cxn ang="0">
                  <a:pos x="72" y="0"/>
                </a:cxn>
                <a:cxn ang="0">
                  <a:pos x="53" y="0"/>
                </a:cxn>
                <a:cxn ang="0">
                  <a:pos x="24" y="0"/>
                </a:cxn>
                <a:cxn ang="0">
                  <a:pos x="6" y="4"/>
                </a:cxn>
                <a:cxn ang="0">
                  <a:pos x="0" y="20"/>
                </a:cxn>
              </a:cxnLst>
              <a:rect l="0" t="0" r="r" b="b"/>
              <a:pathLst>
                <a:path w="148" h="68">
                  <a:moveTo>
                    <a:pt x="0" y="20"/>
                  </a:moveTo>
                  <a:lnTo>
                    <a:pt x="0" y="41"/>
                  </a:lnTo>
                  <a:lnTo>
                    <a:pt x="6" y="57"/>
                  </a:lnTo>
                  <a:lnTo>
                    <a:pt x="26" y="66"/>
                  </a:lnTo>
                  <a:lnTo>
                    <a:pt x="45" y="68"/>
                  </a:lnTo>
                  <a:lnTo>
                    <a:pt x="57" y="64"/>
                  </a:lnTo>
                  <a:lnTo>
                    <a:pt x="68" y="58"/>
                  </a:lnTo>
                  <a:lnTo>
                    <a:pt x="78" y="53"/>
                  </a:lnTo>
                  <a:lnTo>
                    <a:pt x="90" y="53"/>
                  </a:lnTo>
                  <a:lnTo>
                    <a:pt x="101" y="57"/>
                  </a:lnTo>
                  <a:lnTo>
                    <a:pt x="117" y="60"/>
                  </a:lnTo>
                  <a:lnTo>
                    <a:pt x="132" y="58"/>
                  </a:lnTo>
                  <a:lnTo>
                    <a:pt x="144" y="51"/>
                  </a:lnTo>
                  <a:lnTo>
                    <a:pt x="148" y="43"/>
                  </a:lnTo>
                  <a:lnTo>
                    <a:pt x="136" y="31"/>
                  </a:lnTo>
                  <a:lnTo>
                    <a:pt x="117" y="22"/>
                  </a:lnTo>
                  <a:lnTo>
                    <a:pt x="103" y="12"/>
                  </a:lnTo>
                  <a:lnTo>
                    <a:pt x="90" y="2"/>
                  </a:lnTo>
                  <a:lnTo>
                    <a:pt x="72" y="0"/>
                  </a:lnTo>
                  <a:lnTo>
                    <a:pt x="53" y="0"/>
                  </a:lnTo>
                  <a:lnTo>
                    <a:pt x="24" y="0"/>
                  </a:lnTo>
                  <a:lnTo>
                    <a:pt x="6" y="4"/>
                  </a:lnTo>
                  <a:lnTo>
                    <a:pt x="0" y="20"/>
                  </a:lnTo>
                  <a:close/>
                </a:path>
              </a:pathLst>
            </a:custGeom>
            <a:blipFill dpi="0" rotWithShape="0">
              <a:blip r:embed="rId7" cstate="print"/>
              <a:srcRect/>
              <a:tile tx="0" ty="0" sx="100000" sy="100000" flip="none" algn="tl"/>
            </a:blipFill>
            <a:ln w="9525">
              <a:noFill/>
              <a:round/>
              <a:headEnd/>
              <a:tailEnd/>
            </a:ln>
          </p:spPr>
          <p:txBody>
            <a:bodyPr/>
            <a:lstStyle/>
            <a:p>
              <a:pPr>
                <a:defRPr/>
              </a:pPr>
              <a:endParaRPr lang="en-US"/>
            </a:p>
          </p:txBody>
        </p:sp>
        <p:sp>
          <p:nvSpPr>
            <p:cNvPr id="709" name="Freeform 31"/>
            <p:cNvSpPr>
              <a:spLocks/>
            </p:cNvSpPr>
            <p:nvPr/>
          </p:nvSpPr>
          <p:spPr bwMode="auto">
            <a:xfrm>
              <a:off x="2472" y="2911"/>
              <a:ext cx="495" cy="398"/>
            </a:xfrm>
            <a:custGeom>
              <a:avLst/>
              <a:gdLst/>
              <a:ahLst/>
              <a:cxnLst>
                <a:cxn ang="0">
                  <a:pos x="39" y="398"/>
                </a:cxn>
                <a:cxn ang="0">
                  <a:pos x="68" y="388"/>
                </a:cxn>
                <a:cxn ang="0">
                  <a:pos x="87" y="396"/>
                </a:cxn>
                <a:cxn ang="0">
                  <a:pos x="120" y="394"/>
                </a:cxn>
                <a:cxn ang="0">
                  <a:pos x="122" y="371"/>
                </a:cxn>
                <a:cxn ang="0">
                  <a:pos x="89" y="347"/>
                </a:cxn>
                <a:cxn ang="0">
                  <a:pos x="93" y="328"/>
                </a:cxn>
                <a:cxn ang="0">
                  <a:pos x="136" y="336"/>
                </a:cxn>
                <a:cxn ang="0">
                  <a:pos x="179" y="314"/>
                </a:cxn>
                <a:cxn ang="0">
                  <a:pos x="217" y="297"/>
                </a:cxn>
                <a:cxn ang="0">
                  <a:pos x="252" y="291"/>
                </a:cxn>
                <a:cxn ang="0">
                  <a:pos x="281" y="289"/>
                </a:cxn>
                <a:cxn ang="0">
                  <a:pos x="297" y="268"/>
                </a:cxn>
                <a:cxn ang="0">
                  <a:pos x="295" y="231"/>
                </a:cxn>
                <a:cxn ang="0">
                  <a:pos x="297" y="202"/>
                </a:cxn>
                <a:cxn ang="0">
                  <a:pos x="315" y="173"/>
                </a:cxn>
                <a:cxn ang="0">
                  <a:pos x="326" y="150"/>
                </a:cxn>
                <a:cxn ang="0">
                  <a:pos x="336" y="177"/>
                </a:cxn>
                <a:cxn ang="0">
                  <a:pos x="386" y="194"/>
                </a:cxn>
                <a:cxn ang="0">
                  <a:pos x="429" y="198"/>
                </a:cxn>
                <a:cxn ang="0">
                  <a:pos x="468" y="165"/>
                </a:cxn>
                <a:cxn ang="0">
                  <a:pos x="489" y="123"/>
                </a:cxn>
                <a:cxn ang="0">
                  <a:pos x="495" y="80"/>
                </a:cxn>
                <a:cxn ang="0">
                  <a:pos x="476" y="49"/>
                </a:cxn>
                <a:cxn ang="0">
                  <a:pos x="462" y="10"/>
                </a:cxn>
                <a:cxn ang="0">
                  <a:pos x="441" y="0"/>
                </a:cxn>
                <a:cxn ang="0">
                  <a:pos x="425" y="16"/>
                </a:cxn>
                <a:cxn ang="0">
                  <a:pos x="402" y="8"/>
                </a:cxn>
                <a:cxn ang="0">
                  <a:pos x="377" y="2"/>
                </a:cxn>
                <a:cxn ang="0">
                  <a:pos x="375" y="37"/>
                </a:cxn>
                <a:cxn ang="0">
                  <a:pos x="365" y="62"/>
                </a:cxn>
                <a:cxn ang="0">
                  <a:pos x="346" y="55"/>
                </a:cxn>
                <a:cxn ang="0">
                  <a:pos x="324" y="49"/>
                </a:cxn>
                <a:cxn ang="0">
                  <a:pos x="299" y="62"/>
                </a:cxn>
                <a:cxn ang="0">
                  <a:pos x="280" y="76"/>
                </a:cxn>
                <a:cxn ang="0">
                  <a:pos x="270" y="93"/>
                </a:cxn>
                <a:cxn ang="0">
                  <a:pos x="291" y="111"/>
                </a:cxn>
                <a:cxn ang="0">
                  <a:pos x="274" y="126"/>
                </a:cxn>
                <a:cxn ang="0">
                  <a:pos x="247" y="140"/>
                </a:cxn>
                <a:cxn ang="0">
                  <a:pos x="219" y="163"/>
                </a:cxn>
                <a:cxn ang="0">
                  <a:pos x="212" y="185"/>
                </a:cxn>
                <a:cxn ang="0">
                  <a:pos x="210" y="221"/>
                </a:cxn>
                <a:cxn ang="0">
                  <a:pos x="206" y="250"/>
                </a:cxn>
                <a:cxn ang="0">
                  <a:pos x="190" y="262"/>
                </a:cxn>
                <a:cxn ang="0">
                  <a:pos x="159" y="264"/>
                </a:cxn>
                <a:cxn ang="0">
                  <a:pos x="126" y="260"/>
                </a:cxn>
                <a:cxn ang="0">
                  <a:pos x="101" y="252"/>
                </a:cxn>
                <a:cxn ang="0">
                  <a:pos x="78" y="256"/>
                </a:cxn>
                <a:cxn ang="0">
                  <a:pos x="48" y="272"/>
                </a:cxn>
                <a:cxn ang="0">
                  <a:pos x="21" y="297"/>
                </a:cxn>
                <a:cxn ang="0">
                  <a:pos x="12" y="318"/>
                </a:cxn>
                <a:cxn ang="0">
                  <a:pos x="21" y="340"/>
                </a:cxn>
                <a:cxn ang="0">
                  <a:pos x="4" y="359"/>
                </a:cxn>
                <a:cxn ang="0">
                  <a:pos x="4" y="382"/>
                </a:cxn>
              </a:cxnLst>
              <a:rect l="0" t="0" r="r" b="b"/>
              <a:pathLst>
                <a:path w="495" h="398">
                  <a:moveTo>
                    <a:pt x="17" y="396"/>
                  </a:moveTo>
                  <a:lnTo>
                    <a:pt x="39" y="398"/>
                  </a:lnTo>
                  <a:lnTo>
                    <a:pt x="54" y="396"/>
                  </a:lnTo>
                  <a:lnTo>
                    <a:pt x="68" y="388"/>
                  </a:lnTo>
                  <a:lnTo>
                    <a:pt x="79" y="388"/>
                  </a:lnTo>
                  <a:lnTo>
                    <a:pt x="87" y="396"/>
                  </a:lnTo>
                  <a:lnTo>
                    <a:pt x="107" y="396"/>
                  </a:lnTo>
                  <a:lnTo>
                    <a:pt x="120" y="394"/>
                  </a:lnTo>
                  <a:lnTo>
                    <a:pt x="128" y="388"/>
                  </a:lnTo>
                  <a:lnTo>
                    <a:pt x="122" y="371"/>
                  </a:lnTo>
                  <a:lnTo>
                    <a:pt x="103" y="355"/>
                  </a:lnTo>
                  <a:lnTo>
                    <a:pt x="89" y="347"/>
                  </a:lnTo>
                  <a:lnTo>
                    <a:pt x="87" y="334"/>
                  </a:lnTo>
                  <a:lnTo>
                    <a:pt x="93" y="328"/>
                  </a:lnTo>
                  <a:lnTo>
                    <a:pt x="113" y="334"/>
                  </a:lnTo>
                  <a:lnTo>
                    <a:pt x="136" y="336"/>
                  </a:lnTo>
                  <a:lnTo>
                    <a:pt x="151" y="328"/>
                  </a:lnTo>
                  <a:lnTo>
                    <a:pt x="179" y="314"/>
                  </a:lnTo>
                  <a:lnTo>
                    <a:pt x="204" y="303"/>
                  </a:lnTo>
                  <a:lnTo>
                    <a:pt x="217" y="297"/>
                  </a:lnTo>
                  <a:lnTo>
                    <a:pt x="233" y="291"/>
                  </a:lnTo>
                  <a:lnTo>
                    <a:pt x="252" y="291"/>
                  </a:lnTo>
                  <a:lnTo>
                    <a:pt x="268" y="291"/>
                  </a:lnTo>
                  <a:lnTo>
                    <a:pt x="281" y="289"/>
                  </a:lnTo>
                  <a:lnTo>
                    <a:pt x="295" y="285"/>
                  </a:lnTo>
                  <a:lnTo>
                    <a:pt x="297" y="268"/>
                  </a:lnTo>
                  <a:lnTo>
                    <a:pt x="297" y="249"/>
                  </a:lnTo>
                  <a:lnTo>
                    <a:pt x="295" y="231"/>
                  </a:lnTo>
                  <a:lnTo>
                    <a:pt x="291" y="218"/>
                  </a:lnTo>
                  <a:lnTo>
                    <a:pt x="297" y="202"/>
                  </a:lnTo>
                  <a:lnTo>
                    <a:pt x="309" y="187"/>
                  </a:lnTo>
                  <a:lnTo>
                    <a:pt x="315" y="173"/>
                  </a:lnTo>
                  <a:lnTo>
                    <a:pt x="322" y="156"/>
                  </a:lnTo>
                  <a:lnTo>
                    <a:pt x="326" y="150"/>
                  </a:lnTo>
                  <a:lnTo>
                    <a:pt x="332" y="161"/>
                  </a:lnTo>
                  <a:lnTo>
                    <a:pt x="336" y="177"/>
                  </a:lnTo>
                  <a:lnTo>
                    <a:pt x="359" y="185"/>
                  </a:lnTo>
                  <a:lnTo>
                    <a:pt x="386" y="194"/>
                  </a:lnTo>
                  <a:lnTo>
                    <a:pt x="406" y="200"/>
                  </a:lnTo>
                  <a:lnTo>
                    <a:pt x="429" y="198"/>
                  </a:lnTo>
                  <a:lnTo>
                    <a:pt x="449" y="183"/>
                  </a:lnTo>
                  <a:lnTo>
                    <a:pt x="468" y="165"/>
                  </a:lnTo>
                  <a:lnTo>
                    <a:pt x="480" y="144"/>
                  </a:lnTo>
                  <a:lnTo>
                    <a:pt x="489" y="123"/>
                  </a:lnTo>
                  <a:lnTo>
                    <a:pt x="493" y="101"/>
                  </a:lnTo>
                  <a:lnTo>
                    <a:pt x="495" y="80"/>
                  </a:lnTo>
                  <a:lnTo>
                    <a:pt x="485" y="59"/>
                  </a:lnTo>
                  <a:lnTo>
                    <a:pt x="476" y="49"/>
                  </a:lnTo>
                  <a:lnTo>
                    <a:pt x="466" y="30"/>
                  </a:lnTo>
                  <a:lnTo>
                    <a:pt x="462" y="10"/>
                  </a:lnTo>
                  <a:lnTo>
                    <a:pt x="454" y="2"/>
                  </a:lnTo>
                  <a:lnTo>
                    <a:pt x="441" y="0"/>
                  </a:lnTo>
                  <a:lnTo>
                    <a:pt x="435" y="8"/>
                  </a:lnTo>
                  <a:lnTo>
                    <a:pt x="425" y="16"/>
                  </a:lnTo>
                  <a:lnTo>
                    <a:pt x="410" y="16"/>
                  </a:lnTo>
                  <a:lnTo>
                    <a:pt x="402" y="8"/>
                  </a:lnTo>
                  <a:lnTo>
                    <a:pt x="386" y="0"/>
                  </a:lnTo>
                  <a:lnTo>
                    <a:pt x="377" y="2"/>
                  </a:lnTo>
                  <a:lnTo>
                    <a:pt x="375" y="16"/>
                  </a:lnTo>
                  <a:lnTo>
                    <a:pt x="375" y="37"/>
                  </a:lnTo>
                  <a:lnTo>
                    <a:pt x="373" y="49"/>
                  </a:lnTo>
                  <a:lnTo>
                    <a:pt x="365" y="62"/>
                  </a:lnTo>
                  <a:lnTo>
                    <a:pt x="351" y="62"/>
                  </a:lnTo>
                  <a:lnTo>
                    <a:pt x="346" y="55"/>
                  </a:lnTo>
                  <a:lnTo>
                    <a:pt x="338" y="47"/>
                  </a:lnTo>
                  <a:lnTo>
                    <a:pt x="324" y="49"/>
                  </a:lnTo>
                  <a:lnTo>
                    <a:pt x="311" y="55"/>
                  </a:lnTo>
                  <a:lnTo>
                    <a:pt x="299" y="62"/>
                  </a:lnTo>
                  <a:lnTo>
                    <a:pt x="289" y="68"/>
                  </a:lnTo>
                  <a:lnTo>
                    <a:pt x="280" y="76"/>
                  </a:lnTo>
                  <a:lnTo>
                    <a:pt x="272" y="84"/>
                  </a:lnTo>
                  <a:lnTo>
                    <a:pt x="270" y="93"/>
                  </a:lnTo>
                  <a:lnTo>
                    <a:pt x="280" y="103"/>
                  </a:lnTo>
                  <a:lnTo>
                    <a:pt x="291" y="111"/>
                  </a:lnTo>
                  <a:lnTo>
                    <a:pt x="289" y="121"/>
                  </a:lnTo>
                  <a:lnTo>
                    <a:pt x="274" y="126"/>
                  </a:lnTo>
                  <a:lnTo>
                    <a:pt x="258" y="128"/>
                  </a:lnTo>
                  <a:lnTo>
                    <a:pt x="247" y="140"/>
                  </a:lnTo>
                  <a:lnTo>
                    <a:pt x="233" y="156"/>
                  </a:lnTo>
                  <a:lnTo>
                    <a:pt x="219" y="163"/>
                  </a:lnTo>
                  <a:lnTo>
                    <a:pt x="214" y="175"/>
                  </a:lnTo>
                  <a:lnTo>
                    <a:pt x="212" y="185"/>
                  </a:lnTo>
                  <a:lnTo>
                    <a:pt x="210" y="200"/>
                  </a:lnTo>
                  <a:lnTo>
                    <a:pt x="210" y="221"/>
                  </a:lnTo>
                  <a:lnTo>
                    <a:pt x="210" y="241"/>
                  </a:lnTo>
                  <a:lnTo>
                    <a:pt x="206" y="250"/>
                  </a:lnTo>
                  <a:lnTo>
                    <a:pt x="202" y="256"/>
                  </a:lnTo>
                  <a:lnTo>
                    <a:pt x="190" y="262"/>
                  </a:lnTo>
                  <a:lnTo>
                    <a:pt x="179" y="266"/>
                  </a:lnTo>
                  <a:lnTo>
                    <a:pt x="159" y="264"/>
                  </a:lnTo>
                  <a:lnTo>
                    <a:pt x="144" y="264"/>
                  </a:lnTo>
                  <a:lnTo>
                    <a:pt x="126" y="260"/>
                  </a:lnTo>
                  <a:lnTo>
                    <a:pt x="114" y="256"/>
                  </a:lnTo>
                  <a:lnTo>
                    <a:pt x="101" y="252"/>
                  </a:lnTo>
                  <a:lnTo>
                    <a:pt x="85" y="252"/>
                  </a:lnTo>
                  <a:lnTo>
                    <a:pt x="78" y="256"/>
                  </a:lnTo>
                  <a:lnTo>
                    <a:pt x="62" y="264"/>
                  </a:lnTo>
                  <a:lnTo>
                    <a:pt x="48" y="272"/>
                  </a:lnTo>
                  <a:lnTo>
                    <a:pt x="33" y="285"/>
                  </a:lnTo>
                  <a:lnTo>
                    <a:pt x="21" y="297"/>
                  </a:lnTo>
                  <a:lnTo>
                    <a:pt x="15" y="307"/>
                  </a:lnTo>
                  <a:lnTo>
                    <a:pt x="12" y="318"/>
                  </a:lnTo>
                  <a:lnTo>
                    <a:pt x="17" y="326"/>
                  </a:lnTo>
                  <a:lnTo>
                    <a:pt x="21" y="340"/>
                  </a:lnTo>
                  <a:lnTo>
                    <a:pt x="13" y="349"/>
                  </a:lnTo>
                  <a:lnTo>
                    <a:pt x="4" y="359"/>
                  </a:lnTo>
                  <a:lnTo>
                    <a:pt x="0" y="371"/>
                  </a:lnTo>
                  <a:lnTo>
                    <a:pt x="4" y="382"/>
                  </a:lnTo>
                  <a:lnTo>
                    <a:pt x="17" y="396"/>
                  </a:lnTo>
                  <a:close/>
                </a:path>
              </a:pathLst>
            </a:custGeom>
            <a:blipFill dpi="0" rotWithShape="0">
              <a:blip r:embed="rId7" cstate="print"/>
              <a:srcRect/>
              <a:tile tx="0" ty="0" sx="100000" sy="100000" flip="none" algn="tl"/>
            </a:blipFill>
            <a:ln w="9525">
              <a:noFill/>
              <a:round/>
              <a:headEnd/>
              <a:tailEnd/>
            </a:ln>
          </p:spPr>
          <p:txBody>
            <a:bodyPr/>
            <a:lstStyle/>
            <a:p>
              <a:pPr>
                <a:defRPr/>
              </a:pPr>
              <a:endParaRPr lang="en-US"/>
            </a:p>
          </p:txBody>
        </p:sp>
        <p:sp>
          <p:nvSpPr>
            <p:cNvPr id="710" name="Freeform 32"/>
            <p:cNvSpPr>
              <a:spLocks/>
            </p:cNvSpPr>
            <p:nvPr/>
          </p:nvSpPr>
          <p:spPr bwMode="auto">
            <a:xfrm>
              <a:off x="2472" y="2911"/>
              <a:ext cx="495" cy="398"/>
            </a:xfrm>
            <a:custGeom>
              <a:avLst/>
              <a:gdLst/>
              <a:ahLst/>
              <a:cxnLst>
                <a:cxn ang="0">
                  <a:pos x="39" y="398"/>
                </a:cxn>
                <a:cxn ang="0">
                  <a:pos x="68" y="388"/>
                </a:cxn>
                <a:cxn ang="0">
                  <a:pos x="87" y="396"/>
                </a:cxn>
                <a:cxn ang="0">
                  <a:pos x="120" y="394"/>
                </a:cxn>
                <a:cxn ang="0">
                  <a:pos x="122" y="371"/>
                </a:cxn>
                <a:cxn ang="0">
                  <a:pos x="89" y="347"/>
                </a:cxn>
                <a:cxn ang="0">
                  <a:pos x="93" y="328"/>
                </a:cxn>
                <a:cxn ang="0">
                  <a:pos x="136" y="336"/>
                </a:cxn>
                <a:cxn ang="0">
                  <a:pos x="179" y="314"/>
                </a:cxn>
                <a:cxn ang="0">
                  <a:pos x="217" y="297"/>
                </a:cxn>
                <a:cxn ang="0">
                  <a:pos x="252" y="291"/>
                </a:cxn>
                <a:cxn ang="0">
                  <a:pos x="281" y="289"/>
                </a:cxn>
                <a:cxn ang="0">
                  <a:pos x="297" y="268"/>
                </a:cxn>
                <a:cxn ang="0">
                  <a:pos x="295" y="231"/>
                </a:cxn>
                <a:cxn ang="0">
                  <a:pos x="297" y="202"/>
                </a:cxn>
                <a:cxn ang="0">
                  <a:pos x="315" y="173"/>
                </a:cxn>
                <a:cxn ang="0">
                  <a:pos x="326" y="150"/>
                </a:cxn>
                <a:cxn ang="0">
                  <a:pos x="336" y="177"/>
                </a:cxn>
                <a:cxn ang="0">
                  <a:pos x="386" y="194"/>
                </a:cxn>
                <a:cxn ang="0">
                  <a:pos x="429" y="198"/>
                </a:cxn>
                <a:cxn ang="0">
                  <a:pos x="468" y="165"/>
                </a:cxn>
                <a:cxn ang="0">
                  <a:pos x="489" y="123"/>
                </a:cxn>
                <a:cxn ang="0">
                  <a:pos x="495" y="80"/>
                </a:cxn>
                <a:cxn ang="0">
                  <a:pos x="476" y="49"/>
                </a:cxn>
                <a:cxn ang="0">
                  <a:pos x="462" y="10"/>
                </a:cxn>
                <a:cxn ang="0">
                  <a:pos x="441" y="0"/>
                </a:cxn>
                <a:cxn ang="0">
                  <a:pos x="425" y="16"/>
                </a:cxn>
                <a:cxn ang="0">
                  <a:pos x="402" y="8"/>
                </a:cxn>
                <a:cxn ang="0">
                  <a:pos x="377" y="2"/>
                </a:cxn>
                <a:cxn ang="0">
                  <a:pos x="375" y="37"/>
                </a:cxn>
                <a:cxn ang="0">
                  <a:pos x="365" y="62"/>
                </a:cxn>
                <a:cxn ang="0">
                  <a:pos x="346" y="55"/>
                </a:cxn>
                <a:cxn ang="0">
                  <a:pos x="324" y="49"/>
                </a:cxn>
                <a:cxn ang="0">
                  <a:pos x="299" y="62"/>
                </a:cxn>
                <a:cxn ang="0">
                  <a:pos x="280" y="76"/>
                </a:cxn>
                <a:cxn ang="0">
                  <a:pos x="270" y="93"/>
                </a:cxn>
                <a:cxn ang="0">
                  <a:pos x="291" y="111"/>
                </a:cxn>
                <a:cxn ang="0">
                  <a:pos x="274" y="126"/>
                </a:cxn>
                <a:cxn ang="0">
                  <a:pos x="247" y="140"/>
                </a:cxn>
                <a:cxn ang="0">
                  <a:pos x="219" y="163"/>
                </a:cxn>
                <a:cxn ang="0">
                  <a:pos x="212" y="185"/>
                </a:cxn>
                <a:cxn ang="0">
                  <a:pos x="210" y="221"/>
                </a:cxn>
                <a:cxn ang="0">
                  <a:pos x="206" y="250"/>
                </a:cxn>
                <a:cxn ang="0">
                  <a:pos x="190" y="262"/>
                </a:cxn>
                <a:cxn ang="0">
                  <a:pos x="159" y="264"/>
                </a:cxn>
                <a:cxn ang="0">
                  <a:pos x="126" y="260"/>
                </a:cxn>
                <a:cxn ang="0">
                  <a:pos x="101" y="252"/>
                </a:cxn>
                <a:cxn ang="0">
                  <a:pos x="78" y="256"/>
                </a:cxn>
                <a:cxn ang="0">
                  <a:pos x="48" y="272"/>
                </a:cxn>
                <a:cxn ang="0">
                  <a:pos x="21" y="297"/>
                </a:cxn>
                <a:cxn ang="0">
                  <a:pos x="12" y="318"/>
                </a:cxn>
                <a:cxn ang="0">
                  <a:pos x="21" y="340"/>
                </a:cxn>
                <a:cxn ang="0">
                  <a:pos x="4" y="359"/>
                </a:cxn>
                <a:cxn ang="0">
                  <a:pos x="4" y="382"/>
                </a:cxn>
              </a:cxnLst>
              <a:rect l="0" t="0" r="r" b="b"/>
              <a:pathLst>
                <a:path w="495" h="398">
                  <a:moveTo>
                    <a:pt x="17" y="396"/>
                  </a:moveTo>
                  <a:lnTo>
                    <a:pt x="39" y="398"/>
                  </a:lnTo>
                  <a:lnTo>
                    <a:pt x="54" y="396"/>
                  </a:lnTo>
                  <a:lnTo>
                    <a:pt x="68" y="388"/>
                  </a:lnTo>
                  <a:lnTo>
                    <a:pt x="79" y="388"/>
                  </a:lnTo>
                  <a:lnTo>
                    <a:pt x="87" y="396"/>
                  </a:lnTo>
                  <a:lnTo>
                    <a:pt x="107" y="396"/>
                  </a:lnTo>
                  <a:lnTo>
                    <a:pt x="120" y="394"/>
                  </a:lnTo>
                  <a:lnTo>
                    <a:pt x="128" y="388"/>
                  </a:lnTo>
                  <a:lnTo>
                    <a:pt x="122" y="371"/>
                  </a:lnTo>
                  <a:lnTo>
                    <a:pt x="103" y="355"/>
                  </a:lnTo>
                  <a:lnTo>
                    <a:pt x="89" y="347"/>
                  </a:lnTo>
                  <a:lnTo>
                    <a:pt x="87" y="334"/>
                  </a:lnTo>
                  <a:lnTo>
                    <a:pt x="93" y="328"/>
                  </a:lnTo>
                  <a:lnTo>
                    <a:pt x="113" y="334"/>
                  </a:lnTo>
                  <a:lnTo>
                    <a:pt x="136" y="336"/>
                  </a:lnTo>
                  <a:lnTo>
                    <a:pt x="151" y="328"/>
                  </a:lnTo>
                  <a:lnTo>
                    <a:pt x="179" y="314"/>
                  </a:lnTo>
                  <a:lnTo>
                    <a:pt x="204" y="303"/>
                  </a:lnTo>
                  <a:lnTo>
                    <a:pt x="217" y="297"/>
                  </a:lnTo>
                  <a:lnTo>
                    <a:pt x="233" y="291"/>
                  </a:lnTo>
                  <a:lnTo>
                    <a:pt x="252" y="291"/>
                  </a:lnTo>
                  <a:lnTo>
                    <a:pt x="268" y="291"/>
                  </a:lnTo>
                  <a:lnTo>
                    <a:pt x="281" y="289"/>
                  </a:lnTo>
                  <a:lnTo>
                    <a:pt x="295" y="285"/>
                  </a:lnTo>
                  <a:lnTo>
                    <a:pt x="297" y="268"/>
                  </a:lnTo>
                  <a:lnTo>
                    <a:pt x="297" y="249"/>
                  </a:lnTo>
                  <a:lnTo>
                    <a:pt x="295" y="231"/>
                  </a:lnTo>
                  <a:lnTo>
                    <a:pt x="291" y="218"/>
                  </a:lnTo>
                  <a:lnTo>
                    <a:pt x="297" y="202"/>
                  </a:lnTo>
                  <a:lnTo>
                    <a:pt x="309" y="187"/>
                  </a:lnTo>
                  <a:lnTo>
                    <a:pt x="315" y="173"/>
                  </a:lnTo>
                  <a:lnTo>
                    <a:pt x="322" y="156"/>
                  </a:lnTo>
                  <a:lnTo>
                    <a:pt x="326" y="150"/>
                  </a:lnTo>
                  <a:lnTo>
                    <a:pt x="332" y="161"/>
                  </a:lnTo>
                  <a:lnTo>
                    <a:pt x="336" y="177"/>
                  </a:lnTo>
                  <a:lnTo>
                    <a:pt x="359" y="185"/>
                  </a:lnTo>
                  <a:lnTo>
                    <a:pt x="386" y="194"/>
                  </a:lnTo>
                  <a:lnTo>
                    <a:pt x="406" y="200"/>
                  </a:lnTo>
                  <a:lnTo>
                    <a:pt x="429" y="198"/>
                  </a:lnTo>
                  <a:lnTo>
                    <a:pt x="449" y="183"/>
                  </a:lnTo>
                  <a:lnTo>
                    <a:pt x="468" y="165"/>
                  </a:lnTo>
                  <a:lnTo>
                    <a:pt x="480" y="144"/>
                  </a:lnTo>
                  <a:lnTo>
                    <a:pt x="489" y="123"/>
                  </a:lnTo>
                  <a:lnTo>
                    <a:pt x="493" y="101"/>
                  </a:lnTo>
                  <a:lnTo>
                    <a:pt x="495" y="80"/>
                  </a:lnTo>
                  <a:lnTo>
                    <a:pt x="485" y="59"/>
                  </a:lnTo>
                  <a:lnTo>
                    <a:pt x="476" y="49"/>
                  </a:lnTo>
                  <a:lnTo>
                    <a:pt x="466" y="30"/>
                  </a:lnTo>
                  <a:lnTo>
                    <a:pt x="462" y="10"/>
                  </a:lnTo>
                  <a:lnTo>
                    <a:pt x="454" y="2"/>
                  </a:lnTo>
                  <a:lnTo>
                    <a:pt x="441" y="0"/>
                  </a:lnTo>
                  <a:lnTo>
                    <a:pt x="435" y="8"/>
                  </a:lnTo>
                  <a:lnTo>
                    <a:pt x="425" y="16"/>
                  </a:lnTo>
                  <a:lnTo>
                    <a:pt x="410" y="16"/>
                  </a:lnTo>
                  <a:lnTo>
                    <a:pt x="402" y="8"/>
                  </a:lnTo>
                  <a:lnTo>
                    <a:pt x="386" y="0"/>
                  </a:lnTo>
                  <a:lnTo>
                    <a:pt x="377" y="2"/>
                  </a:lnTo>
                  <a:lnTo>
                    <a:pt x="375" y="16"/>
                  </a:lnTo>
                  <a:lnTo>
                    <a:pt x="375" y="37"/>
                  </a:lnTo>
                  <a:lnTo>
                    <a:pt x="373" y="49"/>
                  </a:lnTo>
                  <a:lnTo>
                    <a:pt x="365" y="62"/>
                  </a:lnTo>
                  <a:lnTo>
                    <a:pt x="351" y="62"/>
                  </a:lnTo>
                  <a:lnTo>
                    <a:pt x="346" y="55"/>
                  </a:lnTo>
                  <a:lnTo>
                    <a:pt x="338" y="47"/>
                  </a:lnTo>
                  <a:lnTo>
                    <a:pt x="324" y="49"/>
                  </a:lnTo>
                  <a:lnTo>
                    <a:pt x="311" y="55"/>
                  </a:lnTo>
                  <a:lnTo>
                    <a:pt x="299" y="62"/>
                  </a:lnTo>
                  <a:lnTo>
                    <a:pt x="289" y="68"/>
                  </a:lnTo>
                  <a:lnTo>
                    <a:pt x="280" y="76"/>
                  </a:lnTo>
                  <a:lnTo>
                    <a:pt x="272" y="84"/>
                  </a:lnTo>
                  <a:lnTo>
                    <a:pt x="270" y="93"/>
                  </a:lnTo>
                  <a:lnTo>
                    <a:pt x="280" y="103"/>
                  </a:lnTo>
                  <a:lnTo>
                    <a:pt x="291" y="111"/>
                  </a:lnTo>
                  <a:lnTo>
                    <a:pt x="289" y="121"/>
                  </a:lnTo>
                  <a:lnTo>
                    <a:pt x="274" y="126"/>
                  </a:lnTo>
                  <a:lnTo>
                    <a:pt x="258" y="128"/>
                  </a:lnTo>
                  <a:lnTo>
                    <a:pt x="247" y="140"/>
                  </a:lnTo>
                  <a:lnTo>
                    <a:pt x="233" y="156"/>
                  </a:lnTo>
                  <a:lnTo>
                    <a:pt x="219" y="163"/>
                  </a:lnTo>
                  <a:lnTo>
                    <a:pt x="214" y="175"/>
                  </a:lnTo>
                  <a:lnTo>
                    <a:pt x="212" y="185"/>
                  </a:lnTo>
                  <a:lnTo>
                    <a:pt x="210" y="200"/>
                  </a:lnTo>
                  <a:lnTo>
                    <a:pt x="210" y="221"/>
                  </a:lnTo>
                  <a:lnTo>
                    <a:pt x="210" y="241"/>
                  </a:lnTo>
                  <a:lnTo>
                    <a:pt x="206" y="250"/>
                  </a:lnTo>
                  <a:lnTo>
                    <a:pt x="202" y="256"/>
                  </a:lnTo>
                  <a:lnTo>
                    <a:pt x="190" y="262"/>
                  </a:lnTo>
                  <a:lnTo>
                    <a:pt x="179" y="266"/>
                  </a:lnTo>
                  <a:lnTo>
                    <a:pt x="159" y="264"/>
                  </a:lnTo>
                  <a:lnTo>
                    <a:pt x="144" y="264"/>
                  </a:lnTo>
                  <a:lnTo>
                    <a:pt x="126" y="260"/>
                  </a:lnTo>
                  <a:lnTo>
                    <a:pt x="114" y="256"/>
                  </a:lnTo>
                  <a:lnTo>
                    <a:pt x="101" y="252"/>
                  </a:lnTo>
                  <a:lnTo>
                    <a:pt x="85" y="252"/>
                  </a:lnTo>
                  <a:lnTo>
                    <a:pt x="78" y="256"/>
                  </a:lnTo>
                  <a:lnTo>
                    <a:pt x="62" y="264"/>
                  </a:lnTo>
                  <a:lnTo>
                    <a:pt x="48" y="272"/>
                  </a:lnTo>
                  <a:lnTo>
                    <a:pt x="33" y="285"/>
                  </a:lnTo>
                  <a:lnTo>
                    <a:pt x="21" y="297"/>
                  </a:lnTo>
                  <a:lnTo>
                    <a:pt x="15" y="307"/>
                  </a:lnTo>
                  <a:lnTo>
                    <a:pt x="12" y="318"/>
                  </a:lnTo>
                  <a:lnTo>
                    <a:pt x="17" y="326"/>
                  </a:lnTo>
                  <a:lnTo>
                    <a:pt x="21" y="340"/>
                  </a:lnTo>
                  <a:lnTo>
                    <a:pt x="13" y="349"/>
                  </a:lnTo>
                  <a:lnTo>
                    <a:pt x="4" y="359"/>
                  </a:lnTo>
                  <a:lnTo>
                    <a:pt x="0" y="371"/>
                  </a:lnTo>
                  <a:lnTo>
                    <a:pt x="4" y="382"/>
                  </a:lnTo>
                  <a:lnTo>
                    <a:pt x="17" y="396"/>
                  </a:lnTo>
                  <a:close/>
                </a:path>
              </a:pathLst>
            </a:custGeom>
            <a:blipFill dpi="0" rotWithShape="0">
              <a:blip r:embed="rId7" cstate="print"/>
              <a:srcRect/>
              <a:tile tx="0" ty="0" sx="100000" sy="100000" flip="none" algn="tl"/>
            </a:blipFill>
            <a:ln w="9525">
              <a:noFill/>
              <a:round/>
              <a:headEnd/>
              <a:tailEnd/>
            </a:ln>
          </p:spPr>
          <p:txBody>
            <a:bodyPr/>
            <a:lstStyle/>
            <a:p>
              <a:pPr>
                <a:defRPr/>
              </a:pPr>
              <a:endParaRPr lang="en-US"/>
            </a:p>
          </p:txBody>
        </p:sp>
        <p:sp>
          <p:nvSpPr>
            <p:cNvPr id="711" name="Freeform 33"/>
            <p:cNvSpPr>
              <a:spLocks/>
            </p:cNvSpPr>
            <p:nvPr/>
          </p:nvSpPr>
          <p:spPr bwMode="auto">
            <a:xfrm>
              <a:off x="2293" y="3869"/>
              <a:ext cx="60" cy="68"/>
            </a:xfrm>
            <a:custGeom>
              <a:avLst/>
              <a:gdLst/>
              <a:ahLst/>
              <a:cxnLst>
                <a:cxn ang="0">
                  <a:pos x="47" y="66"/>
                </a:cxn>
                <a:cxn ang="0">
                  <a:pos x="57" y="44"/>
                </a:cxn>
                <a:cxn ang="0">
                  <a:pos x="60" y="29"/>
                </a:cxn>
                <a:cxn ang="0">
                  <a:pos x="58" y="13"/>
                </a:cxn>
                <a:cxn ang="0">
                  <a:pos x="41" y="4"/>
                </a:cxn>
                <a:cxn ang="0">
                  <a:pos x="23" y="0"/>
                </a:cxn>
                <a:cxn ang="0">
                  <a:pos x="6" y="12"/>
                </a:cxn>
                <a:cxn ang="0">
                  <a:pos x="0" y="33"/>
                </a:cxn>
                <a:cxn ang="0">
                  <a:pos x="2" y="52"/>
                </a:cxn>
                <a:cxn ang="0">
                  <a:pos x="14" y="64"/>
                </a:cxn>
                <a:cxn ang="0">
                  <a:pos x="25" y="68"/>
                </a:cxn>
                <a:cxn ang="0">
                  <a:pos x="47" y="66"/>
                </a:cxn>
              </a:cxnLst>
              <a:rect l="0" t="0" r="r" b="b"/>
              <a:pathLst>
                <a:path w="60" h="68">
                  <a:moveTo>
                    <a:pt x="47" y="66"/>
                  </a:moveTo>
                  <a:lnTo>
                    <a:pt x="57" y="44"/>
                  </a:lnTo>
                  <a:lnTo>
                    <a:pt x="60" y="29"/>
                  </a:lnTo>
                  <a:lnTo>
                    <a:pt x="58" y="13"/>
                  </a:lnTo>
                  <a:lnTo>
                    <a:pt x="41" y="4"/>
                  </a:lnTo>
                  <a:lnTo>
                    <a:pt x="23" y="0"/>
                  </a:lnTo>
                  <a:lnTo>
                    <a:pt x="6" y="12"/>
                  </a:lnTo>
                  <a:lnTo>
                    <a:pt x="0" y="33"/>
                  </a:lnTo>
                  <a:lnTo>
                    <a:pt x="2" y="52"/>
                  </a:lnTo>
                  <a:lnTo>
                    <a:pt x="14" y="64"/>
                  </a:lnTo>
                  <a:lnTo>
                    <a:pt x="25" y="68"/>
                  </a:lnTo>
                  <a:lnTo>
                    <a:pt x="47" y="66"/>
                  </a:lnTo>
                  <a:close/>
                </a:path>
              </a:pathLst>
            </a:custGeom>
            <a:blipFill dpi="0" rotWithShape="0">
              <a:blip r:embed="rId7" cstate="print"/>
              <a:srcRect/>
              <a:tile tx="0" ty="0" sx="100000" sy="100000" flip="none" algn="tl"/>
            </a:blipFill>
            <a:ln w="9525">
              <a:noFill/>
              <a:round/>
              <a:headEnd/>
              <a:tailEnd/>
            </a:ln>
          </p:spPr>
          <p:txBody>
            <a:bodyPr/>
            <a:lstStyle/>
            <a:p>
              <a:pPr>
                <a:defRPr/>
              </a:pPr>
              <a:endParaRPr lang="en-US"/>
            </a:p>
          </p:txBody>
        </p:sp>
        <p:sp>
          <p:nvSpPr>
            <p:cNvPr id="712" name="Freeform 34"/>
            <p:cNvSpPr>
              <a:spLocks/>
            </p:cNvSpPr>
            <p:nvPr/>
          </p:nvSpPr>
          <p:spPr bwMode="auto">
            <a:xfrm>
              <a:off x="2293" y="3869"/>
              <a:ext cx="60" cy="68"/>
            </a:xfrm>
            <a:custGeom>
              <a:avLst/>
              <a:gdLst/>
              <a:ahLst/>
              <a:cxnLst>
                <a:cxn ang="0">
                  <a:pos x="47" y="66"/>
                </a:cxn>
                <a:cxn ang="0">
                  <a:pos x="57" y="44"/>
                </a:cxn>
                <a:cxn ang="0">
                  <a:pos x="60" y="29"/>
                </a:cxn>
                <a:cxn ang="0">
                  <a:pos x="58" y="13"/>
                </a:cxn>
                <a:cxn ang="0">
                  <a:pos x="41" y="4"/>
                </a:cxn>
                <a:cxn ang="0">
                  <a:pos x="23" y="0"/>
                </a:cxn>
                <a:cxn ang="0">
                  <a:pos x="6" y="12"/>
                </a:cxn>
                <a:cxn ang="0">
                  <a:pos x="0" y="33"/>
                </a:cxn>
                <a:cxn ang="0">
                  <a:pos x="2" y="52"/>
                </a:cxn>
                <a:cxn ang="0">
                  <a:pos x="14" y="64"/>
                </a:cxn>
                <a:cxn ang="0">
                  <a:pos x="25" y="68"/>
                </a:cxn>
                <a:cxn ang="0">
                  <a:pos x="47" y="66"/>
                </a:cxn>
              </a:cxnLst>
              <a:rect l="0" t="0" r="r" b="b"/>
              <a:pathLst>
                <a:path w="60" h="68">
                  <a:moveTo>
                    <a:pt x="47" y="66"/>
                  </a:moveTo>
                  <a:lnTo>
                    <a:pt x="57" y="44"/>
                  </a:lnTo>
                  <a:lnTo>
                    <a:pt x="60" y="29"/>
                  </a:lnTo>
                  <a:lnTo>
                    <a:pt x="58" y="13"/>
                  </a:lnTo>
                  <a:lnTo>
                    <a:pt x="41" y="4"/>
                  </a:lnTo>
                  <a:lnTo>
                    <a:pt x="23" y="0"/>
                  </a:lnTo>
                  <a:lnTo>
                    <a:pt x="6" y="12"/>
                  </a:lnTo>
                  <a:lnTo>
                    <a:pt x="0" y="33"/>
                  </a:lnTo>
                  <a:lnTo>
                    <a:pt x="2" y="52"/>
                  </a:lnTo>
                  <a:lnTo>
                    <a:pt x="14" y="64"/>
                  </a:lnTo>
                  <a:lnTo>
                    <a:pt x="25" y="68"/>
                  </a:lnTo>
                  <a:lnTo>
                    <a:pt x="47" y="66"/>
                  </a:lnTo>
                  <a:close/>
                </a:path>
              </a:pathLst>
            </a:custGeom>
            <a:blipFill dpi="0" rotWithShape="0">
              <a:blip r:embed="rId7" cstate="print"/>
              <a:srcRect/>
              <a:tile tx="0" ty="0" sx="100000" sy="100000" flip="none" algn="tl"/>
            </a:blipFill>
            <a:ln w="9525">
              <a:noFill/>
              <a:round/>
              <a:headEnd/>
              <a:tailEnd/>
            </a:ln>
          </p:spPr>
          <p:txBody>
            <a:bodyPr/>
            <a:lstStyle/>
            <a:p>
              <a:pPr>
                <a:defRPr/>
              </a:pPr>
              <a:endParaRPr lang="en-US"/>
            </a:p>
          </p:txBody>
        </p:sp>
        <p:sp>
          <p:nvSpPr>
            <p:cNvPr id="713" name="Freeform 35"/>
            <p:cNvSpPr>
              <a:spLocks/>
            </p:cNvSpPr>
            <p:nvPr/>
          </p:nvSpPr>
          <p:spPr bwMode="auto">
            <a:xfrm>
              <a:off x="2134" y="3840"/>
              <a:ext cx="130" cy="122"/>
            </a:xfrm>
            <a:custGeom>
              <a:avLst/>
              <a:gdLst/>
              <a:ahLst/>
              <a:cxnLst>
                <a:cxn ang="0">
                  <a:pos x="37" y="120"/>
                </a:cxn>
                <a:cxn ang="0">
                  <a:pos x="64" y="122"/>
                </a:cxn>
                <a:cxn ang="0">
                  <a:pos x="76" y="103"/>
                </a:cxn>
                <a:cxn ang="0">
                  <a:pos x="87" y="89"/>
                </a:cxn>
                <a:cxn ang="0">
                  <a:pos x="105" y="75"/>
                </a:cxn>
                <a:cxn ang="0">
                  <a:pos x="122" y="56"/>
                </a:cxn>
                <a:cxn ang="0">
                  <a:pos x="130" y="44"/>
                </a:cxn>
                <a:cxn ang="0">
                  <a:pos x="130" y="25"/>
                </a:cxn>
                <a:cxn ang="0">
                  <a:pos x="118" y="11"/>
                </a:cxn>
                <a:cxn ang="0">
                  <a:pos x="103" y="4"/>
                </a:cxn>
                <a:cxn ang="0">
                  <a:pos x="85" y="8"/>
                </a:cxn>
                <a:cxn ang="0">
                  <a:pos x="72" y="6"/>
                </a:cxn>
                <a:cxn ang="0">
                  <a:pos x="56" y="0"/>
                </a:cxn>
                <a:cxn ang="0">
                  <a:pos x="31" y="6"/>
                </a:cxn>
                <a:cxn ang="0">
                  <a:pos x="21" y="15"/>
                </a:cxn>
                <a:cxn ang="0">
                  <a:pos x="12" y="25"/>
                </a:cxn>
                <a:cxn ang="0">
                  <a:pos x="4" y="39"/>
                </a:cxn>
                <a:cxn ang="0">
                  <a:pos x="0" y="58"/>
                </a:cxn>
                <a:cxn ang="0">
                  <a:pos x="0" y="87"/>
                </a:cxn>
                <a:cxn ang="0">
                  <a:pos x="12" y="103"/>
                </a:cxn>
                <a:cxn ang="0">
                  <a:pos x="37" y="120"/>
                </a:cxn>
              </a:cxnLst>
              <a:rect l="0" t="0" r="r" b="b"/>
              <a:pathLst>
                <a:path w="130" h="122">
                  <a:moveTo>
                    <a:pt x="37" y="120"/>
                  </a:moveTo>
                  <a:lnTo>
                    <a:pt x="64" y="122"/>
                  </a:lnTo>
                  <a:lnTo>
                    <a:pt x="76" y="103"/>
                  </a:lnTo>
                  <a:lnTo>
                    <a:pt x="87" y="89"/>
                  </a:lnTo>
                  <a:lnTo>
                    <a:pt x="105" y="75"/>
                  </a:lnTo>
                  <a:lnTo>
                    <a:pt x="122" y="56"/>
                  </a:lnTo>
                  <a:lnTo>
                    <a:pt x="130" y="44"/>
                  </a:lnTo>
                  <a:lnTo>
                    <a:pt x="130" y="25"/>
                  </a:lnTo>
                  <a:lnTo>
                    <a:pt x="118" y="11"/>
                  </a:lnTo>
                  <a:lnTo>
                    <a:pt x="103" y="4"/>
                  </a:lnTo>
                  <a:lnTo>
                    <a:pt x="85" y="8"/>
                  </a:lnTo>
                  <a:lnTo>
                    <a:pt x="72" y="6"/>
                  </a:lnTo>
                  <a:lnTo>
                    <a:pt x="56" y="0"/>
                  </a:lnTo>
                  <a:lnTo>
                    <a:pt x="31" y="6"/>
                  </a:lnTo>
                  <a:lnTo>
                    <a:pt x="21" y="15"/>
                  </a:lnTo>
                  <a:lnTo>
                    <a:pt x="12" y="25"/>
                  </a:lnTo>
                  <a:lnTo>
                    <a:pt x="4" y="39"/>
                  </a:lnTo>
                  <a:lnTo>
                    <a:pt x="0" y="58"/>
                  </a:lnTo>
                  <a:lnTo>
                    <a:pt x="0" y="87"/>
                  </a:lnTo>
                  <a:lnTo>
                    <a:pt x="12" y="103"/>
                  </a:lnTo>
                  <a:lnTo>
                    <a:pt x="37" y="120"/>
                  </a:lnTo>
                  <a:close/>
                </a:path>
              </a:pathLst>
            </a:custGeom>
            <a:blipFill dpi="0" rotWithShape="0">
              <a:blip r:embed="rId7" cstate="print"/>
              <a:srcRect/>
              <a:tile tx="0" ty="0" sx="100000" sy="100000" flip="none" algn="tl"/>
            </a:blipFill>
            <a:ln w="9525">
              <a:noFill/>
              <a:round/>
              <a:headEnd/>
              <a:tailEnd/>
            </a:ln>
          </p:spPr>
          <p:txBody>
            <a:bodyPr/>
            <a:lstStyle/>
            <a:p>
              <a:pPr>
                <a:defRPr/>
              </a:pPr>
              <a:endParaRPr lang="en-US"/>
            </a:p>
          </p:txBody>
        </p:sp>
        <p:sp>
          <p:nvSpPr>
            <p:cNvPr id="714" name="Freeform 36"/>
            <p:cNvSpPr>
              <a:spLocks/>
            </p:cNvSpPr>
            <p:nvPr/>
          </p:nvSpPr>
          <p:spPr bwMode="auto">
            <a:xfrm>
              <a:off x="2134" y="3840"/>
              <a:ext cx="130" cy="122"/>
            </a:xfrm>
            <a:custGeom>
              <a:avLst/>
              <a:gdLst/>
              <a:ahLst/>
              <a:cxnLst>
                <a:cxn ang="0">
                  <a:pos x="37" y="120"/>
                </a:cxn>
                <a:cxn ang="0">
                  <a:pos x="64" y="122"/>
                </a:cxn>
                <a:cxn ang="0">
                  <a:pos x="76" y="103"/>
                </a:cxn>
                <a:cxn ang="0">
                  <a:pos x="87" y="89"/>
                </a:cxn>
                <a:cxn ang="0">
                  <a:pos x="105" y="75"/>
                </a:cxn>
                <a:cxn ang="0">
                  <a:pos x="122" y="56"/>
                </a:cxn>
                <a:cxn ang="0">
                  <a:pos x="130" y="44"/>
                </a:cxn>
                <a:cxn ang="0">
                  <a:pos x="130" y="25"/>
                </a:cxn>
                <a:cxn ang="0">
                  <a:pos x="118" y="11"/>
                </a:cxn>
                <a:cxn ang="0">
                  <a:pos x="103" y="4"/>
                </a:cxn>
                <a:cxn ang="0">
                  <a:pos x="85" y="8"/>
                </a:cxn>
                <a:cxn ang="0">
                  <a:pos x="72" y="6"/>
                </a:cxn>
                <a:cxn ang="0">
                  <a:pos x="56" y="0"/>
                </a:cxn>
                <a:cxn ang="0">
                  <a:pos x="31" y="6"/>
                </a:cxn>
                <a:cxn ang="0">
                  <a:pos x="21" y="15"/>
                </a:cxn>
                <a:cxn ang="0">
                  <a:pos x="12" y="25"/>
                </a:cxn>
                <a:cxn ang="0">
                  <a:pos x="4" y="39"/>
                </a:cxn>
                <a:cxn ang="0">
                  <a:pos x="0" y="58"/>
                </a:cxn>
                <a:cxn ang="0">
                  <a:pos x="0" y="87"/>
                </a:cxn>
                <a:cxn ang="0">
                  <a:pos x="12" y="103"/>
                </a:cxn>
                <a:cxn ang="0">
                  <a:pos x="37" y="120"/>
                </a:cxn>
              </a:cxnLst>
              <a:rect l="0" t="0" r="r" b="b"/>
              <a:pathLst>
                <a:path w="130" h="122">
                  <a:moveTo>
                    <a:pt x="37" y="120"/>
                  </a:moveTo>
                  <a:lnTo>
                    <a:pt x="64" y="122"/>
                  </a:lnTo>
                  <a:lnTo>
                    <a:pt x="76" y="103"/>
                  </a:lnTo>
                  <a:lnTo>
                    <a:pt x="87" y="89"/>
                  </a:lnTo>
                  <a:lnTo>
                    <a:pt x="105" y="75"/>
                  </a:lnTo>
                  <a:lnTo>
                    <a:pt x="122" y="56"/>
                  </a:lnTo>
                  <a:lnTo>
                    <a:pt x="130" y="44"/>
                  </a:lnTo>
                  <a:lnTo>
                    <a:pt x="130" y="25"/>
                  </a:lnTo>
                  <a:lnTo>
                    <a:pt x="118" y="11"/>
                  </a:lnTo>
                  <a:lnTo>
                    <a:pt x="103" y="4"/>
                  </a:lnTo>
                  <a:lnTo>
                    <a:pt x="85" y="8"/>
                  </a:lnTo>
                  <a:lnTo>
                    <a:pt x="72" y="6"/>
                  </a:lnTo>
                  <a:lnTo>
                    <a:pt x="56" y="0"/>
                  </a:lnTo>
                  <a:lnTo>
                    <a:pt x="31" y="6"/>
                  </a:lnTo>
                  <a:lnTo>
                    <a:pt x="21" y="15"/>
                  </a:lnTo>
                  <a:lnTo>
                    <a:pt x="12" y="25"/>
                  </a:lnTo>
                  <a:lnTo>
                    <a:pt x="4" y="39"/>
                  </a:lnTo>
                  <a:lnTo>
                    <a:pt x="0" y="58"/>
                  </a:lnTo>
                  <a:lnTo>
                    <a:pt x="0" y="87"/>
                  </a:lnTo>
                  <a:lnTo>
                    <a:pt x="12" y="103"/>
                  </a:lnTo>
                  <a:lnTo>
                    <a:pt x="37" y="120"/>
                  </a:lnTo>
                  <a:close/>
                </a:path>
              </a:pathLst>
            </a:custGeom>
            <a:blipFill dpi="0" rotWithShape="0">
              <a:blip r:embed="rId7" cstate="print"/>
              <a:srcRect/>
              <a:tile tx="0" ty="0" sx="100000" sy="100000" flip="none" algn="tl"/>
            </a:blipFill>
            <a:ln w="9525">
              <a:noFill/>
              <a:round/>
              <a:headEnd/>
              <a:tailEnd/>
            </a:ln>
          </p:spPr>
          <p:txBody>
            <a:bodyPr/>
            <a:lstStyle/>
            <a:p>
              <a:pPr>
                <a:defRPr/>
              </a:pPr>
              <a:endParaRPr lang="en-US"/>
            </a:p>
          </p:txBody>
        </p:sp>
        <p:grpSp>
          <p:nvGrpSpPr>
            <p:cNvPr id="3" name="Group 37"/>
            <p:cNvGrpSpPr>
              <a:grpSpLocks/>
            </p:cNvGrpSpPr>
            <p:nvPr/>
          </p:nvGrpSpPr>
          <p:grpSpPr bwMode="auto">
            <a:xfrm>
              <a:off x="732" y="592"/>
              <a:ext cx="4107" cy="3580"/>
              <a:chOff x="732" y="592"/>
              <a:chExt cx="4107" cy="3580"/>
            </a:xfrm>
          </p:grpSpPr>
          <p:sp>
            <p:nvSpPr>
              <p:cNvPr id="716" name="Freeform 38"/>
              <p:cNvSpPr>
                <a:spLocks/>
              </p:cNvSpPr>
              <p:nvPr/>
            </p:nvSpPr>
            <p:spPr bwMode="auto">
              <a:xfrm>
                <a:off x="905" y="981"/>
                <a:ext cx="2101" cy="3047"/>
              </a:xfrm>
              <a:custGeom>
                <a:avLst/>
                <a:gdLst/>
                <a:ahLst/>
                <a:cxnLst>
                  <a:cxn ang="0">
                    <a:pos x="1176" y="1975"/>
                  </a:cxn>
                  <a:cxn ang="0">
                    <a:pos x="1262" y="1987"/>
                  </a:cxn>
                  <a:cxn ang="0">
                    <a:pos x="1188" y="1878"/>
                  </a:cxn>
                  <a:cxn ang="0">
                    <a:pos x="1312" y="1820"/>
                  </a:cxn>
                  <a:cxn ang="0">
                    <a:pos x="1441" y="1781"/>
                  </a:cxn>
                  <a:cxn ang="0">
                    <a:pos x="1301" y="1704"/>
                  </a:cxn>
                  <a:cxn ang="0">
                    <a:pos x="1196" y="1649"/>
                  </a:cxn>
                  <a:cxn ang="0">
                    <a:pos x="1231" y="1630"/>
                  </a:cxn>
                  <a:cxn ang="0">
                    <a:pos x="1413" y="1692"/>
                  </a:cxn>
                  <a:cxn ang="0">
                    <a:pos x="1472" y="1704"/>
                  </a:cxn>
                  <a:cxn ang="0">
                    <a:pos x="1437" y="1630"/>
                  </a:cxn>
                  <a:cxn ang="0">
                    <a:pos x="1511" y="1640"/>
                  </a:cxn>
                  <a:cxn ang="0">
                    <a:pos x="1524" y="1702"/>
                  </a:cxn>
                  <a:cxn ang="0">
                    <a:pos x="1532" y="1756"/>
                  </a:cxn>
                  <a:cxn ang="0">
                    <a:pos x="1584" y="1773"/>
                  </a:cxn>
                  <a:cxn ang="0">
                    <a:pos x="1584" y="1853"/>
                  </a:cxn>
                  <a:cxn ang="0">
                    <a:pos x="1549" y="1921"/>
                  </a:cxn>
                  <a:cxn ang="0">
                    <a:pos x="1588" y="1915"/>
                  </a:cxn>
                  <a:cxn ang="0">
                    <a:pos x="1619" y="1855"/>
                  </a:cxn>
                  <a:cxn ang="0">
                    <a:pos x="1637" y="1793"/>
                  </a:cxn>
                  <a:cxn ang="0">
                    <a:pos x="1676" y="1762"/>
                  </a:cxn>
                  <a:cxn ang="0">
                    <a:pos x="1720" y="1787"/>
                  </a:cxn>
                  <a:cxn ang="0">
                    <a:pos x="1747" y="1818"/>
                  </a:cxn>
                  <a:cxn ang="0">
                    <a:pos x="1763" y="1861"/>
                  </a:cxn>
                  <a:cxn ang="0">
                    <a:pos x="1788" y="1901"/>
                  </a:cxn>
                  <a:cxn ang="0">
                    <a:pos x="1817" y="1905"/>
                  </a:cxn>
                  <a:cxn ang="0">
                    <a:pos x="1850" y="1909"/>
                  </a:cxn>
                  <a:cxn ang="0">
                    <a:pos x="1905" y="1878"/>
                  </a:cxn>
                  <a:cxn ang="0">
                    <a:pos x="1986" y="1868"/>
                  </a:cxn>
                  <a:cxn ang="0">
                    <a:pos x="2035" y="1899"/>
                  </a:cxn>
                  <a:cxn ang="0">
                    <a:pos x="2101" y="1907"/>
                  </a:cxn>
                  <a:cxn ang="0">
                    <a:pos x="2062" y="1851"/>
                  </a:cxn>
                  <a:cxn ang="0">
                    <a:pos x="2093" y="1824"/>
                  </a:cxn>
                  <a:cxn ang="0">
                    <a:pos x="2006" y="1773"/>
                  </a:cxn>
                  <a:cxn ang="0">
                    <a:pos x="1915" y="1754"/>
                  </a:cxn>
                  <a:cxn ang="0">
                    <a:pos x="1854" y="1711"/>
                  </a:cxn>
                  <a:cxn ang="0">
                    <a:pos x="1763" y="1680"/>
                  </a:cxn>
                  <a:cxn ang="0">
                    <a:pos x="1716" y="1653"/>
                  </a:cxn>
                  <a:cxn ang="0">
                    <a:pos x="1652" y="1661"/>
                  </a:cxn>
                  <a:cxn ang="0">
                    <a:pos x="1567" y="1599"/>
                  </a:cxn>
                  <a:cxn ang="0">
                    <a:pos x="1458" y="1547"/>
                  </a:cxn>
                  <a:cxn ang="0">
                    <a:pos x="1380" y="1537"/>
                  </a:cxn>
                  <a:cxn ang="0">
                    <a:pos x="1345" y="1498"/>
                  </a:cxn>
                  <a:cxn ang="0">
                    <a:pos x="1291" y="1423"/>
                  </a:cxn>
                  <a:cxn ang="0">
                    <a:pos x="1188" y="1353"/>
                  </a:cxn>
                  <a:cxn ang="0">
                    <a:pos x="1126" y="1279"/>
                  </a:cxn>
                  <a:cxn ang="0">
                    <a:pos x="1093" y="1192"/>
                  </a:cxn>
                  <a:cxn ang="0">
                    <a:pos x="1000" y="1101"/>
                  </a:cxn>
                  <a:cxn ang="0">
                    <a:pos x="922" y="1016"/>
                  </a:cxn>
                  <a:cxn ang="0">
                    <a:pos x="825" y="923"/>
                  </a:cxn>
                  <a:cxn ang="0">
                    <a:pos x="751" y="830"/>
                  </a:cxn>
                  <a:cxn ang="0">
                    <a:pos x="689" y="746"/>
                  </a:cxn>
                  <a:cxn ang="0">
                    <a:pos x="631" y="669"/>
                  </a:cxn>
                  <a:cxn ang="0">
                    <a:pos x="520" y="543"/>
                  </a:cxn>
                  <a:cxn ang="0">
                    <a:pos x="400" y="405"/>
                  </a:cxn>
                  <a:cxn ang="0">
                    <a:pos x="297" y="287"/>
                  </a:cxn>
                  <a:cxn ang="0">
                    <a:pos x="161" y="163"/>
                  </a:cxn>
                  <a:cxn ang="0">
                    <a:pos x="0" y="0"/>
                  </a:cxn>
                </a:cxnLst>
                <a:rect l="0" t="0" r="r" b="b"/>
                <a:pathLst>
                  <a:path w="2101" h="3047">
                    <a:moveTo>
                      <a:pt x="438" y="3045"/>
                    </a:moveTo>
                    <a:lnTo>
                      <a:pt x="1110" y="1975"/>
                    </a:lnTo>
                    <a:lnTo>
                      <a:pt x="1149" y="1960"/>
                    </a:lnTo>
                    <a:lnTo>
                      <a:pt x="1176" y="1975"/>
                    </a:lnTo>
                    <a:lnTo>
                      <a:pt x="1211" y="1991"/>
                    </a:lnTo>
                    <a:lnTo>
                      <a:pt x="1227" y="2006"/>
                    </a:lnTo>
                    <a:lnTo>
                      <a:pt x="1246" y="2006"/>
                    </a:lnTo>
                    <a:lnTo>
                      <a:pt x="1262" y="1987"/>
                    </a:lnTo>
                    <a:lnTo>
                      <a:pt x="1243" y="1960"/>
                    </a:lnTo>
                    <a:lnTo>
                      <a:pt x="1227" y="1932"/>
                    </a:lnTo>
                    <a:lnTo>
                      <a:pt x="1208" y="1905"/>
                    </a:lnTo>
                    <a:lnTo>
                      <a:pt x="1188" y="1878"/>
                    </a:lnTo>
                    <a:lnTo>
                      <a:pt x="1192" y="1851"/>
                    </a:lnTo>
                    <a:lnTo>
                      <a:pt x="1219" y="1828"/>
                    </a:lnTo>
                    <a:lnTo>
                      <a:pt x="1258" y="1828"/>
                    </a:lnTo>
                    <a:lnTo>
                      <a:pt x="1312" y="1820"/>
                    </a:lnTo>
                    <a:lnTo>
                      <a:pt x="1371" y="1820"/>
                    </a:lnTo>
                    <a:lnTo>
                      <a:pt x="1410" y="1820"/>
                    </a:lnTo>
                    <a:lnTo>
                      <a:pt x="1425" y="1801"/>
                    </a:lnTo>
                    <a:lnTo>
                      <a:pt x="1441" y="1781"/>
                    </a:lnTo>
                    <a:lnTo>
                      <a:pt x="1429" y="1754"/>
                    </a:lnTo>
                    <a:lnTo>
                      <a:pt x="1378" y="1739"/>
                    </a:lnTo>
                    <a:lnTo>
                      <a:pt x="1347" y="1727"/>
                    </a:lnTo>
                    <a:lnTo>
                      <a:pt x="1301" y="1704"/>
                    </a:lnTo>
                    <a:lnTo>
                      <a:pt x="1277" y="1684"/>
                    </a:lnTo>
                    <a:lnTo>
                      <a:pt x="1262" y="1673"/>
                    </a:lnTo>
                    <a:lnTo>
                      <a:pt x="1227" y="1665"/>
                    </a:lnTo>
                    <a:lnTo>
                      <a:pt x="1196" y="1649"/>
                    </a:lnTo>
                    <a:lnTo>
                      <a:pt x="1176" y="1630"/>
                    </a:lnTo>
                    <a:lnTo>
                      <a:pt x="1173" y="1599"/>
                    </a:lnTo>
                    <a:lnTo>
                      <a:pt x="1200" y="1611"/>
                    </a:lnTo>
                    <a:lnTo>
                      <a:pt x="1231" y="1630"/>
                    </a:lnTo>
                    <a:lnTo>
                      <a:pt x="1270" y="1638"/>
                    </a:lnTo>
                    <a:lnTo>
                      <a:pt x="1312" y="1649"/>
                    </a:lnTo>
                    <a:lnTo>
                      <a:pt x="1371" y="1673"/>
                    </a:lnTo>
                    <a:lnTo>
                      <a:pt x="1413" y="1692"/>
                    </a:lnTo>
                    <a:lnTo>
                      <a:pt x="1445" y="1715"/>
                    </a:lnTo>
                    <a:lnTo>
                      <a:pt x="1468" y="1735"/>
                    </a:lnTo>
                    <a:lnTo>
                      <a:pt x="1483" y="1731"/>
                    </a:lnTo>
                    <a:lnTo>
                      <a:pt x="1472" y="1704"/>
                    </a:lnTo>
                    <a:lnTo>
                      <a:pt x="1456" y="1677"/>
                    </a:lnTo>
                    <a:lnTo>
                      <a:pt x="1439" y="1657"/>
                    </a:lnTo>
                    <a:lnTo>
                      <a:pt x="1435" y="1640"/>
                    </a:lnTo>
                    <a:lnTo>
                      <a:pt x="1437" y="1630"/>
                    </a:lnTo>
                    <a:lnTo>
                      <a:pt x="1448" y="1624"/>
                    </a:lnTo>
                    <a:lnTo>
                      <a:pt x="1462" y="1624"/>
                    </a:lnTo>
                    <a:lnTo>
                      <a:pt x="1483" y="1630"/>
                    </a:lnTo>
                    <a:lnTo>
                      <a:pt x="1511" y="1640"/>
                    </a:lnTo>
                    <a:lnTo>
                      <a:pt x="1524" y="1655"/>
                    </a:lnTo>
                    <a:lnTo>
                      <a:pt x="1526" y="1669"/>
                    </a:lnTo>
                    <a:lnTo>
                      <a:pt x="1526" y="1686"/>
                    </a:lnTo>
                    <a:lnTo>
                      <a:pt x="1524" y="1702"/>
                    </a:lnTo>
                    <a:lnTo>
                      <a:pt x="1532" y="1715"/>
                    </a:lnTo>
                    <a:lnTo>
                      <a:pt x="1536" y="1729"/>
                    </a:lnTo>
                    <a:lnTo>
                      <a:pt x="1534" y="1744"/>
                    </a:lnTo>
                    <a:lnTo>
                      <a:pt x="1532" y="1756"/>
                    </a:lnTo>
                    <a:lnTo>
                      <a:pt x="1545" y="1760"/>
                    </a:lnTo>
                    <a:lnTo>
                      <a:pt x="1561" y="1762"/>
                    </a:lnTo>
                    <a:lnTo>
                      <a:pt x="1573" y="1764"/>
                    </a:lnTo>
                    <a:lnTo>
                      <a:pt x="1584" y="1773"/>
                    </a:lnTo>
                    <a:lnTo>
                      <a:pt x="1592" y="1793"/>
                    </a:lnTo>
                    <a:lnTo>
                      <a:pt x="1590" y="1806"/>
                    </a:lnTo>
                    <a:lnTo>
                      <a:pt x="1590" y="1830"/>
                    </a:lnTo>
                    <a:lnTo>
                      <a:pt x="1584" y="1853"/>
                    </a:lnTo>
                    <a:lnTo>
                      <a:pt x="1577" y="1870"/>
                    </a:lnTo>
                    <a:lnTo>
                      <a:pt x="1569" y="1888"/>
                    </a:lnTo>
                    <a:lnTo>
                      <a:pt x="1561" y="1903"/>
                    </a:lnTo>
                    <a:lnTo>
                      <a:pt x="1549" y="1921"/>
                    </a:lnTo>
                    <a:lnTo>
                      <a:pt x="1547" y="1940"/>
                    </a:lnTo>
                    <a:lnTo>
                      <a:pt x="1555" y="1952"/>
                    </a:lnTo>
                    <a:lnTo>
                      <a:pt x="1575" y="1942"/>
                    </a:lnTo>
                    <a:lnTo>
                      <a:pt x="1588" y="1915"/>
                    </a:lnTo>
                    <a:lnTo>
                      <a:pt x="1600" y="1901"/>
                    </a:lnTo>
                    <a:lnTo>
                      <a:pt x="1610" y="1886"/>
                    </a:lnTo>
                    <a:lnTo>
                      <a:pt x="1615" y="1872"/>
                    </a:lnTo>
                    <a:lnTo>
                      <a:pt x="1619" y="1855"/>
                    </a:lnTo>
                    <a:lnTo>
                      <a:pt x="1623" y="1839"/>
                    </a:lnTo>
                    <a:lnTo>
                      <a:pt x="1627" y="1818"/>
                    </a:lnTo>
                    <a:lnTo>
                      <a:pt x="1631" y="1801"/>
                    </a:lnTo>
                    <a:lnTo>
                      <a:pt x="1637" y="1793"/>
                    </a:lnTo>
                    <a:lnTo>
                      <a:pt x="1645" y="1783"/>
                    </a:lnTo>
                    <a:lnTo>
                      <a:pt x="1652" y="1773"/>
                    </a:lnTo>
                    <a:lnTo>
                      <a:pt x="1666" y="1764"/>
                    </a:lnTo>
                    <a:lnTo>
                      <a:pt x="1676" y="1762"/>
                    </a:lnTo>
                    <a:lnTo>
                      <a:pt x="1687" y="1764"/>
                    </a:lnTo>
                    <a:lnTo>
                      <a:pt x="1705" y="1777"/>
                    </a:lnTo>
                    <a:lnTo>
                      <a:pt x="1713" y="1783"/>
                    </a:lnTo>
                    <a:lnTo>
                      <a:pt x="1720" y="1787"/>
                    </a:lnTo>
                    <a:lnTo>
                      <a:pt x="1732" y="1789"/>
                    </a:lnTo>
                    <a:lnTo>
                      <a:pt x="1744" y="1793"/>
                    </a:lnTo>
                    <a:lnTo>
                      <a:pt x="1746" y="1804"/>
                    </a:lnTo>
                    <a:lnTo>
                      <a:pt x="1747" y="1818"/>
                    </a:lnTo>
                    <a:lnTo>
                      <a:pt x="1749" y="1828"/>
                    </a:lnTo>
                    <a:lnTo>
                      <a:pt x="1753" y="1835"/>
                    </a:lnTo>
                    <a:lnTo>
                      <a:pt x="1757" y="1851"/>
                    </a:lnTo>
                    <a:lnTo>
                      <a:pt x="1763" y="1861"/>
                    </a:lnTo>
                    <a:lnTo>
                      <a:pt x="1769" y="1868"/>
                    </a:lnTo>
                    <a:lnTo>
                      <a:pt x="1775" y="1876"/>
                    </a:lnTo>
                    <a:lnTo>
                      <a:pt x="1786" y="1888"/>
                    </a:lnTo>
                    <a:lnTo>
                      <a:pt x="1788" y="1901"/>
                    </a:lnTo>
                    <a:lnTo>
                      <a:pt x="1798" y="1917"/>
                    </a:lnTo>
                    <a:lnTo>
                      <a:pt x="1810" y="1919"/>
                    </a:lnTo>
                    <a:lnTo>
                      <a:pt x="1814" y="1911"/>
                    </a:lnTo>
                    <a:lnTo>
                      <a:pt x="1817" y="1905"/>
                    </a:lnTo>
                    <a:lnTo>
                      <a:pt x="1821" y="1905"/>
                    </a:lnTo>
                    <a:lnTo>
                      <a:pt x="1835" y="1915"/>
                    </a:lnTo>
                    <a:lnTo>
                      <a:pt x="1845" y="1923"/>
                    </a:lnTo>
                    <a:lnTo>
                      <a:pt x="1850" y="1909"/>
                    </a:lnTo>
                    <a:lnTo>
                      <a:pt x="1860" y="1898"/>
                    </a:lnTo>
                    <a:lnTo>
                      <a:pt x="1872" y="1890"/>
                    </a:lnTo>
                    <a:lnTo>
                      <a:pt x="1887" y="1882"/>
                    </a:lnTo>
                    <a:lnTo>
                      <a:pt x="1905" y="1878"/>
                    </a:lnTo>
                    <a:lnTo>
                      <a:pt x="1928" y="1868"/>
                    </a:lnTo>
                    <a:lnTo>
                      <a:pt x="1948" y="1868"/>
                    </a:lnTo>
                    <a:lnTo>
                      <a:pt x="1969" y="1868"/>
                    </a:lnTo>
                    <a:lnTo>
                      <a:pt x="1986" y="1868"/>
                    </a:lnTo>
                    <a:lnTo>
                      <a:pt x="2000" y="1878"/>
                    </a:lnTo>
                    <a:lnTo>
                      <a:pt x="2006" y="1892"/>
                    </a:lnTo>
                    <a:lnTo>
                      <a:pt x="2017" y="1901"/>
                    </a:lnTo>
                    <a:lnTo>
                      <a:pt x="2035" y="1899"/>
                    </a:lnTo>
                    <a:lnTo>
                      <a:pt x="2052" y="1899"/>
                    </a:lnTo>
                    <a:lnTo>
                      <a:pt x="2074" y="1907"/>
                    </a:lnTo>
                    <a:lnTo>
                      <a:pt x="2085" y="1909"/>
                    </a:lnTo>
                    <a:lnTo>
                      <a:pt x="2101" y="1907"/>
                    </a:lnTo>
                    <a:lnTo>
                      <a:pt x="2101" y="1894"/>
                    </a:lnTo>
                    <a:lnTo>
                      <a:pt x="2089" y="1876"/>
                    </a:lnTo>
                    <a:lnTo>
                      <a:pt x="2078" y="1863"/>
                    </a:lnTo>
                    <a:lnTo>
                      <a:pt x="2062" y="1851"/>
                    </a:lnTo>
                    <a:lnTo>
                      <a:pt x="2058" y="1837"/>
                    </a:lnTo>
                    <a:lnTo>
                      <a:pt x="2070" y="1830"/>
                    </a:lnTo>
                    <a:lnTo>
                      <a:pt x="2082" y="1828"/>
                    </a:lnTo>
                    <a:lnTo>
                      <a:pt x="2093" y="1824"/>
                    </a:lnTo>
                    <a:lnTo>
                      <a:pt x="2068" y="1810"/>
                    </a:lnTo>
                    <a:lnTo>
                      <a:pt x="2049" y="1799"/>
                    </a:lnTo>
                    <a:lnTo>
                      <a:pt x="2031" y="1787"/>
                    </a:lnTo>
                    <a:lnTo>
                      <a:pt x="2006" y="1773"/>
                    </a:lnTo>
                    <a:lnTo>
                      <a:pt x="1986" y="1762"/>
                    </a:lnTo>
                    <a:lnTo>
                      <a:pt x="1967" y="1758"/>
                    </a:lnTo>
                    <a:lnTo>
                      <a:pt x="1934" y="1754"/>
                    </a:lnTo>
                    <a:lnTo>
                      <a:pt x="1915" y="1754"/>
                    </a:lnTo>
                    <a:lnTo>
                      <a:pt x="1883" y="1748"/>
                    </a:lnTo>
                    <a:lnTo>
                      <a:pt x="1870" y="1739"/>
                    </a:lnTo>
                    <a:lnTo>
                      <a:pt x="1860" y="1727"/>
                    </a:lnTo>
                    <a:lnTo>
                      <a:pt x="1854" y="1711"/>
                    </a:lnTo>
                    <a:lnTo>
                      <a:pt x="1837" y="1708"/>
                    </a:lnTo>
                    <a:lnTo>
                      <a:pt x="1814" y="1702"/>
                    </a:lnTo>
                    <a:lnTo>
                      <a:pt x="1790" y="1692"/>
                    </a:lnTo>
                    <a:lnTo>
                      <a:pt x="1763" y="1680"/>
                    </a:lnTo>
                    <a:lnTo>
                      <a:pt x="1746" y="1673"/>
                    </a:lnTo>
                    <a:lnTo>
                      <a:pt x="1734" y="1663"/>
                    </a:lnTo>
                    <a:lnTo>
                      <a:pt x="1724" y="1649"/>
                    </a:lnTo>
                    <a:lnTo>
                      <a:pt x="1716" y="1653"/>
                    </a:lnTo>
                    <a:lnTo>
                      <a:pt x="1709" y="1663"/>
                    </a:lnTo>
                    <a:lnTo>
                      <a:pt x="1687" y="1667"/>
                    </a:lnTo>
                    <a:lnTo>
                      <a:pt x="1668" y="1661"/>
                    </a:lnTo>
                    <a:lnTo>
                      <a:pt x="1652" y="1661"/>
                    </a:lnTo>
                    <a:lnTo>
                      <a:pt x="1629" y="1649"/>
                    </a:lnTo>
                    <a:lnTo>
                      <a:pt x="1608" y="1632"/>
                    </a:lnTo>
                    <a:lnTo>
                      <a:pt x="1590" y="1620"/>
                    </a:lnTo>
                    <a:lnTo>
                      <a:pt x="1567" y="1599"/>
                    </a:lnTo>
                    <a:lnTo>
                      <a:pt x="1545" y="1585"/>
                    </a:lnTo>
                    <a:lnTo>
                      <a:pt x="1512" y="1572"/>
                    </a:lnTo>
                    <a:lnTo>
                      <a:pt x="1493" y="1560"/>
                    </a:lnTo>
                    <a:lnTo>
                      <a:pt x="1458" y="1547"/>
                    </a:lnTo>
                    <a:lnTo>
                      <a:pt x="1439" y="1537"/>
                    </a:lnTo>
                    <a:lnTo>
                      <a:pt x="1419" y="1531"/>
                    </a:lnTo>
                    <a:lnTo>
                      <a:pt x="1400" y="1531"/>
                    </a:lnTo>
                    <a:lnTo>
                      <a:pt x="1380" y="1537"/>
                    </a:lnTo>
                    <a:lnTo>
                      <a:pt x="1361" y="1545"/>
                    </a:lnTo>
                    <a:lnTo>
                      <a:pt x="1345" y="1541"/>
                    </a:lnTo>
                    <a:lnTo>
                      <a:pt x="1345" y="1520"/>
                    </a:lnTo>
                    <a:lnTo>
                      <a:pt x="1345" y="1498"/>
                    </a:lnTo>
                    <a:lnTo>
                      <a:pt x="1349" y="1483"/>
                    </a:lnTo>
                    <a:lnTo>
                      <a:pt x="1338" y="1463"/>
                    </a:lnTo>
                    <a:lnTo>
                      <a:pt x="1310" y="1444"/>
                    </a:lnTo>
                    <a:lnTo>
                      <a:pt x="1291" y="1423"/>
                    </a:lnTo>
                    <a:lnTo>
                      <a:pt x="1260" y="1401"/>
                    </a:lnTo>
                    <a:lnTo>
                      <a:pt x="1237" y="1384"/>
                    </a:lnTo>
                    <a:lnTo>
                      <a:pt x="1213" y="1368"/>
                    </a:lnTo>
                    <a:lnTo>
                      <a:pt x="1188" y="1353"/>
                    </a:lnTo>
                    <a:lnTo>
                      <a:pt x="1165" y="1330"/>
                    </a:lnTo>
                    <a:lnTo>
                      <a:pt x="1151" y="1314"/>
                    </a:lnTo>
                    <a:lnTo>
                      <a:pt x="1138" y="1297"/>
                    </a:lnTo>
                    <a:lnTo>
                      <a:pt x="1126" y="1279"/>
                    </a:lnTo>
                    <a:lnTo>
                      <a:pt x="1120" y="1260"/>
                    </a:lnTo>
                    <a:lnTo>
                      <a:pt x="1118" y="1239"/>
                    </a:lnTo>
                    <a:lnTo>
                      <a:pt x="1112" y="1215"/>
                    </a:lnTo>
                    <a:lnTo>
                      <a:pt x="1093" y="1192"/>
                    </a:lnTo>
                    <a:lnTo>
                      <a:pt x="1058" y="1165"/>
                    </a:lnTo>
                    <a:lnTo>
                      <a:pt x="1039" y="1144"/>
                    </a:lnTo>
                    <a:lnTo>
                      <a:pt x="1015" y="1120"/>
                    </a:lnTo>
                    <a:lnTo>
                      <a:pt x="1000" y="1101"/>
                    </a:lnTo>
                    <a:lnTo>
                      <a:pt x="988" y="1082"/>
                    </a:lnTo>
                    <a:lnTo>
                      <a:pt x="969" y="1060"/>
                    </a:lnTo>
                    <a:lnTo>
                      <a:pt x="945" y="1039"/>
                    </a:lnTo>
                    <a:lnTo>
                      <a:pt x="922" y="1016"/>
                    </a:lnTo>
                    <a:lnTo>
                      <a:pt x="897" y="987"/>
                    </a:lnTo>
                    <a:lnTo>
                      <a:pt x="873" y="965"/>
                    </a:lnTo>
                    <a:lnTo>
                      <a:pt x="842" y="944"/>
                    </a:lnTo>
                    <a:lnTo>
                      <a:pt x="825" y="923"/>
                    </a:lnTo>
                    <a:lnTo>
                      <a:pt x="804" y="901"/>
                    </a:lnTo>
                    <a:lnTo>
                      <a:pt x="786" y="874"/>
                    </a:lnTo>
                    <a:lnTo>
                      <a:pt x="769" y="855"/>
                    </a:lnTo>
                    <a:lnTo>
                      <a:pt x="751" y="830"/>
                    </a:lnTo>
                    <a:lnTo>
                      <a:pt x="732" y="808"/>
                    </a:lnTo>
                    <a:lnTo>
                      <a:pt x="712" y="785"/>
                    </a:lnTo>
                    <a:lnTo>
                      <a:pt x="699" y="766"/>
                    </a:lnTo>
                    <a:lnTo>
                      <a:pt x="689" y="746"/>
                    </a:lnTo>
                    <a:lnTo>
                      <a:pt x="677" y="735"/>
                    </a:lnTo>
                    <a:lnTo>
                      <a:pt x="666" y="711"/>
                    </a:lnTo>
                    <a:lnTo>
                      <a:pt x="644" y="688"/>
                    </a:lnTo>
                    <a:lnTo>
                      <a:pt x="631" y="669"/>
                    </a:lnTo>
                    <a:lnTo>
                      <a:pt x="615" y="651"/>
                    </a:lnTo>
                    <a:lnTo>
                      <a:pt x="574" y="607"/>
                    </a:lnTo>
                    <a:lnTo>
                      <a:pt x="545" y="578"/>
                    </a:lnTo>
                    <a:lnTo>
                      <a:pt x="520" y="543"/>
                    </a:lnTo>
                    <a:lnTo>
                      <a:pt x="485" y="502"/>
                    </a:lnTo>
                    <a:lnTo>
                      <a:pt x="452" y="469"/>
                    </a:lnTo>
                    <a:lnTo>
                      <a:pt x="417" y="430"/>
                    </a:lnTo>
                    <a:lnTo>
                      <a:pt x="400" y="405"/>
                    </a:lnTo>
                    <a:lnTo>
                      <a:pt x="376" y="372"/>
                    </a:lnTo>
                    <a:lnTo>
                      <a:pt x="353" y="345"/>
                    </a:lnTo>
                    <a:lnTo>
                      <a:pt x="324" y="312"/>
                    </a:lnTo>
                    <a:lnTo>
                      <a:pt x="297" y="287"/>
                    </a:lnTo>
                    <a:lnTo>
                      <a:pt x="264" y="256"/>
                    </a:lnTo>
                    <a:lnTo>
                      <a:pt x="235" y="227"/>
                    </a:lnTo>
                    <a:lnTo>
                      <a:pt x="200" y="194"/>
                    </a:lnTo>
                    <a:lnTo>
                      <a:pt x="161" y="163"/>
                    </a:lnTo>
                    <a:lnTo>
                      <a:pt x="126" y="128"/>
                    </a:lnTo>
                    <a:lnTo>
                      <a:pt x="85" y="81"/>
                    </a:lnTo>
                    <a:lnTo>
                      <a:pt x="60" y="56"/>
                    </a:lnTo>
                    <a:lnTo>
                      <a:pt x="0" y="0"/>
                    </a:lnTo>
                    <a:lnTo>
                      <a:pt x="0" y="3047"/>
                    </a:lnTo>
                    <a:lnTo>
                      <a:pt x="438" y="3045"/>
                    </a:lnTo>
                    <a:close/>
                  </a:path>
                </a:pathLst>
              </a:custGeom>
              <a:blipFill dpi="0" rotWithShape="0">
                <a:blip r:embed="rId8" cstate="print"/>
                <a:srcRect/>
                <a:tile tx="0" ty="0" sx="100000" sy="100000" flip="none" algn="tl"/>
              </a:blipFill>
              <a:ln w="9525">
                <a:noFill/>
                <a:round/>
                <a:headEnd/>
                <a:tailEnd/>
              </a:ln>
            </p:spPr>
            <p:txBody>
              <a:bodyPr/>
              <a:lstStyle/>
              <a:p>
                <a:pPr>
                  <a:defRPr/>
                </a:pPr>
                <a:endParaRPr lang="en-US"/>
              </a:p>
            </p:txBody>
          </p:sp>
          <p:sp>
            <p:nvSpPr>
              <p:cNvPr id="717" name="Freeform 39"/>
              <p:cNvSpPr>
                <a:spLocks/>
              </p:cNvSpPr>
              <p:nvPr/>
            </p:nvSpPr>
            <p:spPr bwMode="auto">
              <a:xfrm>
                <a:off x="905" y="981"/>
                <a:ext cx="2101" cy="3047"/>
              </a:xfrm>
              <a:custGeom>
                <a:avLst/>
                <a:gdLst/>
                <a:ahLst/>
                <a:cxnLst>
                  <a:cxn ang="0">
                    <a:pos x="1176" y="1975"/>
                  </a:cxn>
                  <a:cxn ang="0">
                    <a:pos x="1262" y="1987"/>
                  </a:cxn>
                  <a:cxn ang="0">
                    <a:pos x="1188" y="1878"/>
                  </a:cxn>
                  <a:cxn ang="0">
                    <a:pos x="1312" y="1820"/>
                  </a:cxn>
                  <a:cxn ang="0">
                    <a:pos x="1441" y="1781"/>
                  </a:cxn>
                  <a:cxn ang="0">
                    <a:pos x="1301" y="1704"/>
                  </a:cxn>
                  <a:cxn ang="0">
                    <a:pos x="1196" y="1649"/>
                  </a:cxn>
                  <a:cxn ang="0">
                    <a:pos x="1231" y="1630"/>
                  </a:cxn>
                  <a:cxn ang="0">
                    <a:pos x="1413" y="1692"/>
                  </a:cxn>
                  <a:cxn ang="0">
                    <a:pos x="1472" y="1704"/>
                  </a:cxn>
                  <a:cxn ang="0">
                    <a:pos x="1437" y="1630"/>
                  </a:cxn>
                  <a:cxn ang="0">
                    <a:pos x="1511" y="1640"/>
                  </a:cxn>
                  <a:cxn ang="0">
                    <a:pos x="1524" y="1702"/>
                  </a:cxn>
                  <a:cxn ang="0">
                    <a:pos x="1532" y="1756"/>
                  </a:cxn>
                  <a:cxn ang="0">
                    <a:pos x="1584" y="1773"/>
                  </a:cxn>
                  <a:cxn ang="0">
                    <a:pos x="1584" y="1853"/>
                  </a:cxn>
                  <a:cxn ang="0">
                    <a:pos x="1549" y="1921"/>
                  </a:cxn>
                  <a:cxn ang="0">
                    <a:pos x="1588" y="1915"/>
                  </a:cxn>
                  <a:cxn ang="0">
                    <a:pos x="1619" y="1855"/>
                  </a:cxn>
                  <a:cxn ang="0">
                    <a:pos x="1637" y="1793"/>
                  </a:cxn>
                  <a:cxn ang="0">
                    <a:pos x="1676" y="1762"/>
                  </a:cxn>
                  <a:cxn ang="0">
                    <a:pos x="1720" y="1787"/>
                  </a:cxn>
                  <a:cxn ang="0">
                    <a:pos x="1747" y="1818"/>
                  </a:cxn>
                  <a:cxn ang="0">
                    <a:pos x="1763" y="1861"/>
                  </a:cxn>
                  <a:cxn ang="0">
                    <a:pos x="1788" y="1901"/>
                  </a:cxn>
                  <a:cxn ang="0">
                    <a:pos x="1817" y="1905"/>
                  </a:cxn>
                  <a:cxn ang="0">
                    <a:pos x="1850" y="1909"/>
                  </a:cxn>
                  <a:cxn ang="0">
                    <a:pos x="1905" y="1878"/>
                  </a:cxn>
                  <a:cxn ang="0">
                    <a:pos x="1986" y="1868"/>
                  </a:cxn>
                  <a:cxn ang="0">
                    <a:pos x="2035" y="1899"/>
                  </a:cxn>
                  <a:cxn ang="0">
                    <a:pos x="2101" y="1907"/>
                  </a:cxn>
                  <a:cxn ang="0">
                    <a:pos x="2062" y="1851"/>
                  </a:cxn>
                  <a:cxn ang="0">
                    <a:pos x="2093" y="1824"/>
                  </a:cxn>
                  <a:cxn ang="0">
                    <a:pos x="2006" y="1773"/>
                  </a:cxn>
                  <a:cxn ang="0">
                    <a:pos x="1915" y="1754"/>
                  </a:cxn>
                  <a:cxn ang="0">
                    <a:pos x="1854" y="1711"/>
                  </a:cxn>
                  <a:cxn ang="0">
                    <a:pos x="1763" y="1680"/>
                  </a:cxn>
                  <a:cxn ang="0">
                    <a:pos x="1716" y="1653"/>
                  </a:cxn>
                  <a:cxn ang="0">
                    <a:pos x="1652" y="1661"/>
                  </a:cxn>
                  <a:cxn ang="0">
                    <a:pos x="1567" y="1599"/>
                  </a:cxn>
                  <a:cxn ang="0">
                    <a:pos x="1458" y="1547"/>
                  </a:cxn>
                  <a:cxn ang="0">
                    <a:pos x="1380" y="1537"/>
                  </a:cxn>
                  <a:cxn ang="0">
                    <a:pos x="1345" y="1498"/>
                  </a:cxn>
                  <a:cxn ang="0">
                    <a:pos x="1291" y="1423"/>
                  </a:cxn>
                  <a:cxn ang="0">
                    <a:pos x="1188" y="1353"/>
                  </a:cxn>
                  <a:cxn ang="0">
                    <a:pos x="1126" y="1279"/>
                  </a:cxn>
                  <a:cxn ang="0">
                    <a:pos x="1093" y="1192"/>
                  </a:cxn>
                  <a:cxn ang="0">
                    <a:pos x="1000" y="1101"/>
                  </a:cxn>
                  <a:cxn ang="0">
                    <a:pos x="922" y="1016"/>
                  </a:cxn>
                  <a:cxn ang="0">
                    <a:pos x="825" y="923"/>
                  </a:cxn>
                  <a:cxn ang="0">
                    <a:pos x="751" y="830"/>
                  </a:cxn>
                  <a:cxn ang="0">
                    <a:pos x="689" y="746"/>
                  </a:cxn>
                  <a:cxn ang="0">
                    <a:pos x="631" y="669"/>
                  </a:cxn>
                  <a:cxn ang="0">
                    <a:pos x="520" y="543"/>
                  </a:cxn>
                  <a:cxn ang="0">
                    <a:pos x="400" y="405"/>
                  </a:cxn>
                  <a:cxn ang="0">
                    <a:pos x="297" y="287"/>
                  </a:cxn>
                  <a:cxn ang="0">
                    <a:pos x="161" y="163"/>
                  </a:cxn>
                  <a:cxn ang="0">
                    <a:pos x="0" y="0"/>
                  </a:cxn>
                </a:cxnLst>
                <a:rect l="0" t="0" r="r" b="b"/>
                <a:pathLst>
                  <a:path w="2101" h="3047">
                    <a:moveTo>
                      <a:pt x="438" y="3045"/>
                    </a:moveTo>
                    <a:lnTo>
                      <a:pt x="1110" y="1975"/>
                    </a:lnTo>
                    <a:lnTo>
                      <a:pt x="1149" y="1960"/>
                    </a:lnTo>
                    <a:lnTo>
                      <a:pt x="1176" y="1975"/>
                    </a:lnTo>
                    <a:lnTo>
                      <a:pt x="1211" y="1991"/>
                    </a:lnTo>
                    <a:lnTo>
                      <a:pt x="1227" y="2006"/>
                    </a:lnTo>
                    <a:lnTo>
                      <a:pt x="1246" y="2006"/>
                    </a:lnTo>
                    <a:lnTo>
                      <a:pt x="1262" y="1987"/>
                    </a:lnTo>
                    <a:lnTo>
                      <a:pt x="1243" y="1960"/>
                    </a:lnTo>
                    <a:lnTo>
                      <a:pt x="1227" y="1932"/>
                    </a:lnTo>
                    <a:lnTo>
                      <a:pt x="1208" y="1905"/>
                    </a:lnTo>
                    <a:lnTo>
                      <a:pt x="1188" y="1878"/>
                    </a:lnTo>
                    <a:lnTo>
                      <a:pt x="1192" y="1851"/>
                    </a:lnTo>
                    <a:lnTo>
                      <a:pt x="1219" y="1828"/>
                    </a:lnTo>
                    <a:lnTo>
                      <a:pt x="1258" y="1828"/>
                    </a:lnTo>
                    <a:lnTo>
                      <a:pt x="1312" y="1820"/>
                    </a:lnTo>
                    <a:lnTo>
                      <a:pt x="1371" y="1820"/>
                    </a:lnTo>
                    <a:lnTo>
                      <a:pt x="1410" y="1820"/>
                    </a:lnTo>
                    <a:lnTo>
                      <a:pt x="1425" y="1801"/>
                    </a:lnTo>
                    <a:lnTo>
                      <a:pt x="1441" y="1781"/>
                    </a:lnTo>
                    <a:lnTo>
                      <a:pt x="1429" y="1754"/>
                    </a:lnTo>
                    <a:lnTo>
                      <a:pt x="1378" y="1739"/>
                    </a:lnTo>
                    <a:lnTo>
                      <a:pt x="1347" y="1727"/>
                    </a:lnTo>
                    <a:lnTo>
                      <a:pt x="1301" y="1704"/>
                    </a:lnTo>
                    <a:lnTo>
                      <a:pt x="1277" y="1684"/>
                    </a:lnTo>
                    <a:lnTo>
                      <a:pt x="1262" y="1673"/>
                    </a:lnTo>
                    <a:lnTo>
                      <a:pt x="1227" y="1665"/>
                    </a:lnTo>
                    <a:lnTo>
                      <a:pt x="1196" y="1649"/>
                    </a:lnTo>
                    <a:lnTo>
                      <a:pt x="1176" y="1630"/>
                    </a:lnTo>
                    <a:lnTo>
                      <a:pt x="1173" y="1599"/>
                    </a:lnTo>
                    <a:lnTo>
                      <a:pt x="1200" y="1611"/>
                    </a:lnTo>
                    <a:lnTo>
                      <a:pt x="1231" y="1630"/>
                    </a:lnTo>
                    <a:lnTo>
                      <a:pt x="1270" y="1638"/>
                    </a:lnTo>
                    <a:lnTo>
                      <a:pt x="1312" y="1649"/>
                    </a:lnTo>
                    <a:lnTo>
                      <a:pt x="1371" y="1673"/>
                    </a:lnTo>
                    <a:lnTo>
                      <a:pt x="1413" y="1692"/>
                    </a:lnTo>
                    <a:lnTo>
                      <a:pt x="1445" y="1715"/>
                    </a:lnTo>
                    <a:lnTo>
                      <a:pt x="1468" y="1735"/>
                    </a:lnTo>
                    <a:lnTo>
                      <a:pt x="1483" y="1731"/>
                    </a:lnTo>
                    <a:lnTo>
                      <a:pt x="1472" y="1704"/>
                    </a:lnTo>
                    <a:lnTo>
                      <a:pt x="1456" y="1677"/>
                    </a:lnTo>
                    <a:lnTo>
                      <a:pt x="1439" y="1657"/>
                    </a:lnTo>
                    <a:lnTo>
                      <a:pt x="1435" y="1640"/>
                    </a:lnTo>
                    <a:lnTo>
                      <a:pt x="1437" y="1630"/>
                    </a:lnTo>
                    <a:lnTo>
                      <a:pt x="1448" y="1624"/>
                    </a:lnTo>
                    <a:lnTo>
                      <a:pt x="1462" y="1624"/>
                    </a:lnTo>
                    <a:lnTo>
                      <a:pt x="1483" y="1630"/>
                    </a:lnTo>
                    <a:lnTo>
                      <a:pt x="1511" y="1640"/>
                    </a:lnTo>
                    <a:lnTo>
                      <a:pt x="1524" y="1655"/>
                    </a:lnTo>
                    <a:lnTo>
                      <a:pt x="1526" y="1669"/>
                    </a:lnTo>
                    <a:lnTo>
                      <a:pt x="1526" y="1686"/>
                    </a:lnTo>
                    <a:lnTo>
                      <a:pt x="1524" y="1702"/>
                    </a:lnTo>
                    <a:lnTo>
                      <a:pt x="1532" y="1715"/>
                    </a:lnTo>
                    <a:lnTo>
                      <a:pt x="1536" y="1729"/>
                    </a:lnTo>
                    <a:lnTo>
                      <a:pt x="1534" y="1744"/>
                    </a:lnTo>
                    <a:lnTo>
                      <a:pt x="1532" y="1756"/>
                    </a:lnTo>
                    <a:lnTo>
                      <a:pt x="1545" y="1760"/>
                    </a:lnTo>
                    <a:lnTo>
                      <a:pt x="1561" y="1762"/>
                    </a:lnTo>
                    <a:lnTo>
                      <a:pt x="1573" y="1764"/>
                    </a:lnTo>
                    <a:lnTo>
                      <a:pt x="1584" y="1773"/>
                    </a:lnTo>
                    <a:lnTo>
                      <a:pt x="1592" y="1793"/>
                    </a:lnTo>
                    <a:lnTo>
                      <a:pt x="1590" y="1806"/>
                    </a:lnTo>
                    <a:lnTo>
                      <a:pt x="1590" y="1830"/>
                    </a:lnTo>
                    <a:lnTo>
                      <a:pt x="1584" y="1853"/>
                    </a:lnTo>
                    <a:lnTo>
                      <a:pt x="1577" y="1870"/>
                    </a:lnTo>
                    <a:lnTo>
                      <a:pt x="1569" y="1888"/>
                    </a:lnTo>
                    <a:lnTo>
                      <a:pt x="1561" y="1903"/>
                    </a:lnTo>
                    <a:lnTo>
                      <a:pt x="1549" y="1921"/>
                    </a:lnTo>
                    <a:lnTo>
                      <a:pt x="1547" y="1940"/>
                    </a:lnTo>
                    <a:lnTo>
                      <a:pt x="1555" y="1952"/>
                    </a:lnTo>
                    <a:lnTo>
                      <a:pt x="1575" y="1942"/>
                    </a:lnTo>
                    <a:lnTo>
                      <a:pt x="1588" y="1915"/>
                    </a:lnTo>
                    <a:lnTo>
                      <a:pt x="1600" y="1901"/>
                    </a:lnTo>
                    <a:lnTo>
                      <a:pt x="1610" y="1886"/>
                    </a:lnTo>
                    <a:lnTo>
                      <a:pt x="1615" y="1872"/>
                    </a:lnTo>
                    <a:lnTo>
                      <a:pt x="1619" y="1855"/>
                    </a:lnTo>
                    <a:lnTo>
                      <a:pt x="1623" y="1839"/>
                    </a:lnTo>
                    <a:lnTo>
                      <a:pt x="1627" y="1818"/>
                    </a:lnTo>
                    <a:lnTo>
                      <a:pt x="1631" y="1801"/>
                    </a:lnTo>
                    <a:lnTo>
                      <a:pt x="1637" y="1793"/>
                    </a:lnTo>
                    <a:lnTo>
                      <a:pt x="1645" y="1783"/>
                    </a:lnTo>
                    <a:lnTo>
                      <a:pt x="1652" y="1773"/>
                    </a:lnTo>
                    <a:lnTo>
                      <a:pt x="1666" y="1764"/>
                    </a:lnTo>
                    <a:lnTo>
                      <a:pt x="1676" y="1762"/>
                    </a:lnTo>
                    <a:lnTo>
                      <a:pt x="1687" y="1764"/>
                    </a:lnTo>
                    <a:lnTo>
                      <a:pt x="1705" y="1777"/>
                    </a:lnTo>
                    <a:lnTo>
                      <a:pt x="1713" y="1783"/>
                    </a:lnTo>
                    <a:lnTo>
                      <a:pt x="1720" y="1787"/>
                    </a:lnTo>
                    <a:lnTo>
                      <a:pt x="1732" y="1789"/>
                    </a:lnTo>
                    <a:lnTo>
                      <a:pt x="1744" y="1793"/>
                    </a:lnTo>
                    <a:lnTo>
                      <a:pt x="1746" y="1804"/>
                    </a:lnTo>
                    <a:lnTo>
                      <a:pt x="1747" y="1818"/>
                    </a:lnTo>
                    <a:lnTo>
                      <a:pt x="1749" y="1828"/>
                    </a:lnTo>
                    <a:lnTo>
                      <a:pt x="1753" y="1835"/>
                    </a:lnTo>
                    <a:lnTo>
                      <a:pt x="1757" y="1851"/>
                    </a:lnTo>
                    <a:lnTo>
                      <a:pt x="1763" y="1861"/>
                    </a:lnTo>
                    <a:lnTo>
                      <a:pt x="1769" y="1868"/>
                    </a:lnTo>
                    <a:lnTo>
                      <a:pt x="1775" y="1876"/>
                    </a:lnTo>
                    <a:lnTo>
                      <a:pt x="1786" y="1888"/>
                    </a:lnTo>
                    <a:lnTo>
                      <a:pt x="1788" y="1901"/>
                    </a:lnTo>
                    <a:lnTo>
                      <a:pt x="1798" y="1917"/>
                    </a:lnTo>
                    <a:lnTo>
                      <a:pt x="1810" y="1919"/>
                    </a:lnTo>
                    <a:lnTo>
                      <a:pt x="1814" y="1911"/>
                    </a:lnTo>
                    <a:lnTo>
                      <a:pt x="1817" y="1905"/>
                    </a:lnTo>
                    <a:lnTo>
                      <a:pt x="1821" y="1905"/>
                    </a:lnTo>
                    <a:lnTo>
                      <a:pt x="1835" y="1915"/>
                    </a:lnTo>
                    <a:lnTo>
                      <a:pt x="1845" y="1923"/>
                    </a:lnTo>
                    <a:lnTo>
                      <a:pt x="1850" y="1909"/>
                    </a:lnTo>
                    <a:lnTo>
                      <a:pt x="1860" y="1898"/>
                    </a:lnTo>
                    <a:lnTo>
                      <a:pt x="1872" y="1890"/>
                    </a:lnTo>
                    <a:lnTo>
                      <a:pt x="1887" y="1882"/>
                    </a:lnTo>
                    <a:lnTo>
                      <a:pt x="1905" y="1878"/>
                    </a:lnTo>
                    <a:lnTo>
                      <a:pt x="1928" y="1868"/>
                    </a:lnTo>
                    <a:lnTo>
                      <a:pt x="1948" y="1868"/>
                    </a:lnTo>
                    <a:lnTo>
                      <a:pt x="1969" y="1868"/>
                    </a:lnTo>
                    <a:lnTo>
                      <a:pt x="1986" y="1868"/>
                    </a:lnTo>
                    <a:lnTo>
                      <a:pt x="2000" y="1878"/>
                    </a:lnTo>
                    <a:lnTo>
                      <a:pt x="2006" y="1892"/>
                    </a:lnTo>
                    <a:lnTo>
                      <a:pt x="2017" y="1901"/>
                    </a:lnTo>
                    <a:lnTo>
                      <a:pt x="2035" y="1899"/>
                    </a:lnTo>
                    <a:lnTo>
                      <a:pt x="2052" y="1899"/>
                    </a:lnTo>
                    <a:lnTo>
                      <a:pt x="2074" y="1907"/>
                    </a:lnTo>
                    <a:lnTo>
                      <a:pt x="2085" y="1909"/>
                    </a:lnTo>
                    <a:lnTo>
                      <a:pt x="2101" y="1907"/>
                    </a:lnTo>
                    <a:lnTo>
                      <a:pt x="2101" y="1894"/>
                    </a:lnTo>
                    <a:lnTo>
                      <a:pt x="2089" y="1876"/>
                    </a:lnTo>
                    <a:lnTo>
                      <a:pt x="2078" y="1863"/>
                    </a:lnTo>
                    <a:lnTo>
                      <a:pt x="2062" y="1851"/>
                    </a:lnTo>
                    <a:lnTo>
                      <a:pt x="2058" y="1837"/>
                    </a:lnTo>
                    <a:lnTo>
                      <a:pt x="2070" y="1830"/>
                    </a:lnTo>
                    <a:lnTo>
                      <a:pt x="2082" y="1828"/>
                    </a:lnTo>
                    <a:lnTo>
                      <a:pt x="2093" y="1824"/>
                    </a:lnTo>
                    <a:lnTo>
                      <a:pt x="2068" y="1810"/>
                    </a:lnTo>
                    <a:lnTo>
                      <a:pt x="2049" y="1799"/>
                    </a:lnTo>
                    <a:lnTo>
                      <a:pt x="2031" y="1787"/>
                    </a:lnTo>
                    <a:lnTo>
                      <a:pt x="2006" y="1773"/>
                    </a:lnTo>
                    <a:lnTo>
                      <a:pt x="1986" y="1762"/>
                    </a:lnTo>
                    <a:lnTo>
                      <a:pt x="1967" y="1758"/>
                    </a:lnTo>
                    <a:lnTo>
                      <a:pt x="1934" y="1754"/>
                    </a:lnTo>
                    <a:lnTo>
                      <a:pt x="1915" y="1754"/>
                    </a:lnTo>
                    <a:lnTo>
                      <a:pt x="1883" y="1748"/>
                    </a:lnTo>
                    <a:lnTo>
                      <a:pt x="1870" y="1739"/>
                    </a:lnTo>
                    <a:lnTo>
                      <a:pt x="1860" y="1727"/>
                    </a:lnTo>
                    <a:lnTo>
                      <a:pt x="1854" y="1711"/>
                    </a:lnTo>
                    <a:lnTo>
                      <a:pt x="1837" y="1708"/>
                    </a:lnTo>
                    <a:lnTo>
                      <a:pt x="1814" y="1702"/>
                    </a:lnTo>
                    <a:lnTo>
                      <a:pt x="1790" y="1692"/>
                    </a:lnTo>
                    <a:lnTo>
                      <a:pt x="1763" y="1680"/>
                    </a:lnTo>
                    <a:lnTo>
                      <a:pt x="1746" y="1673"/>
                    </a:lnTo>
                    <a:lnTo>
                      <a:pt x="1734" y="1663"/>
                    </a:lnTo>
                    <a:lnTo>
                      <a:pt x="1724" y="1649"/>
                    </a:lnTo>
                    <a:lnTo>
                      <a:pt x="1716" y="1653"/>
                    </a:lnTo>
                    <a:lnTo>
                      <a:pt x="1709" y="1663"/>
                    </a:lnTo>
                    <a:lnTo>
                      <a:pt x="1687" y="1667"/>
                    </a:lnTo>
                    <a:lnTo>
                      <a:pt x="1668" y="1661"/>
                    </a:lnTo>
                    <a:lnTo>
                      <a:pt x="1652" y="1661"/>
                    </a:lnTo>
                    <a:lnTo>
                      <a:pt x="1629" y="1649"/>
                    </a:lnTo>
                    <a:lnTo>
                      <a:pt x="1608" y="1632"/>
                    </a:lnTo>
                    <a:lnTo>
                      <a:pt x="1590" y="1620"/>
                    </a:lnTo>
                    <a:lnTo>
                      <a:pt x="1567" y="1599"/>
                    </a:lnTo>
                    <a:lnTo>
                      <a:pt x="1545" y="1585"/>
                    </a:lnTo>
                    <a:lnTo>
                      <a:pt x="1512" y="1572"/>
                    </a:lnTo>
                    <a:lnTo>
                      <a:pt x="1493" y="1560"/>
                    </a:lnTo>
                    <a:lnTo>
                      <a:pt x="1458" y="1547"/>
                    </a:lnTo>
                    <a:lnTo>
                      <a:pt x="1439" y="1537"/>
                    </a:lnTo>
                    <a:lnTo>
                      <a:pt x="1419" y="1531"/>
                    </a:lnTo>
                    <a:lnTo>
                      <a:pt x="1400" y="1531"/>
                    </a:lnTo>
                    <a:lnTo>
                      <a:pt x="1380" y="1537"/>
                    </a:lnTo>
                    <a:lnTo>
                      <a:pt x="1361" y="1545"/>
                    </a:lnTo>
                    <a:lnTo>
                      <a:pt x="1345" y="1541"/>
                    </a:lnTo>
                    <a:lnTo>
                      <a:pt x="1345" y="1520"/>
                    </a:lnTo>
                    <a:lnTo>
                      <a:pt x="1345" y="1498"/>
                    </a:lnTo>
                    <a:lnTo>
                      <a:pt x="1349" y="1483"/>
                    </a:lnTo>
                    <a:lnTo>
                      <a:pt x="1338" y="1463"/>
                    </a:lnTo>
                    <a:lnTo>
                      <a:pt x="1310" y="1444"/>
                    </a:lnTo>
                    <a:lnTo>
                      <a:pt x="1291" y="1423"/>
                    </a:lnTo>
                    <a:lnTo>
                      <a:pt x="1260" y="1401"/>
                    </a:lnTo>
                    <a:lnTo>
                      <a:pt x="1237" y="1384"/>
                    </a:lnTo>
                    <a:lnTo>
                      <a:pt x="1213" y="1368"/>
                    </a:lnTo>
                    <a:lnTo>
                      <a:pt x="1188" y="1353"/>
                    </a:lnTo>
                    <a:lnTo>
                      <a:pt x="1165" y="1330"/>
                    </a:lnTo>
                    <a:lnTo>
                      <a:pt x="1151" y="1314"/>
                    </a:lnTo>
                    <a:lnTo>
                      <a:pt x="1138" y="1297"/>
                    </a:lnTo>
                    <a:lnTo>
                      <a:pt x="1126" y="1279"/>
                    </a:lnTo>
                    <a:lnTo>
                      <a:pt x="1120" y="1260"/>
                    </a:lnTo>
                    <a:lnTo>
                      <a:pt x="1118" y="1239"/>
                    </a:lnTo>
                    <a:lnTo>
                      <a:pt x="1112" y="1215"/>
                    </a:lnTo>
                    <a:lnTo>
                      <a:pt x="1093" y="1192"/>
                    </a:lnTo>
                    <a:lnTo>
                      <a:pt x="1058" y="1165"/>
                    </a:lnTo>
                    <a:lnTo>
                      <a:pt x="1039" y="1144"/>
                    </a:lnTo>
                    <a:lnTo>
                      <a:pt x="1015" y="1120"/>
                    </a:lnTo>
                    <a:lnTo>
                      <a:pt x="1000" y="1101"/>
                    </a:lnTo>
                    <a:lnTo>
                      <a:pt x="988" y="1082"/>
                    </a:lnTo>
                    <a:lnTo>
                      <a:pt x="969" y="1060"/>
                    </a:lnTo>
                    <a:lnTo>
                      <a:pt x="945" y="1039"/>
                    </a:lnTo>
                    <a:lnTo>
                      <a:pt x="922" y="1016"/>
                    </a:lnTo>
                    <a:lnTo>
                      <a:pt x="897" y="987"/>
                    </a:lnTo>
                    <a:lnTo>
                      <a:pt x="873" y="965"/>
                    </a:lnTo>
                    <a:lnTo>
                      <a:pt x="842" y="944"/>
                    </a:lnTo>
                    <a:lnTo>
                      <a:pt x="825" y="923"/>
                    </a:lnTo>
                    <a:lnTo>
                      <a:pt x="804" y="901"/>
                    </a:lnTo>
                    <a:lnTo>
                      <a:pt x="786" y="874"/>
                    </a:lnTo>
                    <a:lnTo>
                      <a:pt x="769" y="855"/>
                    </a:lnTo>
                    <a:lnTo>
                      <a:pt x="751" y="830"/>
                    </a:lnTo>
                    <a:lnTo>
                      <a:pt x="732" y="808"/>
                    </a:lnTo>
                    <a:lnTo>
                      <a:pt x="712" y="785"/>
                    </a:lnTo>
                    <a:lnTo>
                      <a:pt x="699" y="766"/>
                    </a:lnTo>
                    <a:lnTo>
                      <a:pt x="689" y="746"/>
                    </a:lnTo>
                    <a:lnTo>
                      <a:pt x="677" y="735"/>
                    </a:lnTo>
                    <a:lnTo>
                      <a:pt x="666" y="711"/>
                    </a:lnTo>
                    <a:lnTo>
                      <a:pt x="644" y="688"/>
                    </a:lnTo>
                    <a:lnTo>
                      <a:pt x="631" y="669"/>
                    </a:lnTo>
                    <a:lnTo>
                      <a:pt x="615" y="651"/>
                    </a:lnTo>
                    <a:lnTo>
                      <a:pt x="574" y="607"/>
                    </a:lnTo>
                    <a:lnTo>
                      <a:pt x="545" y="578"/>
                    </a:lnTo>
                    <a:lnTo>
                      <a:pt x="520" y="543"/>
                    </a:lnTo>
                    <a:lnTo>
                      <a:pt x="485" y="502"/>
                    </a:lnTo>
                    <a:lnTo>
                      <a:pt x="452" y="469"/>
                    </a:lnTo>
                    <a:lnTo>
                      <a:pt x="417" y="430"/>
                    </a:lnTo>
                    <a:lnTo>
                      <a:pt x="400" y="405"/>
                    </a:lnTo>
                    <a:lnTo>
                      <a:pt x="376" y="372"/>
                    </a:lnTo>
                    <a:lnTo>
                      <a:pt x="353" y="345"/>
                    </a:lnTo>
                    <a:lnTo>
                      <a:pt x="324" y="312"/>
                    </a:lnTo>
                    <a:lnTo>
                      <a:pt x="297" y="287"/>
                    </a:lnTo>
                    <a:lnTo>
                      <a:pt x="264" y="256"/>
                    </a:lnTo>
                    <a:lnTo>
                      <a:pt x="235" y="227"/>
                    </a:lnTo>
                    <a:lnTo>
                      <a:pt x="200" y="194"/>
                    </a:lnTo>
                    <a:lnTo>
                      <a:pt x="161" y="163"/>
                    </a:lnTo>
                    <a:lnTo>
                      <a:pt x="126" y="128"/>
                    </a:lnTo>
                    <a:lnTo>
                      <a:pt x="85" y="81"/>
                    </a:lnTo>
                    <a:lnTo>
                      <a:pt x="60" y="56"/>
                    </a:lnTo>
                    <a:lnTo>
                      <a:pt x="0" y="0"/>
                    </a:lnTo>
                    <a:lnTo>
                      <a:pt x="0" y="3047"/>
                    </a:lnTo>
                    <a:lnTo>
                      <a:pt x="438" y="3045"/>
                    </a:lnTo>
                    <a:close/>
                  </a:path>
                </a:pathLst>
              </a:custGeom>
              <a:blipFill dpi="0" rotWithShape="0">
                <a:blip r:embed="rId8" cstate="print"/>
                <a:srcRect/>
                <a:tile tx="0" ty="0" sx="100000" sy="100000" flip="none" algn="tl"/>
              </a:blipFill>
              <a:ln w="9525">
                <a:noFill/>
                <a:round/>
                <a:headEnd/>
                <a:tailEnd/>
              </a:ln>
            </p:spPr>
            <p:txBody>
              <a:bodyPr/>
              <a:lstStyle/>
              <a:p>
                <a:pPr>
                  <a:defRPr/>
                </a:pPr>
                <a:endParaRPr lang="en-US"/>
              </a:p>
            </p:txBody>
          </p:sp>
          <p:sp>
            <p:nvSpPr>
              <p:cNvPr id="718" name="Freeform 40"/>
              <p:cNvSpPr>
                <a:spLocks/>
              </p:cNvSpPr>
              <p:nvPr/>
            </p:nvSpPr>
            <p:spPr bwMode="auto">
              <a:xfrm>
                <a:off x="903" y="1551"/>
                <a:ext cx="273" cy="357"/>
              </a:xfrm>
              <a:custGeom>
                <a:avLst/>
                <a:gdLst/>
                <a:ahLst/>
                <a:cxnLst>
                  <a:cxn ang="0">
                    <a:pos x="0" y="252"/>
                  </a:cxn>
                  <a:cxn ang="0">
                    <a:pos x="19" y="269"/>
                  </a:cxn>
                  <a:cxn ang="0">
                    <a:pos x="38" y="287"/>
                  </a:cxn>
                  <a:cxn ang="0">
                    <a:pos x="54" y="294"/>
                  </a:cxn>
                  <a:cxn ang="0">
                    <a:pos x="73" y="304"/>
                  </a:cxn>
                  <a:cxn ang="0">
                    <a:pos x="97" y="318"/>
                  </a:cxn>
                  <a:cxn ang="0">
                    <a:pos x="116" y="327"/>
                  </a:cxn>
                  <a:cxn ang="0">
                    <a:pos x="147" y="343"/>
                  </a:cxn>
                  <a:cxn ang="0">
                    <a:pos x="167" y="353"/>
                  </a:cxn>
                  <a:cxn ang="0">
                    <a:pos x="188" y="357"/>
                  </a:cxn>
                  <a:cxn ang="0">
                    <a:pos x="211" y="349"/>
                  </a:cxn>
                  <a:cxn ang="0">
                    <a:pos x="235" y="341"/>
                  </a:cxn>
                  <a:cxn ang="0">
                    <a:pos x="246" y="327"/>
                  </a:cxn>
                  <a:cxn ang="0">
                    <a:pos x="256" y="310"/>
                  </a:cxn>
                  <a:cxn ang="0">
                    <a:pos x="262" y="294"/>
                  </a:cxn>
                  <a:cxn ang="0">
                    <a:pos x="266" y="283"/>
                  </a:cxn>
                  <a:cxn ang="0">
                    <a:pos x="271" y="262"/>
                  </a:cxn>
                  <a:cxn ang="0">
                    <a:pos x="273" y="240"/>
                  </a:cxn>
                  <a:cxn ang="0">
                    <a:pos x="268" y="225"/>
                  </a:cxn>
                  <a:cxn ang="0">
                    <a:pos x="262" y="207"/>
                  </a:cxn>
                  <a:cxn ang="0">
                    <a:pos x="250" y="190"/>
                  </a:cxn>
                  <a:cxn ang="0">
                    <a:pos x="238" y="184"/>
                  </a:cxn>
                  <a:cxn ang="0">
                    <a:pos x="223" y="182"/>
                  </a:cxn>
                  <a:cxn ang="0">
                    <a:pos x="200" y="190"/>
                  </a:cxn>
                  <a:cxn ang="0">
                    <a:pos x="192" y="196"/>
                  </a:cxn>
                  <a:cxn ang="0">
                    <a:pos x="176" y="194"/>
                  </a:cxn>
                  <a:cxn ang="0">
                    <a:pos x="155" y="190"/>
                  </a:cxn>
                  <a:cxn ang="0">
                    <a:pos x="157" y="169"/>
                  </a:cxn>
                  <a:cxn ang="0">
                    <a:pos x="157" y="149"/>
                  </a:cxn>
                  <a:cxn ang="0">
                    <a:pos x="143" y="128"/>
                  </a:cxn>
                  <a:cxn ang="0">
                    <a:pos x="132" y="108"/>
                  </a:cxn>
                  <a:cxn ang="0">
                    <a:pos x="116" y="95"/>
                  </a:cxn>
                  <a:cxn ang="0">
                    <a:pos x="104" y="72"/>
                  </a:cxn>
                  <a:cxn ang="0">
                    <a:pos x="91" y="64"/>
                  </a:cxn>
                  <a:cxn ang="0">
                    <a:pos x="75" y="54"/>
                  </a:cxn>
                  <a:cxn ang="0">
                    <a:pos x="62" y="44"/>
                  </a:cxn>
                  <a:cxn ang="0">
                    <a:pos x="42" y="31"/>
                  </a:cxn>
                  <a:cxn ang="0">
                    <a:pos x="31" y="19"/>
                  </a:cxn>
                  <a:cxn ang="0">
                    <a:pos x="15" y="10"/>
                  </a:cxn>
                  <a:cxn ang="0">
                    <a:pos x="2" y="0"/>
                  </a:cxn>
                  <a:cxn ang="0">
                    <a:pos x="0" y="252"/>
                  </a:cxn>
                </a:cxnLst>
                <a:rect l="0" t="0" r="r" b="b"/>
                <a:pathLst>
                  <a:path w="273" h="357">
                    <a:moveTo>
                      <a:pt x="0" y="252"/>
                    </a:moveTo>
                    <a:lnTo>
                      <a:pt x="19" y="269"/>
                    </a:lnTo>
                    <a:lnTo>
                      <a:pt x="38" y="287"/>
                    </a:lnTo>
                    <a:lnTo>
                      <a:pt x="54" y="294"/>
                    </a:lnTo>
                    <a:lnTo>
                      <a:pt x="73" y="304"/>
                    </a:lnTo>
                    <a:lnTo>
                      <a:pt x="97" y="318"/>
                    </a:lnTo>
                    <a:lnTo>
                      <a:pt x="116" y="327"/>
                    </a:lnTo>
                    <a:lnTo>
                      <a:pt x="147" y="343"/>
                    </a:lnTo>
                    <a:lnTo>
                      <a:pt x="167" y="353"/>
                    </a:lnTo>
                    <a:lnTo>
                      <a:pt x="188" y="357"/>
                    </a:lnTo>
                    <a:lnTo>
                      <a:pt x="211" y="349"/>
                    </a:lnTo>
                    <a:lnTo>
                      <a:pt x="235" y="341"/>
                    </a:lnTo>
                    <a:lnTo>
                      <a:pt x="246" y="327"/>
                    </a:lnTo>
                    <a:lnTo>
                      <a:pt x="256" y="310"/>
                    </a:lnTo>
                    <a:lnTo>
                      <a:pt x="262" y="294"/>
                    </a:lnTo>
                    <a:lnTo>
                      <a:pt x="266" y="283"/>
                    </a:lnTo>
                    <a:lnTo>
                      <a:pt x="271" y="262"/>
                    </a:lnTo>
                    <a:lnTo>
                      <a:pt x="273" y="240"/>
                    </a:lnTo>
                    <a:lnTo>
                      <a:pt x="268" y="225"/>
                    </a:lnTo>
                    <a:lnTo>
                      <a:pt x="262" y="207"/>
                    </a:lnTo>
                    <a:lnTo>
                      <a:pt x="250" y="190"/>
                    </a:lnTo>
                    <a:lnTo>
                      <a:pt x="238" y="184"/>
                    </a:lnTo>
                    <a:lnTo>
                      <a:pt x="223" y="182"/>
                    </a:lnTo>
                    <a:lnTo>
                      <a:pt x="200" y="190"/>
                    </a:lnTo>
                    <a:lnTo>
                      <a:pt x="192" y="196"/>
                    </a:lnTo>
                    <a:lnTo>
                      <a:pt x="176" y="194"/>
                    </a:lnTo>
                    <a:lnTo>
                      <a:pt x="155" y="190"/>
                    </a:lnTo>
                    <a:lnTo>
                      <a:pt x="157" y="169"/>
                    </a:lnTo>
                    <a:lnTo>
                      <a:pt x="157" y="149"/>
                    </a:lnTo>
                    <a:lnTo>
                      <a:pt x="143" y="128"/>
                    </a:lnTo>
                    <a:lnTo>
                      <a:pt x="132" y="108"/>
                    </a:lnTo>
                    <a:lnTo>
                      <a:pt x="116" y="95"/>
                    </a:lnTo>
                    <a:lnTo>
                      <a:pt x="104" y="72"/>
                    </a:lnTo>
                    <a:lnTo>
                      <a:pt x="91" y="64"/>
                    </a:lnTo>
                    <a:lnTo>
                      <a:pt x="75" y="54"/>
                    </a:lnTo>
                    <a:lnTo>
                      <a:pt x="62" y="44"/>
                    </a:lnTo>
                    <a:lnTo>
                      <a:pt x="42" y="31"/>
                    </a:lnTo>
                    <a:lnTo>
                      <a:pt x="31" y="19"/>
                    </a:lnTo>
                    <a:lnTo>
                      <a:pt x="15" y="10"/>
                    </a:lnTo>
                    <a:lnTo>
                      <a:pt x="2" y="0"/>
                    </a:lnTo>
                    <a:lnTo>
                      <a:pt x="0" y="252"/>
                    </a:lnTo>
                    <a:close/>
                  </a:path>
                </a:pathLst>
              </a:custGeom>
              <a:blipFill dpi="0" rotWithShape="0">
                <a:blip r:embed="rId9" cstate="print"/>
                <a:srcRect/>
                <a:tile tx="0" ty="0" sx="100000" sy="100000" flip="none" algn="tl"/>
              </a:blipFill>
              <a:ln w="9525">
                <a:noFill/>
                <a:round/>
                <a:headEnd/>
                <a:tailEnd/>
              </a:ln>
            </p:spPr>
            <p:txBody>
              <a:bodyPr/>
              <a:lstStyle/>
              <a:p>
                <a:pPr>
                  <a:defRPr/>
                </a:pPr>
                <a:endParaRPr lang="en-US"/>
              </a:p>
            </p:txBody>
          </p:sp>
          <p:sp>
            <p:nvSpPr>
              <p:cNvPr id="719" name="Freeform 41"/>
              <p:cNvSpPr>
                <a:spLocks/>
              </p:cNvSpPr>
              <p:nvPr/>
            </p:nvSpPr>
            <p:spPr bwMode="auto">
              <a:xfrm>
                <a:off x="903" y="1551"/>
                <a:ext cx="273" cy="357"/>
              </a:xfrm>
              <a:custGeom>
                <a:avLst/>
                <a:gdLst/>
                <a:ahLst/>
                <a:cxnLst>
                  <a:cxn ang="0">
                    <a:pos x="0" y="252"/>
                  </a:cxn>
                  <a:cxn ang="0">
                    <a:pos x="19" y="269"/>
                  </a:cxn>
                  <a:cxn ang="0">
                    <a:pos x="38" y="287"/>
                  </a:cxn>
                  <a:cxn ang="0">
                    <a:pos x="54" y="294"/>
                  </a:cxn>
                  <a:cxn ang="0">
                    <a:pos x="73" y="304"/>
                  </a:cxn>
                  <a:cxn ang="0">
                    <a:pos x="97" y="318"/>
                  </a:cxn>
                  <a:cxn ang="0">
                    <a:pos x="116" y="327"/>
                  </a:cxn>
                  <a:cxn ang="0">
                    <a:pos x="147" y="343"/>
                  </a:cxn>
                  <a:cxn ang="0">
                    <a:pos x="167" y="353"/>
                  </a:cxn>
                  <a:cxn ang="0">
                    <a:pos x="188" y="357"/>
                  </a:cxn>
                  <a:cxn ang="0">
                    <a:pos x="211" y="349"/>
                  </a:cxn>
                  <a:cxn ang="0">
                    <a:pos x="235" y="341"/>
                  </a:cxn>
                  <a:cxn ang="0">
                    <a:pos x="246" y="327"/>
                  </a:cxn>
                  <a:cxn ang="0">
                    <a:pos x="256" y="310"/>
                  </a:cxn>
                  <a:cxn ang="0">
                    <a:pos x="262" y="294"/>
                  </a:cxn>
                  <a:cxn ang="0">
                    <a:pos x="266" y="283"/>
                  </a:cxn>
                  <a:cxn ang="0">
                    <a:pos x="271" y="262"/>
                  </a:cxn>
                  <a:cxn ang="0">
                    <a:pos x="273" y="240"/>
                  </a:cxn>
                  <a:cxn ang="0">
                    <a:pos x="268" y="225"/>
                  </a:cxn>
                  <a:cxn ang="0">
                    <a:pos x="262" y="207"/>
                  </a:cxn>
                  <a:cxn ang="0">
                    <a:pos x="250" y="190"/>
                  </a:cxn>
                  <a:cxn ang="0">
                    <a:pos x="238" y="184"/>
                  </a:cxn>
                  <a:cxn ang="0">
                    <a:pos x="223" y="182"/>
                  </a:cxn>
                  <a:cxn ang="0">
                    <a:pos x="200" y="190"/>
                  </a:cxn>
                  <a:cxn ang="0">
                    <a:pos x="192" y="196"/>
                  </a:cxn>
                  <a:cxn ang="0">
                    <a:pos x="176" y="194"/>
                  </a:cxn>
                  <a:cxn ang="0">
                    <a:pos x="155" y="190"/>
                  </a:cxn>
                  <a:cxn ang="0">
                    <a:pos x="157" y="169"/>
                  </a:cxn>
                  <a:cxn ang="0">
                    <a:pos x="157" y="149"/>
                  </a:cxn>
                  <a:cxn ang="0">
                    <a:pos x="143" y="128"/>
                  </a:cxn>
                  <a:cxn ang="0">
                    <a:pos x="132" y="108"/>
                  </a:cxn>
                  <a:cxn ang="0">
                    <a:pos x="116" y="95"/>
                  </a:cxn>
                  <a:cxn ang="0">
                    <a:pos x="104" y="72"/>
                  </a:cxn>
                  <a:cxn ang="0">
                    <a:pos x="91" y="64"/>
                  </a:cxn>
                  <a:cxn ang="0">
                    <a:pos x="75" y="54"/>
                  </a:cxn>
                  <a:cxn ang="0">
                    <a:pos x="62" y="44"/>
                  </a:cxn>
                  <a:cxn ang="0">
                    <a:pos x="42" y="31"/>
                  </a:cxn>
                  <a:cxn ang="0">
                    <a:pos x="31" y="19"/>
                  </a:cxn>
                  <a:cxn ang="0">
                    <a:pos x="15" y="10"/>
                  </a:cxn>
                  <a:cxn ang="0">
                    <a:pos x="2" y="0"/>
                  </a:cxn>
                  <a:cxn ang="0">
                    <a:pos x="0" y="252"/>
                  </a:cxn>
                </a:cxnLst>
                <a:rect l="0" t="0" r="r" b="b"/>
                <a:pathLst>
                  <a:path w="273" h="357">
                    <a:moveTo>
                      <a:pt x="0" y="252"/>
                    </a:moveTo>
                    <a:lnTo>
                      <a:pt x="19" y="269"/>
                    </a:lnTo>
                    <a:lnTo>
                      <a:pt x="38" y="287"/>
                    </a:lnTo>
                    <a:lnTo>
                      <a:pt x="54" y="294"/>
                    </a:lnTo>
                    <a:lnTo>
                      <a:pt x="73" y="304"/>
                    </a:lnTo>
                    <a:lnTo>
                      <a:pt x="97" y="318"/>
                    </a:lnTo>
                    <a:lnTo>
                      <a:pt x="116" y="327"/>
                    </a:lnTo>
                    <a:lnTo>
                      <a:pt x="147" y="343"/>
                    </a:lnTo>
                    <a:lnTo>
                      <a:pt x="167" y="353"/>
                    </a:lnTo>
                    <a:lnTo>
                      <a:pt x="188" y="357"/>
                    </a:lnTo>
                    <a:lnTo>
                      <a:pt x="211" y="349"/>
                    </a:lnTo>
                    <a:lnTo>
                      <a:pt x="235" y="341"/>
                    </a:lnTo>
                    <a:lnTo>
                      <a:pt x="246" y="327"/>
                    </a:lnTo>
                    <a:lnTo>
                      <a:pt x="256" y="310"/>
                    </a:lnTo>
                    <a:lnTo>
                      <a:pt x="262" y="294"/>
                    </a:lnTo>
                    <a:lnTo>
                      <a:pt x="266" y="283"/>
                    </a:lnTo>
                    <a:lnTo>
                      <a:pt x="271" y="262"/>
                    </a:lnTo>
                    <a:lnTo>
                      <a:pt x="273" y="240"/>
                    </a:lnTo>
                    <a:lnTo>
                      <a:pt x="268" y="225"/>
                    </a:lnTo>
                    <a:lnTo>
                      <a:pt x="262" y="207"/>
                    </a:lnTo>
                    <a:lnTo>
                      <a:pt x="250" y="190"/>
                    </a:lnTo>
                    <a:lnTo>
                      <a:pt x="238" y="184"/>
                    </a:lnTo>
                    <a:lnTo>
                      <a:pt x="223" y="182"/>
                    </a:lnTo>
                    <a:lnTo>
                      <a:pt x="200" y="190"/>
                    </a:lnTo>
                    <a:lnTo>
                      <a:pt x="192" y="196"/>
                    </a:lnTo>
                    <a:lnTo>
                      <a:pt x="176" y="194"/>
                    </a:lnTo>
                    <a:lnTo>
                      <a:pt x="155" y="190"/>
                    </a:lnTo>
                    <a:lnTo>
                      <a:pt x="157" y="169"/>
                    </a:lnTo>
                    <a:lnTo>
                      <a:pt x="157" y="149"/>
                    </a:lnTo>
                    <a:lnTo>
                      <a:pt x="143" y="128"/>
                    </a:lnTo>
                    <a:lnTo>
                      <a:pt x="132" y="108"/>
                    </a:lnTo>
                    <a:lnTo>
                      <a:pt x="116" y="95"/>
                    </a:lnTo>
                    <a:lnTo>
                      <a:pt x="104" y="72"/>
                    </a:lnTo>
                    <a:lnTo>
                      <a:pt x="91" y="64"/>
                    </a:lnTo>
                    <a:lnTo>
                      <a:pt x="75" y="54"/>
                    </a:lnTo>
                    <a:lnTo>
                      <a:pt x="62" y="44"/>
                    </a:lnTo>
                    <a:lnTo>
                      <a:pt x="42" y="31"/>
                    </a:lnTo>
                    <a:lnTo>
                      <a:pt x="31" y="19"/>
                    </a:lnTo>
                    <a:lnTo>
                      <a:pt x="15" y="10"/>
                    </a:lnTo>
                    <a:lnTo>
                      <a:pt x="2" y="0"/>
                    </a:lnTo>
                    <a:lnTo>
                      <a:pt x="0" y="252"/>
                    </a:lnTo>
                    <a:close/>
                  </a:path>
                </a:pathLst>
              </a:custGeom>
              <a:blipFill dpi="0" rotWithShape="0">
                <a:blip r:embed="rId9" cstate="print"/>
                <a:srcRect/>
                <a:tile tx="0" ty="0" sx="100000" sy="100000" flip="none" algn="tl"/>
              </a:blipFill>
              <a:ln w="9525">
                <a:noFill/>
                <a:round/>
                <a:headEnd/>
                <a:tailEnd/>
              </a:ln>
            </p:spPr>
            <p:txBody>
              <a:bodyPr/>
              <a:lstStyle/>
              <a:p>
                <a:pPr>
                  <a:defRPr/>
                </a:pPr>
                <a:endParaRPr lang="en-US"/>
              </a:p>
            </p:txBody>
          </p:sp>
          <p:grpSp>
            <p:nvGrpSpPr>
              <p:cNvPr id="4" name="Group 42"/>
              <p:cNvGrpSpPr>
                <a:grpSpLocks/>
              </p:cNvGrpSpPr>
              <p:nvPr/>
            </p:nvGrpSpPr>
            <p:grpSpPr bwMode="auto">
              <a:xfrm>
                <a:off x="732" y="592"/>
                <a:ext cx="4107" cy="3580"/>
                <a:chOff x="732" y="592"/>
                <a:chExt cx="4107" cy="3580"/>
              </a:xfrm>
            </p:grpSpPr>
            <p:sp>
              <p:nvSpPr>
                <p:cNvPr id="721" name="Freeform 43"/>
                <p:cNvSpPr>
                  <a:spLocks/>
                </p:cNvSpPr>
                <p:nvPr/>
              </p:nvSpPr>
              <p:spPr bwMode="auto">
                <a:xfrm>
                  <a:off x="903" y="1041"/>
                  <a:ext cx="1105" cy="1297"/>
                </a:xfrm>
                <a:custGeom>
                  <a:avLst/>
                  <a:gdLst/>
                  <a:ahLst/>
                  <a:cxnLst>
                    <a:cxn ang="0">
                      <a:pos x="36" y="268"/>
                    </a:cxn>
                    <a:cxn ang="0">
                      <a:pos x="99" y="330"/>
                    </a:cxn>
                    <a:cxn ang="0">
                      <a:pos x="134" y="376"/>
                    </a:cxn>
                    <a:cxn ang="0">
                      <a:pos x="180" y="430"/>
                    </a:cxn>
                    <a:cxn ang="0">
                      <a:pos x="235" y="489"/>
                    </a:cxn>
                    <a:cxn ang="0">
                      <a:pos x="268" y="539"/>
                    </a:cxn>
                    <a:cxn ang="0">
                      <a:pos x="314" y="599"/>
                    </a:cxn>
                    <a:cxn ang="0">
                      <a:pos x="357" y="655"/>
                    </a:cxn>
                    <a:cxn ang="0">
                      <a:pos x="394" y="700"/>
                    </a:cxn>
                    <a:cxn ang="0">
                      <a:pos x="429" y="746"/>
                    </a:cxn>
                    <a:cxn ang="0">
                      <a:pos x="479" y="795"/>
                    </a:cxn>
                    <a:cxn ang="0">
                      <a:pos x="528" y="849"/>
                    </a:cxn>
                    <a:cxn ang="0">
                      <a:pos x="588" y="913"/>
                    </a:cxn>
                    <a:cxn ang="0">
                      <a:pos x="625" y="942"/>
                    </a:cxn>
                    <a:cxn ang="0">
                      <a:pos x="664" y="958"/>
                    </a:cxn>
                    <a:cxn ang="0">
                      <a:pos x="701" y="992"/>
                    </a:cxn>
                    <a:cxn ang="0">
                      <a:pos x="724" y="1010"/>
                    </a:cxn>
                    <a:cxn ang="0">
                      <a:pos x="763" y="1020"/>
                    </a:cxn>
                    <a:cxn ang="0">
                      <a:pos x="798" y="1053"/>
                    </a:cxn>
                    <a:cxn ang="0">
                      <a:pos x="846" y="1091"/>
                    </a:cxn>
                    <a:cxn ang="0">
                      <a:pos x="897" y="1128"/>
                    </a:cxn>
                    <a:cxn ang="0">
                      <a:pos x="930" y="1161"/>
                    </a:cxn>
                    <a:cxn ang="0">
                      <a:pos x="973" y="1215"/>
                    </a:cxn>
                    <a:cxn ang="0">
                      <a:pos x="1006" y="1274"/>
                    </a:cxn>
                    <a:cxn ang="0">
                      <a:pos x="1035" y="1283"/>
                    </a:cxn>
                    <a:cxn ang="0">
                      <a:pos x="1076" y="1293"/>
                    </a:cxn>
                    <a:cxn ang="0">
                      <a:pos x="1105" y="1297"/>
                    </a:cxn>
                    <a:cxn ang="0">
                      <a:pos x="1091" y="1262"/>
                    </a:cxn>
                    <a:cxn ang="0">
                      <a:pos x="1056" y="1215"/>
                    </a:cxn>
                    <a:cxn ang="0">
                      <a:pos x="1029" y="1173"/>
                    </a:cxn>
                    <a:cxn ang="0">
                      <a:pos x="1000" y="1122"/>
                    </a:cxn>
                    <a:cxn ang="0">
                      <a:pos x="967" y="1087"/>
                    </a:cxn>
                    <a:cxn ang="0">
                      <a:pos x="916" y="1049"/>
                    </a:cxn>
                    <a:cxn ang="0">
                      <a:pos x="866" y="1012"/>
                    </a:cxn>
                    <a:cxn ang="0">
                      <a:pos x="825" y="994"/>
                    </a:cxn>
                    <a:cxn ang="0">
                      <a:pos x="792" y="965"/>
                    </a:cxn>
                    <a:cxn ang="0">
                      <a:pos x="761" y="930"/>
                    </a:cxn>
                    <a:cxn ang="0">
                      <a:pos x="730" y="894"/>
                    </a:cxn>
                    <a:cxn ang="0">
                      <a:pos x="705" y="859"/>
                    </a:cxn>
                    <a:cxn ang="0">
                      <a:pos x="693" y="820"/>
                    </a:cxn>
                    <a:cxn ang="0">
                      <a:pos x="670" y="785"/>
                    </a:cxn>
                    <a:cxn ang="0">
                      <a:pos x="642" y="752"/>
                    </a:cxn>
                    <a:cxn ang="0">
                      <a:pos x="617" y="719"/>
                    </a:cxn>
                    <a:cxn ang="0">
                      <a:pos x="588" y="671"/>
                    </a:cxn>
                    <a:cxn ang="0">
                      <a:pos x="565" y="636"/>
                    </a:cxn>
                    <a:cxn ang="0">
                      <a:pos x="534" y="570"/>
                    </a:cxn>
                    <a:cxn ang="0">
                      <a:pos x="491" y="518"/>
                    </a:cxn>
                    <a:cxn ang="0">
                      <a:pos x="440" y="461"/>
                    </a:cxn>
                    <a:cxn ang="0">
                      <a:pos x="392" y="407"/>
                    </a:cxn>
                    <a:cxn ang="0">
                      <a:pos x="341" y="353"/>
                    </a:cxn>
                    <a:cxn ang="0">
                      <a:pos x="293" y="291"/>
                    </a:cxn>
                    <a:cxn ang="0">
                      <a:pos x="246" y="229"/>
                    </a:cxn>
                    <a:cxn ang="0">
                      <a:pos x="192" y="177"/>
                    </a:cxn>
                    <a:cxn ang="0">
                      <a:pos x="128" y="115"/>
                    </a:cxn>
                    <a:cxn ang="0">
                      <a:pos x="40" y="31"/>
                    </a:cxn>
                    <a:cxn ang="0">
                      <a:pos x="0" y="0"/>
                    </a:cxn>
                  </a:cxnLst>
                  <a:rect l="0" t="0" r="r" b="b"/>
                  <a:pathLst>
                    <a:path w="1105" h="1297">
                      <a:moveTo>
                        <a:pt x="2" y="240"/>
                      </a:moveTo>
                      <a:lnTo>
                        <a:pt x="36" y="268"/>
                      </a:lnTo>
                      <a:lnTo>
                        <a:pt x="68" y="295"/>
                      </a:lnTo>
                      <a:lnTo>
                        <a:pt x="99" y="330"/>
                      </a:lnTo>
                      <a:lnTo>
                        <a:pt x="118" y="357"/>
                      </a:lnTo>
                      <a:lnTo>
                        <a:pt x="134" y="376"/>
                      </a:lnTo>
                      <a:lnTo>
                        <a:pt x="159" y="397"/>
                      </a:lnTo>
                      <a:lnTo>
                        <a:pt x="180" y="430"/>
                      </a:lnTo>
                      <a:lnTo>
                        <a:pt x="213" y="463"/>
                      </a:lnTo>
                      <a:lnTo>
                        <a:pt x="235" y="489"/>
                      </a:lnTo>
                      <a:lnTo>
                        <a:pt x="250" y="510"/>
                      </a:lnTo>
                      <a:lnTo>
                        <a:pt x="268" y="539"/>
                      </a:lnTo>
                      <a:lnTo>
                        <a:pt x="291" y="568"/>
                      </a:lnTo>
                      <a:lnTo>
                        <a:pt x="314" y="599"/>
                      </a:lnTo>
                      <a:lnTo>
                        <a:pt x="339" y="630"/>
                      </a:lnTo>
                      <a:lnTo>
                        <a:pt x="357" y="655"/>
                      </a:lnTo>
                      <a:lnTo>
                        <a:pt x="380" y="679"/>
                      </a:lnTo>
                      <a:lnTo>
                        <a:pt x="394" y="700"/>
                      </a:lnTo>
                      <a:lnTo>
                        <a:pt x="407" y="729"/>
                      </a:lnTo>
                      <a:lnTo>
                        <a:pt x="429" y="746"/>
                      </a:lnTo>
                      <a:lnTo>
                        <a:pt x="454" y="762"/>
                      </a:lnTo>
                      <a:lnTo>
                        <a:pt x="479" y="795"/>
                      </a:lnTo>
                      <a:lnTo>
                        <a:pt x="505" y="822"/>
                      </a:lnTo>
                      <a:lnTo>
                        <a:pt x="528" y="849"/>
                      </a:lnTo>
                      <a:lnTo>
                        <a:pt x="557" y="880"/>
                      </a:lnTo>
                      <a:lnTo>
                        <a:pt x="588" y="913"/>
                      </a:lnTo>
                      <a:lnTo>
                        <a:pt x="602" y="932"/>
                      </a:lnTo>
                      <a:lnTo>
                        <a:pt x="625" y="942"/>
                      </a:lnTo>
                      <a:lnTo>
                        <a:pt x="644" y="948"/>
                      </a:lnTo>
                      <a:lnTo>
                        <a:pt x="664" y="958"/>
                      </a:lnTo>
                      <a:lnTo>
                        <a:pt x="689" y="973"/>
                      </a:lnTo>
                      <a:lnTo>
                        <a:pt x="701" y="992"/>
                      </a:lnTo>
                      <a:lnTo>
                        <a:pt x="705" y="1006"/>
                      </a:lnTo>
                      <a:lnTo>
                        <a:pt x="724" y="1010"/>
                      </a:lnTo>
                      <a:lnTo>
                        <a:pt x="749" y="1012"/>
                      </a:lnTo>
                      <a:lnTo>
                        <a:pt x="763" y="1020"/>
                      </a:lnTo>
                      <a:lnTo>
                        <a:pt x="778" y="1033"/>
                      </a:lnTo>
                      <a:lnTo>
                        <a:pt x="798" y="1053"/>
                      </a:lnTo>
                      <a:lnTo>
                        <a:pt x="821" y="1070"/>
                      </a:lnTo>
                      <a:lnTo>
                        <a:pt x="846" y="1091"/>
                      </a:lnTo>
                      <a:lnTo>
                        <a:pt x="875" y="1113"/>
                      </a:lnTo>
                      <a:lnTo>
                        <a:pt x="897" y="1128"/>
                      </a:lnTo>
                      <a:lnTo>
                        <a:pt x="914" y="1146"/>
                      </a:lnTo>
                      <a:lnTo>
                        <a:pt x="930" y="1161"/>
                      </a:lnTo>
                      <a:lnTo>
                        <a:pt x="951" y="1190"/>
                      </a:lnTo>
                      <a:lnTo>
                        <a:pt x="973" y="1215"/>
                      </a:lnTo>
                      <a:lnTo>
                        <a:pt x="988" y="1237"/>
                      </a:lnTo>
                      <a:lnTo>
                        <a:pt x="1006" y="1274"/>
                      </a:lnTo>
                      <a:lnTo>
                        <a:pt x="1017" y="1285"/>
                      </a:lnTo>
                      <a:lnTo>
                        <a:pt x="1035" y="1283"/>
                      </a:lnTo>
                      <a:lnTo>
                        <a:pt x="1052" y="1285"/>
                      </a:lnTo>
                      <a:lnTo>
                        <a:pt x="1076" y="1293"/>
                      </a:lnTo>
                      <a:lnTo>
                        <a:pt x="1093" y="1297"/>
                      </a:lnTo>
                      <a:lnTo>
                        <a:pt x="1105" y="1297"/>
                      </a:lnTo>
                      <a:lnTo>
                        <a:pt x="1101" y="1277"/>
                      </a:lnTo>
                      <a:lnTo>
                        <a:pt x="1091" y="1262"/>
                      </a:lnTo>
                      <a:lnTo>
                        <a:pt x="1068" y="1235"/>
                      </a:lnTo>
                      <a:lnTo>
                        <a:pt x="1056" y="1215"/>
                      </a:lnTo>
                      <a:lnTo>
                        <a:pt x="1043" y="1194"/>
                      </a:lnTo>
                      <a:lnTo>
                        <a:pt x="1029" y="1173"/>
                      </a:lnTo>
                      <a:lnTo>
                        <a:pt x="1013" y="1146"/>
                      </a:lnTo>
                      <a:lnTo>
                        <a:pt x="1000" y="1122"/>
                      </a:lnTo>
                      <a:lnTo>
                        <a:pt x="984" y="1103"/>
                      </a:lnTo>
                      <a:lnTo>
                        <a:pt x="967" y="1087"/>
                      </a:lnTo>
                      <a:lnTo>
                        <a:pt x="953" y="1076"/>
                      </a:lnTo>
                      <a:lnTo>
                        <a:pt x="916" y="1049"/>
                      </a:lnTo>
                      <a:lnTo>
                        <a:pt x="891" y="1029"/>
                      </a:lnTo>
                      <a:lnTo>
                        <a:pt x="866" y="1012"/>
                      </a:lnTo>
                      <a:lnTo>
                        <a:pt x="850" y="1000"/>
                      </a:lnTo>
                      <a:lnTo>
                        <a:pt x="825" y="994"/>
                      </a:lnTo>
                      <a:lnTo>
                        <a:pt x="806" y="977"/>
                      </a:lnTo>
                      <a:lnTo>
                        <a:pt x="792" y="965"/>
                      </a:lnTo>
                      <a:lnTo>
                        <a:pt x="778" y="948"/>
                      </a:lnTo>
                      <a:lnTo>
                        <a:pt x="761" y="930"/>
                      </a:lnTo>
                      <a:lnTo>
                        <a:pt x="745" y="911"/>
                      </a:lnTo>
                      <a:lnTo>
                        <a:pt x="730" y="894"/>
                      </a:lnTo>
                      <a:lnTo>
                        <a:pt x="720" y="878"/>
                      </a:lnTo>
                      <a:lnTo>
                        <a:pt x="705" y="859"/>
                      </a:lnTo>
                      <a:lnTo>
                        <a:pt x="699" y="839"/>
                      </a:lnTo>
                      <a:lnTo>
                        <a:pt x="693" y="820"/>
                      </a:lnTo>
                      <a:lnTo>
                        <a:pt x="683" y="803"/>
                      </a:lnTo>
                      <a:lnTo>
                        <a:pt x="670" y="785"/>
                      </a:lnTo>
                      <a:lnTo>
                        <a:pt x="658" y="772"/>
                      </a:lnTo>
                      <a:lnTo>
                        <a:pt x="642" y="752"/>
                      </a:lnTo>
                      <a:lnTo>
                        <a:pt x="631" y="735"/>
                      </a:lnTo>
                      <a:lnTo>
                        <a:pt x="617" y="719"/>
                      </a:lnTo>
                      <a:lnTo>
                        <a:pt x="604" y="698"/>
                      </a:lnTo>
                      <a:lnTo>
                        <a:pt x="588" y="671"/>
                      </a:lnTo>
                      <a:lnTo>
                        <a:pt x="574" y="653"/>
                      </a:lnTo>
                      <a:lnTo>
                        <a:pt x="565" y="636"/>
                      </a:lnTo>
                      <a:lnTo>
                        <a:pt x="551" y="601"/>
                      </a:lnTo>
                      <a:lnTo>
                        <a:pt x="534" y="570"/>
                      </a:lnTo>
                      <a:lnTo>
                        <a:pt x="506" y="547"/>
                      </a:lnTo>
                      <a:lnTo>
                        <a:pt x="491" y="518"/>
                      </a:lnTo>
                      <a:lnTo>
                        <a:pt x="466" y="483"/>
                      </a:lnTo>
                      <a:lnTo>
                        <a:pt x="440" y="461"/>
                      </a:lnTo>
                      <a:lnTo>
                        <a:pt x="413" y="436"/>
                      </a:lnTo>
                      <a:lnTo>
                        <a:pt x="392" y="407"/>
                      </a:lnTo>
                      <a:lnTo>
                        <a:pt x="371" y="384"/>
                      </a:lnTo>
                      <a:lnTo>
                        <a:pt x="341" y="353"/>
                      </a:lnTo>
                      <a:lnTo>
                        <a:pt x="314" y="324"/>
                      </a:lnTo>
                      <a:lnTo>
                        <a:pt x="293" y="291"/>
                      </a:lnTo>
                      <a:lnTo>
                        <a:pt x="268" y="262"/>
                      </a:lnTo>
                      <a:lnTo>
                        <a:pt x="246" y="229"/>
                      </a:lnTo>
                      <a:lnTo>
                        <a:pt x="215" y="198"/>
                      </a:lnTo>
                      <a:lnTo>
                        <a:pt x="192" y="177"/>
                      </a:lnTo>
                      <a:lnTo>
                        <a:pt x="159" y="142"/>
                      </a:lnTo>
                      <a:lnTo>
                        <a:pt x="128" y="115"/>
                      </a:lnTo>
                      <a:lnTo>
                        <a:pt x="73" y="64"/>
                      </a:lnTo>
                      <a:lnTo>
                        <a:pt x="40" y="31"/>
                      </a:lnTo>
                      <a:lnTo>
                        <a:pt x="17" y="12"/>
                      </a:lnTo>
                      <a:lnTo>
                        <a:pt x="0" y="0"/>
                      </a:lnTo>
                      <a:lnTo>
                        <a:pt x="2" y="240"/>
                      </a:lnTo>
                      <a:close/>
                    </a:path>
                  </a:pathLst>
                </a:custGeom>
                <a:blipFill dpi="0" rotWithShape="0">
                  <a:blip r:embed="rId10" cstate="print"/>
                  <a:srcRect/>
                  <a:tile tx="0" ty="0" sx="100000" sy="100000" flip="none" algn="tl"/>
                </a:blipFill>
                <a:ln w="9525">
                  <a:noFill/>
                  <a:round/>
                  <a:headEnd/>
                  <a:tailEnd/>
                </a:ln>
              </p:spPr>
              <p:txBody>
                <a:bodyPr/>
                <a:lstStyle/>
                <a:p>
                  <a:pPr>
                    <a:defRPr/>
                  </a:pPr>
                  <a:endParaRPr lang="en-US"/>
                </a:p>
              </p:txBody>
            </p:sp>
            <p:sp>
              <p:nvSpPr>
                <p:cNvPr id="722" name="Freeform 44"/>
                <p:cNvSpPr>
                  <a:spLocks/>
                </p:cNvSpPr>
                <p:nvPr/>
              </p:nvSpPr>
              <p:spPr bwMode="auto">
                <a:xfrm>
                  <a:off x="903" y="1041"/>
                  <a:ext cx="1105" cy="1297"/>
                </a:xfrm>
                <a:custGeom>
                  <a:avLst/>
                  <a:gdLst/>
                  <a:ahLst/>
                  <a:cxnLst>
                    <a:cxn ang="0">
                      <a:pos x="36" y="268"/>
                    </a:cxn>
                    <a:cxn ang="0">
                      <a:pos x="99" y="330"/>
                    </a:cxn>
                    <a:cxn ang="0">
                      <a:pos x="134" y="376"/>
                    </a:cxn>
                    <a:cxn ang="0">
                      <a:pos x="180" y="430"/>
                    </a:cxn>
                    <a:cxn ang="0">
                      <a:pos x="235" y="489"/>
                    </a:cxn>
                    <a:cxn ang="0">
                      <a:pos x="268" y="539"/>
                    </a:cxn>
                    <a:cxn ang="0">
                      <a:pos x="314" y="599"/>
                    </a:cxn>
                    <a:cxn ang="0">
                      <a:pos x="357" y="655"/>
                    </a:cxn>
                    <a:cxn ang="0">
                      <a:pos x="394" y="700"/>
                    </a:cxn>
                    <a:cxn ang="0">
                      <a:pos x="429" y="746"/>
                    </a:cxn>
                    <a:cxn ang="0">
                      <a:pos x="479" y="795"/>
                    </a:cxn>
                    <a:cxn ang="0">
                      <a:pos x="528" y="849"/>
                    </a:cxn>
                    <a:cxn ang="0">
                      <a:pos x="588" y="913"/>
                    </a:cxn>
                    <a:cxn ang="0">
                      <a:pos x="625" y="942"/>
                    </a:cxn>
                    <a:cxn ang="0">
                      <a:pos x="664" y="958"/>
                    </a:cxn>
                    <a:cxn ang="0">
                      <a:pos x="701" y="992"/>
                    </a:cxn>
                    <a:cxn ang="0">
                      <a:pos x="724" y="1010"/>
                    </a:cxn>
                    <a:cxn ang="0">
                      <a:pos x="763" y="1020"/>
                    </a:cxn>
                    <a:cxn ang="0">
                      <a:pos x="798" y="1053"/>
                    </a:cxn>
                    <a:cxn ang="0">
                      <a:pos x="846" y="1091"/>
                    </a:cxn>
                    <a:cxn ang="0">
                      <a:pos x="897" y="1128"/>
                    </a:cxn>
                    <a:cxn ang="0">
                      <a:pos x="930" y="1161"/>
                    </a:cxn>
                    <a:cxn ang="0">
                      <a:pos x="973" y="1215"/>
                    </a:cxn>
                    <a:cxn ang="0">
                      <a:pos x="1006" y="1274"/>
                    </a:cxn>
                    <a:cxn ang="0">
                      <a:pos x="1035" y="1283"/>
                    </a:cxn>
                    <a:cxn ang="0">
                      <a:pos x="1076" y="1293"/>
                    </a:cxn>
                    <a:cxn ang="0">
                      <a:pos x="1105" y="1297"/>
                    </a:cxn>
                    <a:cxn ang="0">
                      <a:pos x="1091" y="1262"/>
                    </a:cxn>
                    <a:cxn ang="0">
                      <a:pos x="1056" y="1215"/>
                    </a:cxn>
                    <a:cxn ang="0">
                      <a:pos x="1029" y="1173"/>
                    </a:cxn>
                    <a:cxn ang="0">
                      <a:pos x="1000" y="1122"/>
                    </a:cxn>
                    <a:cxn ang="0">
                      <a:pos x="967" y="1087"/>
                    </a:cxn>
                    <a:cxn ang="0">
                      <a:pos x="916" y="1049"/>
                    </a:cxn>
                    <a:cxn ang="0">
                      <a:pos x="866" y="1012"/>
                    </a:cxn>
                    <a:cxn ang="0">
                      <a:pos x="825" y="994"/>
                    </a:cxn>
                    <a:cxn ang="0">
                      <a:pos x="792" y="965"/>
                    </a:cxn>
                    <a:cxn ang="0">
                      <a:pos x="761" y="930"/>
                    </a:cxn>
                    <a:cxn ang="0">
                      <a:pos x="730" y="894"/>
                    </a:cxn>
                    <a:cxn ang="0">
                      <a:pos x="705" y="859"/>
                    </a:cxn>
                    <a:cxn ang="0">
                      <a:pos x="693" y="820"/>
                    </a:cxn>
                    <a:cxn ang="0">
                      <a:pos x="670" y="785"/>
                    </a:cxn>
                    <a:cxn ang="0">
                      <a:pos x="642" y="752"/>
                    </a:cxn>
                    <a:cxn ang="0">
                      <a:pos x="617" y="719"/>
                    </a:cxn>
                    <a:cxn ang="0">
                      <a:pos x="588" y="671"/>
                    </a:cxn>
                    <a:cxn ang="0">
                      <a:pos x="565" y="636"/>
                    </a:cxn>
                    <a:cxn ang="0">
                      <a:pos x="534" y="570"/>
                    </a:cxn>
                    <a:cxn ang="0">
                      <a:pos x="491" y="518"/>
                    </a:cxn>
                    <a:cxn ang="0">
                      <a:pos x="440" y="461"/>
                    </a:cxn>
                    <a:cxn ang="0">
                      <a:pos x="392" y="407"/>
                    </a:cxn>
                    <a:cxn ang="0">
                      <a:pos x="341" y="353"/>
                    </a:cxn>
                    <a:cxn ang="0">
                      <a:pos x="293" y="291"/>
                    </a:cxn>
                    <a:cxn ang="0">
                      <a:pos x="246" y="229"/>
                    </a:cxn>
                    <a:cxn ang="0">
                      <a:pos x="192" y="177"/>
                    </a:cxn>
                    <a:cxn ang="0">
                      <a:pos x="128" y="115"/>
                    </a:cxn>
                    <a:cxn ang="0">
                      <a:pos x="40" y="31"/>
                    </a:cxn>
                    <a:cxn ang="0">
                      <a:pos x="0" y="0"/>
                    </a:cxn>
                  </a:cxnLst>
                  <a:rect l="0" t="0" r="r" b="b"/>
                  <a:pathLst>
                    <a:path w="1105" h="1297">
                      <a:moveTo>
                        <a:pt x="2" y="240"/>
                      </a:moveTo>
                      <a:lnTo>
                        <a:pt x="36" y="268"/>
                      </a:lnTo>
                      <a:lnTo>
                        <a:pt x="68" y="295"/>
                      </a:lnTo>
                      <a:lnTo>
                        <a:pt x="99" y="330"/>
                      </a:lnTo>
                      <a:lnTo>
                        <a:pt x="118" y="357"/>
                      </a:lnTo>
                      <a:lnTo>
                        <a:pt x="134" y="376"/>
                      </a:lnTo>
                      <a:lnTo>
                        <a:pt x="159" y="397"/>
                      </a:lnTo>
                      <a:lnTo>
                        <a:pt x="180" y="430"/>
                      </a:lnTo>
                      <a:lnTo>
                        <a:pt x="213" y="463"/>
                      </a:lnTo>
                      <a:lnTo>
                        <a:pt x="235" y="489"/>
                      </a:lnTo>
                      <a:lnTo>
                        <a:pt x="250" y="510"/>
                      </a:lnTo>
                      <a:lnTo>
                        <a:pt x="268" y="539"/>
                      </a:lnTo>
                      <a:lnTo>
                        <a:pt x="291" y="568"/>
                      </a:lnTo>
                      <a:lnTo>
                        <a:pt x="314" y="599"/>
                      </a:lnTo>
                      <a:lnTo>
                        <a:pt x="339" y="630"/>
                      </a:lnTo>
                      <a:lnTo>
                        <a:pt x="357" y="655"/>
                      </a:lnTo>
                      <a:lnTo>
                        <a:pt x="380" y="679"/>
                      </a:lnTo>
                      <a:lnTo>
                        <a:pt x="394" y="700"/>
                      </a:lnTo>
                      <a:lnTo>
                        <a:pt x="407" y="729"/>
                      </a:lnTo>
                      <a:lnTo>
                        <a:pt x="429" y="746"/>
                      </a:lnTo>
                      <a:lnTo>
                        <a:pt x="454" y="762"/>
                      </a:lnTo>
                      <a:lnTo>
                        <a:pt x="479" y="795"/>
                      </a:lnTo>
                      <a:lnTo>
                        <a:pt x="505" y="822"/>
                      </a:lnTo>
                      <a:lnTo>
                        <a:pt x="528" y="849"/>
                      </a:lnTo>
                      <a:lnTo>
                        <a:pt x="557" y="880"/>
                      </a:lnTo>
                      <a:lnTo>
                        <a:pt x="588" y="913"/>
                      </a:lnTo>
                      <a:lnTo>
                        <a:pt x="602" y="932"/>
                      </a:lnTo>
                      <a:lnTo>
                        <a:pt x="625" y="942"/>
                      </a:lnTo>
                      <a:lnTo>
                        <a:pt x="644" y="948"/>
                      </a:lnTo>
                      <a:lnTo>
                        <a:pt x="664" y="958"/>
                      </a:lnTo>
                      <a:lnTo>
                        <a:pt x="689" y="973"/>
                      </a:lnTo>
                      <a:lnTo>
                        <a:pt x="701" y="992"/>
                      </a:lnTo>
                      <a:lnTo>
                        <a:pt x="705" y="1006"/>
                      </a:lnTo>
                      <a:lnTo>
                        <a:pt x="724" y="1010"/>
                      </a:lnTo>
                      <a:lnTo>
                        <a:pt x="749" y="1012"/>
                      </a:lnTo>
                      <a:lnTo>
                        <a:pt x="763" y="1020"/>
                      </a:lnTo>
                      <a:lnTo>
                        <a:pt x="778" y="1033"/>
                      </a:lnTo>
                      <a:lnTo>
                        <a:pt x="798" y="1053"/>
                      </a:lnTo>
                      <a:lnTo>
                        <a:pt x="821" y="1070"/>
                      </a:lnTo>
                      <a:lnTo>
                        <a:pt x="846" y="1091"/>
                      </a:lnTo>
                      <a:lnTo>
                        <a:pt x="875" y="1113"/>
                      </a:lnTo>
                      <a:lnTo>
                        <a:pt x="897" y="1128"/>
                      </a:lnTo>
                      <a:lnTo>
                        <a:pt x="914" y="1146"/>
                      </a:lnTo>
                      <a:lnTo>
                        <a:pt x="930" y="1161"/>
                      </a:lnTo>
                      <a:lnTo>
                        <a:pt x="951" y="1190"/>
                      </a:lnTo>
                      <a:lnTo>
                        <a:pt x="973" y="1215"/>
                      </a:lnTo>
                      <a:lnTo>
                        <a:pt x="988" y="1237"/>
                      </a:lnTo>
                      <a:lnTo>
                        <a:pt x="1006" y="1274"/>
                      </a:lnTo>
                      <a:lnTo>
                        <a:pt x="1017" y="1285"/>
                      </a:lnTo>
                      <a:lnTo>
                        <a:pt x="1035" y="1283"/>
                      </a:lnTo>
                      <a:lnTo>
                        <a:pt x="1052" y="1285"/>
                      </a:lnTo>
                      <a:lnTo>
                        <a:pt x="1076" y="1293"/>
                      </a:lnTo>
                      <a:lnTo>
                        <a:pt x="1093" y="1297"/>
                      </a:lnTo>
                      <a:lnTo>
                        <a:pt x="1105" y="1297"/>
                      </a:lnTo>
                      <a:lnTo>
                        <a:pt x="1101" y="1277"/>
                      </a:lnTo>
                      <a:lnTo>
                        <a:pt x="1091" y="1262"/>
                      </a:lnTo>
                      <a:lnTo>
                        <a:pt x="1068" y="1235"/>
                      </a:lnTo>
                      <a:lnTo>
                        <a:pt x="1056" y="1215"/>
                      </a:lnTo>
                      <a:lnTo>
                        <a:pt x="1043" y="1194"/>
                      </a:lnTo>
                      <a:lnTo>
                        <a:pt x="1029" y="1173"/>
                      </a:lnTo>
                      <a:lnTo>
                        <a:pt x="1013" y="1146"/>
                      </a:lnTo>
                      <a:lnTo>
                        <a:pt x="1000" y="1122"/>
                      </a:lnTo>
                      <a:lnTo>
                        <a:pt x="984" y="1103"/>
                      </a:lnTo>
                      <a:lnTo>
                        <a:pt x="967" y="1087"/>
                      </a:lnTo>
                      <a:lnTo>
                        <a:pt x="953" y="1076"/>
                      </a:lnTo>
                      <a:lnTo>
                        <a:pt x="916" y="1049"/>
                      </a:lnTo>
                      <a:lnTo>
                        <a:pt x="891" y="1029"/>
                      </a:lnTo>
                      <a:lnTo>
                        <a:pt x="866" y="1012"/>
                      </a:lnTo>
                      <a:lnTo>
                        <a:pt x="850" y="1000"/>
                      </a:lnTo>
                      <a:lnTo>
                        <a:pt x="825" y="994"/>
                      </a:lnTo>
                      <a:lnTo>
                        <a:pt x="806" y="977"/>
                      </a:lnTo>
                      <a:lnTo>
                        <a:pt x="792" y="965"/>
                      </a:lnTo>
                      <a:lnTo>
                        <a:pt x="778" y="948"/>
                      </a:lnTo>
                      <a:lnTo>
                        <a:pt x="761" y="930"/>
                      </a:lnTo>
                      <a:lnTo>
                        <a:pt x="745" y="911"/>
                      </a:lnTo>
                      <a:lnTo>
                        <a:pt x="730" y="894"/>
                      </a:lnTo>
                      <a:lnTo>
                        <a:pt x="720" y="878"/>
                      </a:lnTo>
                      <a:lnTo>
                        <a:pt x="705" y="859"/>
                      </a:lnTo>
                      <a:lnTo>
                        <a:pt x="699" y="839"/>
                      </a:lnTo>
                      <a:lnTo>
                        <a:pt x="693" y="820"/>
                      </a:lnTo>
                      <a:lnTo>
                        <a:pt x="683" y="803"/>
                      </a:lnTo>
                      <a:lnTo>
                        <a:pt x="670" y="785"/>
                      </a:lnTo>
                      <a:lnTo>
                        <a:pt x="658" y="772"/>
                      </a:lnTo>
                      <a:lnTo>
                        <a:pt x="642" y="752"/>
                      </a:lnTo>
                      <a:lnTo>
                        <a:pt x="631" y="735"/>
                      </a:lnTo>
                      <a:lnTo>
                        <a:pt x="617" y="719"/>
                      </a:lnTo>
                      <a:lnTo>
                        <a:pt x="604" y="698"/>
                      </a:lnTo>
                      <a:lnTo>
                        <a:pt x="588" y="671"/>
                      </a:lnTo>
                      <a:lnTo>
                        <a:pt x="574" y="653"/>
                      </a:lnTo>
                      <a:lnTo>
                        <a:pt x="565" y="636"/>
                      </a:lnTo>
                      <a:lnTo>
                        <a:pt x="551" y="601"/>
                      </a:lnTo>
                      <a:lnTo>
                        <a:pt x="534" y="570"/>
                      </a:lnTo>
                      <a:lnTo>
                        <a:pt x="506" y="547"/>
                      </a:lnTo>
                      <a:lnTo>
                        <a:pt x="491" y="518"/>
                      </a:lnTo>
                      <a:lnTo>
                        <a:pt x="466" y="483"/>
                      </a:lnTo>
                      <a:lnTo>
                        <a:pt x="440" y="461"/>
                      </a:lnTo>
                      <a:lnTo>
                        <a:pt x="413" y="436"/>
                      </a:lnTo>
                      <a:lnTo>
                        <a:pt x="392" y="407"/>
                      </a:lnTo>
                      <a:lnTo>
                        <a:pt x="371" y="384"/>
                      </a:lnTo>
                      <a:lnTo>
                        <a:pt x="341" y="353"/>
                      </a:lnTo>
                      <a:lnTo>
                        <a:pt x="314" y="324"/>
                      </a:lnTo>
                      <a:lnTo>
                        <a:pt x="293" y="291"/>
                      </a:lnTo>
                      <a:lnTo>
                        <a:pt x="268" y="262"/>
                      </a:lnTo>
                      <a:lnTo>
                        <a:pt x="246" y="229"/>
                      </a:lnTo>
                      <a:lnTo>
                        <a:pt x="215" y="198"/>
                      </a:lnTo>
                      <a:lnTo>
                        <a:pt x="192" y="177"/>
                      </a:lnTo>
                      <a:lnTo>
                        <a:pt x="159" y="142"/>
                      </a:lnTo>
                      <a:lnTo>
                        <a:pt x="128" y="115"/>
                      </a:lnTo>
                      <a:lnTo>
                        <a:pt x="73" y="64"/>
                      </a:lnTo>
                      <a:lnTo>
                        <a:pt x="40" y="31"/>
                      </a:lnTo>
                      <a:lnTo>
                        <a:pt x="17" y="12"/>
                      </a:lnTo>
                      <a:lnTo>
                        <a:pt x="0" y="0"/>
                      </a:lnTo>
                      <a:lnTo>
                        <a:pt x="2" y="240"/>
                      </a:lnTo>
                      <a:close/>
                    </a:path>
                  </a:pathLst>
                </a:custGeom>
                <a:blipFill dpi="0" rotWithShape="0">
                  <a:blip r:embed="rId10" cstate="print"/>
                  <a:srcRect/>
                  <a:tile tx="0" ty="0" sx="100000" sy="100000" flip="none" algn="tl"/>
                </a:blipFill>
                <a:ln w="9525">
                  <a:noFill/>
                  <a:round/>
                  <a:headEnd/>
                  <a:tailEnd/>
                </a:ln>
              </p:spPr>
              <p:txBody>
                <a:bodyPr/>
                <a:lstStyle/>
                <a:p>
                  <a:pPr>
                    <a:defRPr/>
                  </a:pPr>
                  <a:endParaRPr lang="en-US"/>
                </a:p>
              </p:txBody>
            </p:sp>
            <p:grpSp>
              <p:nvGrpSpPr>
                <p:cNvPr id="5" name="Group 45"/>
                <p:cNvGrpSpPr>
                  <a:grpSpLocks/>
                </p:cNvGrpSpPr>
                <p:nvPr/>
              </p:nvGrpSpPr>
              <p:grpSpPr bwMode="auto">
                <a:xfrm>
                  <a:off x="732" y="592"/>
                  <a:ext cx="4107" cy="3580"/>
                  <a:chOff x="732" y="592"/>
                  <a:chExt cx="4107" cy="3580"/>
                </a:xfrm>
              </p:grpSpPr>
              <p:sp>
                <p:nvSpPr>
                  <p:cNvPr id="724" name="Freeform 46"/>
                  <p:cNvSpPr>
                    <a:spLocks/>
                  </p:cNvSpPr>
                  <p:nvPr/>
                </p:nvSpPr>
                <p:spPr bwMode="auto">
                  <a:xfrm>
                    <a:off x="2068" y="694"/>
                    <a:ext cx="74" cy="53"/>
                  </a:xfrm>
                  <a:custGeom>
                    <a:avLst/>
                    <a:gdLst/>
                    <a:ahLst/>
                    <a:cxnLst>
                      <a:cxn ang="0">
                        <a:pos x="31" y="6"/>
                      </a:cxn>
                      <a:cxn ang="0">
                        <a:pos x="10" y="0"/>
                      </a:cxn>
                      <a:cxn ang="0">
                        <a:pos x="0" y="12"/>
                      </a:cxn>
                      <a:cxn ang="0">
                        <a:pos x="0" y="25"/>
                      </a:cxn>
                      <a:cxn ang="0">
                        <a:pos x="0" y="41"/>
                      </a:cxn>
                      <a:cxn ang="0">
                        <a:pos x="6" y="53"/>
                      </a:cxn>
                      <a:cxn ang="0">
                        <a:pos x="21" y="49"/>
                      </a:cxn>
                      <a:cxn ang="0">
                        <a:pos x="31" y="45"/>
                      </a:cxn>
                      <a:cxn ang="0">
                        <a:pos x="43" y="47"/>
                      </a:cxn>
                      <a:cxn ang="0">
                        <a:pos x="58" y="47"/>
                      </a:cxn>
                      <a:cxn ang="0">
                        <a:pos x="74" y="37"/>
                      </a:cxn>
                      <a:cxn ang="0">
                        <a:pos x="74" y="20"/>
                      </a:cxn>
                      <a:cxn ang="0">
                        <a:pos x="68" y="8"/>
                      </a:cxn>
                      <a:cxn ang="0">
                        <a:pos x="48" y="0"/>
                      </a:cxn>
                      <a:cxn ang="0">
                        <a:pos x="31" y="6"/>
                      </a:cxn>
                    </a:cxnLst>
                    <a:rect l="0" t="0" r="r" b="b"/>
                    <a:pathLst>
                      <a:path w="74" h="53">
                        <a:moveTo>
                          <a:pt x="31" y="6"/>
                        </a:moveTo>
                        <a:lnTo>
                          <a:pt x="10" y="0"/>
                        </a:lnTo>
                        <a:lnTo>
                          <a:pt x="0" y="12"/>
                        </a:lnTo>
                        <a:lnTo>
                          <a:pt x="0" y="25"/>
                        </a:lnTo>
                        <a:lnTo>
                          <a:pt x="0" y="41"/>
                        </a:lnTo>
                        <a:lnTo>
                          <a:pt x="6" y="53"/>
                        </a:lnTo>
                        <a:lnTo>
                          <a:pt x="21" y="49"/>
                        </a:lnTo>
                        <a:lnTo>
                          <a:pt x="31" y="45"/>
                        </a:lnTo>
                        <a:lnTo>
                          <a:pt x="43" y="47"/>
                        </a:lnTo>
                        <a:lnTo>
                          <a:pt x="58" y="47"/>
                        </a:lnTo>
                        <a:lnTo>
                          <a:pt x="74" y="37"/>
                        </a:lnTo>
                        <a:lnTo>
                          <a:pt x="74" y="20"/>
                        </a:lnTo>
                        <a:lnTo>
                          <a:pt x="68" y="8"/>
                        </a:lnTo>
                        <a:lnTo>
                          <a:pt x="48" y="0"/>
                        </a:lnTo>
                        <a:lnTo>
                          <a:pt x="31" y="6"/>
                        </a:lnTo>
                        <a:close/>
                      </a:path>
                    </a:pathLst>
                  </a:custGeom>
                  <a:solidFill>
                    <a:srgbClr val="FFFFFF"/>
                  </a:solidFill>
                  <a:ln w="9525">
                    <a:noFill/>
                    <a:round/>
                    <a:headEnd/>
                    <a:tailEnd/>
                  </a:ln>
                </p:spPr>
                <p:txBody>
                  <a:bodyPr/>
                  <a:lstStyle/>
                  <a:p>
                    <a:pPr>
                      <a:defRPr/>
                    </a:pPr>
                    <a:endParaRPr lang="en-US"/>
                  </a:p>
                </p:txBody>
              </p:sp>
              <p:sp>
                <p:nvSpPr>
                  <p:cNvPr id="725" name="Freeform 47"/>
                  <p:cNvSpPr>
                    <a:spLocks/>
                  </p:cNvSpPr>
                  <p:nvPr/>
                </p:nvSpPr>
                <p:spPr bwMode="auto">
                  <a:xfrm>
                    <a:off x="2068" y="694"/>
                    <a:ext cx="74" cy="53"/>
                  </a:xfrm>
                  <a:custGeom>
                    <a:avLst/>
                    <a:gdLst/>
                    <a:ahLst/>
                    <a:cxnLst>
                      <a:cxn ang="0">
                        <a:pos x="31" y="6"/>
                      </a:cxn>
                      <a:cxn ang="0">
                        <a:pos x="10" y="0"/>
                      </a:cxn>
                      <a:cxn ang="0">
                        <a:pos x="0" y="12"/>
                      </a:cxn>
                      <a:cxn ang="0">
                        <a:pos x="0" y="25"/>
                      </a:cxn>
                      <a:cxn ang="0">
                        <a:pos x="0" y="41"/>
                      </a:cxn>
                      <a:cxn ang="0">
                        <a:pos x="6" y="53"/>
                      </a:cxn>
                      <a:cxn ang="0">
                        <a:pos x="21" y="49"/>
                      </a:cxn>
                      <a:cxn ang="0">
                        <a:pos x="31" y="45"/>
                      </a:cxn>
                      <a:cxn ang="0">
                        <a:pos x="43" y="47"/>
                      </a:cxn>
                      <a:cxn ang="0">
                        <a:pos x="58" y="47"/>
                      </a:cxn>
                      <a:cxn ang="0">
                        <a:pos x="74" y="37"/>
                      </a:cxn>
                      <a:cxn ang="0">
                        <a:pos x="74" y="20"/>
                      </a:cxn>
                      <a:cxn ang="0">
                        <a:pos x="68" y="8"/>
                      </a:cxn>
                      <a:cxn ang="0">
                        <a:pos x="48" y="0"/>
                      </a:cxn>
                      <a:cxn ang="0">
                        <a:pos x="31" y="6"/>
                      </a:cxn>
                    </a:cxnLst>
                    <a:rect l="0" t="0" r="r" b="b"/>
                    <a:pathLst>
                      <a:path w="74" h="53">
                        <a:moveTo>
                          <a:pt x="31" y="6"/>
                        </a:moveTo>
                        <a:lnTo>
                          <a:pt x="10" y="0"/>
                        </a:lnTo>
                        <a:lnTo>
                          <a:pt x="0" y="12"/>
                        </a:lnTo>
                        <a:lnTo>
                          <a:pt x="0" y="25"/>
                        </a:lnTo>
                        <a:lnTo>
                          <a:pt x="0" y="41"/>
                        </a:lnTo>
                        <a:lnTo>
                          <a:pt x="6" y="53"/>
                        </a:lnTo>
                        <a:lnTo>
                          <a:pt x="21" y="49"/>
                        </a:lnTo>
                        <a:lnTo>
                          <a:pt x="31" y="45"/>
                        </a:lnTo>
                        <a:lnTo>
                          <a:pt x="43" y="47"/>
                        </a:lnTo>
                        <a:lnTo>
                          <a:pt x="58" y="47"/>
                        </a:lnTo>
                        <a:lnTo>
                          <a:pt x="74" y="37"/>
                        </a:lnTo>
                        <a:lnTo>
                          <a:pt x="74" y="20"/>
                        </a:lnTo>
                        <a:lnTo>
                          <a:pt x="68" y="8"/>
                        </a:lnTo>
                        <a:lnTo>
                          <a:pt x="48" y="0"/>
                        </a:lnTo>
                        <a:lnTo>
                          <a:pt x="31" y="6"/>
                        </a:lnTo>
                        <a:close/>
                      </a:path>
                    </a:pathLst>
                  </a:custGeom>
                  <a:solidFill>
                    <a:srgbClr val="FFFFFF"/>
                  </a:solidFill>
                  <a:ln w="3175">
                    <a:solidFill>
                      <a:srgbClr val="000000"/>
                    </a:solidFill>
                    <a:prstDash val="solid"/>
                    <a:round/>
                    <a:headEnd/>
                    <a:tailEnd/>
                  </a:ln>
                </p:spPr>
                <p:txBody>
                  <a:bodyPr/>
                  <a:lstStyle/>
                  <a:p>
                    <a:pPr>
                      <a:defRPr/>
                    </a:pPr>
                    <a:endParaRPr lang="en-US"/>
                  </a:p>
                </p:txBody>
              </p:sp>
              <p:sp>
                <p:nvSpPr>
                  <p:cNvPr id="726" name="Freeform 48"/>
                  <p:cNvSpPr>
                    <a:spLocks/>
                  </p:cNvSpPr>
                  <p:nvPr/>
                </p:nvSpPr>
                <p:spPr bwMode="auto">
                  <a:xfrm>
                    <a:off x="2184" y="830"/>
                    <a:ext cx="166" cy="136"/>
                  </a:xfrm>
                  <a:custGeom>
                    <a:avLst/>
                    <a:gdLst/>
                    <a:ahLst/>
                    <a:cxnLst>
                      <a:cxn ang="0">
                        <a:pos x="80" y="2"/>
                      </a:cxn>
                      <a:cxn ang="0">
                        <a:pos x="39" y="0"/>
                      </a:cxn>
                      <a:cxn ang="0">
                        <a:pos x="33" y="12"/>
                      </a:cxn>
                      <a:cxn ang="0">
                        <a:pos x="24" y="15"/>
                      </a:cxn>
                      <a:cxn ang="0">
                        <a:pos x="14" y="19"/>
                      </a:cxn>
                      <a:cxn ang="0">
                        <a:pos x="10" y="37"/>
                      </a:cxn>
                      <a:cxn ang="0">
                        <a:pos x="6" y="43"/>
                      </a:cxn>
                      <a:cxn ang="0">
                        <a:pos x="0" y="50"/>
                      </a:cxn>
                      <a:cxn ang="0">
                        <a:pos x="2" y="64"/>
                      </a:cxn>
                      <a:cxn ang="0">
                        <a:pos x="6" y="72"/>
                      </a:cxn>
                      <a:cxn ang="0">
                        <a:pos x="16" y="77"/>
                      </a:cxn>
                      <a:cxn ang="0">
                        <a:pos x="24" y="79"/>
                      </a:cxn>
                      <a:cxn ang="0">
                        <a:pos x="37" y="77"/>
                      </a:cxn>
                      <a:cxn ang="0">
                        <a:pos x="47" y="72"/>
                      </a:cxn>
                      <a:cxn ang="0">
                        <a:pos x="57" y="70"/>
                      </a:cxn>
                      <a:cxn ang="0">
                        <a:pos x="65" y="70"/>
                      </a:cxn>
                      <a:cxn ang="0">
                        <a:pos x="76" y="70"/>
                      </a:cxn>
                      <a:cxn ang="0">
                        <a:pos x="86" y="75"/>
                      </a:cxn>
                      <a:cxn ang="0">
                        <a:pos x="94" y="83"/>
                      </a:cxn>
                      <a:cxn ang="0">
                        <a:pos x="103" y="99"/>
                      </a:cxn>
                      <a:cxn ang="0">
                        <a:pos x="111" y="114"/>
                      </a:cxn>
                      <a:cxn ang="0">
                        <a:pos x="119" y="120"/>
                      </a:cxn>
                      <a:cxn ang="0">
                        <a:pos x="134" y="136"/>
                      </a:cxn>
                      <a:cxn ang="0">
                        <a:pos x="148" y="130"/>
                      </a:cxn>
                      <a:cxn ang="0">
                        <a:pos x="164" y="118"/>
                      </a:cxn>
                      <a:cxn ang="0">
                        <a:pos x="166" y="103"/>
                      </a:cxn>
                      <a:cxn ang="0">
                        <a:pos x="164" y="89"/>
                      </a:cxn>
                      <a:cxn ang="0">
                        <a:pos x="158" y="75"/>
                      </a:cxn>
                      <a:cxn ang="0">
                        <a:pos x="154" y="68"/>
                      </a:cxn>
                      <a:cxn ang="0">
                        <a:pos x="138" y="62"/>
                      </a:cxn>
                      <a:cxn ang="0">
                        <a:pos x="127" y="62"/>
                      </a:cxn>
                      <a:cxn ang="0">
                        <a:pos x="113" y="52"/>
                      </a:cxn>
                      <a:cxn ang="0">
                        <a:pos x="103" y="39"/>
                      </a:cxn>
                      <a:cxn ang="0">
                        <a:pos x="92" y="19"/>
                      </a:cxn>
                      <a:cxn ang="0">
                        <a:pos x="80" y="2"/>
                      </a:cxn>
                    </a:cxnLst>
                    <a:rect l="0" t="0" r="r" b="b"/>
                    <a:pathLst>
                      <a:path w="166" h="136">
                        <a:moveTo>
                          <a:pt x="80" y="2"/>
                        </a:moveTo>
                        <a:lnTo>
                          <a:pt x="39" y="0"/>
                        </a:lnTo>
                        <a:lnTo>
                          <a:pt x="33" y="12"/>
                        </a:lnTo>
                        <a:lnTo>
                          <a:pt x="24" y="15"/>
                        </a:lnTo>
                        <a:lnTo>
                          <a:pt x="14" y="19"/>
                        </a:lnTo>
                        <a:lnTo>
                          <a:pt x="10" y="37"/>
                        </a:lnTo>
                        <a:lnTo>
                          <a:pt x="6" y="43"/>
                        </a:lnTo>
                        <a:lnTo>
                          <a:pt x="0" y="50"/>
                        </a:lnTo>
                        <a:lnTo>
                          <a:pt x="2" y="64"/>
                        </a:lnTo>
                        <a:lnTo>
                          <a:pt x="6" y="72"/>
                        </a:lnTo>
                        <a:lnTo>
                          <a:pt x="16" y="77"/>
                        </a:lnTo>
                        <a:lnTo>
                          <a:pt x="24" y="79"/>
                        </a:lnTo>
                        <a:lnTo>
                          <a:pt x="37" y="77"/>
                        </a:lnTo>
                        <a:lnTo>
                          <a:pt x="47" y="72"/>
                        </a:lnTo>
                        <a:lnTo>
                          <a:pt x="57" y="70"/>
                        </a:lnTo>
                        <a:lnTo>
                          <a:pt x="65" y="70"/>
                        </a:lnTo>
                        <a:lnTo>
                          <a:pt x="76" y="70"/>
                        </a:lnTo>
                        <a:lnTo>
                          <a:pt x="86" y="75"/>
                        </a:lnTo>
                        <a:lnTo>
                          <a:pt x="94" y="83"/>
                        </a:lnTo>
                        <a:lnTo>
                          <a:pt x="103" y="99"/>
                        </a:lnTo>
                        <a:lnTo>
                          <a:pt x="111" y="114"/>
                        </a:lnTo>
                        <a:lnTo>
                          <a:pt x="119" y="120"/>
                        </a:lnTo>
                        <a:lnTo>
                          <a:pt x="134" y="136"/>
                        </a:lnTo>
                        <a:lnTo>
                          <a:pt x="148" y="130"/>
                        </a:lnTo>
                        <a:lnTo>
                          <a:pt x="164" y="118"/>
                        </a:lnTo>
                        <a:lnTo>
                          <a:pt x="166" y="103"/>
                        </a:lnTo>
                        <a:lnTo>
                          <a:pt x="164" y="89"/>
                        </a:lnTo>
                        <a:lnTo>
                          <a:pt x="158" y="75"/>
                        </a:lnTo>
                        <a:lnTo>
                          <a:pt x="154" y="68"/>
                        </a:lnTo>
                        <a:lnTo>
                          <a:pt x="138" y="62"/>
                        </a:lnTo>
                        <a:lnTo>
                          <a:pt x="127" y="62"/>
                        </a:lnTo>
                        <a:lnTo>
                          <a:pt x="113" y="52"/>
                        </a:lnTo>
                        <a:lnTo>
                          <a:pt x="103" y="39"/>
                        </a:lnTo>
                        <a:lnTo>
                          <a:pt x="92" y="19"/>
                        </a:lnTo>
                        <a:lnTo>
                          <a:pt x="80" y="2"/>
                        </a:lnTo>
                        <a:close/>
                      </a:path>
                    </a:pathLst>
                  </a:custGeom>
                  <a:solidFill>
                    <a:srgbClr val="FFFFFF"/>
                  </a:solidFill>
                  <a:ln w="9525">
                    <a:noFill/>
                    <a:round/>
                    <a:headEnd/>
                    <a:tailEnd/>
                  </a:ln>
                </p:spPr>
                <p:txBody>
                  <a:bodyPr/>
                  <a:lstStyle/>
                  <a:p>
                    <a:pPr>
                      <a:defRPr/>
                    </a:pPr>
                    <a:endParaRPr lang="en-US"/>
                  </a:p>
                </p:txBody>
              </p:sp>
              <p:sp>
                <p:nvSpPr>
                  <p:cNvPr id="727" name="Freeform 49"/>
                  <p:cNvSpPr>
                    <a:spLocks/>
                  </p:cNvSpPr>
                  <p:nvPr/>
                </p:nvSpPr>
                <p:spPr bwMode="auto">
                  <a:xfrm>
                    <a:off x="2184" y="830"/>
                    <a:ext cx="166" cy="136"/>
                  </a:xfrm>
                  <a:custGeom>
                    <a:avLst/>
                    <a:gdLst/>
                    <a:ahLst/>
                    <a:cxnLst>
                      <a:cxn ang="0">
                        <a:pos x="80" y="2"/>
                      </a:cxn>
                      <a:cxn ang="0">
                        <a:pos x="39" y="0"/>
                      </a:cxn>
                      <a:cxn ang="0">
                        <a:pos x="33" y="12"/>
                      </a:cxn>
                      <a:cxn ang="0">
                        <a:pos x="24" y="15"/>
                      </a:cxn>
                      <a:cxn ang="0">
                        <a:pos x="14" y="19"/>
                      </a:cxn>
                      <a:cxn ang="0">
                        <a:pos x="10" y="37"/>
                      </a:cxn>
                      <a:cxn ang="0">
                        <a:pos x="6" y="43"/>
                      </a:cxn>
                      <a:cxn ang="0">
                        <a:pos x="0" y="50"/>
                      </a:cxn>
                      <a:cxn ang="0">
                        <a:pos x="2" y="64"/>
                      </a:cxn>
                      <a:cxn ang="0">
                        <a:pos x="6" y="72"/>
                      </a:cxn>
                      <a:cxn ang="0">
                        <a:pos x="16" y="77"/>
                      </a:cxn>
                      <a:cxn ang="0">
                        <a:pos x="24" y="79"/>
                      </a:cxn>
                      <a:cxn ang="0">
                        <a:pos x="37" y="77"/>
                      </a:cxn>
                      <a:cxn ang="0">
                        <a:pos x="47" y="72"/>
                      </a:cxn>
                      <a:cxn ang="0">
                        <a:pos x="57" y="70"/>
                      </a:cxn>
                      <a:cxn ang="0">
                        <a:pos x="65" y="70"/>
                      </a:cxn>
                      <a:cxn ang="0">
                        <a:pos x="76" y="70"/>
                      </a:cxn>
                      <a:cxn ang="0">
                        <a:pos x="86" y="75"/>
                      </a:cxn>
                      <a:cxn ang="0">
                        <a:pos x="94" y="83"/>
                      </a:cxn>
                      <a:cxn ang="0">
                        <a:pos x="103" y="99"/>
                      </a:cxn>
                      <a:cxn ang="0">
                        <a:pos x="111" y="114"/>
                      </a:cxn>
                      <a:cxn ang="0">
                        <a:pos x="119" y="120"/>
                      </a:cxn>
                      <a:cxn ang="0">
                        <a:pos x="134" y="136"/>
                      </a:cxn>
                      <a:cxn ang="0">
                        <a:pos x="148" y="130"/>
                      </a:cxn>
                      <a:cxn ang="0">
                        <a:pos x="164" y="118"/>
                      </a:cxn>
                      <a:cxn ang="0">
                        <a:pos x="166" y="103"/>
                      </a:cxn>
                      <a:cxn ang="0">
                        <a:pos x="164" y="89"/>
                      </a:cxn>
                      <a:cxn ang="0">
                        <a:pos x="158" y="75"/>
                      </a:cxn>
                      <a:cxn ang="0">
                        <a:pos x="154" y="68"/>
                      </a:cxn>
                      <a:cxn ang="0">
                        <a:pos x="138" y="62"/>
                      </a:cxn>
                      <a:cxn ang="0">
                        <a:pos x="127" y="62"/>
                      </a:cxn>
                      <a:cxn ang="0">
                        <a:pos x="113" y="52"/>
                      </a:cxn>
                      <a:cxn ang="0">
                        <a:pos x="103" y="39"/>
                      </a:cxn>
                      <a:cxn ang="0">
                        <a:pos x="92" y="19"/>
                      </a:cxn>
                      <a:cxn ang="0">
                        <a:pos x="80" y="2"/>
                      </a:cxn>
                    </a:cxnLst>
                    <a:rect l="0" t="0" r="r" b="b"/>
                    <a:pathLst>
                      <a:path w="166" h="136">
                        <a:moveTo>
                          <a:pt x="80" y="2"/>
                        </a:moveTo>
                        <a:lnTo>
                          <a:pt x="39" y="0"/>
                        </a:lnTo>
                        <a:lnTo>
                          <a:pt x="33" y="12"/>
                        </a:lnTo>
                        <a:lnTo>
                          <a:pt x="24" y="15"/>
                        </a:lnTo>
                        <a:lnTo>
                          <a:pt x="14" y="19"/>
                        </a:lnTo>
                        <a:lnTo>
                          <a:pt x="10" y="37"/>
                        </a:lnTo>
                        <a:lnTo>
                          <a:pt x="6" y="43"/>
                        </a:lnTo>
                        <a:lnTo>
                          <a:pt x="0" y="50"/>
                        </a:lnTo>
                        <a:lnTo>
                          <a:pt x="2" y="64"/>
                        </a:lnTo>
                        <a:lnTo>
                          <a:pt x="6" y="72"/>
                        </a:lnTo>
                        <a:lnTo>
                          <a:pt x="16" y="77"/>
                        </a:lnTo>
                        <a:lnTo>
                          <a:pt x="24" y="79"/>
                        </a:lnTo>
                        <a:lnTo>
                          <a:pt x="37" y="77"/>
                        </a:lnTo>
                        <a:lnTo>
                          <a:pt x="47" y="72"/>
                        </a:lnTo>
                        <a:lnTo>
                          <a:pt x="57" y="70"/>
                        </a:lnTo>
                        <a:lnTo>
                          <a:pt x="65" y="70"/>
                        </a:lnTo>
                        <a:lnTo>
                          <a:pt x="76" y="70"/>
                        </a:lnTo>
                        <a:lnTo>
                          <a:pt x="86" y="75"/>
                        </a:lnTo>
                        <a:lnTo>
                          <a:pt x="94" y="83"/>
                        </a:lnTo>
                        <a:lnTo>
                          <a:pt x="103" y="99"/>
                        </a:lnTo>
                        <a:lnTo>
                          <a:pt x="111" y="114"/>
                        </a:lnTo>
                        <a:lnTo>
                          <a:pt x="119" y="120"/>
                        </a:lnTo>
                        <a:lnTo>
                          <a:pt x="134" y="136"/>
                        </a:lnTo>
                        <a:lnTo>
                          <a:pt x="148" y="130"/>
                        </a:lnTo>
                        <a:lnTo>
                          <a:pt x="164" y="118"/>
                        </a:lnTo>
                        <a:lnTo>
                          <a:pt x="166" y="103"/>
                        </a:lnTo>
                        <a:lnTo>
                          <a:pt x="164" y="89"/>
                        </a:lnTo>
                        <a:lnTo>
                          <a:pt x="158" y="75"/>
                        </a:lnTo>
                        <a:lnTo>
                          <a:pt x="154" y="68"/>
                        </a:lnTo>
                        <a:lnTo>
                          <a:pt x="138" y="62"/>
                        </a:lnTo>
                        <a:lnTo>
                          <a:pt x="127" y="62"/>
                        </a:lnTo>
                        <a:lnTo>
                          <a:pt x="113" y="52"/>
                        </a:lnTo>
                        <a:lnTo>
                          <a:pt x="103" y="39"/>
                        </a:lnTo>
                        <a:lnTo>
                          <a:pt x="92" y="19"/>
                        </a:lnTo>
                        <a:lnTo>
                          <a:pt x="80" y="2"/>
                        </a:lnTo>
                        <a:close/>
                      </a:path>
                    </a:pathLst>
                  </a:custGeom>
                  <a:solidFill>
                    <a:srgbClr val="FFFFFF"/>
                  </a:solidFill>
                  <a:ln w="3175">
                    <a:solidFill>
                      <a:srgbClr val="000000"/>
                    </a:solidFill>
                    <a:prstDash val="solid"/>
                    <a:round/>
                    <a:headEnd/>
                    <a:tailEnd/>
                  </a:ln>
                </p:spPr>
                <p:txBody>
                  <a:bodyPr/>
                  <a:lstStyle/>
                  <a:p>
                    <a:pPr>
                      <a:defRPr/>
                    </a:pPr>
                    <a:endParaRPr lang="en-US"/>
                  </a:p>
                </p:txBody>
              </p:sp>
              <p:sp>
                <p:nvSpPr>
                  <p:cNvPr id="728" name="Freeform 50"/>
                  <p:cNvSpPr>
                    <a:spLocks/>
                  </p:cNvSpPr>
                  <p:nvPr/>
                </p:nvSpPr>
                <p:spPr bwMode="auto">
                  <a:xfrm>
                    <a:off x="2567" y="1882"/>
                    <a:ext cx="64" cy="37"/>
                  </a:xfrm>
                  <a:custGeom>
                    <a:avLst/>
                    <a:gdLst/>
                    <a:ahLst/>
                    <a:cxnLst>
                      <a:cxn ang="0">
                        <a:pos x="12" y="35"/>
                      </a:cxn>
                      <a:cxn ang="0">
                        <a:pos x="41" y="37"/>
                      </a:cxn>
                      <a:cxn ang="0">
                        <a:pos x="54" y="33"/>
                      </a:cxn>
                      <a:cxn ang="0">
                        <a:pos x="62" y="27"/>
                      </a:cxn>
                      <a:cxn ang="0">
                        <a:pos x="64" y="18"/>
                      </a:cxn>
                      <a:cxn ang="0">
                        <a:pos x="51" y="14"/>
                      </a:cxn>
                      <a:cxn ang="0">
                        <a:pos x="45" y="6"/>
                      </a:cxn>
                      <a:cxn ang="0">
                        <a:pos x="37" y="0"/>
                      </a:cxn>
                      <a:cxn ang="0">
                        <a:pos x="25" y="0"/>
                      </a:cxn>
                      <a:cxn ang="0">
                        <a:pos x="12" y="0"/>
                      </a:cxn>
                      <a:cxn ang="0">
                        <a:pos x="0" y="4"/>
                      </a:cxn>
                      <a:cxn ang="0">
                        <a:pos x="0" y="14"/>
                      </a:cxn>
                      <a:cxn ang="0">
                        <a:pos x="12" y="35"/>
                      </a:cxn>
                    </a:cxnLst>
                    <a:rect l="0" t="0" r="r" b="b"/>
                    <a:pathLst>
                      <a:path w="64" h="37">
                        <a:moveTo>
                          <a:pt x="12" y="35"/>
                        </a:moveTo>
                        <a:lnTo>
                          <a:pt x="41" y="37"/>
                        </a:lnTo>
                        <a:lnTo>
                          <a:pt x="54" y="33"/>
                        </a:lnTo>
                        <a:lnTo>
                          <a:pt x="62" y="27"/>
                        </a:lnTo>
                        <a:lnTo>
                          <a:pt x="64" y="18"/>
                        </a:lnTo>
                        <a:lnTo>
                          <a:pt x="51" y="14"/>
                        </a:lnTo>
                        <a:lnTo>
                          <a:pt x="45" y="6"/>
                        </a:lnTo>
                        <a:lnTo>
                          <a:pt x="37" y="0"/>
                        </a:lnTo>
                        <a:lnTo>
                          <a:pt x="25" y="0"/>
                        </a:lnTo>
                        <a:lnTo>
                          <a:pt x="12" y="0"/>
                        </a:lnTo>
                        <a:lnTo>
                          <a:pt x="0" y="4"/>
                        </a:lnTo>
                        <a:lnTo>
                          <a:pt x="0" y="14"/>
                        </a:lnTo>
                        <a:lnTo>
                          <a:pt x="12" y="35"/>
                        </a:lnTo>
                        <a:close/>
                      </a:path>
                    </a:pathLst>
                  </a:custGeom>
                  <a:solidFill>
                    <a:srgbClr val="FFFFFF"/>
                  </a:solidFill>
                  <a:ln w="9525">
                    <a:noFill/>
                    <a:round/>
                    <a:headEnd/>
                    <a:tailEnd/>
                  </a:ln>
                </p:spPr>
                <p:txBody>
                  <a:bodyPr/>
                  <a:lstStyle/>
                  <a:p>
                    <a:pPr>
                      <a:defRPr/>
                    </a:pPr>
                    <a:endParaRPr lang="en-US"/>
                  </a:p>
                </p:txBody>
              </p:sp>
              <p:sp>
                <p:nvSpPr>
                  <p:cNvPr id="729" name="Freeform 51"/>
                  <p:cNvSpPr>
                    <a:spLocks/>
                  </p:cNvSpPr>
                  <p:nvPr/>
                </p:nvSpPr>
                <p:spPr bwMode="auto">
                  <a:xfrm>
                    <a:off x="2567" y="1882"/>
                    <a:ext cx="64" cy="37"/>
                  </a:xfrm>
                  <a:custGeom>
                    <a:avLst/>
                    <a:gdLst/>
                    <a:ahLst/>
                    <a:cxnLst>
                      <a:cxn ang="0">
                        <a:pos x="12" y="35"/>
                      </a:cxn>
                      <a:cxn ang="0">
                        <a:pos x="41" y="37"/>
                      </a:cxn>
                      <a:cxn ang="0">
                        <a:pos x="54" y="33"/>
                      </a:cxn>
                      <a:cxn ang="0">
                        <a:pos x="62" y="27"/>
                      </a:cxn>
                      <a:cxn ang="0">
                        <a:pos x="64" y="18"/>
                      </a:cxn>
                      <a:cxn ang="0">
                        <a:pos x="51" y="14"/>
                      </a:cxn>
                      <a:cxn ang="0">
                        <a:pos x="45" y="6"/>
                      </a:cxn>
                      <a:cxn ang="0">
                        <a:pos x="37" y="0"/>
                      </a:cxn>
                      <a:cxn ang="0">
                        <a:pos x="25" y="0"/>
                      </a:cxn>
                      <a:cxn ang="0">
                        <a:pos x="12" y="0"/>
                      </a:cxn>
                      <a:cxn ang="0">
                        <a:pos x="0" y="4"/>
                      </a:cxn>
                      <a:cxn ang="0">
                        <a:pos x="0" y="14"/>
                      </a:cxn>
                      <a:cxn ang="0">
                        <a:pos x="12" y="35"/>
                      </a:cxn>
                    </a:cxnLst>
                    <a:rect l="0" t="0" r="r" b="b"/>
                    <a:pathLst>
                      <a:path w="64" h="37">
                        <a:moveTo>
                          <a:pt x="12" y="35"/>
                        </a:moveTo>
                        <a:lnTo>
                          <a:pt x="41" y="37"/>
                        </a:lnTo>
                        <a:lnTo>
                          <a:pt x="54" y="33"/>
                        </a:lnTo>
                        <a:lnTo>
                          <a:pt x="62" y="27"/>
                        </a:lnTo>
                        <a:lnTo>
                          <a:pt x="64" y="18"/>
                        </a:lnTo>
                        <a:lnTo>
                          <a:pt x="51" y="14"/>
                        </a:lnTo>
                        <a:lnTo>
                          <a:pt x="45" y="6"/>
                        </a:lnTo>
                        <a:lnTo>
                          <a:pt x="37" y="0"/>
                        </a:lnTo>
                        <a:lnTo>
                          <a:pt x="25" y="0"/>
                        </a:lnTo>
                        <a:lnTo>
                          <a:pt x="12" y="0"/>
                        </a:lnTo>
                        <a:lnTo>
                          <a:pt x="0" y="4"/>
                        </a:lnTo>
                        <a:lnTo>
                          <a:pt x="0" y="14"/>
                        </a:lnTo>
                        <a:lnTo>
                          <a:pt x="12" y="35"/>
                        </a:lnTo>
                        <a:close/>
                      </a:path>
                    </a:pathLst>
                  </a:custGeom>
                  <a:solidFill>
                    <a:srgbClr val="FFFFFF"/>
                  </a:solidFill>
                  <a:ln w="3175">
                    <a:solidFill>
                      <a:srgbClr val="000000"/>
                    </a:solidFill>
                    <a:prstDash val="solid"/>
                    <a:round/>
                    <a:headEnd/>
                    <a:tailEnd/>
                  </a:ln>
                </p:spPr>
                <p:txBody>
                  <a:bodyPr/>
                  <a:lstStyle/>
                  <a:p>
                    <a:pPr>
                      <a:defRPr/>
                    </a:pPr>
                    <a:endParaRPr lang="en-US"/>
                  </a:p>
                </p:txBody>
              </p:sp>
              <p:sp>
                <p:nvSpPr>
                  <p:cNvPr id="730" name="Freeform 52"/>
                  <p:cNvSpPr>
                    <a:spLocks/>
                  </p:cNvSpPr>
                  <p:nvPr/>
                </p:nvSpPr>
                <p:spPr bwMode="auto">
                  <a:xfrm>
                    <a:off x="4476" y="3198"/>
                    <a:ext cx="68" cy="41"/>
                  </a:xfrm>
                  <a:custGeom>
                    <a:avLst/>
                    <a:gdLst/>
                    <a:ahLst/>
                    <a:cxnLst>
                      <a:cxn ang="0">
                        <a:pos x="0" y="22"/>
                      </a:cxn>
                      <a:cxn ang="0">
                        <a:pos x="16" y="35"/>
                      </a:cxn>
                      <a:cxn ang="0">
                        <a:pos x="29" y="39"/>
                      </a:cxn>
                      <a:cxn ang="0">
                        <a:pos x="39" y="41"/>
                      </a:cxn>
                      <a:cxn ang="0">
                        <a:pos x="49" y="33"/>
                      </a:cxn>
                      <a:cxn ang="0">
                        <a:pos x="60" y="27"/>
                      </a:cxn>
                      <a:cxn ang="0">
                        <a:pos x="68" y="18"/>
                      </a:cxn>
                      <a:cxn ang="0">
                        <a:pos x="62" y="8"/>
                      </a:cxn>
                      <a:cxn ang="0">
                        <a:pos x="49" y="0"/>
                      </a:cxn>
                      <a:cxn ang="0">
                        <a:pos x="31" y="6"/>
                      </a:cxn>
                      <a:cxn ang="0">
                        <a:pos x="29" y="12"/>
                      </a:cxn>
                      <a:cxn ang="0">
                        <a:pos x="20" y="22"/>
                      </a:cxn>
                      <a:cxn ang="0">
                        <a:pos x="0" y="22"/>
                      </a:cxn>
                    </a:cxnLst>
                    <a:rect l="0" t="0" r="r" b="b"/>
                    <a:pathLst>
                      <a:path w="68" h="41">
                        <a:moveTo>
                          <a:pt x="0" y="22"/>
                        </a:moveTo>
                        <a:lnTo>
                          <a:pt x="16" y="35"/>
                        </a:lnTo>
                        <a:lnTo>
                          <a:pt x="29" y="39"/>
                        </a:lnTo>
                        <a:lnTo>
                          <a:pt x="39" y="41"/>
                        </a:lnTo>
                        <a:lnTo>
                          <a:pt x="49" y="33"/>
                        </a:lnTo>
                        <a:lnTo>
                          <a:pt x="60" y="27"/>
                        </a:lnTo>
                        <a:lnTo>
                          <a:pt x="68" y="18"/>
                        </a:lnTo>
                        <a:lnTo>
                          <a:pt x="62" y="8"/>
                        </a:lnTo>
                        <a:lnTo>
                          <a:pt x="49" y="0"/>
                        </a:lnTo>
                        <a:lnTo>
                          <a:pt x="31" y="6"/>
                        </a:lnTo>
                        <a:lnTo>
                          <a:pt x="29" y="12"/>
                        </a:lnTo>
                        <a:lnTo>
                          <a:pt x="20" y="22"/>
                        </a:lnTo>
                        <a:lnTo>
                          <a:pt x="0" y="22"/>
                        </a:lnTo>
                        <a:close/>
                      </a:path>
                    </a:pathLst>
                  </a:custGeom>
                  <a:solidFill>
                    <a:srgbClr val="FFFFFF"/>
                  </a:solidFill>
                  <a:ln w="9525">
                    <a:noFill/>
                    <a:round/>
                    <a:headEnd/>
                    <a:tailEnd/>
                  </a:ln>
                </p:spPr>
                <p:txBody>
                  <a:bodyPr/>
                  <a:lstStyle/>
                  <a:p>
                    <a:pPr>
                      <a:defRPr/>
                    </a:pPr>
                    <a:endParaRPr lang="en-US"/>
                  </a:p>
                </p:txBody>
              </p:sp>
              <p:sp>
                <p:nvSpPr>
                  <p:cNvPr id="731" name="Freeform 53"/>
                  <p:cNvSpPr>
                    <a:spLocks/>
                  </p:cNvSpPr>
                  <p:nvPr/>
                </p:nvSpPr>
                <p:spPr bwMode="auto">
                  <a:xfrm>
                    <a:off x="4476" y="3198"/>
                    <a:ext cx="68" cy="41"/>
                  </a:xfrm>
                  <a:custGeom>
                    <a:avLst/>
                    <a:gdLst/>
                    <a:ahLst/>
                    <a:cxnLst>
                      <a:cxn ang="0">
                        <a:pos x="0" y="22"/>
                      </a:cxn>
                      <a:cxn ang="0">
                        <a:pos x="16" y="35"/>
                      </a:cxn>
                      <a:cxn ang="0">
                        <a:pos x="29" y="39"/>
                      </a:cxn>
                      <a:cxn ang="0">
                        <a:pos x="39" y="41"/>
                      </a:cxn>
                      <a:cxn ang="0">
                        <a:pos x="49" y="33"/>
                      </a:cxn>
                      <a:cxn ang="0">
                        <a:pos x="60" y="27"/>
                      </a:cxn>
                      <a:cxn ang="0">
                        <a:pos x="68" y="18"/>
                      </a:cxn>
                      <a:cxn ang="0">
                        <a:pos x="62" y="8"/>
                      </a:cxn>
                      <a:cxn ang="0">
                        <a:pos x="49" y="0"/>
                      </a:cxn>
                      <a:cxn ang="0">
                        <a:pos x="31" y="6"/>
                      </a:cxn>
                      <a:cxn ang="0">
                        <a:pos x="29" y="12"/>
                      </a:cxn>
                      <a:cxn ang="0">
                        <a:pos x="20" y="22"/>
                      </a:cxn>
                      <a:cxn ang="0">
                        <a:pos x="0" y="22"/>
                      </a:cxn>
                    </a:cxnLst>
                    <a:rect l="0" t="0" r="r" b="b"/>
                    <a:pathLst>
                      <a:path w="68" h="41">
                        <a:moveTo>
                          <a:pt x="0" y="22"/>
                        </a:moveTo>
                        <a:lnTo>
                          <a:pt x="16" y="35"/>
                        </a:lnTo>
                        <a:lnTo>
                          <a:pt x="29" y="39"/>
                        </a:lnTo>
                        <a:lnTo>
                          <a:pt x="39" y="41"/>
                        </a:lnTo>
                        <a:lnTo>
                          <a:pt x="49" y="33"/>
                        </a:lnTo>
                        <a:lnTo>
                          <a:pt x="60" y="27"/>
                        </a:lnTo>
                        <a:lnTo>
                          <a:pt x="68" y="18"/>
                        </a:lnTo>
                        <a:lnTo>
                          <a:pt x="62" y="8"/>
                        </a:lnTo>
                        <a:lnTo>
                          <a:pt x="49" y="0"/>
                        </a:lnTo>
                        <a:lnTo>
                          <a:pt x="31" y="6"/>
                        </a:lnTo>
                        <a:lnTo>
                          <a:pt x="29" y="12"/>
                        </a:lnTo>
                        <a:lnTo>
                          <a:pt x="20" y="22"/>
                        </a:lnTo>
                        <a:lnTo>
                          <a:pt x="0" y="22"/>
                        </a:lnTo>
                        <a:close/>
                      </a:path>
                    </a:pathLst>
                  </a:custGeom>
                  <a:solidFill>
                    <a:srgbClr val="FFFFFF"/>
                  </a:solidFill>
                  <a:ln w="3175">
                    <a:solidFill>
                      <a:srgbClr val="000000"/>
                    </a:solidFill>
                    <a:prstDash val="solid"/>
                    <a:round/>
                    <a:headEnd/>
                    <a:tailEnd/>
                  </a:ln>
                </p:spPr>
                <p:txBody>
                  <a:bodyPr/>
                  <a:lstStyle/>
                  <a:p>
                    <a:pPr>
                      <a:defRPr/>
                    </a:pPr>
                    <a:endParaRPr lang="en-US"/>
                  </a:p>
                </p:txBody>
              </p:sp>
              <p:sp>
                <p:nvSpPr>
                  <p:cNvPr id="732" name="Freeform 54"/>
                  <p:cNvSpPr>
                    <a:spLocks/>
                  </p:cNvSpPr>
                  <p:nvPr/>
                </p:nvSpPr>
                <p:spPr bwMode="auto">
                  <a:xfrm>
                    <a:off x="4569" y="3237"/>
                    <a:ext cx="33" cy="23"/>
                  </a:xfrm>
                  <a:custGeom>
                    <a:avLst/>
                    <a:gdLst/>
                    <a:ahLst/>
                    <a:cxnLst>
                      <a:cxn ang="0">
                        <a:pos x="33" y="0"/>
                      </a:cxn>
                      <a:cxn ang="0">
                        <a:pos x="6" y="0"/>
                      </a:cxn>
                      <a:cxn ang="0">
                        <a:pos x="0" y="12"/>
                      </a:cxn>
                      <a:cxn ang="0">
                        <a:pos x="12" y="23"/>
                      </a:cxn>
                      <a:cxn ang="0">
                        <a:pos x="28" y="19"/>
                      </a:cxn>
                      <a:cxn ang="0">
                        <a:pos x="33" y="0"/>
                      </a:cxn>
                    </a:cxnLst>
                    <a:rect l="0" t="0" r="r" b="b"/>
                    <a:pathLst>
                      <a:path w="33" h="23">
                        <a:moveTo>
                          <a:pt x="33" y="0"/>
                        </a:moveTo>
                        <a:lnTo>
                          <a:pt x="6" y="0"/>
                        </a:lnTo>
                        <a:lnTo>
                          <a:pt x="0" y="12"/>
                        </a:lnTo>
                        <a:lnTo>
                          <a:pt x="12" y="23"/>
                        </a:lnTo>
                        <a:lnTo>
                          <a:pt x="28" y="19"/>
                        </a:lnTo>
                        <a:lnTo>
                          <a:pt x="33" y="0"/>
                        </a:lnTo>
                        <a:close/>
                      </a:path>
                    </a:pathLst>
                  </a:custGeom>
                  <a:solidFill>
                    <a:srgbClr val="FFFFFF"/>
                  </a:solidFill>
                  <a:ln w="9525">
                    <a:noFill/>
                    <a:round/>
                    <a:headEnd/>
                    <a:tailEnd/>
                  </a:ln>
                </p:spPr>
                <p:txBody>
                  <a:bodyPr/>
                  <a:lstStyle/>
                  <a:p>
                    <a:pPr>
                      <a:defRPr/>
                    </a:pPr>
                    <a:endParaRPr lang="en-US"/>
                  </a:p>
                </p:txBody>
              </p:sp>
              <p:sp>
                <p:nvSpPr>
                  <p:cNvPr id="733" name="Freeform 55"/>
                  <p:cNvSpPr>
                    <a:spLocks/>
                  </p:cNvSpPr>
                  <p:nvPr/>
                </p:nvSpPr>
                <p:spPr bwMode="auto">
                  <a:xfrm>
                    <a:off x="4569" y="3237"/>
                    <a:ext cx="33" cy="23"/>
                  </a:xfrm>
                  <a:custGeom>
                    <a:avLst/>
                    <a:gdLst/>
                    <a:ahLst/>
                    <a:cxnLst>
                      <a:cxn ang="0">
                        <a:pos x="33" y="0"/>
                      </a:cxn>
                      <a:cxn ang="0">
                        <a:pos x="6" y="0"/>
                      </a:cxn>
                      <a:cxn ang="0">
                        <a:pos x="0" y="12"/>
                      </a:cxn>
                      <a:cxn ang="0">
                        <a:pos x="12" y="23"/>
                      </a:cxn>
                      <a:cxn ang="0">
                        <a:pos x="28" y="19"/>
                      </a:cxn>
                      <a:cxn ang="0">
                        <a:pos x="33" y="0"/>
                      </a:cxn>
                    </a:cxnLst>
                    <a:rect l="0" t="0" r="r" b="b"/>
                    <a:pathLst>
                      <a:path w="33" h="23">
                        <a:moveTo>
                          <a:pt x="33" y="0"/>
                        </a:moveTo>
                        <a:lnTo>
                          <a:pt x="6" y="0"/>
                        </a:lnTo>
                        <a:lnTo>
                          <a:pt x="0" y="12"/>
                        </a:lnTo>
                        <a:lnTo>
                          <a:pt x="12" y="23"/>
                        </a:lnTo>
                        <a:lnTo>
                          <a:pt x="28" y="19"/>
                        </a:lnTo>
                        <a:lnTo>
                          <a:pt x="33" y="0"/>
                        </a:lnTo>
                        <a:close/>
                      </a:path>
                    </a:pathLst>
                  </a:custGeom>
                  <a:solidFill>
                    <a:srgbClr val="FFFFFF"/>
                  </a:solidFill>
                  <a:ln w="3175">
                    <a:solidFill>
                      <a:srgbClr val="000000"/>
                    </a:solidFill>
                    <a:prstDash val="solid"/>
                    <a:round/>
                    <a:headEnd/>
                    <a:tailEnd/>
                  </a:ln>
                </p:spPr>
                <p:txBody>
                  <a:bodyPr/>
                  <a:lstStyle/>
                  <a:p>
                    <a:pPr>
                      <a:defRPr/>
                    </a:pPr>
                    <a:endParaRPr lang="en-US"/>
                  </a:p>
                </p:txBody>
              </p:sp>
              <p:sp>
                <p:nvSpPr>
                  <p:cNvPr id="734" name="Freeform 56"/>
                  <p:cNvSpPr>
                    <a:spLocks/>
                  </p:cNvSpPr>
                  <p:nvPr/>
                </p:nvSpPr>
                <p:spPr bwMode="auto">
                  <a:xfrm>
                    <a:off x="4653" y="3266"/>
                    <a:ext cx="23" cy="21"/>
                  </a:xfrm>
                  <a:custGeom>
                    <a:avLst/>
                    <a:gdLst/>
                    <a:ahLst/>
                    <a:cxnLst>
                      <a:cxn ang="0">
                        <a:pos x="8" y="0"/>
                      </a:cxn>
                      <a:cxn ang="0">
                        <a:pos x="2" y="6"/>
                      </a:cxn>
                      <a:cxn ang="0">
                        <a:pos x="0" y="14"/>
                      </a:cxn>
                      <a:cxn ang="0">
                        <a:pos x="4" y="20"/>
                      </a:cxn>
                      <a:cxn ang="0">
                        <a:pos x="12" y="21"/>
                      </a:cxn>
                      <a:cxn ang="0">
                        <a:pos x="21" y="18"/>
                      </a:cxn>
                      <a:cxn ang="0">
                        <a:pos x="23" y="10"/>
                      </a:cxn>
                      <a:cxn ang="0">
                        <a:pos x="21" y="4"/>
                      </a:cxn>
                      <a:cxn ang="0">
                        <a:pos x="15" y="0"/>
                      </a:cxn>
                      <a:cxn ang="0">
                        <a:pos x="8" y="0"/>
                      </a:cxn>
                    </a:cxnLst>
                    <a:rect l="0" t="0" r="r" b="b"/>
                    <a:pathLst>
                      <a:path w="23" h="21">
                        <a:moveTo>
                          <a:pt x="8" y="0"/>
                        </a:moveTo>
                        <a:lnTo>
                          <a:pt x="2" y="6"/>
                        </a:lnTo>
                        <a:lnTo>
                          <a:pt x="0" y="14"/>
                        </a:lnTo>
                        <a:lnTo>
                          <a:pt x="4" y="20"/>
                        </a:lnTo>
                        <a:lnTo>
                          <a:pt x="12" y="21"/>
                        </a:lnTo>
                        <a:lnTo>
                          <a:pt x="21" y="18"/>
                        </a:lnTo>
                        <a:lnTo>
                          <a:pt x="23" y="10"/>
                        </a:lnTo>
                        <a:lnTo>
                          <a:pt x="21" y="4"/>
                        </a:lnTo>
                        <a:lnTo>
                          <a:pt x="15" y="0"/>
                        </a:lnTo>
                        <a:lnTo>
                          <a:pt x="8" y="0"/>
                        </a:lnTo>
                        <a:close/>
                      </a:path>
                    </a:pathLst>
                  </a:custGeom>
                  <a:solidFill>
                    <a:srgbClr val="FFFFFF"/>
                  </a:solidFill>
                  <a:ln w="9525">
                    <a:noFill/>
                    <a:round/>
                    <a:headEnd/>
                    <a:tailEnd/>
                  </a:ln>
                </p:spPr>
                <p:txBody>
                  <a:bodyPr/>
                  <a:lstStyle/>
                  <a:p>
                    <a:pPr>
                      <a:defRPr/>
                    </a:pPr>
                    <a:endParaRPr lang="en-US"/>
                  </a:p>
                </p:txBody>
              </p:sp>
              <p:sp>
                <p:nvSpPr>
                  <p:cNvPr id="735" name="Freeform 57"/>
                  <p:cNvSpPr>
                    <a:spLocks/>
                  </p:cNvSpPr>
                  <p:nvPr/>
                </p:nvSpPr>
                <p:spPr bwMode="auto">
                  <a:xfrm>
                    <a:off x="4653" y="3266"/>
                    <a:ext cx="23" cy="21"/>
                  </a:xfrm>
                  <a:custGeom>
                    <a:avLst/>
                    <a:gdLst/>
                    <a:ahLst/>
                    <a:cxnLst>
                      <a:cxn ang="0">
                        <a:pos x="8" y="0"/>
                      </a:cxn>
                      <a:cxn ang="0">
                        <a:pos x="2" y="6"/>
                      </a:cxn>
                      <a:cxn ang="0">
                        <a:pos x="0" y="14"/>
                      </a:cxn>
                      <a:cxn ang="0">
                        <a:pos x="4" y="20"/>
                      </a:cxn>
                      <a:cxn ang="0">
                        <a:pos x="12" y="21"/>
                      </a:cxn>
                      <a:cxn ang="0">
                        <a:pos x="21" y="18"/>
                      </a:cxn>
                      <a:cxn ang="0">
                        <a:pos x="23" y="10"/>
                      </a:cxn>
                      <a:cxn ang="0">
                        <a:pos x="21" y="4"/>
                      </a:cxn>
                      <a:cxn ang="0">
                        <a:pos x="15" y="0"/>
                      </a:cxn>
                      <a:cxn ang="0">
                        <a:pos x="8" y="0"/>
                      </a:cxn>
                    </a:cxnLst>
                    <a:rect l="0" t="0" r="r" b="b"/>
                    <a:pathLst>
                      <a:path w="23" h="21">
                        <a:moveTo>
                          <a:pt x="8" y="0"/>
                        </a:moveTo>
                        <a:lnTo>
                          <a:pt x="2" y="6"/>
                        </a:lnTo>
                        <a:lnTo>
                          <a:pt x="0" y="14"/>
                        </a:lnTo>
                        <a:lnTo>
                          <a:pt x="4" y="20"/>
                        </a:lnTo>
                        <a:lnTo>
                          <a:pt x="12" y="21"/>
                        </a:lnTo>
                        <a:lnTo>
                          <a:pt x="21" y="18"/>
                        </a:lnTo>
                        <a:lnTo>
                          <a:pt x="23" y="10"/>
                        </a:lnTo>
                        <a:lnTo>
                          <a:pt x="21" y="4"/>
                        </a:lnTo>
                        <a:lnTo>
                          <a:pt x="15" y="0"/>
                        </a:lnTo>
                        <a:lnTo>
                          <a:pt x="8" y="0"/>
                        </a:lnTo>
                        <a:close/>
                      </a:path>
                    </a:pathLst>
                  </a:custGeom>
                  <a:solidFill>
                    <a:srgbClr val="FFFFFF"/>
                  </a:solidFill>
                  <a:ln w="3175">
                    <a:solidFill>
                      <a:srgbClr val="000000"/>
                    </a:solidFill>
                    <a:prstDash val="solid"/>
                    <a:round/>
                    <a:headEnd/>
                    <a:tailEnd/>
                  </a:ln>
                </p:spPr>
                <p:txBody>
                  <a:bodyPr/>
                  <a:lstStyle/>
                  <a:p>
                    <a:pPr>
                      <a:defRPr/>
                    </a:pPr>
                    <a:endParaRPr lang="en-US"/>
                  </a:p>
                </p:txBody>
              </p:sp>
              <p:sp>
                <p:nvSpPr>
                  <p:cNvPr id="736" name="Freeform 58"/>
                  <p:cNvSpPr>
                    <a:spLocks/>
                  </p:cNvSpPr>
                  <p:nvPr/>
                </p:nvSpPr>
                <p:spPr bwMode="auto">
                  <a:xfrm>
                    <a:off x="4550" y="2377"/>
                    <a:ext cx="54" cy="73"/>
                  </a:xfrm>
                  <a:custGeom>
                    <a:avLst/>
                    <a:gdLst/>
                    <a:ahLst/>
                    <a:cxnLst>
                      <a:cxn ang="0">
                        <a:pos x="35" y="63"/>
                      </a:cxn>
                      <a:cxn ang="0">
                        <a:pos x="41" y="73"/>
                      </a:cxn>
                      <a:cxn ang="0">
                        <a:pos x="52" y="73"/>
                      </a:cxn>
                      <a:cxn ang="0">
                        <a:pos x="54" y="67"/>
                      </a:cxn>
                      <a:cxn ang="0">
                        <a:pos x="52" y="54"/>
                      </a:cxn>
                      <a:cxn ang="0">
                        <a:pos x="51" y="42"/>
                      </a:cxn>
                      <a:cxn ang="0">
                        <a:pos x="51" y="31"/>
                      </a:cxn>
                      <a:cxn ang="0">
                        <a:pos x="51" y="21"/>
                      </a:cxn>
                      <a:cxn ang="0">
                        <a:pos x="41" y="9"/>
                      </a:cxn>
                      <a:cxn ang="0">
                        <a:pos x="33" y="3"/>
                      </a:cxn>
                      <a:cxn ang="0">
                        <a:pos x="19" y="0"/>
                      </a:cxn>
                      <a:cxn ang="0">
                        <a:pos x="8" y="1"/>
                      </a:cxn>
                      <a:cxn ang="0">
                        <a:pos x="0" y="7"/>
                      </a:cxn>
                      <a:cxn ang="0">
                        <a:pos x="0" y="17"/>
                      </a:cxn>
                      <a:cxn ang="0">
                        <a:pos x="4" y="31"/>
                      </a:cxn>
                      <a:cxn ang="0">
                        <a:pos x="14" y="34"/>
                      </a:cxn>
                      <a:cxn ang="0">
                        <a:pos x="27" y="48"/>
                      </a:cxn>
                      <a:cxn ang="0">
                        <a:pos x="35" y="63"/>
                      </a:cxn>
                    </a:cxnLst>
                    <a:rect l="0" t="0" r="r" b="b"/>
                    <a:pathLst>
                      <a:path w="54" h="73">
                        <a:moveTo>
                          <a:pt x="35" y="63"/>
                        </a:moveTo>
                        <a:lnTo>
                          <a:pt x="41" y="73"/>
                        </a:lnTo>
                        <a:lnTo>
                          <a:pt x="52" y="73"/>
                        </a:lnTo>
                        <a:lnTo>
                          <a:pt x="54" y="67"/>
                        </a:lnTo>
                        <a:lnTo>
                          <a:pt x="52" y="54"/>
                        </a:lnTo>
                        <a:lnTo>
                          <a:pt x="51" y="42"/>
                        </a:lnTo>
                        <a:lnTo>
                          <a:pt x="51" y="31"/>
                        </a:lnTo>
                        <a:lnTo>
                          <a:pt x="51" y="21"/>
                        </a:lnTo>
                        <a:lnTo>
                          <a:pt x="41" y="9"/>
                        </a:lnTo>
                        <a:lnTo>
                          <a:pt x="33" y="3"/>
                        </a:lnTo>
                        <a:lnTo>
                          <a:pt x="19" y="0"/>
                        </a:lnTo>
                        <a:lnTo>
                          <a:pt x="8" y="1"/>
                        </a:lnTo>
                        <a:lnTo>
                          <a:pt x="0" y="7"/>
                        </a:lnTo>
                        <a:lnTo>
                          <a:pt x="0" y="17"/>
                        </a:lnTo>
                        <a:lnTo>
                          <a:pt x="4" y="31"/>
                        </a:lnTo>
                        <a:lnTo>
                          <a:pt x="14" y="34"/>
                        </a:lnTo>
                        <a:lnTo>
                          <a:pt x="27" y="48"/>
                        </a:lnTo>
                        <a:lnTo>
                          <a:pt x="35" y="63"/>
                        </a:lnTo>
                        <a:close/>
                      </a:path>
                    </a:pathLst>
                  </a:custGeom>
                  <a:solidFill>
                    <a:srgbClr val="FFFFFF"/>
                  </a:solidFill>
                  <a:ln w="9525">
                    <a:noFill/>
                    <a:round/>
                    <a:headEnd/>
                    <a:tailEnd/>
                  </a:ln>
                </p:spPr>
                <p:txBody>
                  <a:bodyPr/>
                  <a:lstStyle/>
                  <a:p>
                    <a:pPr>
                      <a:defRPr/>
                    </a:pPr>
                    <a:endParaRPr lang="en-US"/>
                  </a:p>
                </p:txBody>
              </p:sp>
              <p:sp>
                <p:nvSpPr>
                  <p:cNvPr id="737" name="Freeform 59"/>
                  <p:cNvSpPr>
                    <a:spLocks/>
                  </p:cNvSpPr>
                  <p:nvPr/>
                </p:nvSpPr>
                <p:spPr bwMode="auto">
                  <a:xfrm>
                    <a:off x="4550" y="2377"/>
                    <a:ext cx="54" cy="73"/>
                  </a:xfrm>
                  <a:custGeom>
                    <a:avLst/>
                    <a:gdLst/>
                    <a:ahLst/>
                    <a:cxnLst>
                      <a:cxn ang="0">
                        <a:pos x="35" y="63"/>
                      </a:cxn>
                      <a:cxn ang="0">
                        <a:pos x="41" y="73"/>
                      </a:cxn>
                      <a:cxn ang="0">
                        <a:pos x="52" y="73"/>
                      </a:cxn>
                      <a:cxn ang="0">
                        <a:pos x="54" y="67"/>
                      </a:cxn>
                      <a:cxn ang="0">
                        <a:pos x="52" y="54"/>
                      </a:cxn>
                      <a:cxn ang="0">
                        <a:pos x="51" y="42"/>
                      </a:cxn>
                      <a:cxn ang="0">
                        <a:pos x="51" y="31"/>
                      </a:cxn>
                      <a:cxn ang="0">
                        <a:pos x="51" y="21"/>
                      </a:cxn>
                      <a:cxn ang="0">
                        <a:pos x="41" y="9"/>
                      </a:cxn>
                      <a:cxn ang="0">
                        <a:pos x="33" y="3"/>
                      </a:cxn>
                      <a:cxn ang="0">
                        <a:pos x="19" y="0"/>
                      </a:cxn>
                      <a:cxn ang="0">
                        <a:pos x="8" y="1"/>
                      </a:cxn>
                      <a:cxn ang="0">
                        <a:pos x="0" y="7"/>
                      </a:cxn>
                      <a:cxn ang="0">
                        <a:pos x="0" y="17"/>
                      </a:cxn>
                      <a:cxn ang="0">
                        <a:pos x="4" y="31"/>
                      </a:cxn>
                      <a:cxn ang="0">
                        <a:pos x="14" y="34"/>
                      </a:cxn>
                      <a:cxn ang="0">
                        <a:pos x="27" y="48"/>
                      </a:cxn>
                      <a:cxn ang="0">
                        <a:pos x="35" y="63"/>
                      </a:cxn>
                    </a:cxnLst>
                    <a:rect l="0" t="0" r="r" b="b"/>
                    <a:pathLst>
                      <a:path w="54" h="73">
                        <a:moveTo>
                          <a:pt x="35" y="63"/>
                        </a:moveTo>
                        <a:lnTo>
                          <a:pt x="41" y="73"/>
                        </a:lnTo>
                        <a:lnTo>
                          <a:pt x="52" y="73"/>
                        </a:lnTo>
                        <a:lnTo>
                          <a:pt x="54" y="67"/>
                        </a:lnTo>
                        <a:lnTo>
                          <a:pt x="52" y="54"/>
                        </a:lnTo>
                        <a:lnTo>
                          <a:pt x="51" y="42"/>
                        </a:lnTo>
                        <a:lnTo>
                          <a:pt x="51" y="31"/>
                        </a:lnTo>
                        <a:lnTo>
                          <a:pt x="51" y="21"/>
                        </a:lnTo>
                        <a:lnTo>
                          <a:pt x="41" y="9"/>
                        </a:lnTo>
                        <a:lnTo>
                          <a:pt x="33" y="3"/>
                        </a:lnTo>
                        <a:lnTo>
                          <a:pt x="19" y="0"/>
                        </a:lnTo>
                        <a:lnTo>
                          <a:pt x="8" y="1"/>
                        </a:lnTo>
                        <a:lnTo>
                          <a:pt x="0" y="7"/>
                        </a:lnTo>
                        <a:lnTo>
                          <a:pt x="0" y="17"/>
                        </a:lnTo>
                        <a:lnTo>
                          <a:pt x="4" y="31"/>
                        </a:lnTo>
                        <a:lnTo>
                          <a:pt x="14" y="34"/>
                        </a:lnTo>
                        <a:lnTo>
                          <a:pt x="27" y="48"/>
                        </a:lnTo>
                        <a:lnTo>
                          <a:pt x="35" y="63"/>
                        </a:lnTo>
                        <a:close/>
                      </a:path>
                    </a:pathLst>
                  </a:custGeom>
                  <a:solidFill>
                    <a:srgbClr val="FFFFFF"/>
                  </a:solidFill>
                  <a:ln w="3175">
                    <a:solidFill>
                      <a:srgbClr val="000000"/>
                    </a:solidFill>
                    <a:prstDash val="solid"/>
                    <a:round/>
                    <a:headEnd/>
                    <a:tailEnd/>
                  </a:ln>
                </p:spPr>
                <p:txBody>
                  <a:bodyPr/>
                  <a:lstStyle/>
                  <a:p>
                    <a:pPr>
                      <a:defRPr/>
                    </a:pPr>
                    <a:endParaRPr lang="en-US"/>
                  </a:p>
                </p:txBody>
              </p:sp>
              <p:sp>
                <p:nvSpPr>
                  <p:cNvPr id="738" name="Freeform 60"/>
                  <p:cNvSpPr>
                    <a:spLocks/>
                  </p:cNvSpPr>
                  <p:nvPr/>
                </p:nvSpPr>
                <p:spPr bwMode="auto">
                  <a:xfrm>
                    <a:off x="4628" y="2440"/>
                    <a:ext cx="72" cy="61"/>
                  </a:xfrm>
                  <a:custGeom>
                    <a:avLst/>
                    <a:gdLst/>
                    <a:ahLst/>
                    <a:cxnLst>
                      <a:cxn ang="0">
                        <a:pos x="0" y="2"/>
                      </a:cxn>
                      <a:cxn ang="0">
                        <a:pos x="7" y="14"/>
                      </a:cxn>
                      <a:cxn ang="0">
                        <a:pos x="19" y="20"/>
                      </a:cxn>
                      <a:cxn ang="0">
                        <a:pos x="29" y="24"/>
                      </a:cxn>
                      <a:cxn ang="0">
                        <a:pos x="27" y="33"/>
                      </a:cxn>
                      <a:cxn ang="0">
                        <a:pos x="29" y="47"/>
                      </a:cxn>
                      <a:cxn ang="0">
                        <a:pos x="33" y="53"/>
                      </a:cxn>
                      <a:cxn ang="0">
                        <a:pos x="39" y="61"/>
                      </a:cxn>
                      <a:cxn ang="0">
                        <a:pos x="50" y="57"/>
                      </a:cxn>
                      <a:cxn ang="0">
                        <a:pos x="56" y="51"/>
                      </a:cxn>
                      <a:cxn ang="0">
                        <a:pos x="64" y="47"/>
                      </a:cxn>
                      <a:cxn ang="0">
                        <a:pos x="72" y="41"/>
                      </a:cxn>
                      <a:cxn ang="0">
                        <a:pos x="72" y="33"/>
                      </a:cxn>
                      <a:cxn ang="0">
                        <a:pos x="62" y="26"/>
                      </a:cxn>
                      <a:cxn ang="0">
                        <a:pos x="52" y="18"/>
                      </a:cxn>
                      <a:cxn ang="0">
                        <a:pos x="44" y="10"/>
                      </a:cxn>
                      <a:cxn ang="0">
                        <a:pos x="37" y="0"/>
                      </a:cxn>
                      <a:cxn ang="0">
                        <a:pos x="25" y="0"/>
                      </a:cxn>
                      <a:cxn ang="0">
                        <a:pos x="17" y="0"/>
                      </a:cxn>
                      <a:cxn ang="0">
                        <a:pos x="0" y="2"/>
                      </a:cxn>
                    </a:cxnLst>
                    <a:rect l="0" t="0" r="r" b="b"/>
                    <a:pathLst>
                      <a:path w="72" h="61">
                        <a:moveTo>
                          <a:pt x="0" y="2"/>
                        </a:moveTo>
                        <a:lnTo>
                          <a:pt x="7" y="14"/>
                        </a:lnTo>
                        <a:lnTo>
                          <a:pt x="19" y="20"/>
                        </a:lnTo>
                        <a:lnTo>
                          <a:pt x="29" y="24"/>
                        </a:lnTo>
                        <a:lnTo>
                          <a:pt x="27" y="33"/>
                        </a:lnTo>
                        <a:lnTo>
                          <a:pt x="29" y="47"/>
                        </a:lnTo>
                        <a:lnTo>
                          <a:pt x="33" y="53"/>
                        </a:lnTo>
                        <a:lnTo>
                          <a:pt x="39" y="61"/>
                        </a:lnTo>
                        <a:lnTo>
                          <a:pt x="50" y="57"/>
                        </a:lnTo>
                        <a:lnTo>
                          <a:pt x="56" y="51"/>
                        </a:lnTo>
                        <a:lnTo>
                          <a:pt x="64" y="47"/>
                        </a:lnTo>
                        <a:lnTo>
                          <a:pt x="72" y="41"/>
                        </a:lnTo>
                        <a:lnTo>
                          <a:pt x="72" y="33"/>
                        </a:lnTo>
                        <a:lnTo>
                          <a:pt x="62" y="26"/>
                        </a:lnTo>
                        <a:lnTo>
                          <a:pt x="52" y="18"/>
                        </a:lnTo>
                        <a:lnTo>
                          <a:pt x="44" y="10"/>
                        </a:lnTo>
                        <a:lnTo>
                          <a:pt x="37" y="0"/>
                        </a:lnTo>
                        <a:lnTo>
                          <a:pt x="25" y="0"/>
                        </a:lnTo>
                        <a:lnTo>
                          <a:pt x="17" y="0"/>
                        </a:lnTo>
                        <a:lnTo>
                          <a:pt x="0" y="2"/>
                        </a:lnTo>
                        <a:close/>
                      </a:path>
                    </a:pathLst>
                  </a:custGeom>
                  <a:solidFill>
                    <a:srgbClr val="FFFFFF"/>
                  </a:solidFill>
                  <a:ln w="9525">
                    <a:noFill/>
                    <a:round/>
                    <a:headEnd/>
                    <a:tailEnd/>
                  </a:ln>
                </p:spPr>
                <p:txBody>
                  <a:bodyPr/>
                  <a:lstStyle/>
                  <a:p>
                    <a:pPr>
                      <a:defRPr/>
                    </a:pPr>
                    <a:endParaRPr lang="en-US"/>
                  </a:p>
                </p:txBody>
              </p:sp>
              <p:sp>
                <p:nvSpPr>
                  <p:cNvPr id="739" name="Freeform 61"/>
                  <p:cNvSpPr>
                    <a:spLocks/>
                  </p:cNvSpPr>
                  <p:nvPr/>
                </p:nvSpPr>
                <p:spPr bwMode="auto">
                  <a:xfrm>
                    <a:off x="4628" y="2440"/>
                    <a:ext cx="72" cy="61"/>
                  </a:xfrm>
                  <a:custGeom>
                    <a:avLst/>
                    <a:gdLst/>
                    <a:ahLst/>
                    <a:cxnLst>
                      <a:cxn ang="0">
                        <a:pos x="0" y="2"/>
                      </a:cxn>
                      <a:cxn ang="0">
                        <a:pos x="7" y="14"/>
                      </a:cxn>
                      <a:cxn ang="0">
                        <a:pos x="19" y="20"/>
                      </a:cxn>
                      <a:cxn ang="0">
                        <a:pos x="29" y="24"/>
                      </a:cxn>
                      <a:cxn ang="0">
                        <a:pos x="27" y="33"/>
                      </a:cxn>
                      <a:cxn ang="0">
                        <a:pos x="29" y="47"/>
                      </a:cxn>
                      <a:cxn ang="0">
                        <a:pos x="33" y="53"/>
                      </a:cxn>
                      <a:cxn ang="0">
                        <a:pos x="39" y="61"/>
                      </a:cxn>
                      <a:cxn ang="0">
                        <a:pos x="50" y="57"/>
                      </a:cxn>
                      <a:cxn ang="0">
                        <a:pos x="56" y="51"/>
                      </a:cxn>
                      <a:cxn ang="0">
                        <a:pos x="64" y="47"/>
                      </a:cxn>
                      <a:cxn ang="0">
                        <a:pos x="72" y="41"/>
                      </a:cxn>
                      <a:cxn ang="0">
                        <a:pos x="72" y="33"/>
                      </a:cxn>
                      <a:cxn ang="0">
                        <a:pos x="62" y="26"/>
                      </a:cxn>
                      <a:cxn ang="0">
                        <a:pos x="52" y="18"/>
                      </a:cxn>
                      <a:cxn ang="0">
                        <a:pos x="44" y="10"/>
                      </a:cxn>
                      <a:cxn ang="0">
                        <a:pos x="37" y="0"/>
                      </a:cxn>
                      <a:cxn ang="0">
                        <a:pos x="25" y="0"/>
                      </a:cxn>
                      <a:cxn ang="0">
                        <a:pos x="17" y="0"/>
                      </a:cxn>
                      <a:cxn ang="0">
                        <a:pos x="0" y="2"/>
                      </a:cxn>
                    </a:cxnLst>
                    <a:rect l="0" t="0" r="r" b="b"/>
                    <a:pathLst>
                      <a:path w="72" h="61">
                        <a:moveTo>
                          <a:pt x="0" y="2"/>
                        </a:moveTo>
                        <a:lnTo>
                          <a:pt x="7" y="14"/>
                        </a:lnTo>
                        <a:lnTo>
                          <a:pt x="19" y="20"/>
                        </a:lnTo>
                        <a:lnTo>
                          <a:pt x="29" y="24"/>
                        </a:lnTo>
                        <a:lnTo>
                          <a:pt x="27" y="33"/>
                        </a:lnTo>
                        <a:lnTo>
                          <a:pt x="29" y="47"/>
                        </a:lnTo>
                        <a:lnTo>
                          <a:pt x="33" y="53"/>
                        </a:lnTo>
                        <a:lnTo>
                          <a:pt x="39" y="61"/>
                        </a:lnTo>
                        <a:lnTo>
                          <a:pt x="50" y="57"/>
                        </a:lnTo>
                        <a:lnTo>
                          <a:pt x="56" y="51"/>
                        </a:lnTo>
                        <a:lnTo>
                          <a:pt x="64" y="47"/>
                        </a:lnTo>
                        <a:lnTo>
                          <a:pt x="72" y="41"/>
                        </a:lnTo>
                        <a:lnTo>
                          <a:pt x="72" y="33"/>
                        </a:lnTo>
                        <a:lnTo>
                          <a:pt x="62" y="26"/>
                        </a:lnTo>
                        <a:lnTo>
                          <a:pt x="52" y="18"/>
                        </a:lnTo>
                        <a:lnTo>
                          <a:pt x="44" y="10"/>
                        </a:lnTo>
                        <a:lnTo>
                          <a:pt x="37" y="0"/>
                        </a:lnTo>
                        <a:lnTo>
                          <a:pt x="25" y="0"/>
                        </a:lnTo>
                        <a:lnTo>
                          <a:pt x="17" y="0"/>
                        </a:lnTo>
                        <a:lnTo>
                          <a:pt x="0" y="2"/>
                        </a:lnTo>
                        <a:close/>
                      </a:path>
                    </a:pathLst>
                  </a:custGeom>
                  <a:solidFill>
                    <a:srgbClr val="FFFFFF"/>
                  </a:solidFill>
                  <a:ln w="3175">
                    <a:solidFill>
                      <a:srgbClr val="000000"/>
                    </a:solidFill>
                    <a:prstDash val="solid"/>
                    <a:round/>
                    <a:headEnd/>
                    <a:tailEnd/>
                  </a:ln>
                </p:spPr>
                <p:txBody>
                  <a:bodyPr/>
                  <a:lstStyle/>
                  <a:p>
                    <a:pPr>
                      <a:defRPr/>
                    </a:pPr>
                    <a:endParaRPr lang="en-US"/>
                  </a:p>
                </p:txBody>
              </p:sp>
              <p:sp>
                <p:nvSpPr>
                  <p:cNvPr id="740" name="Freeform 62"/>
                  <p:cNvSpPr>
                    <a:spLocks/>
                  </p:cNvSpPr>
                  <p:nvPr/>
                </p:nvSpPr>
                <p:spPr bwMode="auto">
                  <a:xfrm>
                    <a:off x="4564" y="2481"/>
                    <a:ext cx="37" cy="43"/>
                  </a:xfrm>
                  <a:custGeom>
                    <a:avLst/>
                    <a:gdLst/>
                    <a:ahLst/>
                    <a:cxnLst>
                      <a:cxn ang="0">
                        <a:pos x="19" y="0"/>
                      </a:cxn>
                      <a:cxn ang="0">
                        <a:pos x="3" y="2"/>
                      </a:cxn>
                      <a:cxn ang="0">
                        <a:pos x="0" y="16"/>
                      </a:cxn>
                      <a:cxn ang="0">
                        <a:pos x="7" y="27"/>
                      </a:cxn>
                      <a:cxn ang="0">
                        <a:pos x="11" y="37"/>
                      </a:cxn>
                      <a:cxn ang="0">
                        <a:pos x="21" y="43"/>
                      </a:cxn>
                      <a:cxn ang="0">
                        <a:pos x="29" y="33"/>
                      </a:cxn>
                      <a:cxn ang="0">
                        <a:pos x="37" y="20"/>
                      </a:cxn>
                      <a:cxn ang="0">
                        <a:pos x="37" y="6"/>
                      </a:cxn>
                      <a:cxn ang="0">
                        <a:pos x="19" y="0"/>
                      </a:cxn>
                    </a:cxnLst>
                    <a:rect l="0" t="0" r="r" b="b"/>
                    <a:pathLst>
                      <a:path w="37" h="43">
                        <a:moveTo>
                          <a:pt x="19" y="0"/>
                        </a:moveTo>
                        <a:lnTo>
                          <a:pt x="3" y="2"/>
                        </a:lnTo>
                        <a:lnTo>
                          <a:pt x="0" y="16"/>
                        </a:lnTo>
                        <a:lnTo>
                          <a:pt x="7" y="27"/>
                        </a:lnTo>
                        <a:lnTo>
                          <a:pt x="11" y="37"/>
                        </a:lnTo>
                        <a:lnTo>
                          <a:pt x="21" y="43"/>
                        </a:lnTo>
                        <a:lnTo>
                          <a:pt x="29" y="33"/>
                        </a:lnTo>
                        <a:lnTo>
                          <a:pt x="37" y="20"/>
                        </a:lnTo>
                        <a:lnTo>
                          <a:pt x="37" y="6"/>
                        </a:lnTo>
                        <a:lnTo>
                          <a:pt x="19" y="0"/>
                        </a:lnTo>
                        <a:close/>
                      </a:path>
                    </a:pathLst>
                  </a:custGeom>
                  <a:solidFill>
                    <a:srgbClr val="FFFFFF"/>
                  </a:solidFill>
                  <a:ln w="9525">
                    <a:noFill/>
                    <a:round/>
                    <a:headEnd/>
                    <a:tailEnd/>
                  </a:ln>
                </p:spPr>
                <p:txBody>
                  <a:bodyPr/>
                  <a:lstStyle/>
                  <a:p>
                    <a:pPr>
                      <a:defRPr/>
                    </a:pPr>
                    <a:endParaRPr lang="en-US"/>
                  </a:p>
                </p:txBody>
              </p:sp>
              <p:sp>
                <p:nvSpPr>
                  <p:cNvPr id="741" name="Freeform 63"/>
                  <p:cNvSpPr>
                    <a:spLocks/>
                  </p:cNvSpPr>
                  <p:nvPr/>
                </p:nvSpPr>
                <p:spPr bwMode="auto">
                  <a:xfrm>
                    <a:off x="4564" y="2481"/>
                    <a:ext cx="37" cy="43"/>
                  </a:xfrm>
                  <a:custGeom>
                    <a:avLst/>
                    <a:gdLst/>
                    <a:ahLst/>
                    <a:cxnLst>
                      <a:cxn ang="0">
                        <a:pos x="19" y="0"/>
                      </a:cxn>
                      <a:cxn ang="0">
                        <a:pos x="3" y="2"/>
                      </a:cxn>
                      <a:cxn ang="0">
                        <a:pos x="0" y="16"/>
                      </a:cxn>
                      <a:cxn ang="0">
                        <a:pos x="7" y="27"/>
                      </a:cxn>
                      <a:cxn ang="0">
                        <a:pos x="11" y="37"/>
                      </a:cxn>
                      <a:cxn ang="0">
                        <a:pos x="21" y="43"/>
                      </a:cxn>
                      <a:cxn ang="0">
                        <a:pos x="29" y="33"/>
                      </a:cxn>
                      <a:cxn ang="0">
                        <a:pos x="37" y="20"/>
                      </a:cxn>
                      <a:cxn ang="0">
                        <a:pos x="37" y="6"/>
                      </a:cxn>
                      <a:cxn ang="0">
                        <a:pos x="19" y="0"/>
                      </a:cxn>
                    </a:cxnLst>
                    <a:rect l="0" t="0" r="r" b="b"/>
                    <a:pathLst>
                      <a:path w="37" h="43">
                        <a:moveTo>
                          <a:pt x="19" y="0"/>
                        </a:moveTo>
                        <a:lnTo>
                          <a:pt x="3" y="2"/>
                        </a:lnTo>
                        <a:lnTo>
                          <a:pt x="0" y="16"/>
                        </a:lnTo>
                        <a:lnTo>
                          <a:pt x="7" y="27"/>
                        </a:lnTo>
                        <a:lnTo>
                          <a:pt x="11" y="37"/>
                        </a:lnTo>
                        <a:lnTo>
                          <a:pt x="21" y="43"/>
                        </a:lnTo>
                        <a:lnTo>
                          <a:pt x="29" y="33"/>
                        </a:lnTo>
                        <a:lnTo>
                          <a:pt x="37" y="20"/>
                        </a:lnTo>
                        <a:lnTo>
                          <a:pt x="37" y="6"/>
                        </a:lnTo>
                        <a:lnTo>
                          <a:pt x="19" y="0"/>
                        </a:lnTo>
                        <a:close/>
                      </a:path>
                    </a:pathLst>
                  </a:custGeom>
                  <a:solidFill>
                    <a:srgbClr val="FFFFFF"/>
                  </a:solidFill>
                  <a:ln w="3175">
                    <a:solidFill>
                      <a:srgbClr val="000000"/>
                    </a:solidFill>
                    <a:prstDash val="solid"/>
                    <a:round/>
                    <a:headEnd/>
                    <a:tailEnd/>
                  </a:ln>
                </p:spPr>
                <p:txBody>
                  <a:bodyPr/>
                  <a:lstStyle/>
                  <a:p>
                    <a:pPr>
                      <a:defRPr/>
                    </a:pPr>
                    <a:endParaRPr lang="en-US"/>
                  </a:p>
                </p:txBody>
              </p:sp>
              <p:sp>
                <p:nvSpPr>
                  <p:cNvPr id="742" name="Freeform 64"/>
                  <p:cNvSpPr>
                    <a:spLocks/>
                  </p:cNvSpPr>
                  <p:nvPr/>
                </p:nvSpPr>
                <p:spPr bwMode="auto">
                  <a:xfrm>
                    <a:off x="4663" y="2522"/>
                    <a:ext cx="54" cy="64"/>
                  </a:xfrm>
                  <a:custGeom>
                    <a:avLst/>
                    <a:gdLst/>
                    <a:ahLst/>
                    <a:cxnLst>
                      <a:cxn ang="0">
                        <a:pos x="54" y="48"/>
                      </a:cxn>
                      <a:cxn ang="0">
                        <a:pos x="54" y="35"/>
                      </a:cxn>
                      <a:cxn ang="0">
                        <a:pos x="46" y="25"/>
                      </a:cxn>
                      <a:cxn ang="0">
                        <a:pos x="35" y="13"/>
                      </a:cxn>
                      <a:cxn ang="0">
                        <a:pos x="31" y="6"/>
                      </a:cxn>
                      <a:cxn ang="0">
                        <a:pos x="25" y="0"/>
                      </a:cxn>
                      <a:cxn ang="0">
                        <a:pos x="19" y="6"/>
                      </a:cxn>
                      <a:cxn ang="0">
                        <a:pos x="9" y="12"/>
                      </a:cxn>
                      <a:cxn ang="0">
                        <a:pos x="2" y="19"/>
                      </a:cxn>
                      <a:cxn ang="0">
                        <a:pos x="0" y="35"/>
                      </a:cxn>
                      <a:cxn ang="0">
                        <a:pos x="0" y="44"/>
                      </a:cxn>
                      <a:cxn ang="0">
                        <a:pos x="11" y="52"/>
                      </a:cxn>
                      <a:cxn ang="0">
                        <a:pos x="19" y="58"/>
                      </a:cxn>
                      <a:cxn ang="0">
                        <a:pos x="27" y="64"/>
                      </a:cxn>
                      <a:cxn ang="0">
                        <a:pos x="35" y="58"/>
                      </a:cxn>
                      <a:cxn ang="0">
                        <a:pos x="42" y="54"/>
                      </a:cxn>
                      <a:cxn ang="0">
                        <a:pos x="54" y="48"/>
                      </a:cxn>
                    </a:cxnLst>
                    <a:rect l="0" t="0" r="r" b="b"/>
                    <a:pathLst>
                      <a:path w="54" h="64">
                        <a:moveTo>
                          <a:pt x="54" y="48"/>
                        </a:moveTo>
                        <a:lnTo>
                          <a:pt x="54" y="35"/>
                        </a:lnTo>
                        <a:lnTo>
                          <a:pt x="46" y="25"/>
                        </a:lnTo>
                        <a:lnTo>
                          <a:pt x="35" y="13"/>
                        </a:lnTo>
                        <a:lnTo>
                          <a:pt x="31" y="6"/>
                        </a:lnTo>
                        <a:lnTo>
                          <a:pt x="25" y="0"/>
                        </a:lnTo>
                        <a:lnTo>
                          <a:pt x="19" y="6"/>
                        </a:lnTo>
                        <a:lnTo>
                          <a:pt x="9" y="12"/>
                        </a:lnTo>
                        <a:lnTo>
                          <a:pt x="2" y="19"/>
                        </a:lnTo>
                        <a:lnTo>
                          <a:pt x="0" y="35"/>
                        </a:lnTo>
                        <a:lnTo>
                          <a:pt x="0" y="44"/>
                        </a:lnTo>
                        <a:lnTo>
                          <a:pt x="11" y="52"/>
                        </a:lnTo>
                        <a:lnTo>
                          <a:pt x="19" y="58"/>
                        </a:lnTo>
                        <a:lnTo>
                          <a:pt x="27" y="64"/>
                        </a:lnTo>
                        <a:lnTo>
                          <a:pt x="35" y="58"/>
                        </a:lnTo>
                        <a:lnTo>
                          <a:pt x="42" y="54"/>
                        </a:lnTo>
                        <a:lnTo>
                          <a:pt x="54" y="48"/>
                        </a:lnTo>
                        <a:close/>
                      </a:path>
                    </a:pathLst>
                  </a:custGeom>
                  <a:solidFill>
                    <a:srgbClr val="FFFFFF"/>
                  </a:solidFill>
                  <a:ln w="9525">
                    <a:noFill/>
                    <a:round/>
                    <a:headEnd/>
                    <a:tailEnd/>
                  </a:ln>
                </p:spPr>
                <p:txBody>
                  <a:bodyPr/>
                  <a:lstStyle/>
                  <a:p>
                    <a:pPr>
                      <a:defRPr/>
                    </a:pPr>
                    <a:endParaRPr lang="en-US"/>
                  </a:p>
                </p:txBody>
              </p:sp>
              <p:sp>
                <p:nvSpPr>
                  <p:cNvPr id="743" name="Freeform 65"/>
                  <p:cNvSpPr>
                    <a:spLocks/>
                  </p:cNvSpPr>
                  <p:nvPr/>
                </p:nvSpPr>
                <p:spPr bwMode="auto">
                  <a:xfrm>
                    <a:off x="4663" y="2522"/>
                    <a:ext cx="54" cy="64"/>
                  </a:xfrm>
                  <a:custGeom>
                    <a:avLst/>
                    <a:gdLst/>
                    <a:ahLst/>
                    <a:cxnLst>
                      <a:cxn ang="0">
                        <a:pos x="54" y="48"/>
                      </a:cxn>
                      <a:cxn ang="0">
                        <a:pos x="54" y="35"/>
                      </a:cxn>
                      <a:cxn ang="0">
                        <a:pos x="46" y="25"/>
                      </a:cxn>
                      <a:cxn ang="0">
                        <a:pos x="35" y="13"/>
                      </a:cxn>
                      <a:cxn ang="0">
                        <a:pos x="31" y="6"/>
                      </a:cxn>
                      <a:cxn ang="0">
                        <a:pos x="25" y="0"/>
                      </a:cxn>
                      <a:cxn ang="0">
                        <a:pos x="19" y="6"/>
                      </a:cxn>
                      <a:cxn ang="0">
                        <a:pos x="9" y="12"/>
                      </a:cxn>
                      <a:cxn ang="0">
                        <a:pos x="2" y="19"/>
                      </a:cxn>
                      <a:cxn ang="0">
                        <a:pos x="0" y="35"/>
                      </a:cxn>
                      <a:cxn ang="0">
                        <a:pos x="0" y="44"/>
                      </a:cxn>
                      <a:cxn ang="0">
                        <a:pos x="11" y="52"/>
                      </a:cxn>
                      <a:cxn ang="0">
                        <a:pos x="19" y="58"/>
                      </a:cxn>
                      <a:cxn ang="0">
                        <a:pos x="27" y="64"/>
                      </a:cxn>
                      <a:cxn ang="0">
                        <a:pos x="35" y="58"/>
                      </a:cxn>
                      <a:cxn ang="0">
                        <a:pos x="42" y="54"/>
                      </a:cxn>
                      <a:cxn ang="0">
                        <a:pos x="54" y="48"/>
                      </a:cxn>
                    </a:cxnLst>
                    <a:rect l="0" t="0" r="r" b="b"/>
                    <a:pathLst>
                      <a:path w="54" h="64">
                        <a:moveTo>
                          <a:pt x="54" y="48"/>
                        </a:moveTo>
                        <a:lnTo>
                          <a:pt x="54" y="35"/>
                        </a:lnTo>
                        <a:lnTo>
                          <a:pt x="46" y="25"/>
                        </a:lnTo>
                        <a:lnTo>
                          <a:pt x="35" y="13"/>
                        </a:lnTo>
                        <a:lnTo>
                          <a:pt x="31" y="6"/>
                        </a:lnTo>
                        <a:lnTo>
                          <a:pt x="25" y="0"/>
                        </a:lnTo>
                        <a:lnTo>
                          <a:pt x="19" y="6"/>
                        </a:lnTo>
                        <a:lnTo>
                          <a:pt x="9" y="12"/>
                        </a:lnTo>
                        <a:lnTo>
                          <a:pt x="2" y="19"/>
                        </a:lnTo>
                        <a:lnTo>
                          <a:pt x="0" y="35"/>
                        </a:lnTo>
                        <a:lnTo>
                          <a:pt x="0" y="44"/>
                        </a:lnTo>
                        <a:lnTo>
                          <a:pt x="11" y="52"/>
                        </a:lnTo>
                        <a:lnTo>
                          <a:pt x="19" y="58"/>
                        </a:lnTo>
                        <a:lnTo>
                          <a:pt x="27" y="64"/>
                        </a:lnTo>
                        <a:lnTo>
                          <a:pt x="35" y="58"/>
                        </a:lnTo>
                        <a:lnTo>
                          <a:pt x="42" y="54"/>
                        </a:lnTo>
                        <a:lnTo>
                          <a:pt x="54" y="48"/>
                        </a:lnTo>
                        <a:close/>
                      </a:path>
                    </a:pathLst>
                  </a:custGeom>
                  <a:solidFill>
                    <a:srgbClr val="FFFFFF"/>
                  </a:solidFill>
                  <a:ln w="3175">
                    <a:solidFill>
                      <a:srgbClr val="000000"/>
                    </a:solidFill>
                    <a:prstDash val="solid"/>
                    <a:round/>
                    <a:headEnd/>
                    <a:tailEnd/>
                  </a:ln>
                </p:spPr>
                <p:txBody>
                  <a:bodyPr/>
                  <a:lstStyle/>
                  <a:p>
                    <a:pPr>
                      <a:defRPr/>
                    </a:pPr>
                    <a:endParaRPr lang="en-US"/>
                  </a:p>
                </p:txBody>
              </p:sp>
              <p:grpSp>
                <p:nvGrpSpPr>
                  <p:cNvPr id="6" name="Group 66"/>
                  <p:cNvGrpSpPr>
                    <a:grpSpLocks/>
                  </p:cNvGrpSpPr>
                  <p:nvPr/>
                </p:nvGrpSpPr>
                <p:grpSpPr bwMode="auto">
                  <a:xfrm>
                    <a:off x="732" y="592"/>
                    <a:ext cx="4107" cy="3580"/>
                    <a:chOff x="732" y="592"/>
                    <a:chExt cx="4107" cy="3580"/>
                  </a:xfrm>
                </p:grpSpPr>
                <p:sp>
                  <p:nvSpPr>
                    <p:cNvPr id="745" name="Rectangle 67"/>
                    <p:cNvSpPr>
                      <a:spLocks noChangeArrowheads="1"/>
                    </p:cNvSpPr>
                    <p:nvPr/>
                  </p:nvSpPr>
                  <p:spPr bwMode="auto">
                    <a:xfrm>
                      <a:off x="905" y="592"/>
                      <a:ext cx="3876" cy="3441"/>
                    </a:xfrm>
                    <a:prstGeom prst="rect">
                      <a:avLst/>
                    </a:prstGeom>
                    <a:noFill/>
                    <a:ln w="25400">
                      <a:solidFill>
                        <a:srgbClr val="000000"/>
                      </a:solidFill>
                      <a:miter lim="800000"/>
                      <a:headEnd/>
                      <a:tailEnd/>
                    </a:ln>
                  </p:spPr>
                  <p:txBody>
                    <a:bodyPr/>
                    <a:lstStyle/>
                    <a:p>
                      <a:pPr>
                        <a:defRPr/>
                      </a:pPr>
                      <a:endParaRPr lang="en-US"/>
                    </a:p>
                  </p:txBody>
                </p:sp>
                <p:sp>
                  <p:nvSpPr>
                    <p:cNvPr id="746" name="Rectangle 68"/>
                    <p:cNvSpPr>
                      <a:spLocks noChangeArrowheads="1"/>
                    </p:cNvSpPr>
                    <p:nvPr/>
                  </p:nvSpPr>
                  <p:spPr bwMode="auto">
                    <a:xfrm>
                      <a:off x="936" y="2857"/>
                      <a:ext cx="1110" cy="1140"/>
                    </a:xfrm>
                    <a:prstGeom prst="rect">
                      <a:avLst/>
                    </a:prstGeom>
                    <a:solidFill>
                      <a:srgbClr val="FFFFFF"/>
                    </a:solidFill>
                    <a:ln w="12700">
                      <a:solidFill>
                        <a:srgbClr val="000000"/>
                      </a:solidFill>
                      <a:miter lim="800000"/>
                      <a:headEnd/>
                      <a:tailEnd/>
                    </a:ln>
                  </p:spPr>
                  <p:txBody>
                    <a:bodyPr/>
                    <a:lstStyle/>
                    <a:p>
                      <a:pPr>
                        <a:defRPr/>
                      </a:pPr>
                      <a:endParaRPr lang="en-US"/>
                    </a:p>
                  </p:txBody>
                </p:sp>
                <p:sp>
                  <p:nvSpPr>
                    <p:cNvPr id="747" name="Rectangle 69"/>
                    <p:cNvSpPr>
                      <a:spLocks noChangeArrowheads="1"/>
                    </p:cNvSpPr>
                    <p:nvPr/>
                  </p:nvSpPr>
                  <p:spPr bwMode="auto">
                    <a:xfrm>
                      <a:off x="1600" y="3538"/>
                      <a:ext cx="330" cy="298"/>
                    </a:xfrm>
                    <a:prstGeom prst="rect">
                      <a:avLst/>
                    </a:prstGeom>
                    <a:solidFill>
                      <a:srgbClr val="FFFFFF"/>
                    </a:solidFill>
                    <a:ln w="12700">
                      <a:solidFill>
                        <a:srgbClr val="000000"/>
                      </a:solidFill>
                      <a:miter lim="800000"/>
                      <a:headEnd/>
                      <a:tailEnd/>
                    </a:ln>
                  </p:spPr>
                  <p:txBody>
                    <a:bodyPr/>
                    <a:lstStyle/>
                    <a:p>
                      <a:pPr>
                        <a:defRPr/>
                      </a:pPr>
                      <a:endParaRPr lang="en-US"/>
                    </a:p>
                  </p:txBody>
                </p:sp>
                <p:sp>
                  <p:nvSpPr>
                    <p:cNvPr id="748" name="Line 70"/>
                    <p:cNvSpPr>
                      <a:spLocks noChangeShapeType="1"/>
                    </p:cNvSpPr>
                    <p:nvPr/>
                  </p:nvSpPr>
                  <p:spPr bwMode="auto">
                    <a:xfrm flipV="1">
                      <a:off x="2215" y="1093"/>
                      <a:ext cx="67" cy="113"/>
                    </a:xfrm>
                    <a:prstGeom prst="line">
                      <a:avLst/>
                    </a:prstGeom>
                    <a:noFill/>
                    <a:ln w="3175">
                      <a:solidFill>
                        <a:srgbClr val="000000"/>
                      </a:solidFill>
                      <a:round/>
                      <a:headEnd/>
                      <a:tailEnd/>
                    </a:ln>
                  </p:spPr>
                  <p:txBody>
                    <a:bodyPr/>
                    <a:lstStyle/>
                    <a:p>
                      <a:pPr>
                        <a:defRPr/>
                      </a:pPr>
                      <a:endParaRPr lang="en-US"/>
                    </a:p>
                  </p:txBody>
                </p:sp>
                <p:sp>
                  <p:nvSpPr>
                    <p:cNvPr id="749" name="Line 71"/>
                    <p:cNvSpPr>
                      <a:spLocks noChangeShapeType="1"/>
                    </p:cNvSpPr>
                    <p:nvPr/>
                  </p:nvSpPr>
                  <p:spPr bwMode="auto">
                    <a:xfrm>
                      <a:off x="2282" y="1093"/>
                      <a:ext cx="23" cy="10"/>
                    </a:xfrm>
                    <a:prstGeom prst="line">
                      <a:avLst/>
                    </a:prstGeom>
                    <a:noFill/>
                    <a:ln w="3175">
                      <a:solidFill>
                        <a:srgbClr val="000000"/>
                      </a:solidFill>
                      <a:round/>
                      <a:headEnd/>
                      <a:tailEnd/>
                    </a:ln>
                  </p:spPr>
                  <p:txBody>
                    <a:bodyPr/>
                    <a:lstStyle/>
                    <a:p>
                      <a:pPr>
                        <a:defRPr/>
                      </a:pPr>
                      <a:endParaRPr lang="en-US"/>
                    </a:p>
                  </p:txBody>
                </p:sp>
                <p:sp>
                  <p:nvSpPr>
                    <p:cNvPr id="750" name="Line 72"/>
                    <p:cNvSpPr>
                      <a:spLocks noChangeShapeType="1"/>
                    </p:cNvSpPr>
                    <p:nvPr/>
                  </p:nvSpPr>
                  <p:spPr bwMode="auto">
                    <a:xfrm>
                      <a:off x="2332" y="1115"/>
                      <a:ext cx="45" cy="17"/>
                    </a:xfrm>
                    <a:prstGeom prst="line">
                      <a:avLst/>
                    </a:prstGeom>
                    <a:noFill/>
                    <a:ln w="3175">
                      <a:solidFill>
                        <a:srgbClr val="000000"/>
                      </a:solidFill>
                      <a:round/>
                      <a:headEnd/>
                      <a:tailEnd/>
                    </a:ln>
                  </p:spPr>
                  <p:txBody>
                    <a:bodyPr/>
                    <a:lstStyle/>
                    <a:p>
                      <a:pPr>
                        <a:defRPr/>
                      </a:pPr>
                      <a:endParaRPr lang="en-US"/>
                    </a:p>
                  </p:txBody>
                </p:sp>
                <p:sp>
                  <p:nvSpPr>
                    <p:cNvPr id="751" name="Line 73"/>
                    <p:cNvSpPr>
                      <a:spLocks noChangeShapeType="1"/>
                    </p:cNvSpPr>
                    <p:nvPr/>
                  </p:nvSpPr>
                  <p:spPr bwMode="auto">
                    <a:xfrm>
                      <a:off x="2406" y="1144"/>
                      <a:ext cx="144" cy="58"/>
                    </a:xfrm>
                    <a:prstGeom prst="line">
                      <a:avLst/>
                    </a:prstGeom>
                    <a:noFill/>
                    <a:ln w="3175">
                      <a:solidFill>
                        <a:srgbClr val="000000"/>
                      </a:solidFill>
                      <a:round/>
                      <a:headEnd/>
                      <a:tailEnd/>
                    </a:ln>
                  </p:spPr>
                  <p:txBody>
                    <a:bodyPr/>
                    <a:lstStyle/>
                    <a:p>
                      <a:pPr>
                        <a:defRPr/>
                      </a:pPr>
                      <a:endParaRPr lang="en-US"/>
                    </a:p>
                  </p:txBody>
                </p:sp>
                <p:sp>
                  <p:nvSpPr>
                    <p:cNvPr id="752" name="Line 74"/>
                    <p:cNvSpPr>
                      <a:spLocks noChangeShapeType="1"/>
                    </p:cNvSpPr>
                    <p:nvPr/>
                  </p:nvSpPr>
                  <p:spPr bwMode="auto">
                    <a:xfrm>
                      <a:off x="2577" y="1214"/>
                      <a:ext cx="44" cy="17"/>
                    </a:xfrm>
                    <a:prstGeom prst="line">
                      <a:avLst/>
                    </a:prstGeom>
                    <a:noFill/>
                    <a:ln w="3175">
                      <a:solidFill>
                        <a:srgbClr val="000000"/>
                      </a:solidFill>
                      <a:round/>
                      <a:headEnd/>
                      <a:tailEnd/>
                    </a:ln>
                  </p:spPr>
                  <p:txBody>
                    <a:bodyPr/>
                    <a:lstStyle/>
                    <a:p>
                      <a:pPr>
                        <a:defRPr/>
                      </a:pPr>
                      <a:endParaRPr lang="en-US"/>
                    </a:p>
                  </p:txBody>
                </p:sp>
                <p:sp>
                  <p:nvSpPr>
                    <p:cNvPr id="753" name="Line 75"/>
                    <p:cNvSpPr>
                      <a:spLocks noChangeShapeType="1"/>
                    </p:cNvSpPr>
                    <p:nvPr/>
                  </p:nvSpPr>
                  <p:spPr bwMode="auto">
                    <a:xfrm>
                      <a:off x="2651" y="1243"/>
                      <a:ext cx="116" cy="48"/>
                    </a:xfrm>
                    <a:prstGeom prst="line">
                      <a:avLst/>
                    </a:prstGeom>
                    <a:noFill/>
                    <a:ln w="3175">
                      <a:solidFill>
                        <a:srgbClr val="000000"/>
                      </a:solidFill>
                      <a:round/>
                      <a:headEnd/>
                      <a:tailEnd/>
                    </a:ln>
                  </p:spPr>
                  <p:txBody>
                    <a:bodyPr/>
                    <a:lstStyle/>
                    <a:p>
                      <a:pPr>
                        <a:defRPr/>
                      </a:pPr>
                      <a:endParaRPr lang="en-US"/>
                    </a:p>
                  </p:txBody>
                </p:sp>
                <p:sp>
                  <p:nvSpPr>
                    <p:cNvPr id="754" name="Line 76"/>
                    <p:cNvSpPr>
                      <a:spLocks noChangeShapeType="1"/>
                    </p:cNvSpPr>
                    <p:nvPr/>
                  </p:nvSpPr>
                  <p:spPr bwMode="auto">
                    <a:xfrm flipV="1">
                      <a:off x="2767" y="1278"/>
                      <a:ext cx="25" cy="13"/>
                    </a:xfrm>
                    <a:prstGeom prst="line">
                      <a:avLst/>
                    </a:prstGeom>
                    <a:noFill/>
                    <a:ln w="3175">
                      <a:solidFill>
                        <a:srgbClr val="000000"/>
                      </a:solidFill>
                      <a:round/>
                      <a:headEnd/>
                      <a:tailEnd/>
                    </a:ln>
                  </p:spPr>
                  <p:txBody>
                    <a:bodyPr/>
                    <a:lstStyle/>
                    <a:p>
                      <a:pPr>
                        <a:defRPr/>
                      </a:pPr>
                      <a:endParaRPr lang="en-US"/>
                    </a:p>
                  </p:txBody>
                </p:sp>
                <p:sp>
                  <p:nvSpPr>
                    <p:cNvPr id="755" name="Line 77"/>
                    <p:cNvSpPr>
                      <a:spLocks noChangeShapeType="1"/>
                    </p:cNvSpPr>
                    <p:nvPr/>
                  </p:nvSpPr>
                  <p:spPr bwMode="auto">
                    <a:xfrm flipV="1">
                      <a:off x="2820" y="1241"/>
                      <a:ext cx="40" cy="21"/>
                    </a:xfrm>
                    <a:prstGeom prst="line">
                      <a:avLst/>
                    </a:prstGeom>
                    <a:noFill/>
                    <a:ln w="3175">
                      <a:solidFill>
                        <a:srgbClr val="000000"/>
                      </a:solidFill>
                      <a:round/>
                      <a:headEnd/>
                      <a:tailEnd/>
                    </a:ln>
                  </p:spPr>
                  <p:txBody>
                    <a:bodyPr/>
                    <a:lstStyle/>
                    <a:p>
                      <a:pPr>
                        <a:defRPr/>
                      </a:pPr>
                      <a:endParaRPr lang="en-US"/>
                    </a:p>
                  </p:txBody>
                </p:sp>
                <p:sp>
                  <p:nvSpPr>
                    <p:cNvPr id="756" name="Line 78"/>
                    <p:cNvSpPr>
                      <a:spLocks noChangeShapeType="1"/>
                    </p:cNvSpPr>
                    <p:nvPr/>
                  </p:nvSpPr>
                  <p:spPr bwMode="auto">
                    <a:xfrm flipV="1">
                      <a:off x="2887" y="1204"/>
                      <a:ext cx="43" cy="21"/>
                    </a:xfrm>
                    <a:prstGeom prst="line">
                      <a:avLst/>
                    </a:prstGeom>
                    <a:noFill/>
                    <a:ln w="3175">
                      <a:solidFill>
                        <a:srgbClr val="000000"/>
                      </a:solidFill>
                      <a:round/>
                      <a:headEnd/>
                      <a:tailEnd/>
                    </a:ln>
                  </p:spPr>
                  <p:txBody>
                    <a:bodyPr/>
                    <a:lstStyle/>
                    <a:p>
                      <a:pPr>
                        <a:defRPr/>
                      </a:pPr>
                      <a:endParaRPr lang="en-US"/>
                    </a:p>
                  </p:txBody>
                </p:sp>
                <p:sp>
                  <p:nvSpPr>
                    <p:cNvPr id="757" name="Line 79"/>
                    <p:cNvSpPr>
                      <a:spLocks noChangeShapeType="1"/>
                    </p:cNvSpPr>
                    <p:nvPr/>
                  </p:nvSpPr>
                  <p:spPr bwMode="auto">
                    <a:xfrm>
                      <a:off x="2930" y="1204"/>
                      <a:ext cx="10" cy="10"/>
                    </a:xfrm>
                    <a:prstGeom prst="line">
                      <a:avLst/>
                    </a:prstGeom>
                    <a:noFill/>
                    <a:ln w="3175">
                      <a:solidFill>
                        <a:srgbClr val="000000"/>
                      </a:solidFill>
                      <a:round/>
                      <a:headEnd/>
                      <a:tailEnd/>
                    </a:ln>
                  </p:spPr>
                  <p:txBody>
                    <a:bodyPr/>
                    <a:lstStyle/>
                    <a:p>
                      <a:pPr>
                        <a:defRPr/>
                      </a:pPr>
                      <a:endParaRPr lang="en-US"/>
                    </a:p>
                  </p:txBody>
                </p:sp>
                <p:sp>
                  <p:nvSpPr>
                    <p:cNvPr id="758" name="Line 80"/>
                    <p:cNvSpPr>
                      <a:spLocks noChangeShapeType="1"/>
                    </p:cNvSpPr>
                    <p:nvPr/>
                  </p:nvSpPr>
                  <p:spPr bwMode="auto">
                    <a:xfrm>
                      <a:off x="2940" y="1214"/>
                      <a:ext cx="8" cy="13"/>
                    </a:xfrm>
                    <a:prstGeom prst="line">
                      <a:avLst/>
                    </a:prstGeom>
                    <a:noFill/>
                    <a:ln w="3175">
                      <a:solidFill>
                        <a:srgbClr val="000000"/>
                      </a:solidFill>
                      <a:round/>
                      <a:headEnd/>
                      <a:tailEnd/>
                    </a:ln>
                  </p:spPr>
                  <p:txBody>
                    <a:bodyPr/>
                    <a:lstStyle/>
                    <a:p>
                      <a:pPr>
                        <a:defRPr/>
                      </a:pPr>
                      <a:endParaRPr lang="en-US"/>
                    </a:p>
                  </p:txBody>
                </p:sp>
                <p:sp>
                  <p:nvSpPr>
                    <p:cNvPr id="759" name="Line 81"/>
                    <p:cNvSpPr>
                      <a:spLocks noChangeShapeType="1"/>
                    </p:cNvSpPr>
                    <p:nvPr/>
                  </p:nvSpPr>
                  <p:spPr bwMode="auto">
                    <a:xfrm>
                      <a:off x="2948" y="1227"/>
                      <a:ext cx="15" cy="4"/>
                    </a:xfrm>
                    <a:prstGeom prst="line">
                      <a:avLst/>
                    </a:prstGeom>
                    <a:noFill/>
                    <a:ln w="3175">
                      <a:solidFill>
                        <a:srgbClr val="000000"/>
                      </a:solidFill>
                      <a:round/>
                      <a:headEnd/>
                      <a:tailEnd/>
                    </a:ln>
                  </p:spPr>
                  <p:txBody>
                    <a:bodyPr/>
                    <a:lstStyle/>
                    <a:p>
                      <a:pPr>
                        <a:defRPr/>
                      </a:pPr>
                      <a:endParaRPr lang="en-US"/>
                    </a:p>
                  </p:txBody>
                </p:sp>
                <p:sp>
                  <p:nvSpPr>
                    <p:cNvPr id="760" name="Line 82"/>
                    <p:cNvSpPr>
                      <a:spLocks noChangeShapeType="1"/>
                    </p:cNvSpPr>
                    <p:nvPr/>
                  </p:nvSpPr>
                  <p:spPr bwMode="auto">
                    <a:xfrm>
                      <a:off x="2963" y="1231"/>
                      <a:ext cx="18" cy="1"/>
                    </a:xfrm>
                    <a:prstGeom prst="line">
                      <a:avLst/>
                    </a:prstGeom>
                    <a:noFill/>
                    <a:ln w="3175">
                      <a:solidFill>
                        <a:srgbClr val="000000"/>
                      </a:solidFill>
                      <a:round/>
                      <a:headEnd/>
                      <a:tailEnd/>
                    </a:ln>
                  </p:spPr>
                  <p:txBody>
                    <a:bodyPr/>
                    <a:lstStyle/>
                    <a:p>
                      <a:pPr>
                        <a:defRPr/>
                      </a:pPr>
                      <a:endParaRPr lang="en-US"/>
                    </a:p>
                  </p:txBody>
                </p:sp>
                <p:sp>
                  <p:nvSpPr>
                    <p:cNvPr id="761" name="Line 83"/>
                    <p:cNvSpPr>
                      <a:spLocks noChangeShapeType="1"/>
                    </p:cNvSpPr>
                    <p:nvPr/>
                  </p:nvSpPr>
                  <p:spPr bwMode="auto">
                    <a:xfrm>
                      <a:off x="2981" y="1231"/>
                      <a:ext cx="17" cy="2"/>
                    </a:xfrm>
                    <a:prstGeom prst="line">
                      <a:avLst/>
                    </a:prstGeom>
                    <a:noFill/>
                    <a:ln w="3175">
                      <a:solidFill>
                        <a:srgbClr val="000000"/>
                      </a:solidFill>
                      <a:round/>
                      <a:headEnd/>
                      <a:tailEnd/>
                    </a:ln>
                  </p:spPr>
                  <p:txBody>
                    <a:bodyPr/>
                    <a:lstStyle/>
                    <a:p>
                      <a:pPr>
                        <a:defRPr/>
                      </a:pPr>
                      <a:endParaRPr lang="en-US"/>
                    </a:p>
                  </p:txBody>
                </p:sp>
                <p:sp>
                  <p:nvSpPr>
                    <p:cNvPr id="762" name="Line 84"/>
                    <p:cNvSpPr>
                      <a:spLocks noChangeShapeType="1"/>
                    </p:cNvSpPr>
                    <p:nvPr/>
                  </p:nvSpPr>
                  <p:spPr bwMode="auto">
                    <a:xfrm>
                      <a:off x="2998" y="1233"/>
                      <a:ext cx="14" cy="8"/>
                    </a:xfrm>
                    <a:prstGeom prst="line">
                      <a:avLst/>
                    </a:prstGeom>
                    <a:noFill/>
                    <a:ln w="3175">
                      <a:solidFill>
                        <a:srgbClr val="000000"/>
                      </a:solidFill>
                      <a:round/>
                      <a:headEnd/>
                      <a:tailEnd/>
                    </a:ln>
                  </p:spPr>
                  <p:txBody>
                    <a:bodyPr/>
                    <a:lstStyle/>
                    <a:p>
                      <a:pPr>
                        <a:defRPr/>
                      </a:pPr>
                      <a:endParaRPr lang="en-US"/>
                    </a:p>
                  </p:txBody>
                </p:sp>
                <p:sp>
                  <p:nvSpPr>
                    <p:cNvPr id="763" name="Line 85"/>
                    <p:cNvSpPr>
                      <a:spLocks noChangeShapeType="1"/>
                    </p:cNvSpPr>
                    <p:nvPr/>
                  </p:nvSpPr>
                  <p:spPr bwMode="auto">
                    <a:xfrm>
                      <a:off x="3012" y="1241"/>
                      <a:ext cx="10" cy="4"/>
                    </a:xfrm>
                    <a:prstGeom prst="line">
                      <a:avLst/>
                    </a:prstGeom>
                    <a:noFill/>
                    <a:ln w="3175">
                      <a:solidFill>
                        <a:srgbClr val="000000"/>
                      </a:solidFill>
                      <a:round/>
                      <a:headEnd/>
                      <a:tailEnd/>
                    </a:ln>
                  </p:spPr>
                  <p:txBody>
                    <a:bodyPr/>
                    <a:lstStyle/>
                    <a:p>
                      <a:pPr>
                        <a:defRPr/>
                      </a:pPr>
                      <a:endParaRPr lang="en-US"/>
                    </a:p>
                  </p:txBody>
                </p:sp>
                <p:sp>
                  <p:nvSpPr>
                    <p:cNvPr id="764" name="Line 86"/>
                    <p:cNvSpPr>
                      <a:spLocks noChangeShapeType="1"/>
                    </p:cNvSpPr>
                    <p:nvPr/>
                  </p:nvSpPr>
                  <p:spPr bwMode="auto">
                    <a:xfrm>
                      <a:off x="3051" y="1258"/>
                      <a:ext cx="9" cy="8"/>
                    </a:xfrm>
                    <a:prstGeom prst="line">
                      <a:avLst/>
                    </a:prstGeom>
                    <a:noFill/>
                    <a:ln w="3175">
                      <a:solidFill>
                        <a:srgbClr val="000000"/>
                      </a:solidFill>
                      <a:round/>
                      <a:headEnd/>
                      <a:tailEnd/>
                    </a:ln>
                  </p:spPr>
                  <p:txBody>
                    <a:bodyPr/>
                    <a:lstStyle/>
                    <a:p>
                      <a:pPr>
                        <a:defRPr/>
                      </a:pPr>
                      <a:endParaRPr lang="en-US"/>
                    </a:p>
                  </p:txBody>
                </p:sp>
                <p:sp>
                  <p:nvSpPr>
                    <p:cNvPr id="765" name="Line 87"/>
                    <p:cNvSpPr>
                      <a:spLocks noChangeShapeType="1"/>
                    </p:cNvSpPr>
                    <p:nvPr/>
                  </p:nvSpPr>
                  <p:spPr bwMode="auto">
                    <a:xfrm>
                      <a:off x="3060" y="1266"/>
                      <a:ext cx="10" cy="12"/>
                    </a:xfrm>
                    <a:prstGeom prst="line">
                      <a:avLst/>
                    </a:prstGeom>
                    <a:noFill/>
                    <a:ln w="3175">
                      <a:solidFill>
                        <a:srgbClr val="000000"/>
                      </a:solidFill>
                      <a:round/>
                      <a:headEnd/>
                      <a:tailEnd/>
                    </a:ln>
                  </p:spPr>
                  <p:txBody>
                    <a:bodyPr/>
                    <a:lstStyle/>
                    <a:p>
                      <a:pPr>
                        <a:defRPr/>
                      </a:pPr>
                      <a:endParaRPr lang="en-US"/>
                    </a:p>
                  </p:txBody>
                </p:sp>
                <p:sp>
                  <p:nvSpPr>
                    <p:cNvPr id="766" name="Line 88"/>
                    <p:cNvSpPr>
                      <a:spLocks noChangeShapeType="1"/>
                    </p:cNvSpPr>
                    <p:nvPr/>
                  </p:nvSpPr>
                  <p:spPr bwMode="auto">
                    <a:xfrm>
                      <a:off x="3070" y="1278"/>
                      <a:ext cx="10" cy="9"/>
                    </a:xfrm>
                    <a:prstGeom prst="line">
                      <a:avLst/>
                    </a:prstGeom>
                    <a:noFill/>
                    <a:ln w="3175">
                      <a:solidFill>
                        <a:srgbClr val="000000"/>
                      </a:solidFill>
                      <a:round/>
                      <a:headEnd/>
                      <a:tailEnd/>
                    </a:ln>
                  </p:spPr>
                  <p:txBody>
                    <a:bodyPr/>
                    <a:lstStyle/>
                    <a:p>
                      <a:pPr>
                        <a:defRPr/>
                      </a:pPr>
                      <a:endParaRPr lang="en-US"/>
                    </a:p>
                  </p:txBody>
                </p:sp>
                <p:sp>
                  <p:nvSpPr>
                    <p:cNvPr id="767" name="Line 89"/>
                    <p:cNvSpPr>
                      <a:spLocks noChangeShapeType="1"/>
                    </p:cNvSpPr>
                    <p:nvPr/>
                  </p:nvSpPr>
                  <p:spPr bwMode="auto">
                    <a:xfrm>
                      <a:off x="3080" y="1287"/>
                      <a:ext cx="6" cy="1"/>
                    </a:xfrm>
                    <a:prstGeom prst="line">
                      <a:avLst/>
                    </a:prstGeom>
                    <a:noFill/>
                    <a:ln w="3175">
                      <a:solidFill>
                        <a:srgbClr val="000000"/>
                      </a:solidFill>
                      <a:round/>
                      <a:headEnd/>
                      <a:tailEnd/>
                    </a:ln>
                  </p:spPr>
                  <p:txBody>
                    <a:bodyPr/>
                    <a:lstStyle/>
                    <a:p>
                      <a:pPr>
                        <a:defRPr/>
                      </a:pPr>
                      <a:endParaRPr lang="en-US"/>
                    </a:p>
                  </p:txBody>
                </p:sp>
                <p:sp>
                  <p:nvSpPr>
                    <p:cNvPr id="768" name="Line 90"/>
                    <p:cNvSpPr>
                      <a:spLocks noChangeShapeType="1"/>
                    </p:cNvSpPr>
                    <p:nvPr/>
                  </p:nvSpPr>
                  <p:spPr bwMode="auto">
                    <a:xfrm flipV="1">
                      <a:off x="3115" y="1274"/>
                      <a:ext cx="6" cy="4"/>
                    </a:xfrm>
                    <a:prstGeom prst="line">
                      <a:avLst/>
                    </a:prstGeom>
                    <a:noFill/>
                    <a:ln w="3175">
                      <a:solidFill>
                        <a:srgbClr val="000000"/>
                      </a:solidFill>
                      <a:round/>
                      <a:headEnd/>
                      <a:tailEnd/>
                    </a:ln>
                  </p:spPr>
                  <p:txBody>
                    <a:bodyPr/>
                    <a:lstStyle/>
                    <a:p>
                      <a:pPr>
                        <a:defRPr/>
                      </a:pPr>
                      <a:endParaRPr lang="en-US"/>
                    </a:p>
                  </p:txBody>
                </p:sp>
                <p:sp>
                  <p:nvSpPr>
                    <p:cNvPr id="769" name="Line 91"/>
                    <p:cNvSpPr>
                      <a:spLocks noChangeShapeType="1"/>
                    </p:cNvSpPr>
                    <p:nvPr/>
                  </p:nvSpPr>
                  <p:spPr bwMode="auto">
                    <a:xfrm flipV="1">
                      <a:off x="3121" y="1270"/>
                      <a:ext cx="15" cy="4"/>
                    </a:xfrm>
                    <a:prstGeom prst="line">
                      <a:avLst/>
                    </a:prstGeom>
                    <a:noFill/>
                    <a:ln w="3175">
                      <a:solidFill>
                        <a:srgbClr val="000000"/>
                      </a:solidFill>
                      <a:round/>
                      <a:headEnd/>
                      <a:tailEnd/>
                    </a:ln>
                  </p:spPr>
                  <p:txBody>
                    <a:bodyPr/>
                    <a:lstStyle/>
                    <a:p>
                      <a:pPr>
                        <a:defRPr/>
                      </a:pPr>
                      <a:endParaRPr lang="en-US"/>
                    </a:p>
                  </p:txBody>
                </p:sp>
                <p:sp>
                  <p:nvSpPr>
                    <p:cNvPr id="770" name="Line 92"/>
                    <p:cNvSpPr>
                      <a:spLocks noChangeShapeType="1"/>
                    </p:cNvSpPr>
                    <p:nvPr/>
                  </p:nvSpPr>
                  <p:spPr bwMode="auto">
                    <a:xfrm>
                      <a:off x="3136" y="1270"/>
                      <a:ext cx="8" cy="1"/>
                    </a:xfrm>
                    <a:prstGeom prst="line">
                      <a:avLst/>
                    </a:prstGeom>
                    <a:noFill/>
                    <a:ln w="3175">
                      <a:solidFill>
                        <a:srgbClr val="000000"/>
                      </a:solidFill>
                      <a:round/>
                      <a:headEnd/>
                      <a:tailEnd/>
                    </a:ln>
                  </p:spPr>
                  <p:txBody>
                    <a:bodyPr/>
                    <a:lstStyle/>
                    <a:p>
                      <a:pPr>
                        <a:defRPr/>
                      </a:pPr>
                      <a:endParaRPr lang="en-US"/>
                    </a:p>
                  </p:txBody>
                </p:sp>
                <p:sp>
                  <p:nvSpPr>
                    <p:cNvPr id="771" name="Line 93"/>
                    <p:cNvSpPr>
                      <a:spLocks noChangeShapeType="1"/>
                    </p:cNvSpPr>
                    <p:nvPr/>
                  </p:nvSpPr>
                  <p:spPr bwMode="auto">
                    <a:xfrm>
                      <a:off x="3144" y="1270"/>
                      <a:ext cx="4" cy="10"/>
                    </a:xfrm>
                    <a:prstGeom prst="line">
                      <a:avLst/>
                    </a:prstGeom>
                    <a:noFill/>
                    <a:ln w="3175">
                      <a:solidFill>
                        <a:srgbClr val="000000"/>
                      </a:solidFill>
                      <a:round/>
                      <a:headEnd/>
                      <a:tailEnd/>
                    </a:ln>
                  </p:spPr>
                  <p:txBody>
                    <a:bodyPr/>
                    <a:lstStyle/>
                    <a:p>
                      <a:pPr>
                        <a:defRPr/>
                      </a:pPr>
                      <a:endParaRPr lang="en-US"/>
                    </a:p>
                  </p:txBody>
                </p:sp>
                <p:sp>
                  <p:nvSpPr>
                    <p:cNvPr id="772" name="Line 94"/>
                    <p:cNvSpPr>
                      <a:spLocks noChangeShapeType="1"/>
                    </p:cNvSpPr>
                    <p:nvPr/>
                  </p:nvSpPr>
                  <p:spPr bwMode="auto">
                    <a:xfrm>
                      <a:off x="3148" y="1280"/>
                      <a:ext cx="1" cy="17"/>
                    </a:xfrm>
                    <a:prstGeom prst="line">
                      <a:avLst/>
                    </a:prstGeom>
                    <a:noFill/>
                    <a:ln w="3175">
                      <a:solidFill>
                        <a:srgbClr val="000000"/>
                      </a:solidFill>
                      <a:round/>
                      <a:headEnd/>
                      <a:tailEnd/>
                    </a:ln>
                  </p:spPr>
                  <p:txBody>
                    <a:bodyPr/>
                    <a:lstStyle/>
                    <a:p>
                      <a:pPr>
                        <a:defRPr/>
                      </a:pPr>
                      <a:endParaRPr lang="en-US"/>
                    </a:p>
                  </p:txBody>
                </p:sp>
                <p:sp>
                  <p:nvSpPr>
                    <p:cNvPr id="773" name="Line 95"/>
                    <p:cNvSpPr>
                      <a:spLocks noChangeShapeType="1"/>
                    </p:cNvSpPr>
                    <p:nvPr/>
                  </p:nvSpPr>
                  <p:spPr bwMode="auto">
                    <a:xfrm>
                      <a:off x="3148" y="1297"/>
                      <a:ext cx="9" cy="10"/>
                    </a:xfrm>
                    <a:prstGeom prst="line">
                      <a:avLst/>
                    </a:prstGeom>
                    <a:noFill/>
                    <a:ln w="3175">
                      <a:solidFill>
                        <a:srgbClr val="000000"/>
                      </a:solidFill>
                      <a:round/>
                      <a:headEnd/>
                      <a:tailEnd/>
                    </a:ln>
                  </p:spPr>
                  <p:txBody>
                    <a:bodyPr/>
                    <a:lstStyle/>
                    <a:p>
                      <a:pPr>
                        <a:defRPr/>
                      </a:pPr>
                      <a:endParaRPr lang="en-US"/>
                    </a:p>
                  </p:txBody>
                </p:sp>
                <p:sp>
                  <p:nvSpPr>
                    <p:cNvPr id="774" name="Line 96"/>
                    <p:cNvSpPr>
                      <a:spLocks noChangeShapeType="1"/>
                    </p:cNvSpPr>
                    <p:nvPr/>
                  </p:nvSpPr>
                  <p:spPr bwMode="auto">
                    <a:xfrm>
                      <a:off x="3157" y="1307"/>
                      <a:ext cx="14" cy="9"/>
                    </a:xfrm>
                    <a:prstGeom prst="line">
                      <a:avLst/>
                    </a:prstGeom>
                    <a:noFill/>
                    <a:ln w="3175">
                      <a:solidFill>
                        <a:srgbClr val="000000"/>
                      </a:solidFill>
                      <a:round/>
                      <a:headEnd/>
                      <a:tailEnd/>
                    </a:ln>
                  </p:spPr>
                  <p:txBody>
                    <a:bodyPr/>
                    <a:lstStyle/>
                    <a:p>
                      <a:pPr>
                        <a:defRPr/>
                      </a:pPr>
                      <a:endParaRPr lang="en-US"/>
                    </a:p>
                  </p:txBody>
                </p:sp>
                <p:sp>
                  <p:nvSpPr>
                    <p:cNvPr id="775" name="Line 97"/>
                    <p:cNvSpPr>
                      <a:spLocks noChangeShapeType="1"/>
                    </p:cNvSpPr>
                    <p:nvPr/>
                  </p:nvSpPr>
                  <p:spPr bwMode="auto">
                    <a:xfrm>
                      <a:off x="3171" y="1316"/>
                      <a:ext cx="16" cy="14"/>
                    </a:xfrm>
                    <a:prstGeom prst="line">
                      <a:avLst/>
                    </a:prstGeom>
                    <a:noFill/>
                    <a:ln w="3175">
                      <a:solidFill>
                        <a:srgbClr val="000000"/>
                      </a:solidFill>
                      <a:round/>
                      <a:headEnd/>
                      <a:tailEnd/>
                    </a:ln>
                  </p:spPr>
                  <p:txBody>
                    <a:bodyPr/>
                    <a:lstStyle/>
                    <a:p>
                      <a:pPr>
                        <a:defRPr/>
                      </a:pPr>
                      <a:endParaRPr lang="en-US"/>
                    </a:p>
                  </p:txBody>
                </p:sp>
                <p:sp>
                  <p:nvSpPr>
                    <p:cNvPr id="776" name="Line 98"/>
                    <p:cNvSpPr>
                      <a:spLocks noChangeShapeType="1"/>
                    </p:cNvSpPr>
                    <p:nvPr/>
                  </p:nvSpPr>
                  <p:spPr bwMode="auto">
                    <a:xfrm>
                      <a:off x="3187" y="1330"/>
                      <a:ext cx="15" cy="10"/>
                    </a:xfrm>
                    <a:prstGeom prst="line">
                      <a:avLst/>
                    </a:prstGeom>
                    <a:noFill/>
                    <a:ln w="3175">
                      <a:solidFill>
                        <a:srgbClr val="000000"/>
                      </a:solidFill>
                      <a:round/>
                      <a:headEnd/>
                      <a:tailEnd/>
                    </a:ln>
                  </p:spPr>
                  <p:txBody>
                    <a:bodyPr/>
                    <a:lstStyle/>
                    <a:p>
                      <a:pPr>
                        <a:defRPr/>
                      </a:pPr>
                      <a:endParaRPr lang="en-US"/>
                    </a:p>
                  </p:txBody>
                </p:sp>
                <p:sp>
                  <p:nvSpPr>
                    <p:cNvPr id="777" name="Line 99"/>
                    <p:cNvSpPr>
                      <a:spLocks noChangeShapeType="1"/>
                    </p:cNvSpPr>
                    <p:nvPr/>
                  </p:nvSpPr>
                  <p:spPr bwMode="auto">
                    <a:xfrm>
                      <a:off x="3202" y="1340"/>
                      <a:ext cx="23" cy="7"/>
                    </a:xfrm>
                    <a:prstGeom prst="line">
                      <a:avLst/>
                    </a:prstGeom>
                    <a:noFill/>
                    <a:ln w="3175">
                      <a:solidFill>
                        <a:srgbClr val="000000"/>
                      </a:solidFill>
                      <a:round/>
                      <a:headEnd/>
                      <a:tailEnd/>
                    </a:ln>
                  </p:spPr>
                  <p:txBody>
                    <a:bodyPr/>
                    <a:lstStyle/>
                    <a:p>
                      <a:pPr>
                        <a:defRPr/>
                      </a:pPr>
                      <a:endParaRPr lang="en-US"/>
                    </a:p>
                  </p:txBody>
                </p:sp>
                <p:sp>
                  <p:nvSpPr>
                    <p:cNvPr id="778" name="Line 100"/>
                    <p:cNvSpPr>
                      <a:spLocks noChangeShapeType="1"/>
                    </p:cNvSpPr>
                    <p:nvPr/>
                  </p:nvSpPr>
                  <p:spPr bwMode="auto">
                    <a:xfrm>
                      <a:off x="3225" y="1347"/>
                      <a:ext cx="2" cy="2"/>
                    </a:xfrm>
                    <a:prstGeom prst="line">
                      <a:avLst/>
                    </a:prstGeom>
                    <a:noFill/>
                    <a:ln w="3175">
                      <a:solidFill>
                        <a:srgbClr val="000000"/>
                      </a:solidFill>
                      <a:round/>
                      <a:headEnd/>
                      <a:tailEnd/>
                    </a:ln>
                  </p:spPr>
                  <p:txBody>
                    <a:bodyPr/>
                    <a:lstStyle/>
                    <a:p>
                      <a:pPr>
                        <a:defRPr/>
                      </a:pPr>
                      <a:endParaRPr lang="en-US"/>
                    </a:p>
                  </p:txBody>
                </p:sp>
                <p:sp>
                  <p:nvSpPr>
                    <p:cNvPr id="779" name="Line 101"/>
                    <p:cNvSpPr>
                      <a:spLocks noChangeShapeType="1"/>
                    </p:cNvSpPr>
                    <p:nvPr/>
                  </p:nvSpPr>
                  <p:spPr bwMode="auto">
                    <a:xfrm flipH="1">
                      <a:off x="3233" y="1378"/>
                      <a:ext cx="2" cy="28"/>
                    </a:xfrm>
                    <a:prstGeom prst="line">
                      <a:avLst/>
                    </a:prstGeom>
                    <a:noFill/>
                    <a:ln w="3175">
                      <a:solidFill>
                        <a:srgbClr val="000000"/>
                      </a:solidFill>
                      <a:round/>
                      <a:headEnd/>
                      <a:tailEnd/>
                    </a:ln>
                  </p:spPr>
                  <p:txBody>
                    <a:bodyPr/>
                    <a:lstStyle/>
                    <a:p>
                      <a:pPr>
                        <a:defRPr/>
                      </a:pPr>
                      <a:endParaRPr lang="en-US"/>
                    </a:p>
                  </p:txBody>
                </p:sp>
                <p:sp>
                  <p:nvSpPr>
                    <p:cNvPr id="780" name="Line 102"/>
                    <p:cNvSpPr>
                      <a:spLocks noChangeShapeType="1"/>
                    </p:cNvSpPr>
                    <p:nvPr/>
                  </p:nvSpPr>
                  <p:spPr bwMode="auto">
                    <a:xfrm>
                      <a:off x="3233" y="1406"/>
                      <a:ext cx="10" cy="5"/>
                    </a:xfrm>
                    <a:prstGeom prst="line">
                      <a:avLst/>
                    </a:prstGeom>
                    <a:noFill/>
                    <a:ln w="3175">
                      <a:solidFill>
                        <a:srgbClr val="000000"/>
                      </a:solidFill>
                      <a:round/>
                      <a:headEnd/>
                      <a:tailEnd/>
                    </a:ln>
                  </p:spPr>
                  <p:txBody>
                    <a:bodyPr/>
                    <a:lstStyle/>
                    <a:p>
                      <a:pPr>
                        <a:defRPr/>
                      </a:pPr>
                      <a:endParaRPr lang="en-US"/>
                    </a:p>
                  </p:txBody>
                </p:sp>
                <p:sp>
                  <p:nvSpPr>
                    <p:cNvPr id="781" name="Line 103"/>
                    <p:cNvSpPr>
                      <a:spLocks noChangeShapeType="1"/>
                    </p:cNvSpPr>
                    <p:nvPr/>
                  </p:nvSpPr>
                  <p:spPr bwMode="auto">
                    <a:xfrm>
                      <a:off x="3243" y="1411"/>
                      <a:ext cx="8" cy="1"/>
                    </a:xfrm>
                    <a:prstGeom prst="line">
                      <a:avLst/>
                    </a:prstGeom>
                    <a:noFill/>
                    <a:ln w="3175">
                      <a:solidFill>
                        <a:srgbClr val="000000"/>
                      </a:solidFill>
                      <a:round/>
                      <a:headEnd/>
                      <a:tailEnd/>
                    </a:ln>
                  </p:spPr>
                  <p:txBody>
                    <a:bodyPr/>
                    <a:lstStyle/>
                    <a:p>
                      <a:pPr>
                        <a:defRPr/>
                      </a:pPr>
                      <a:endParaRPr lang="en-US"/>
                    </a:p>
                  </p:txBody>
                </p:sp>
                <p:sp>
                  <p:nvSpPr>
                    <p:cNvPr id="782" name="Line 104"/>
                    <p:cNvSpPr>
                      <a:spLocks noChangeShapeType="1"/>
                    </p:cNvSpPr>
                    <p:nvPr/>
                  </p:nvSpPr>
                  <p:spPr bwMode="auto">
                    <a:xfrm>
                      <a:off x="3282" y="1411"/>
                      <a:ext cx="13" cy="1"/>
                    </a:xfrm>
                    <a:prstGeom prst="line">
                      <a:avLst/>
                    </a:prstGeom>
                    <a:noFill/>
                    <a:ln w="3175">
                      <a:solidFill>
                        <a:srgbClr val="000000"/>
                      </a:solidFill>
                      <a:round/>
                      <a:headEnd/>
                      <a:tailEnd/>
                    </a:ln>
                  </p:spPr>
                  <p:txBody>
                    <a:bodyPr/>
                    <a:lstStyle/>
                    <a:p>
                      <a:pPr>
                        <a:defRPr/>
                      </a:pPr>
                      <a:endParaRPr lang="en-US"/>
                    </a:p>
                  </p:txBody>
                </p:sp>
                <p:sp>
                  <p:nvSpPr>
                    <p:cNvPr id="783" name="Line 105"/>
                    <p:cNvSpPr>
                      <a:spLocks noChangeShapeType="1"/>
                    </p:cNvSpPr>
                    <p:nvPr/>
                  </p:nvSpPr>
                  <p:spPr bwMode="auto">
                    <a:xfrm>
                      <a:off x="3295" y="1411"/>
                      <a:ext cx="20" cy="6"/>
                    </a:xfrm>
                    <a:prstGeom prst="line">
                      <a:avLst/>
                    </a:prstGeom>
                    <a:noFill/>
                    <a:ln w="3175">
                      <a:solidFill>
                        <a:srgbClr val="000000"/>
                      </a:solidFill>
                      <a:round/>
                      <a:headEnd/>
                      <a:tailEnd/>
                    </a:ln>
                  </p:spPr>
                  <p:txBody>
                    <a:bodyPr/>
                    <a:lstStyle/>
                    <a:p>
                      <a:pPr>
                        <a:defRPr/>
                      </a:pPr>
                      <a:endParaRPr lang="en-US"/>
                    </a:p>
                  </p:txBody>
                </p:sp>
                <p:sp>
                  <p:nvSpPr>
                    <p:cNvPr id="784" name="Line 106"/>
                    <p:cNvSpPr>
                      <a:spLocks noChangeShapeType="1"/>
                    </p:cNvSpPr>
                    <p:nvPr/>
                  </p:nvSpPr>
                  <p:spPr bwMode="auto">
                    <a:xfrm>
                      <a:off x="3315" y="1417"/>
                      <a:ext cx="23" cy="4"/>
                    </a:xfrm>
                    <a:prstGeom prst="line">
                      <a:avLst/>
                    </a:prstGeom>
                    <a:noFill/>
                    <a:ln w="3175">
                      <a:solidFill>
                        <a:srgbClr val="000000"/>
                      </a:solidFill>
                      <a:round/>
                      <a:headEnd/>
                      <a:tailEnd/>
                    </a:ln>
                  </p:spPr>
                  <p:txBody>
                    <a:bodyPr/>
                    <a:lstStyle/>
                    <a:p>
                      <a:pPr>
                        <a:defRPr/>
                      </a:pPr>
                      <a:endParaRPr lang="en-US"/>
                    </a:p>
                  </p:txBody>
                </p:sp>
                <p:sp>
                  <p:nvSpPr>
                    <p:cNvPr id="785" name="Line 107"/>
                    <p:cNvSpPr>
                      <a:spLocks noChangeShapeType="1"/>
                    </p:cNvSpPr>
                    <p:nvPr/>
                  </p:nvSpPr>
                  <p:spPr bwMode="auto">
                    <a:xfrm flipV="1">
                      <a:off x="3338" y="1417"/>
                      <a:ext cx="20" cy="4"/>
                    </a:xfrm>
                    <a:prstGeom prst="line">
                      <a:avLst/>
                    </a:prstGeom>
                    <a:noFill/>
                    <a:ln w="3175">
                      <a:solidFill>
                        <a:srgbClr val="000000"/>
                      </a:solidFill>
                      <a:round/>
                      <a:headEnd/>
                      <a:tailEnd/>
                    </a:ln>
                  </p:spPr>
                  <p:txBody>
                    <a:bodyPr/>
                    <a:lstStyle/>
                    <a:p>
                      <a:pPr>
                        <a:defRPr/>
                      </a:pPr>
                      <a:endParaRPr lang="en-US"/>
                    </a:p>
                  </p:txBody>
                </p:sp>
                <p:sp>
                  <p:nvSpPr>
                    <p:cNvPr id="786" name="Line 108"/>
                    <p:cNvSpPr>
                      <a:spLocks noChangeShapeType="1"/>
                    </p:cNvSpPr>
                    <p:nvPr/>
                  </p:nvSpPr>
                  <p:spPr bwMode="auto">
                    <a:xfrm flipV="1">
                      <a:off x="3358" y="1413"/>
                      <a:ext cx="15" cy="4"/>
                    </a:xfrm>
                    <a:prstGeom prst="line">
                      <a:avLst/>
                    </a:prstGeom>
                    <a:noFill/>
                    <a:ln w="3175">
                      <a:solidFill>
                        <a:srgbClr val="000000"/>
                      </a:solidFill>
                      <a:round/>
                      <a:headEnd/>
                      <a:tailEnd/>
                    </a:ln>
                  </p:spPr>
                  <p:txBody>
                    <a:bodyPr/>
                    <a:lstStyle/>
                    <a:p>
                      <a:pPr>
                        <a:defRPr/>
                      </a:pPr>
                      <a:endParaRPr lang="en-US"/>
                    </a:p>
                  </p:txBody>
                </p:sp>
                <p:sp>
                  <p:nvSpPr>
                    <p:cNvPr id="787" name="Line 109"/>
                    <p:cNvSpPr>
                      <a:spLocks noChangeShapeType="1"/>
                    </p:cNvSpPr>
                    <p:nvPr/>
                  </p:nvSpPr>
                  <p:spPr bwMode="auto">
                    <a:xfrm flipV="1">
                      <a:off x="3373" y="1409"/>
                      <a:ext cx="8" cy="4"/>
                    </a:xfrm>
                    <a:prstGeom prst="line">
                      <a:avLst/>
                    </a:prstGeom>
                    <a:noFill/>
                    <a:ln w="3175">
                      <a:solidFill>
                        <a:srgbClr val="000000"/>
                      </a:solidFill>
                      <a:round/>
                      <a:headEnd/>
                      <a:tailEnd/>
                    </a:ln>
                  </p:spPr>
                  <p:txBody>
                    <a:bodyPr/>
                    <a:lstStyle/>
                    <a:p>
                      <a:pPr>
                        <a:defRPr/>
                      </a:pPr>
                      <a:endParaRPr lang="en-US"/>
                    </a:p>
                  </p:txBody>
                </p:sp>
                <p:sp>
                  <p:nvSpPr>
                    <p:cNvPr id="788" name="Line 110"/>
                    <p:cNvSpPr>
                      <a:spLocks noChangeShapeType="1"/>
                    </p:cNvSpPr>
                    <p:nvPr/>
                  </p:nvSpPr>
                  <p:spPr bwMode="auto">
                    <a:xfrm>
                      <a:off x="3381" y="1409"/>
                      <a:ext cx="11" cy="6"/>
                    </a:xfrm>
                    <a:prstGeom prst="line">
                      <a:avLst/>
                    </a:prstGeom>
                    <a:noFill/>
                    <a:ln w="3175">
                      <a:solidFill>
                        <a:srgbClr val="000000"/>
                      </a:solidFill>
                      <a:round/>
                      <a:headEnd/>
                      <a:tailEnd/>
                    </a:ln>
                  </p:spPr>
                  <p:txBody>
                    <a:bodyPr/>
                    <a:lstStyle/>
                    <a:p>
                      <a:pPr>
                        <a:defRPr/>
                      </a:pPr>
                      <a:endParaRPr lang="en-US"/>
                    </a:p>
                  </p:txBody>
                </p:sp>
                <p:sp>
                  <p:nvSpPr>
                    <p:cNvPr id="789" name="Line 111"/>
                    <p:cNvSpPr>
                      <a:spLocks noChangeShapeType="1"/>
                    </p:cNvSpPr>
                    <p:nvPr/>
                  </p:nvSpPr>
                  <p:spPr bwMode="auto">
                    <a:xfrm>
                      <a:off x="3392" y="1415"/>
                      <a:ext cx="20" cy="16"/>
                    </a:xfrm>
                    <a:prstGeom prst="line">
                      <a:avLst/>
                    </a:prstGeom>
                    <a:noFill/>
                    <a:ln w="3175">
                      <a:solidFill>
                        <a:srgbClr val="000000"/>
                      </a:solidFill>
                      <a:round/>
                      <a:headEnd/>
                      <a:tailEnd/>
                    </a:ln>
                  </p:spPr>
                  <p:txBody>
                    <a:bodyPr/>
                    <a:lstStyle/>
                    <a:p>
                      <a:pPr>
                        <a:defRPr/>
                      </a:pPr>
                      <a:endParaRPr lang="en-US"/>
                    </a:p>
                  </p:txBody>
                </p:sp>
                <p:sp>
                  <p:nvSpPr>
                    <p:cNvPr id="790" name="Line 112"/>
                    <p:cNvSpPr>
                      <a:spLocks noChangeShapeType="1"/>
                    </p:cNvSpPr>
                    <p:nvPr/>
                  </p:nvSpPr>
                  <p:spPr bwMode="auto">
                    <a:xfrm>
                      <a:off x="3412" y="1431"/>
                      <a:ext cx="12" cy="11"/>
                    </a:xfrm>
                    <a:prstGeom prst="line">
                      <a:avLst/>
                    </a:prstGeom>
                    <a:noFill/>
                    <a:ln w="3175">
                      <a:solidFill>
                        <a:srgbClr val="000000"/>
                      </a:solidFill>
                      <a:round/>
                      <a:headEnd/>
                      <a:tailEnd/>
                    </a:ln>
                  </p:spPr>
                  <p:txBody>
                    <a:bodyPr/>
                    <a:lstStyle/>
                    <a:p>
                      <a:pPr>
                        <a:defRPr/>
                      </a:pPr>
                      <a:endParaRPr lang="en-US"/>
                    </a:p>
                  </p:txBody>
                </p:sp>
                <p:sp>
                  <p:nvSpPr>
                    <p:cNvPr id="791" name="Line 113"/>
                    <p:cNvSpPr>
                      <a:spLocks noChangeShapeType="1"/>
                    </p:cNvSpPr>
                    <p:nvPr/>
                  </p:nvSpPr>
                  <p:spPr bwMode="auto">
                    <a:xfrm>
                      <a:off x="3451" y="1454"/>
                      <a:ext cx="15" cy="1"/>
                    </a:xfrm>
                    <a:prstGeom prst="line">
                      <a:avLst/>
                    </a:prstGeom>
                    <a:noFill/>
                    <a:ln w="3175">
                      <a:solidFill>
                        <a:srgbClr val="000000"/>
                      </a:solidFill>
                      <a:round/>
                      <a:headEnd/>
                      <a:tailEnd/>
                    </a:ln>
                  </p:spPr>
                  <p:txBody>
                    <a:bodyPr/>
                    <a:lstStyle/>
                    <a:p>
                      <a:pPr>
                        <a:defRPr/>
                      </a:pPr>
                      <a:endParaRPr lang="en-US"/>
                    </a:p>
                  </p:txBody>
                </p:sp>
                <p:sp>
                  <p:nvSpPr>
                    <p:cNvPr id="792" name="Line 114"/>
                    <p:cNvSpPr>
                      <a:spLocks noChangeShapeType="1"/>
                    </p:cNvSpPr>
                    <p:nvPr/>
                  </p:nvSpPr>
                  <p:spPr bwMode="auto">
                    <a:xfrm flipV="1">
                      <a:off x="3466" y="1452"/>
                      <a:ext cx="16" cy="2"/>
                    </a:xfrm>
                    <a:prstGeom prst="line">
                      <a:avLst/>
                    </a:prstGeom>
                    <a:noFill/>
                    <a:ln w="3175">
                      <a:solidFill>
                        <a:srgbClr val="000000"/>
                      </a:solidFill>
                      <a:round/>
                      <a:headEnd/>
                      <a:tailEnd/>
                    </a:ln>
                  </p:spPr>
                  <p:txBody>
                    <a:bodyPr/>
                    <a:lstStyle/>
                    <a:p>
                      <a:pPr>
                        <a:defRPr/>
                      </a:pPr>
                      <a:endParaRPr lang="en-US"/>
                    </a:p>
                  </p:txBody>
                </p:sp>
                <p:sp>
                  <p:nvSpPr>
                    <p:cNvPr id="793" name="Line 115"/>
                    <p:cNvSpPr>
                      <a:spLocks noChangeShapeType="1"/>
                    </p:cNvSpPr>
                    <p:nvPr/>
                  </p:nvSpPr>
                  <p:spPr bwMode="auto">
                    <a:xfrm flipV="1">
                      <a:off x="3482" y="1444"/>
                      <a:ext cx="13" cy="8"/>
                    </a:xfrm>
                    <a:prstGeom prst="line">
                      <a:avLst/>
                    </a:prstGeom>
                    <a:noFill/>
                    <a:ln w="3175">
                      <a:solidFill>
                        <a:srgbClr val="000000"/>
                      </a:solidFill>
                      <a:round/>
                      <a:headEnd/>
                      <a:tailEnd/>
                    </a:ln>
                  </p:spPr>
                  <p:txBody>
                    <a:bodyPr/>
                    <a:lstStyle/>
                    <a:p>
                      <a:pPr>
                        <a:defRPr/>
                      </a:pPr>
                      <a:endParaRPr lang="en-US"/>
                    </a:p>
                  </p:txBody>
                </p:sp>
                <p:sp>
                  <p:nvSpPr>
                    <p:cNvPr id="794" name="Line 116"/>
                    <p:cNvSpPr>
                      <a:spLocks noChangeShapeType="1"/>
                    </p:cNvSpPr>
                    <p:nvPr/>
                  </p:nvSpPr>
                  <p:spPr bwMode="auto">
                    <a:xfrm flipV="1">
                      <a:off x="3521" y="1423"/>
                      <a:ext cx="2" cy="2"/>
                    </a:xfrm>
                    <a:prstGeom prst="line">
                      <a:avLst/>
                    </a:prstGeom>
                    <a:noFill/>
                    <a:ln w="3175">
                      <a:solidFill>
                        <a:srgbClr val="000000"/>
                      </a:solidFill>
                      <a:round/>
                      <a:headEnd/>
                      <a:tailEnd/>
                    </a:ln>
                  </p:spPr>
                  <p:txBody>
                    <a:bodyPr/>
                    <a:lstStyle/>
                    <a:p>
                      <a:pPr>
                        <a:defRPr/>
                      </a:pPr>
                      <a:endParaRPr lang="en-US"/>
                    </a:p>
                  </p:txBody>
                </p:sp>
                <p:sp>
                  <p:nvSpPr>
                    <p:cNvPr id="795" name="Line 117"/>
                    <p:cNvSpPr>
                      <a:spLocks noChangeShapeType="1"/>
                    </p:cNvSpPr>
                    <p:nvPr/>
                  </p:nvSpPr>
                  <p:spPr bwMode="auto">
                    <a:xfrm>
                      <a:off x="3523" y="1423"/>
                      <a:ext cx="11" cy="1"/>
                    </a:xfrm>
                    <a:prstGeom prst="line">
                      <a:avLst/>
                    </a:prstGeom>
                    <a:noFill/>
                    <a:ln w="3175">
                      <a:solidFill>
                        <a:srgbClr val="000000"/>
                      </a:solidFill>
                      <a:round/>
                      <a:headEnd/>
                      <a:tailEnd/>
                    </a:ln>
                  </p:spPr>
                  <p:txBody>
                    <a:bodyPr/>
                    <a:lstStyle/>
                    <a:p>
                      <a:pPr>
                        <a:defRPr/>
                      </a:pPr>
                      <a:endParaRPr lang="en-US"/>
                    </a:p>
                  </p:txBody>
                </p:sp>
                <p:sp>
                  <p:nvSpPr>
                    <p:cNvPr id="796" name="Line 118"/>
                    <p:cNvSpPr>
                      <a:spLocks noChangeShapeType="1"/>
                    </p:cNvSpPr>
                    <p:nvPr/>
                  </p:nvSpPr>
                  <p:spPr bwMode="auto">
                    <a:xfrm flipV="1">
                      <a:off x="3534" y="1419"/>
                      <a:ext cx="16" cy="4"/>
                    </a:xfrm>
                    <a:prstGeom prst="line">
                      <a:avLst/>
                    </a:prstGeom>
                    <a:noFill/>
                    <a:ln w="3175">
                      <a:solidFill>
                        <a:srgbClr val="000000"/>
                      </a:solidFill>
                      <a:round/>
                      <a:headEnd/>
                      <a:tailEnd/>
                    </a:ln>
                  </p:spPr>
                  <p:txBody>
                    <a:bodyPr/>
                    <a:lstStyle/>
                    <a:p>
                      <a:pPr>
                        <a:defRPr/>
                      </a:pPr>
                      <a:endParaRPr lang="en-US"/>
                    </a:p>
                  </p:txBody>
                </p:sp>
                <p:sp>
                  <p:nvSpPr>
                    <p:cNvPr id="797" name="Line 119"/>
                    <p:cNvSpPr>
                      <a:spLocks noChangeShapeType="1"/>
                    </p:cNvSpPr>
                    <p:nvPr/>
                  </p:nvSpPr>
                  <p:spPr bwMode="auto">
                    <a:xfrm flipV="1">
                      <a:off x="3550" y="1415"/>
                      <a:ext cx="15" cy="4"/>
                    </a:xfrm>
                    <a:prstGeom prst="line">
                      <a:avLst/>
                    </a:prstGeom>
                    <a:noFill/>
                    <a:ln w="3175">
                      <a:solidFill>
                        <a:srgbClr val="000000"/>
                      </a:solidFill>
                      <a:round/>
                      <a:headEnd/>
                      <a:tailEnd/>
                    </a:ln>
                  </p:spPr>
                  <p:txBody>
                    <a:bodyPr/>
                    <a:lstStyle/>
                    <a:p>
                      <a:pPr>
                        <a:defRPr/>
                      </a:pPr>
                      <a:endParaRPr lang="en-US"/>
                    </a:p>
                  </p:txBody>
                </p:sp>
                <p:sp>
                  <p:nvSpPr>
                    <p:cNvPr id="798" name="Line 120"/>
                    <p:cNvSpPr>
                      <a:spLocks noChangeShapeType="1"/>
                    </p:cNvSpPr>
                    <p:nvPr/>
                  </p:nvSpPr>
                  <p:spPr bwMode="auto">
                    <a:xfrm>
                      <a:off x="3565" y="1415"/>
                      <a:ext cx="10" cy="12"/>
                    </a:xfrm>
                    <a:prstGeom prst="line">
                      <a:avLst/>
                    </a:prstGeom>
                    <a:noFill/>
                    <a:ln w="3175">
                      <a:solidFill>
                        <a:srgbClr val="000000"/>
                      </a:solidFill>
                      <a:round/>
                      <a:headEnd/>
                      <a:tailEnd/>
                    </a:ln>
                  </p:spPr>
                  <p:txBody>
                    <a:bodyPr/>
                    <a:lstStyle/>
                    <a:p>
                      <a:pPr>
                        <a:defRPr/>
                      </a:pPr>
                      <a:endParaRPr lang="en-US"/>
                    </a:p>
                  </p:txBody>
                </p:sp>
                <p:sp>
                  <p:nvSpPr>
                    <p:cNvPr id="799" name="Line 121"/>
                    <p:cNvSpPr>
                      <a:spLocks noChangeShapeType="1"/>
                    </p:cNvSpPr>
                    <p:nvPr/>
                  </p:nvSpPr>
                  <p:spPr bwMode="auto">
                    <a:xfrm>
                      <a:off x="3575" y="1427"/>
                      <a:ext cx="4" cy="19"/>
                    </a:xfrm>
                    <a:prstGeom prst="line">
                      <a:avLst/>
                    </a:prstGeom>
                    <a:noFill/>
                    <a:ln w="3175">
                      <a:solidFill>
                        <a:srgbClr val="000000"/>
                      </a:solidFill>
                      <a:round/>
                      <a:headEnd/>
                      <a:tailEnd/>
                    </a:ln>
                  </p:spPr>
                  <p:txBody>
                    <a:bodyPr/>
                    <a:lstStyle/>
                    <a:p>
                      <a:pPr>
                        <a:defRPr/>
                      </a:pPr>
                      <a:endParaRPr lang="en-US"/>
                    </a:p>
                  </p:txBody>
                </p:sp>
                <p:sp>
                  <p:nvSpPr>
                    <p:cNvPr id="800" name="Line 122"/>
                    <p:cNvSpPr>
                      <a:spLocks noChangeShapeType="1"/>
                    </p:cNvSpPr>
                    <p:nvPr/>
                  </p:nvSpPr>
                  <p:spPr bwMode="auto">
                    <a:xfrm>
                      <a:off x="3579" y="1446"/>
                      <a:ext cx="6" cy="12"/>
                    </a:xfrm>
                    <a:prstGeom prst="line">
                      <a:avLst/>
                    </a:prstGeom>
                    <a:noFill/>
                    <a:ln w="3175">
                      <a:solidFill>
                        <a:srgbClr val="000000"/>
                      </a:solidFill>
                      <a:round/>
                      <a:headEnd/>
                      <a:tailEnd/>
                    </a:ln>
                  </p:spPr>
                  <p:txBody>
                    <a:bodyPr/>
                    <a:lstStyle/>
                    <a:p>
                      <a:pPr>
                        <a:defRPr/>
                      </a:pPr>
                      <a:endParaRPr lang="en-US"/>
                    </a:p>
                  </p:txBody>
                </p:sp>
                <p:sp>
                  <p:nvSpPr>
                    <p:cNvPr id="801" name="Line 123"/>
                    <p:cNvSpPr>
                      <a:spLocks noChangeShapeType="1"/>
                    </p:cNvSpPr>
                    <p:nvPr/>
                  </p:nvSpPr>
                  <p:spPr bwMode="auto">
                    <a:xfrm>
                      <a:off x="3585" y="1458"/>
                      <a:ext cx="17" cy="11"/>
                    </a:xfrm>
                    <a:prstGeom prst="line">
                      <a:avLst/>
                    </a:prstGeom>
                    <a:noFill/>
                    <a:ln w="3175">
                      <a:solidFill>
                        <a:srgbClr val="000000"/>
                      </a:solidFill>
                      <a:round/>
                      <a:headEnd/>
                      <a:tailEnd/>
                    </a:ln>
                  </p:spPr>
                  <p:txBody>
                    <a:bodyPr/>
                    <a:lstStyle/>
                    <a:p>
                      <a:pPr>
                        <a:defRPr/>
                      </a:pPr>
                      <a:endParaRPr lang="en-US"/>
                    </a:p>
                  </p:txBody>
                </p:sp>
                <p:sp>
                  <p:nvSpPr>
                    <p:cNvPr id="802" name="Line 124"/>
                    <p:cNvSpPr>
                      <a:spLocks noChangeShapeType="1"/>
                    </p:cNvSpPr>
                    <p:nvPr/>
                  </p:nvSpPr>
                  <p:spPr bwMode="auto">
                    <a:xfrm>
                      <a:off x="3602" y="1469"/>
                      <a:ext cx="12" cy="2"/>
                    </a:xfrm>
                    <a:prstGeom prst="line">
                      <a:avLst/>
                    </a:prstGeom>
                    <a:noFill/>
                    <a:ln w="3175">
                      <a:solidFill>
                        <a:srgbClr val="000000"/>
                      </a:solidFill>
                      <a:round/>
                      <a:headEnd/>
                      <a:tailEnd/>
                    </a:ln>
                  </p:spPr>
                  <p:txBody>
                    <a:bodyPr/>
                    <a:lstStyle/>
                    <a:p>
                      <a:pPr>
                        <a:defRPr/>
                      </a:pPr>
                      <a:endParaRPr lang="en-US"/>
                    </a:p>
                  </p:txBody>
                </p:sp>
                <p:sp>
                  <p:nvSpPr>
                    <p:cNvPr id="803" name="Line 125"/>
                    <p:cNvSpPr>
                      <a:spLocks noChangeShapeType="1"/>
                    </p:cNvSpPr>
                    <p:nvPr/>
                  </p:nvSpPr>
                  <p:spPr bwMode="auto">
                    <a:xfrm flipV="1">
                      <a:off x="3614" y="1469"/>
                      <a:ext cx="15" cy="2"/>
                    </a:xfrm>
                    <a:prstGeom prst="line">
                      <a:avLst/>
                    </a:prstGeom>
                    <a:noFill/>
                    <a:ln w="3175">
                      <a:solidFill>
                        <a:srgbClr val="000000"/>
                      </a:solidFill>
                      <a:round/>
                      <a:headEnd/>
                      <a:tailEnd/>
                    </a:ln>
                  </p:spPr>
                  <p:txBody>
                    <a:bodyPr/>
                    <a:lstStyle/>
                    <a:p>
                      <a:pPr>
                        <a:defRPr/>
                      </a:pPr>
                      <a:endParaRPr lang="en-US"/>
                    </a:p>
                  </p:txBody>
                </p:sp>
                <p:sp>
                  <p:nvSpPr>
                    <p:cNvPr id="804" name="Line 126"/>
                    <p:cNvSpPr>
                      <a:spLocks noChangeShapeType="1"/>
                    </p:cNvSpPr>
                    <p:nvPr/>
                  </p:nvSpPr>
                  <p:spPr bwMode="auto">
                    <a:xfrm flipV="1">
                      <a:off x="3629" y="1462"/>
                      <a:ext cx="8" cy="7"/>
                    </a:xfrm>
                    <a:prstGeom prst="line">
                      <a:avLst/>
                    </a:prstGeom>
                    <a:noFill/>
                    <a:ln w="3175">
                      <a:solidFill>
                        <a:srgbClr val="000000"/>
                      </a:solidFill>
                      <a:round/>
                      <a:headEnd/>
                      <a:tailEnd/>
                    </a:ln>
                  </p:spPr>
                  <p:txBody>
                    <a:bodyPr/>
                    <a:lstStyle/>
                    <a:p>
                      <a:pPr>
                        <a:defRPr/>
                      </a:pPr>
                      <a:endParaRPr lang="en-US"/>
                    </a:p>
                  </p:txBody>
                </p:sp>
                <p:sp>
                  <p:nvSpPr>
                    <p:cNvPr id="805" name="Line 127"/>
                    <p:cNvSpPr>
                      <a:spLocks noChangeShapeType="1"/>
                    </p:cNvSpPr>
                    <p:nvPr/>
                  </p:nvSpPr>
                  <p:spPr bwMode="auto">
                    <a:xfrm flipV="1">
                      <a:off x="3637" y="1460"/>
                      <a:ext cx="1" cy="2"/>
                    </a:xfrm>
                    <a:prstGeom prst="line">
                      <a:avLst/>
                    </a:prstGeom>
                    <a:noFill/>
                    <a:ln w="3175">
                      <a:solidFill>
                        <a:srgbClr val="000000"/>
                      </a:solidFill>
                      <a:round/>
                      <a:headEnd/>
                      <a:tailEnd/>
                    </a:ln>
                  </p:spPr>
                  <p:txBody>
                    <a:bodyPr/>
                    <a:lstStyle/>
                    <a:p>
                      <a:pPr>
                        <a:defRPr/>
                      </a:pPr>
                      <a:endParaRPr lang="en-US"/>
                    </a:p>
                  </p:txBody>
                </p:sp>
                <p:sp>
                  <p:nvSpPr>
                    <p:cNvPr id="806" name="Line 128"/>
                    <p:cNvSpPr>
                      <a:spLocks noChangeShapeType="1"/>
                    </p:cNvSpPr>
                    <p:nvPr/>
                  </p:nvSpPr>
                  <p:spPr bwMode="auto">
                    <a:xfrm>
                      <a:off x="3659" y="1438"/>
                      <a:ext cx="1" cy="1"/>
                    </a:xfrm>
                    <a:prstGeom prst="line">
                      <a:avLst/>
                    </a:prstGeom>
                    <a:noFill/>
                    <a:ln w="3175">
                      <a:solidFill>
                        <a:srgbClr val="000000"/>
                      </a:solidFill>
                      <a:round/>
                      <a:headEnd/>
                      <a:tailEnd/>
                    </a:ln>
                  </p:spPr>
                  <p:txBody>
                    <a:bodyPr/>
                    <a:lstStyle/>
                    <a:p>
                      <a:pPr>
                        <a:defRPr/>
                      </a:pPr>
                      <a:endParaRPr lang="en-US"/>
                    </a:p>
                  </p:txBody>
                </p:sp>
                <p:sp>
                  <p:nvSpPr>
                    <p:cNvPr id="807" name="Line 129"/>
                    <p:cNvSpPr>
                      <a:spLocks noChangeShapeType="1"/>
                    </p:cNvSpPr>
                    <p:nvPr/>
                  </p:nvSpPr>
                  <p:spPr bwMode="auto">
                    <a:xfrm flipV="1">
                      <a:off x="3659" y="1423"/>
                      <a:ext cx="5" cy="15"/>
                    </a:xfrm>
                    <a:prstGeom prst="line">
                      <a:avLst/>
                    </a:prstGeom>
                    <a:noFill/>
                    <a:ln w="3175">
                      <a:solidFill>
                        <a:srgbClr val="000000"/>
                      </a:solidFill>
                      <a:round/>
                      <a:headEnd/>
                      <a:tailEnd/>
                    </a:ln>
                  </p:spPr>
                  <p:txBody>
                    <a:bodyPr/>
                    <a:lstStyle/>
                    <a:p>
                      <a:pPr>
                        <a:defRPr/>
                      </a:pPr>
                      <a:endParaRPr lang="en-US"/>
                    </a:p>
                  </p:txBody>
                </p:sp>
                <p:sp>
                  <p:nvSpPr>
                    <p:cNvPr id="808" name="Line 130"/>
                    <p:cNvSpPr>
                      <a:spLocks noChangeShapeType="1"/>
                    </p:cNvSpPr>
                    <p:nvPr/>
                  </p:nvSpPr>
                  <p:spPr bwMode="auto">
                    <a:xfrm flipV="1">
                      <a:off x="3664" y="1406"/>
                      <a:ext cx="2" cy="17"/>
                    </a:xfrm>
                    <a:prstGeom prst="line">
                      <a:avLst/>
                    </a:prstGeom>
                    <a:noFill/>
                    <a:ln w="3175">
                      <a:solidFill>
                        <a:srgbClr val="000000"/>
                      </a:solidFill>
                      <a:round/>
                      <a:headEnd/>
                      <a:tailEnd/>
                    </a:ln>
                  </p:spPr>
                  <p:txBody>
                    <a:bodyPr/>
                    <a:lstStyle/>
                    <a:p>
                      <a:pPr>
                        <a:defRPr/>
                      </a:pPr>
                      <a:endParaRPr lang="en-US"/>
                    </a:p>
                  </p:txBody>
                </p:sp>
                <p:sp>
                  <p:nvSpPr>
                    <p:cNvPr id="809" name="Line 131"/>
                    <p:cNvSpPr>
                      <a:spLocks noChangeShapeType="1"/>
                    </p:cNvSpPr>
                    <p:nvPr/>
                  </p:nvSpPr>
                  <p:spPr bwMode="auto">
                    <a:xfrm flipH="1" flipV="1">
                      <a:off x="4146" y="3268"/>
                      <a:ext cx="4" cy="21"/>
                    </a:xfrm>
                    <a:prstGeom prst="line">
                      <a:avLst/>
                    </a:prstGeom>
                    <a:noFill/>
                    <a:ln w="3175">
                      <a:solidFill>
                        <a:srgbClr val="000000"/>
                      </a:solidFill>
                      <a:round/>
                      <a:headEnd/>
                      <a:tailEnd/>
                    </a:ln>
                  </p:spPr>
                  <p:txBody>
                    <a:bodyPr/>
                    <a:lstStyle/>
                    <a:p>
                      <a:pPr>
                        <a:defRPr/>
                      </a:pPr>
                      <a:endParaRPr lang="en-US"/>
                    </a:p>
                  </p:txBody>
                </p:sp>
                <p:sp>
                  <p:nvSpPr>
                    <p:cNvPr id="810" name="Line 132"/>
                    <p:cNvSpPr>
                      <a:spLocks noChangeShapeType="1"/>
                    </p:cNvSpPr>
                    <p:nvPr/>
                  </p:nvSpPr>
                  <p:spPr bwMode="auto">
                    <a:xfrm flipH="1" flipV="1">
                      <a:off x="4138" y="3253"/>
                      <a:ext cx="8" cy="15"/>
                    </a:xfrm>
                    <a:prstGeom prst="line">
                      <a:avLst/>
                    </a:prstGeom>
                    <a:noFill/>
                    <a:ln w="3175">
                      <a:solidFill>
                        <a:srgbClr val="000000"/>
                      </a:solidFill>
                      <a:round/>
                      <a:headEnd/>
                      <a:tailEnd/>
                    </a:ln>
                  </p:spPr>
                  <p:txBody>
                    <a:bodyPr/>
                    <a:lstStyle/>
                    <a:p>
                      <a:pPr>
                        <a:defRPr/>
                      </a:pPr>
                      <a:endParaRPr lang="en-US"/>
                    </a:p>
                  </p:txBody>
                </p:sp>
                <p:sp>
                  <p:nvSpPr>
                    <p:cNvPr id="811" name="Line 133"/>
                    <p:cNvSpPr>
                      <a:spLocks noChangeShapeType="1"/>
                    </p:cNvSpPr>
                    <p:nvPr/>
                  </p:nvSpPr>
                  <p:spPr bwMode="auto">
                    <a:xfrm flipH="1" flipV="1">
                      <a:off x="4131" y="3237"/>
                      <a:ext cx="7" cy="16"/>
                    </a:xfrm>
                    <a:prstGeom prst="line">
                      <a:avLst/>
                    </a:prstGeom>
                    <a:noFill/>
                    <a:ln w="3175">
                      <a:solidFill>
                        <a:srgbClr val="000000"/>
                      </a:solidFill>
                      <a:round/>
                      <a:headEnd/>
                      <a:tailEnd/>
                    </a:ln>
                  </p:spPr>
                  <p:txBody>
                    <a:bodyPr/>
                    <a:lstStyle/>
                    <a:p>
                      <a:pPr>
                        <a:defRPr/>
                      </a:pPr>
                      <a:endParaRPr lang="en-US"/>
                    </a:p>
                  </p:txBody>
                </p:sp>
                <p:sp>
                  <p:nvSpPr>
                    <p:cNvPr id="812" name="Line 134"/>
                    <p:cNvSpPr>
                      <a:spLocks noChangeShapeType="1"/>
                    </p:cNvSpPr>
                    <p:nvPr/>
                  </p:nvSpPr>
                  <p:spPr bwMode="auto">
                    <a:xfrm flipH="1" flipV="1">
                      <a:off x="4123" y="3220"/>
                      <a:ext cx="8" cy="17"/>
                    </a:xfrm>
                    <a:prstGeom prst="line">
                      <a:avLst/>
                    </a:prstGeom>
                    <a:noFill/>
                    <a:ln w="3175">
                      <a:solidFill>
                        <a:srgbClr val="000000"/>
                      </a:solidFill>
                      <a:round/>
                      <a:headEnd/>
                      <a:tailEnd/>
                    </a:ln>
                  </p:spPr>
                  <p:txBody>
                    <a:bodyPr/>
                    <a:lstStyle/>
                    <a:p>
                      <a:pPr>
                        <a:defRPr/>
                      </a:pPr>
                      <a:endParaRPr lang="en-US"/>
                    </a:p>
                  </p:txBody>
                </p:sp>
                <p:sp>
                  <p:nvSpPr>
                    <p:cNvPr id="813" name="Line 135"/>
                    <p:cNvSpPr>
                      <a:spLocks noChangeShapeType="1"/>
                    </p:cNvSpPr>
                    <p:nvPr/>
                  </p:nvSpPr>
                  <p:spPr bwMode="auto">
                    <a:xfrm flipH="1" flipV="1">
                      <a:off x="4117" y="3202"/>
                      <a:ext cx="6" cy="18"/>
                    </a:xfrm>
                    <a:prstGeom prst="line">
                      <a:avLst/>
                    </a:prstGeom>
                    <a:noFill/>
                    <a:ln w="3175">
                      <a:solidFill>
                        <a:srgbClr val="000000"/>
                      </a:solidFill>
                      <a:round/>
                      <a:headEnd/>
                      <a:tailEnd/>
                    </a:ln>
                  </p:spPr>
                  <p:txBody>
                    <a:bodyPr/>
                    <a:lstStyle/>
                    <a:p>
                      <a:pPr>
                        <a:defRPr/>
                      </a:pPr>
                      <a:endParaRPr lang="en-US"/>
                    </a:p>
                  </p:txBody>
                </p:sp>
                <p:sp>
                  <p:nvSpPr>
                    <p:cNvPr id="814" name="Line 136"/>
                    <p:cNvSpPr>
                      <a:spLocks noChangeShapeType="1"/>
                    </p:cNvSpPr>
                    <p:nvPr/>
                  </p:nvSpPr>
                  <p:spPr bwMode="auto">
                    <a:xfrm flipH="1" flipV="1">
                      <a:off x="4097" y="3191"/>
                      <a:ext cx="20" cy="11"/>
                    </a:xfrm>
                    <a:prstGeom prst="line">
                      <a:avLst/>
                    </a:prstGeom>
                    <a:noFill/>
                    <a:ln w="3175">
                      <a:solidFill>
                        <a:srgbClr val="000000"/>
                      </a:solidFill>
                      <a:round/>
                      <a:headEnd/>
                      <a:tailEnd/>
                    </a:ln>
                  </p:spPr>
                  <p:txBody>
                    <a:bodyPr/>
                    <a:lstStyle/>
                    <a:p>
                      <a:pPr>
                        <a:defRPr/>
                      </a:pPr>
                      <a:endParaRPr lang="en-US"/>
                    </a:p>
                  </p:txBody>
                </p:sp>
                <p:sp>
                  <p:nvSpPr>
                    <p:cNvPr id="815" name="Line 137"/>
                    <p:cNvSpPr>
                      <a:spLocks noChangeShapeType="1"/>
                    </p:cNvSpPr>
                    <p:nvPr/>
                  </p:nvSpPr>
                  <p:spPr bwMode="auto">
                    <a:xfrm flipH="1" flipV="1">
                      <a:off x="4080" y="3183"/>
                      <a:ext cx="17" cy="8"/>
                    </a:xfrm>
                    <a:prstGeom prst="line">
                      <a:avLst/>
                    </a:prstGeom>
                    <a:noFill/>
                    <a:ln w="3175">
                      <a:solidFill>
                        <a:srgbClr val="000000"/>
                      </a:solidFill>
                      <a:round/>
                      <a:headEnd/>
                      <a:tailEnd/>
                    </a:ln>
                  </p:spPr>
                  <p:txBody>
                    <a:bodyPr/>
                    <a:lstStyle/>
                    <a:p>
                      <a:pPr>
                        <a:defRPr/>
                      </a:pPr>
                      <a:endParaRPr lang="en-US"/>
                    </a:p>
                  </p:txBody>
                </p:sp>
                <p:sp>
                  <p:nvSpPr>
                    <p:cNvPr id="816" name="Line 138"/>
                    <p:cNvSpPr>
                      <a:spLocks noChangeShapeType="1"/>
                    </p:cNvSpPr>
                    <p:nvPr/>
                  </p:nvSpPr>
                  <p:spPr bwMode="auto">
                    <a:xfrm flipH="1" flipV="1">
                      <a:off x="4066" y="3173"/>
                      <a:ext cx="14" cy="10"/>
                    </a:xfrm>
                    <a:prstGeom prst="line">
                      <a:avLst/>
                    </a:prstGeom>
                    <a:noFill/>
                    <a:ln w="3175">
                      <a:solidFill>
                        <a:srgbClr val="000000"/>
                      </a:solidFill>
                      <a:round/>
                      <a:headEnd/>
                      <a:tailEnd/>
                    </a:ln>
                  </p:spPr>
                  <p:txBody>
                    <a:bodyPr/>
                    <a:lstStyle/>
                    <a:p>
                      <a:pPr>
                        <a:defRPr/>
                      </a:pPr>
                      <a:endParaRPr lang="en-US"/>
                    </a:p>
                  </p:txBody>
                </p:sp>
                <p:sp>
                  <p:nvSpPr>
                    <p:cNvPr id="817" name="Line 139"/>
                    <p:cNvSpPr>
                      <a:spLocks noChangeShapeType="1"/>
                    </p:cNvSpPr>
                    <p:nvPr/>
                  </p:nvSpPr>
                  <p:spPr bwMode="auto">
                    <a:xfrm flipH="1" flipV="1">
                      <a:off x="4064" y="3171"/>
                      <a:ext cx="2" cy="2"/>
                    </a:xfrm>
                    <a:prstGeom prst="line">
                      <a:avLst/>
                    </a:prstGeom>
                    <a:noFill/>
                    <a:ln w="3175">
                      <a:solidFill>
                        <a:srgbClr val="000000"/>
                      </a:solidFill>
                      <a:round/>
                      <a:headEnd/>
                      <a:tailEnd/>
                    </a:ln>
                  </p:spPr>
                  <p:txBody>
                    <a:bodyPr/>
                    <a:lstStyle/>
                    <a:p>
                      <a:pPr>
                        <a:defRPr/>
                      </a:pPr>
                      <a:endParaRPr lang="en-US"/>
                    </a:p>
                  </p:txBody>
                </p:sp>
                <p:sp>
                  <p:nvSpPr>
                    <p:cNvPr id="818" name="Line 140"/>
                    <p:cNvSpPr>
                      <a:spLocks noChangeShapeType="1"/>
                    </p:cNvSpPr>
                    <p:nvPr/>
                  </p:nvSpPr>
                  <p:spPr bwMode="auto">
                    <a:xfrm flipV="1">
                      <a:off x="4057" y="3138"/>
                      <a:ext cx="7" cy="8"/>
                    </a:xfrm>
                    <a:prstGeom prst="line">
                      <a:avLst/>
                    </a:prstGeom>
                    <a:noFill/>
                    <a:ln w="3175">
                      <a:solidFill>
                        <a:srgbClr val="000000"/>
                      </a:solidFill>
                      <a:round/>
                      <a:headEnd/>
                      <a:tailEnd/>
                    </a:ln>
                  </p:spPr>
                  <p:txBody>
                    <a:bodyPr/>
                    <a:lstStyle/>
                    <a:p>
                      <a:pPr>
                        <a:defRPr/>
                      </a:pPr>
                      <a:endParaRPr lang="en-US"/>
                    </a:p>
                  </p:txBody>
                </p:sp>
                <p:sp>
                  <p:nvSpPr>
                    <p:cNvPr id="819" name="Line 141"/>
                    <p:cNvSpPr>
                      <a:spLocks noChangeShapeType="1"/>
                    </p:cNvSpPr>
                    <p:nvPr/>
                  </p:nvSpPr>
                  <p:spPr bwMode="auto">
                    <a:xfrm flipV="1">
                      <a:off x="4064" y="3129"/>
                      <a:ext cx="10" cy="9"/>
                    </a:xfrm>
                    <a:prstGeom prst="line">
                      <a:avLst/>
                    </a:prstGeom>
                    <a:noFill/>
                    <a:ln w="3175">
                      <a:solidFill>
                        <a:srgbClr val="000000"/>
                      </a:solidFill>
                      <a:round/>
                      <a:headEnd/>
                      <a:tailEnd/>
                    </a:ln>
                  </p:spPr>
                  <p:txBody>
                    <a:bodyPr/>
                    <a:lstStyle/>
                    <a:p>
                      <a:pPr>
                        <a:defRPr/>
                      </a:pPr>
                      <a:endParaRPr lang="en-US"/>
                    </a:p>
                  </p:txBody>
                </p:sp>
                <p:sp>
                  <p:nvSpPr>
                    <p:cNvPr id="820" name="Line 142"/>
                    <p:cNvSpPr>
                      <a:spLocks noChangeShapeType="1"/>
                    </p:cNvSpPr>
                    <p:nvPr/>
                  </p:nvSpPr>
                  <p:spPr bwMode="auto">
                    <a:xfrm flipV="1">
                      <a:off x="4074" y="3121"/>
                      <a:ext cx="12" cy="8"/>
                    </a:xfrm>
                    <a:prstGeom prst="line">
                      <a:avLst/>
                    </a:prstGeom>
                    <a:noFill/>
                    <a:ln w="3175">
                      <a:solidFill>
                        <a:srgbClr val="000000"/>
                      </a:solidFill>
                      <a:round/>
                      <a:headEnd/>
                      <a:tailEnd/>
                    </a:ln>
                  </p:spPr>
                  <p:txBody>
                    <a:bodyPr/>
                    <a:lstStyle/>
                    <a:p>
                      <a:pPr>
                        <a:defRPr/>
                      </a:pPr>
                      <a:endParaRPr lang="en-US"/>
                    </a:p>
                  </p:txBody>
                </p:sp>
                <p:sp>
                  <p:nvSpPr>
                    <p:cNvPr id="821" name="Line 143"/>
                    <p:cNvSpPr>
                      <a:spLocks noChangeShapeType="1"/>
                    </p:cNvSpPr>
                    <p:nvPr/>
                  </p:nvSpPr>
                  <p:spPr bwMode="auto">
                    <a:xfrm flipV="1">
                      <a:off x="4086" y="3115"/>
                      <a:ext cx="6" cy="6"/>
                    </a:xfrm>
                    <a:prstGeom prst="line">
                      <a:avLst/>
                    </a:prstGeom>
                    <a:noFill/>
                    <a:ln w="3175">
                      <a:solidFill>
                        <a:srgbClr val="000000"/>
                      </a:solidFill>
                      <a:round/>
                      <a:headEnd/>
                      <a:tailEnd/>
                    </a:ln>
                  </p:spPr>
                  <p:txBody>
                    <a:bodyPr/>
                    <a:lstStyle/>
                    <a:p>
                      <a:pPr>
                        <a:defRPr/>
                      </a:pPr>
                      <a:endParaRPr lang="en-US"/>
                    </a:p>
                  </p:txBody>
                </p:sp>
                <p:sp>
                  <p:nvSpPr>
                    <p:cNvPr id="822" name="Line 144"/>
                    <p:cNvSpPr>
                      <a:spLocks noChangeShapeType="1"/>
                    </p:cNvSpPr>
                    <p:nvPr/>
                  </p:nvSpPr>
                  <p:spPr bwMode="auto">
                    <a:xfrm flipV="1">
                      <a:off x="4113" y="3086"/>
                      <a:ext cx="4" cy="6"/>
                    </a:xfrm>
                    <a:prstGeom prst="line">
                      <a:avLst/>
                    </a:prstGeom>
                    <a:noFill/>
                    <a:ln w="3175">
                      <a:solidFill>
                        <a:srgbClr val="000000"/>
                      </a:solidFill>
                      <a:round/>
                      <a:headEnd/>
                      <a:tailEnd/>
                    </a:ln>
                  </p:spPr>
                  <p:txBody>
                    <a:bodyPr/>
                    <a:lstStyle/>
                    <a:p>
                      <a:pPr>
                        <a:defRPr/>
                      </a:pPr>
                      <a:endParaRPr lang="en-US"/>
                    </a:p>
                  </p:txBody>
                </p:sp>
                <p:sp>
                  <p:nvSpPr>
                    <p:cNvPr id="823" name="Line 145"/>
                    <p:cNvSpPr>
                      <a:spLocks noChangeShapeType="1"/>
                    </p:cNvSpPr>
                    <p:nvPr/>
                  </p:nvSpPr>
                  <p:spPr bwMode="auto">
                    <a:xfrm>
                      <a:off x="4117" y="3086"/>
                      <a:ext cx="17" cy="1"/>
                    </a:xfrm>
                    <a:prstGeom prst="line">
                      <a:avLst/>
                    </a:prstGeom>
                    <a:noFill/>
                    <a:ln w="3175">
                      <a:solidFill>
                        <a:srgbClr val="000000"/>
                      </a:solidFill>
                      <a:round/>
                      <a:headEnd/>
                      <a:tailEnd/>
                    </a:ln>
                  </p:spPr>
                  <p:txBody>
                    <a:bodyPr/>
                    <a:lstStyle/>
                    <a:p>
                      <a:pPr>
                        <a:defRPr/>
                      </a:pPr>
                      <a:endParaRPr lang="en-US"/>
                    </a:p>
                  </p:txBody>
                </p:sp>
                <p:sp>
                  <p:nvSpPr>
                    <p:cNvPr id="824" name="Line 146"/>
                    <p:cNvSpPr>
                      <a:spLocks noChangeShapeType="1"/>
                    </p:cNvSpPr>
                    <p:nvPr/>
                  </p:nvSpPr>
                  <p:spPr bwMode="auto">
                    <a:xfrm flipV="1">
                      <a:off x="4134" y="3082"/>
                      <a:ext cx="20" cy="4"/>
                    </a:xfrm>
                    <a:prstGeom prst="line">
                      <a:avLst/>
                    </a:prstGeom>
                    <a:noFill/>
                    <a:ln w="3175">
                      <a:solidFill>
                        <a:srgbClr val="000000"/>
                      </a:solidFill>
                      <a:round/>
                      <a:headEnd/>
                      <a:tailEnd/>
                    </a:ln>
                  </p:spPr>
                  <p:txBody>
                    <a:bodyPr/>
                    <a:lstStyle/>
                    <a:p>
                      <a:pPr>
                        <a:defRPr/>
                      </a:pPr>
                      <a:endParaRPr lang="en-US"/>
                    </a:p>
                  </p:txBody>
                </p:sp>
                <p:sp>
                  <p:nvSpPr>
                    <p:cNvPr id="825" name="Line 147"/>
                    <p:cNvSpPr>
                      <a:spLocks noChangeShapeType="1"/>
                    </p:cNvSpPr>
                    <p:nvPr/>
                  </p:nvSpPr>
                  <p:spPr bwMode="auto">
                    <a:xfrm flipV="1">
                      <a:off x="4154" y="3072"/>
                      <a:ext cx="10" cy="10"/>
                    </a:xfrm>
                    <a:prstGeom prst="line">
                      <a:avLst/>
                    </a:prstGeom>
                    <a:noFill/>
                    <a:ln w="3175">
                      <a:solidFill>
                        <a:srgbClr val="000000"/>
                      </a:solidFill>
                      <a:round/>
                      <a:headEnd/>
                      <a:tailEnd/>
                    </a:ln>
                  </p:spPr>
                  <p:txBody>
                    <a:bodyPr/>
                    <a:lstStyle/>
                    <a:p>
                      <a:pPr>
                        <a:defRPr/>
                      </a:pPr>
                      <a:endParaRPr lang="en-US"/>
                    </a:p>
                  </p:txBody>
                </p:sp>
                <p:sp>
                  <p:nvSpPr>
                    <p:cNvPr id="826" name="Line 148"/>
                    <p:cNvSpPr>
                      <a:spLocks noChangeShapeType="1"/>
                    </p:cNvSpPr>
                    <p:nvPr/>
                  </p:nvSpPr>
                  <p:spPr bwMode="auto">
                    <a:xfrm flipV="1">
                      <a:off x="4164" y="3057"/>
                      <a:ext cx="13" cy="15"/>
                    </a:xfrm>
                    <a:prstGeom prst="line">
                      <a:avLst/>
                    </a:prstGeom>
                    <a:noFill/>
                    <a:ln w="3175">
                      <a:solidFill>
                        <a:srgbClr val="000000"/>
                      </a:solidFill>
                      <a:round/>
                      <a:headEnd/>
                      <a:tailEnd/>
                    </a:ln>
                  </p:spPr>
                  <p:txBody>
                    <a:bodyPr/>
                    <a:lstStyle/>
                    <a:p>
                      <a:pPr>
                        <a:defRPr/>
                      </a:pPr>
                      <a:endParaRPr lang="en-US"/>
                    </a:p>
                  </p:txBody>
                </p:sp>
                <p:sp>
                  <p:nvSpPr>
                    <p:cNvPr id="827" name="Line 149"/>
                    <p:cNvSpPr>
                      <a:spLocks noChangeShapeType="1"/>
                    </p:cNvSpPr>
                    <p:nvPr/>
                  </p:nvSpPr>
                  <p:spPr bwMode="auto">
                    <a:xfrm flipV="1">
                      <a:off x="4177" y="3043"/>
                      <a:ext cx="8" cy="14"/>
                    </a:xfrm>
                    <a:prstGeom prst="line">
                      <a:avLst/>
                    </a:prstGeom>
                    <a:noFill/>
                    <a:ln w="3175">
                      <a:solidFill>
                        <a:srgbClr val="000000"/>
                      </a:solidFill>
                      <a:round/>
                      <a:headEnd/>
                      <a:tailEnd/>
                    </a:ln>
                  </p:spPr>
                  <p:txBody>
                    <a:bodyPr/>
                    <a:lstStyle/>
                    <a:p>
                      <a:pPr>
                        <a:defRPr/>
                      </a:pPr>
                      <a:endParaRPr lang="en-US"/>
                    </a:p>
                  </p:txBody>
                </p:sp>
                <p:sp>
                  <p:nvSpPr>
                    <p:cNvPr id="828" name="Line 150"/>
                    <p:cNvSpPr>
                      <a:spLocks noChangeShapeType="1"/>
                    </p:cNvSpPr>
                    <p:nvPr/>
                  </p:nvSpPr>
                  <p:spPr bwMode="auto">
                    <a:xfrm flipV="1">
                      <a:off x="4185" y="3026"/>
                      <a:ext cx="4" cy="17"/>
                    </a:xfrm>
                    <a:prstGeom prst="line">
                      <a:avLst/>
                    </a:prstGeom>
                    <a:noFill/>
                    <a:ln w="3175">
                      <a:solidFill>
                        <a:srgbClr val="000000"/>
                      </a:solidFill>
                      <a:round/>
                      <a:headEnd/>
                      <a:tailEnd/>
                    </a:ln>
                  </p:spPr>
                  <p:txBody>
                    <a:bodyPr/>
                    <a:lstStyle/>
                    <a:p>
                      <a:pPr>
                        <a:defRPr/>
                      </a:pPr>
                      <a:endParaRPr lang="en-US"/>
                    </a:p>
                  </p:txBody>
                </p:sp>
                <p:sp>
                  <p:nvSpPr>
                    <p:cNvPr id="829" name="Line 151"/>
                    <p:cNvSpPr>
                      <a:spLocks noChangeShapeType="1"/>
                    </p:cNvSpPr>
                    <p:nvPr/>
                  </p:nvSpPr>
                  <p:spPr bwMode="auto">
                    <a:xfrm flipV="1">
                      <a:off x="4189" y="3008"/>
                      <a:ext cx="2" cy="18"/>
                    </a:xfrm>
                    <a:prstGeom prst="line">
                      <a:avLst/>
                    </a:prstGeom>
                    <a:noFill/>
                    <a:ln w="3175">
                      <a:solidFill>
                        <a:srgbClr val="000000"/>
                      </a:solidFill>
                      <a:round/>
                      <a:headEnd/>
                      <a:tailEnd/>
                    </a:ln>
                  </p:spPr>
                  <p:txBody>
                    <a:bodyPr/>
                    <a:lstStyle/>
                    <a:p>
                      <a:pPr>
                        <a:defRPr/>
                      </a:pPr>
                      <a:endParaRPr lang="en-US"/>
                    </a:p>
                  </p:txBody>
                </p:sp>
                <p:sp>
                  <p:nvSpPr>
                    <p:cNvPr id="830" name="Line 152"/>
                    <p:cNvSpPr>
                      <a:spLocks noChangeShapeType="1"/>
                    </p:cNvSpPr>
                    <p:nvPr/>
                  </p:nvSpPr>
                  <p:spPr bwMode="auto">
                    <a:xfrm flipV="1">
                      <a:off x="4191" y="2983"/>
                      <a:ext cx="1" cy="25"/>
                    </a:xfrm>
                    <a:prstGeom prst="line">
                      <a:avLst/>
                    </a:prstGeom>
                    <a:noFill/>
                    <a:ln w="3175">
                      <a:solidFill>
                        <a:srgbClr val="000000"/>
                      </a:solidFill>
                      <a:round/>
                      <a:headEnd/>
                      <a:tailEnd/>
                    </a:ln>
                  </p:spPr>
                  <p:txBody>
                    <a:bodyPr/>
                    <a:lstStyle/>
                    <a:p>
                      <a:pPr>
                        <a:defRPr/>
                      </a:pPr>
                      <a:endParaRPr lang="en-US"/>
                    </a:p>
                  </p:txBody>
                </p:sp>
                <p:sp>
                  <p:nvSpPr>
                    <p:cNvPr id="831" name="Line 153"/>
                    <p:cNvSpPr>
                      <a:spLocks noChangeShapeType="1"/>
                    </p:cNvSpPr>
                    <p:nvPr/>
                  </p:nvSpPr>
                  <p:spPr bwMode="auto">
                    <a:xfrm>
                      <a:off x="4191" y="2983"/>
                      <a:ext cx="1" cy="1"/>
                    </a:xfrm>
                    <a:prstGeom prst="line">
                      <a:avLst/>
                    </a:prstGeom>
                    <a:noFill/>
                    <a:ln w="3175">
                      <a:solidFill>
                        <a:srgbClr val="000000"/>
                      </a:solidFill>
                      <a:round/>
                      <a:headEnd/>
                      <a:tailEnd/>
                    </a:ln>
                  </p:spPr>
                  <p:txBody>
                    <a:bodyPr/>
                    <a:lstStyle/>
                    <a:p>
                      <a:pPr>
                        <a:defRPr/>
                      </a:pPr>
                      <a:endParaRPr lang="en-US"/>
                    </a:p>
                  </p:txBody>
                </p:sp>
                <p:sp>
                  <p:nvSpPr>
                    <p:cNvPr id="832" name="Line 154"/>
                    <p:cNvSpPr>
                      <a:spLocks noChangeShapeType="1"/>
                    </p:cNvSpPr>
                    <p:nvPr/>
                  </p:nvSpPr>
                  <p:spPr bwMode="auto">
                    <a:xfrm flipH="1" flipV="1">
                      <a:off x="4187" y="2937"/>
                      <a:ext cx="2" cy="15"/>
                    </a:xfrm>
                    <a:prstGeom prst="line">
                      <a:avLst/>
                    </a:prstGeom>
                    <a:noFill/>
                    <a:ln w="3175">
                      <a:solidFill>
                        <a:srgbClr val="000000"/>
                      </a:solidFill>
                      <a:round/>
                      <a:headEnd/>
                      <a:tailEnd/>
                    </a:ln>
                  </p:spPr>
                  <p:txBody>
                    <a:bodyPr/>
                    <a:lstStyle/>
                    <a:p>
                      <a:pPr>
                        <a:defRPr/>
                      </a:pPr>
                      <a:endParaRPr lang="en-US"/>
                    </a:p>
                  </p:txBody>
                </p:sp>
                <p:sp>
                  <p:nvSpPr>
                    <p:cNvPr id="833" name="Line 155"/>
                    <p:cNvSpPr>
                      <a:spLocks noChangeShapeType="1"/>
                    </p:cNvSpPr>
                    <p:nvPr/>
                  </p:nvSpPr>
                  <p:spPr bwMode="auto">
                    <a:xfrm flipH="1" flipV="1">
                      <a:off x="4179" y="2917"/>
                      <a:ext cx="8" cy="20"/>
                    </a:xfrm>
                    <a:prstGeom prst="line">
                      <a:avLst/>
                    </a:prstGeom>
                    <a:noFill/>
                    <a:ln w="3175">
                      <a:solidFill>
                        <a:srgbClr val="000000"/>
                      </a:solidFill>
                      <a:round/>
                      <a:headEnd/>
                      <a:tailEnd/>
                    </a:ln>
                  </p:spPr>
                  <p:txBody>
                    <a:bodyPr/>
                    <a:lstStyle/>
                    <a:p>
                      <a:pPr>
                        <a:defRPr/>
                      </a:pPr>
                      <a:endParaRPr lang="en-US"/>
                    </a:p>
                  </p:txBody>
                </p:sp>
                <p:sp>
                  <p:nvSpPr>
                    <p:cNvPr id="834" name="Line 156"/>
                    <p:cNvSpPr>
                      <a:spLocks noChangeShapeType="1"/>
                    </p:cNvSpPr>
                    <p:nvPr/>
                  </p:nvSpPr>
                  <p:spPr bwMode="auto">
                    <a:xfrm flipH="1" flipV="1">
                      <a:off x="4173" y="2910"/>
                      <a:ext cx="6" cy="7"/>
                    </a:xfrm>
                    <a:prstGeom prst="line">
                      <a:avLst/>
                    </a:prstGeom>
                    <a:noFill/>
                    <a:ln w="3175">
                      <a:solidFill>
                        <a:srgbClr val="000000"/>
                      </a:solidFill>
                      <a:round/>
                      <a:headEnd/>
                      <a:tailEnd/>
                    </a:ln>
                  </p:spPr>
                  <p:txBody>
                    <a:bodyPr/>
                    <a:lstStyle/>
                    <a:p>
                      <a:pPr>
                        <a:defRPr/>
                      </a:pPr>
                      <a:endParaRPr lang="en-US"/>
                    </a:p>
                  </p:txBody>
                </p:sp>
                <p:sp>
                  <p:nvSpPr>
                    <p:cNvPr id="835" name="Line 157"/>
                    <p:cNvSpPr>
                      <a:spLocks noChangeShapeType="1"/>
                    </p:cNvSpPr>
                    <p:nvPr/>
                  </p:nvSpPr>
                  <p:spPr bwMode="auto">
                    <a:xfrm flipH="1" flipV="1">
                      <a:off x="4140" y="2867"/>
                      <a:ext cx="14" cy="19"/>
                    </a:xfrm>
                    <a:prstGeom prst="line">
                      <a:avLst/>
                    </a:prstGeom>
                    <a:noFill/>
                    <a:ln w="3175">
                      <a:solidFill>
                        <a:srgbClr val="000000"/>
                      </a:solidFill>
                      <a:round/>
                      <a:headEnd/>
                      <a:tailEnd/>
                    </a:ln>
                  </p:spPr>
                  <p:txBody>
                    <a:bodyPr/>
                    <a:lstStyle/>
                    <a:p>
                      <a:pPr>
                        <a:defRPr/>
                      </a:pPr>
                      <a:endParaRPr lang="en-US"/>
                    </a:p>
                  </p:txBody>
                </p:sp>
                <p:sp>
                  <p:nvSpPr>
                    <p:cNvPr id="836" name="Line 158"/>
                    <p:cNvSpPr>
                      <a:spLocks noChangeShapeType="1"/>
                    </p:cNvSpPr>
                    <p:nvPr/>
                  </p:nvSpPr>
                  <p:spPr bwMode="auto">
                    <a:xfrm flipV="1">
                      <a:off x="4140" y="2855"/>
                      <a:ext cx="2" cy="12"/>
                    </a:xfrm>
                    <a:prstGeom prst="line">
                      <a:avLst/>
                    </a:prstGeom>
                    <a:noFill/>
                    <a:ln w="3175">
                      <a:solidFill>
                        <a:srgbClr val="000000"/>
                      </a:solidFill>
                      <a:round/>
                      <a:headEnd/>
                      <a:tailEnd/>
                    </a:ln>
                  </p:spPr>
                  <p:txBody>
                    <a:bodyPr/>
                    <a:lstStyle/>
                    <a:p>
                      <a:pPr>
                        <a:defRPr/>
                      </a:pPr>
                      <a:endParaRPr lang="en-US"/>
                    </a:p>
                  </p:txBody>
                </p:sp>
                <p:sp>
                  <p:nvSpPr>
                    <p:cNvPr id="837" name="Line 159"/>
                    <p:cNvSpPr>
                      <a:spLocks noChangeShapeType="1"/>
                    </p:cNvSpPr>
                    <p:nvPr/>
                  </p:nvSpPr>
                  <p:spPr bwMode="auto">
                    <a:xfrm flipV="1">
                      <a:off x="4142" y="2840"/>
                      <a:ext cx="8" cy="15"/>
                    </a:xfrm>
                    <a:prstGeom prst="line">
                      <a:avLst/>
                    </a:prstGeom>
                    <a:noFill/>
                    <a:ln w="3175">
                      <a:solidFill>
                        <a:srgbClr val="000000"/>
                      </a:solidFill>
                      <a:round/>
                      <a:headEnd/>
                      <a:tailEnd/>
                    </a:ln>
                  </p:spPr>
                  <p:txBody>
                    <a:bodyPr/>
                    <a:lstStyle/>
                    <a:p>
                      <a:pPr>
                        <a:defRPr/>
                      </a:pPr>
                      <a:endParaRPr lang="en-US"/>
                    </a:p>
                  </p:txBody>
                </p:sp>
                <p:sp>
                  <p:nvSpPr>
                    <p:cNvPr id="838" name="Line 160"/>
                    <p:cNvSpPr>
                      <a:spLocks noChangeShapeType="1"/>
                    </p:cNvSpPr>
                    <p:nvPr/>
                  </p:nvSpPr>
                  <p:spPr bwMode="auto">
                    <a:xfrm flipV="1">
                      <a:off x="4150" y="2822"/>
                      <a:ext cx="10" cy="18"/>
                    </a:xfrm>
                    <a:prstGeom prst="line">
                      <a:avLst/>
                    </a:prstGeom>
                    <a:noFill/>
                    <a:ln w="3175">
                      <a:solidFill>
                        <a:srgbClr val="000000"/>
                      </a:solidFill>
                      <a:round/>
                      <a:headEnd/>
                      <a:tailEnd/>
                    </a:ln>
                  </p:spPr>
                  <p:txBody>
                    <a:bodyPr/>
                    <a:lstStyle/>
                    <a:p>
                      <a:pPr>
                        <a:defRPr/>
                      </a:pPr>
                      <a:endParaRPr lang="en-US"/>
                    </a:p>
                  </p:txBody>
                </p:sp>
                <p:sp>
                  <p:nvSpPr>
                    <p:cNvPr id="839" name="Line 161"/>
                    <p:cNvSpPr>
                      <a:spLocks noChangeShapeType="1"/>
                    </p:cNvSpPr>
                    <p:nvPr/>
                  </p:nvSpPr>
                  <p:spPr bwMode="auto">
                    <a:xfrm flipV="1">
                      <a:off x="4160" y="2815"/>
                      <a:ext cx="7" cy="7"/>
                    </a:xfrm>
                    <a:prstGeom prst="line">
                      <a:avLst/>
                    </a:prstGeom>
                    <a:noFill/>
                    <a:ln w="3175">
                      <a:solidFill>
                        <a:srgbClr val="000000"/>
                      </a:solidFill>
                      <a:round/>
                      <a:headEnd/>
                      <a:tailEnd/>
                    </a:ln>
                  </p:spPr>
                  <p:txBody>
                    <a:bodyPr/>
                    <a:lstStyle/>
                    <a:p>
                      <a:pPr>
                        <a:defRPr/>
                      </a:pPr>
                      <a:endParaRPr lang="en-US"/>
                    </a:p>
                  </p:txBody>
                </p:sp>
                <p:sp>
                  <p:nvSpPr>
                    <p:cNvPr id="840" name="Line 162"/>
                    <p:cNvSpPr>
                      <a:spLocks noChangeShapeType="1"/>
                    </p:cNvSpPr>
                    <p:nvPr/>
                  </p:nvSpPr>
                  <p:spPr bwMode="auto">
                    <a:xfrm flipV="1">
                      <a:off x="4167" y="2807"/>
                      <a:ext cx="6" cy="8"/>
                    </a:xfrm>
                    <a:prstGeom prst="line">
                      <a:avLst/>
                    </a:prstGeom>
                    <a:noFill/>
                    <a:ln w="3175">
                      <a:solidFill>
                        <a:srgbClr val="000000"/>
                      </a:solidFill>
                      <a:round/>
                      <a:headEnd/>
                      <a:tailEnd/>
                    </a:ln>
                  </p:spPr>
                  <p:txBody>
                    <a:bodyPr/>
                    <a:lstStyle/>
                    <a:p>
                      <a:pPr>
                        <a:defRPr/>
                      </a:pPr>
                      <a:endParaRPr lang="en-US"/>
                    </a:p>
                  </p:txBody>
                </p:sp>
                <p:sp>
                  <p:nvSpPr>
                    <p:cNvPr id="841" name="Line 163"/>
                    <p:cNvSpPr>
                      <a:spLocks noChangeShapeType="1"/>
                    </p:cNvSpPr>
                    <p:nvPr/>
                  </p:nvSpPr>
                  <p:spPr bwMode="auto">
                    <a:xfrm flipH="1" flipV="1">
                      <a:off x="4165" y="2795"/>
                      <a:ext cx="8" cy="12"/>
                    </a:xfrm>
                    <a:prstGeom prst="line">
                      <a:avLst/>
                    </a:prstGeom>
                    <a:noFill/>
                    <a:ln w="3175">
                      <a:solidFill>
                        <a:srgbClr val="000000"/>
                      </a:solidFill>
                      <a:round/>
                      <a:headEnd/>
                      <a:tailEnd/>
                    </a:ln>
                  </p:spPr>
                  <p:txBody>
                    <a:bodyPr/>
                    <a:lstStyle/>
                    <a:p>
                      <a:pPr>
                        <a:defRPr/>
                      </a:pPr>
                      <a:endParaRPr lang="en-US"/>
                    </a:p>
                  </p:txBody>
                </p:sp>
                <p:sp>
                  <p:nvSpPr>
                    <p:cNvPr id="842" name="Line 164"/>
                    <p:cNvSpPr>
                      <a:spLocks noChangeShapeType="1"/>
                    </p:cNvSpPr>
                    <p:nvPr/>
                  </p:nvSpPr>
                  <p:spPr bwMode="auto">
                    <a:xfrm flipV="1">
                      <a:off x="4165" y="2785"/>
                      <a:ext cx="6" cy="10"/>
                    </a:xfrm>
                    <a:prstGeom prst="line">
                      <a:avLst/>
                    </a:prstGeom>
                    <a:noFill/>
                    <a:ln w="3175">
                      <a:solidFill>
                        <a:srgbClr val="000000"/>
                      </a:solidFill>
                      <a:round/>
                      <a:headEnd/>
                      <a:tailEnd/>
                    </a:ln>
                  </p:spPr>
                  <p:txBody>
                    <a:bodyPr/>
                    <a:lstStyle/>
                    <a:p>
                      <a:pPr>
                        <a:defRPr/>
                      </a:pPr>
                      <a:endParaRPr lang="en-US"/>
                    </a:p>
                  </p:txBody>
                </p:sp>
                <p:sp>
                  <p:nvSpPr>
                    <p:cNvPr id="843" name="Line 165"/>
                    <p:cNvSpPr>
                      <a:spLocks noChangeShapeType="1"/>
                    </p:cNvSpPr>
                    <p:nvPr/>
                  </p:nvSpPr>
                  <p:spPr bwMode="auto">
                    <a:xfrm flipV="1">
                      <a:off x="4171" y="2782"/>
                      <a:ext cx="20" cy="3"/>
                    </a:xfrm>
                    <a:prstGeom prst="line">
                      <a:avLst/>
                    </a:prstGeom>
                    <a:noFill/>
                    <a:ln w="3175">
                      <a:solidFill>
                        <a:srgbClr val="000000"/>
                      </a:solidFill>
                      <a:round/>
                      <a:headEnd/>
                      <a:tailEnd/>
                    </a:ln>
                  </p:spPr>
                  <p:txBody>
                    <a:bodyPr/>
                    <a:lstStyle/>
                    <a:p>
                      <a:pPr>
                        <a:defRPr/>
                      </a:pPr>
                      <a:endParaRPr lang="en-US"/>
                    </a:p>
                  </p:txBody>
                </p:sp>
                <p:sp>
                  <p:nvSpPr>
                    <p:cNvPr id="844" name="Line 166"/>
                    <p:cNvSpPr>
                      <a:spLocks noChangeShapeType="1"/>
                    </p:cNvSpPr>
                    <p:nvPr/>
                  </p:nvSpPr>
                  <p:spPr bwMode="auto">
                    <a:xfrm flipV="1">
                      <a:off x="4191" y="2774"/>
                      <a:ext cx="15" cy="8"/>
                    </a:xfrm>
                    <a:prstGeom prst="line">
                      <a:avLst/>
                    </a:prstGeom>
                    <a:noFill/>
                    <a:ln w="3175">
                      <a:solidFill>
                        <a:srgbClr val="000000"/>
                      </a:solidFill>
                      <a:round/>
                      <a:headEnd/>
                      <a:tailEnd/>
                    </a:ln>
                  </p:spPr>
                  <p:txBody>
                    <a:bodyPr/>
                    <a:lstStyle/>
                    <a:p>
                      <a:pPr>
                        <a:defRPr/>
                      </a:pPr>
                      <a:endParaRPr lang="en-US"/>
                    </a:p>
                  </p:txBody>
                </p:sp>
                <p:sp>
                  <p:nvSpPr>
                    <p:cNvPr id="845" name="Line 167"/>
                    <p:cNvSpPr>
                      <a:spLocks noChangeShapeType="1"/>
                    </p:cNvSpPr>
                    <p:nvPr/>
                  </p:nvSpPr>
                  <p:spPr bwMode="auto">
                    <a:xfrm flipV="1">
                      <a:off x="4233" y="2760"/>
                      <a:ext cx="8" cy="2"/>
                    </a:xfrm>
                    <a:prstGeom prst="line">
                      <a:avLst/>
                    </a:prstGeom>
                    <a:noFill/>
                    <a:ln w="3175">
                      <a:solidFill>
                        <a:srgbClr val="000000"/>
                      </a:solidFill>
                      <a:round/>
                      <a:headEnd/>
                      <a:tailEnd/>
                    </a:ln>
                  </p:spPr>
                  <p:txBody>
                    <a:bodyPr/>
                    <a:lstStyle/>
                    <a:p>
                      <a:pPr>
                        <a:defRPr/>
                      </a:pPr>
                      <a:endParaRPr lang="en-US"/>
                    </a:p>
                  </p:txBody>
                </p:sp>
                <p:sp>
                  <p:nvSpPr>
                    <p:cNvPr id="846" name="Line 168"/>
                    <p:cNvSpPr>
                      <a:spLocks noChangeShapeType="1"/>
                    </p:cNvSpPr>
                    <p:nvPr/>
                  </p:nvSpPr>
                  <p:spPr bwMode="auto">
                    <a:xfrm flipV="1">
                      <a:off x="4241" y="2749"/>
                      <a:ext cx="12" cy="11"/>
                    </a:xfrm>
                    <a:prstGeom prst="line">
                      <a:avLst/>
                    </a:prstGeom>
                    <a:noFill/>
                    <a:ln w="3175">
                      <a:solidFill>
                        <a:srgbClr val="000000"/>
                      </a:solidFill>
                      <a:round/>
                      <a:headEnd/>
                      <a:tailEnd/>
                    </a:ln>
                  </p:spPr>
                  <p:txBody>
                    <a:bodyPr/>
                    <a:lstStyle/>
                    <a:p>
                      <a:pPr>
                        <a:defRPr/>
                      </a:pPr>
                      <a:endParaRPr lang="en-US"/>
                    </a:p>
                  </p:txBody>
                </p:sp>
                <p:sp>
                  <p:nvSpPr>
                    <p:cNvPr id="847" name="Line 169"/>
                    <p:cNvSpPr>
                      <a:spLocks noChangeShapeType="1"/>
                    </p:cNvSpPr>
                    <p:nvPr/>
                  </p:nvSpPr>
                  <p:spPr bwMode="auto">
                    <a:xfrm flipV="1">
                      <a:off x="4253" y="2737"/>
                      <a:ext cx="6" cy="12"/>
                    </a:xfrm>
                    <a:prstGeom prst="line">
                      <a:avLst/>
                    </a:prstGeom>
                    <a:noFill/>
                    <a:ln w="3175">
                      <a:solidFill>
                        <a:srgbClr val="000000"/>
                      </a:solidFill>
                      <a:round/>
                      <a:headEnd/>
                      <a:tailEnd/>
                    </a:ln>
                  </p:spPr>
                  <p:txBody>
                    <a:bodyPr/>
                    <a:lstStyle/>
                    <a:p>
                      <a:pPr>
                        <a:defRPr/>
                      </a:pPr>
                      <a:endParaRPr lang="en-US"/>
                    </a:p>
                  </p:txBody>
                </p:sp>
                <p:sp>
                  <p:nvSpPr>
                    <p:cNvPr id="848" name="Line 170"/>
                    <p:cNvSpPr>
                      <a:spLocks noChangeShapeType="1"/>
                    </p:cNvSpPr>
                    <p:nvPr/>
                  </p:nvSpPr>
                  <p:spPr bwMode="auto">
                    <a:xfrm flipV="1">
                      <a:off x="4259" y="2735"/>
                      <a:ext cx="9" cy="2"/>
                    </a:xfrm>
                    <a:prstGeom prst="line">
                      <a:avLst/>
                    </a:prstGeom>
                    <a:noFill/>
                    <a:ln w="3175">
                      <a:solidFill>
                        <a:srgbClr val="000000"/>
                      </a:solidFill>
                      <a:round/>
                      <a:headEnd/>
                      <a:tailEnd/>
                    </a:ln>
                  </p:spPr>
                  <p:txBody>
                    <a:bodyPr/>
                    <a:lstStyle/>
                    <a:p>
                      <a:pPr>
                        <a:defRPr/>
                      </a:pPr>
                      <a:endParaRPr lang="en-US"/>
                    </a:p>
                  </p:txBody>
                </p:sp>
                <p:sp>
                  <p:nvSpPr>
                    <p:cNvPr id="849" name="Line 171"/>
                    <p:cNvSpPr>
                      <a:spLocks noChangeShapeType="1"/>
                    </p:cNvSpPr>
                    <p:nvPr/>
                  </p:nvSpPr>
                  <p:spPr bwMode="auto">
                    <a:xfrm flipH="1">
                      <a:off x="4263" y="2712"/>
                      <a:ext cx="2" cy="1"/>
                    </a:xfrm>
                    <a:prstGeom prst="line">
                      <a:avLst/>
                    </a:prstGeom>
                    <a:noFill/>
                    <a:ln w="3175">
                      <a:solidFill>
                        <a:srgbClr val="000000"/>
                      </a:solidFill>
                      <a:round/>
                      <a:headEnd/>
                      <a:tailEnd/>
                    </a:ln>
                  </p:spPr>
                  <p:txBody>
                    <a:bodyPr/>
                    <a:lstStyle/>
                    <a:p>
                      <a:pPr>
                        <a:defRPr/>
                      </a:pPr>
                      <a:endParaRPr lang="en-US"/>
                    </a:p>
                  </p:txBody>
                </p:sp>
                <p:sp>
                  <p:nvSpPr>
                    <p:cNvPr id="850" name="Line 172"/>
                    <p:cNvSpPr>
                      <a:spLocks noChangeShapeType="1"/>
                    </p:cNvSpPr>
                    <p:nvPr/>
                  </p:nvSpPr>
                  <p:spPr bwMode="auto">
                    <a:xfrm flipH="1" flipV="1">
                      <a:off x="4259" y="2700"/>
                      <a:ext cx="4" cy="12"/>
                    </a:xfrm>
                    <a:prstGeom prst="line">
                      <a:avLst/>
                    </a:prstGeom>
                    <a:noFill/>
                    <a:ln w="3175">
                      <a:solidFill>
                        <a:srgbClr val="000000"/>
                      </a:solidFill>
                      <a:round/>
                      <a:headEnd/>
                      <a:tailEnd/>
                    </a:ln>
                  </p:spPr>
                  <p:txBody>
                    <a:bodyPr/>
                    <a:lstStyle/>
                    <a:p>
                      <a:pPr>
                        <a:defRPr/>
                      </a:pPr>
                      <a:endParaRPr lang="en-US"/>
                    </a:p>
                  </p:txBody>
                </p:sp>
                <p:sp>
                  <p:nvSpPr>
                    <p:cNvPr id="851" name="Line 173"/>
                    <p:cNvSpPr>
                      <a:spLocks noChangeShapeType="1"/>
                    </p:cNvSpPr>
                    <p:nvPr/>
                  </p:nvSpPr>
                  <p:spPr bwMode="auto">
                    <a:xfrm flipH="1" flipV="1">
                      <a:off x="4249" y="2689"/>
                      <a:ext cx="10" cy="11"/>
                    </a:xfrm>
                    <a:prstGeom prst="line">
                      <a:avLst/>
                    </a:prstGeom>
                    <a:noFill/>
                    <a:ln w="3175">
                      <a:solidFill>
                        <a:srgbClr val="000000"/>
                      </a:solidFill>
                      <a:round/>
                      <a:headEnd/>
                      <a:tailEnd/>
                    </a:ln>
                  </p:spPr>
                  <p:txBody>
                    <a:bodyPr/>
                    <a:lstStyle/>
                    <a:p>
                      <a:pPr>
                        <a:defRPr/>
                      </a:pPr>
                      <a:endParaRPr lang="en-US"/>
                    </a:p>
                  </p:txBody>
                </p:sp>
                <p:sp>
                  <p:nvSpPr>
                    <p:cNvPr id="852" name="Line 174"/>
                    <p:cNvSpPr>
                      <a:spLocks noChangeShapeType="1"/>
                    </p:cNvSpPr>
                    <p:nvPr/>
                  </p:nvSpPr>
                  <p:spPr bwMode="auto">
                    <a:xfrm flipH="1">
                      <a:off x="4231" y="2689"/>
                      <a:ext cx="18" cy="1"/>
                    </a:xfrm>
                    <a:prstGeom prst="line">
                      <a:avLst/>
                    </a:prstGeom>
                    <a:noFill/>
                    <a:ln w="3175">
                      <a:solidFill>
                        <a:srgbClr val="000000"/>
                      </a:solidFill>
                      <a:round/>
                      <a:headEnd/>
                      <a:tailEnd/>
                    </a:ln>
                  </p:spPr>
                  <p:txBody>
                    <a:bodyPr/>
                    <a:lstStyle/>
                    <a:p>
                      <a:pPr>
                        <a:defRPr/>
                      </a:pPr>
                      <a:endParaRPr lang="en-US"/>
                    </a:p>
                  </p:txBody>
                </p:sp>
                <p:sp>
                  <p:nvSpPr>
                    <p:cNvPr id="853" name="Line 175"/>
                    <p:cNvSpPr>
                      <a:spLocks noChangeShapeType="1"/>
                    </p:cNvSpPr>
                    <p:nvPr/>
                  </p:nvSpPr>
                  <p:spPr bwMode="auto">
                    <a:xfrm flipH="1" flipV="1">
                      <a:off x="4216" y="2679"/>
                      <a:ext cx="15" cy="10"/>
                    </a:xfrm>
                    <a:prstGeom prst="line">
                      <a:avLst/>
                    </a:prstGeom>
                    <a:noFill/>
                    <a:ln w="3175">
                      <a:solidFill>
                        <a:srgbClr val="000000"/>
                      </a:solidFill>
                      <a:round/>
                      <a:headEnd/>
                      <a:tailEnd/>
                    </a:ln>
                  </p:spPr>
                  <p:txBody>
                    <a:bodyPr/>
                    <a:lstStyle/>
                    <a:p>
                      <a:pPr>
                        <a:defRPr/>
                      </a:pPr>
                      <a:endParaRPr lang="en-US"/>
                    </a:p>
                  </p:txBody>
                </p:sp>
                <p:sp>
                  <p:nvSpPr>
                    <p:cNvPr id="854" name="Line 176"/>
                    <p:cNvSpPr>
                      <a:spLocks noChangeShapeType="1"/>
                    </p:cNvSpPr>
                    <p:nvPr/>
                  </p:nvSpPr>
                  <p:spPr bwMode="auto">
                    <a:xfrm flipH="1" flipV="1">
                      <a:off x="4206" y="2667"/>
                      <a:ext cx="10" cy="12"/>
                    </a:xfrm>
                    <a:prstGeom prst="line">
                      <a:avLst/>
                    </a:prstGeom>
                    <a:noFill/>
                    <a:ln w="3175">
                      <a:solidFill>
                        <a:srgbClr val="000000"/>
                      </a:solidFill>
                      <a:round/>
                      <a:headEnd/>
                      <a:tailEnd/>
                    </a:ln>
                  </p:spPr>
                  <p:txBody>
                    <a:bodyPr/>
                    <a:lstStyle/>
                    <a:p>
                      <a:pPr>
                        <a:defRPr/>
                      </a:pPr>
                      <a:endParaRPr lang="en-US"/>
                    </a:p>
                  </p:txBody>
                </p:sp>
                <p:sp>
                  <p:nvSpPr>
                    <p:cNvPr id="855" name="Line 177"/>
                    <p:cNvSpPr>
                      <a:spLocks noChangeShapeType="1"/>
                    </p:cNvSpPr>
                    <p:nvPr/>
                  </p:nvSpPr>
                  <p:spPr bwMode="auto">
                    <a:xfrm flipH="1" flipV="1">
                      <a:off x="4195" y="2656"/>
                      <a:ext cx="11" cy="11"/>
                    </a:xfrm>
                    <a:prstGeom prst="line">
                      <a:avLst/>
                    </a:prstGeom>
                    <a:noFill/>
                    <a:ln w="3175">
                      <a:solidFill>
                        <a:srgbClr val="000000"/>
                      </a:solidFill>
                      <a:round/>
                      <a:headEnd/>
                      <a:tailEnd/>
                    </a:ln>
                  </p:spPr>
                  <p:txBody>
                    <a:bodyPr/>
                    <a:lstStyle/>
                    <a:p>
                      <a:pPr>
                        <a:defRPr/>
                      </a:pPr>
                      <a:endParaRPr lang="en-US"/>
                    </a:p>
                  </p:txBody>
                </p:sp>
                <p:sp>
                  <p:nvSpPr>
                    <p:cNvPr id="856" name="Line 178"/>
                    <p:cNvSpPr>
                      <a:spLocks noChangeShapeType="1"/>
                    </p:cNvSpPr>
                    <p:nvPr/>
                  </p:nvSpPr>
                  <p:spPr bwMode="auto">
                    <a:xfrm flipH="1" flipV="1">
                      <a:off x="4177" y="2646"/>
                      <a:ext cx="18" cy="10"/>
                    </a:xfrm>
                    <a:prstGeom prst="line">
                      <a:avLst/>
                    </a:prstGeom>
                    <a:noFill/>
                    <a:ln w="3175">
                      <a:solidFill>
                        <a:srgbClr val="000000"/>
                      </a:solidFill>
                      <a:round/>
                      <a:headEnd/>
                      <a:tailEnd/>
                    </a:ln>
                  </p:spPr>
                  <p:txBody>
                    <a:bodyPr/>
                    <a:lstStyle/>
                    <a:p>
                      <a:pPr>
                        <a:defRPr/>
                      </a:pPr>
                      <a:endParaRPr lang="en-US"/>
                    </a:p>
                  </p:txBody>
                </p:sp>
                <p:sp>
                  <p:nvSpPr>
                    <p:cNvPr id="857" name="Line 179"/>
                    <p:cNvSpPr>
                      <a:spLocks noChangeShapeType="1"/>
                    </p:cNvSpPr>
                    <p:nvPr/>
                  </p:nvSpPr>
                  <p:spPr bwMode="auto">
                    <a:xfrm flipH="1" flipV="1">
                      <a:off x="4167" y="2636"/>
                      <a:ext cx="10" cy="10"/>
                    </a:xfrm>
                    <a:prstGeom prst="line">
                      <a:avLst/>
                    </a:prstGeom>
                    <a:noFill/>
                    <a:ln w="3175">
                      <a:solidFill>
                        <a:srgbClr val="000000"/>
                      </a:solidFill>
                      <a:round/>
                      <a:headEnd/>
                      <a:tailEnd/>
                    </a:ln>
                  </p:spPr>
                  <p:txBody>
                    <a:bodyPr/>
                    <a:lstStyle/>
                    <a:p>
                      <a:pPr>
                        <a:defRPr/>
                      </a:pPr>
                      <a:endParaRPr lang="en-US"/>
                    </a:p>
                  </p:txBody>
                </p:sp>
                <p:sp>
                  <p:nvSpPr>
                    <p:cNvPr id="858" name="Line 180"/>
                    <p:cNvSpPr>
                      <a:spLocks noChangeShapeType="1"/>
                    </p:cNvSpPr>
                    <p:nvPr/>
                  </p:nvSpPr>
                  <p:spPr bwMode="auto">
                    <a:xfrm flipH="1" flipV="1">
                      <a:off x="4158" y="2627"/>
                      <a:ext cx="9" cy="9"/>
                    </a:xfrm>
                    <a:prstGeom prst="line">
                      <a:avLst/>
                    </a:prstGeom>
                    <a:noFill/>
                    <a:ln w="3175">
                      <a:solidFill>
                        <a:srgbClr val="000000"/>
                      </a:solidFill>
                      <a:round/>
                      <a:headEnd/>
                      <a:tailEnd/>
                    </a:ln>
                  </p:spPr>
                  <p:txBody>
                    <a:bodyPr/>
                    <a:lstStyle/>
                    <a:p>
                      <a:pPr>
                        <a:defRPr/>
                      </a:pPr>
                      <a:endParaRPr lang="en-US"/>
                    </a:p>
                  </p:txBody>
                </p:sp>
                <p:sp>
                  <p:nvSpPr>
                    <p:cNvPr id="859" name="Line 181"/>
                    <p:cNvSpPr>
                      <a:spLocks noChangeShapeType="1"/>
                    </p:cNvSpPr>
                    <p:nvPr/>
                  </p:nvSpPr>
                  <p:spPr bwMode="auto">
                    <a:xfrm flipH="1" flipV="1">
                      <a:off x="4150" y="2621"/>
                      <a:ext cx="8" cy="6"/>
                    </a:xfrm>
                    <a:prstGeom prst="line">
                      <a:avLst/>
                    </a:prstGeom>
                    <a:noFill/>
                    <a:ln w="3175">
                      <a:solidFill>
                        <a:srgbClr val="000000"/>
                      </a:solidFill>
                      <a:round/>
                      <a:headEnd/>
                      <a:tailEnd/>
                    </a:ln>
                  </p:spPr>
                  <p:txBody>
                    <a:bodyPr/>
                    <a:lstStyle/>
                    <a:p>
                      <a:pPr>
                        <a:defRPr/>
                      </a:pPr>
                      <a:endParaRPr lang="en-US"/>
                    </a:p>
                  </p:txBody>
                </p:sp>
                <p:sp>
                  <p:nvSpPr>
                    <p:cNvPr id="860" name="Line 182"/>
                    <p:cNvSpPr>
                      <a:spLocks noChangeShapeType="1"/>
                    </p:cNvSpPr>
                    <p:nvPr/>
                  </p:nvSpPr>
                  <p:spPr bwMode="auto">
                    <a:xfrm flipH="1">
                      <a:off x="4148" y="2621"/>
                      <a:ext cx="2" cy="1"/>
                    </a:xfrm>
                    <a:prstGeom prst="line">
                      <a:avLst/>
                    </a:prstGeom>
                    <a:noFill/>
                    <a:ln w="3175">
                      <a:solidFill>
                        <a:srgbClr val="000000"/>
                      </a:solidFill>
                      <a:round/>
                      <a:headEnd/>
                      <a:tailEnd/>
                    </a:ln>
                  </p:spPr>
                  <p:txBody>
                    <a:bodyPr/>
                    <a:lstStyle/>
                    <a:p>
                      <a:pPr>
                        <a:defRPr/>
                      </a:pPr>
                      <a:endParaRPr lang="en-US"/>
                    </a:p>
                  </p:txBody>
                </p:sp>
                <p:sp>
                  <p:nvSpPr>
                    <p:cNvPr id="861" name="Line 183"/>
                    <p:cNvSpPr>
                      <a:spLocks noChangeShapeType="1"/>
                    </p:cNvSpPr>
                    <p:nvPr/>
                  </p:nvSpPr>
                  <p:spPr bwMode="auto">
                    <a:xfrm flipV="1">
                      <a:off x="4129" y="2561"/>
                      <a:ext cx="1" cy="46"/>
                    </a:xfrm>
                    <a:prstGeom prst="line">
                      <a:avLst/>
                    </a:prstGeom>
                    <a:noFill/>
                    <a:ln w="3175">
                      <a:solidFill>
                        <a:srgbClr val="000000"/>
                      </a:solidFill>
                      <a:round/>
                      <a:headEnd/>
                      <a:tailEnd/>
                    </a:ln>
                  </p:spPr>
                  <p:txBody>
                    <a:bodyPr/>
                    <a:lstStyle/>
                    <a:p>
                      <a:pPr>
                        <a:defRPr/>
                      </a:pPr>
                      <a:endParaRPr lang="en-US"/>
                    </a:p>
                  </p:txBody>
                </p:sp>
                <p:sp>
                  <p:nvSpPr>
                    <p:cNvPr id="862" name="Line 184"/>
                    <p:cNvSpPr>
                      <a:spLocks noChangeShapeType="1"/>
                    </p:cNvSpPr>
                    <p:nvPr/>
                  </p:nvSpPr>
                  <p:spPr bwMode="auto">
                    <a:xfrm flipV="1">
                      <a:off x="4129" y="2375"/>
                      <a:ext cx="1" cy="155"/>
                    </a:xfrm>
                    <a:prstGeom prst="line">
                      <a:avLst/>
                    </a:prstGeom>
                    <a:noFill/>
                    <a:ln w="3175">
                      <a:solidFill>
                        <a:srgbClr val="000000"/>
                      </a:solidFill>
                      <a:round/>
                      <a:headEnd/>
                      <a:tailEnd/>
                    </a:ln>
                  </p:spPr>
                  <p:txBody>
                    <a:bodyPr/>
                    <a:lstStyle/>
                    <a:p>
                      <a:pPr>
                        <a:defRPr/>
                      </a:pPr>
                      <a:endParaRPr lang="en-US"/>
                    </a:p>
                  </p:txBody>
                </p:sp>
                <p:sp>
                  <p:nvSpPr>
                    <p:cNvPr id="863" name="Line 185"/>
                    <p:cNvSpPr>
                      <a:spLocks noChangeShapeType="1"/>
                    </p:cNvSpPr>
                    <p:nvPr/>
                  </p:nvSpPr>
                  <p:spPr bwMode="auto">
                    <a:xfrm flipV="1">
                      <a:off x="4129" y="2342"/>
                      <a:ext cx="1" cy="2"/>
                    </a:xfrm>
                    <a:prstGeom prst="line">
                      <a:avLst/>
                    </a:prstGeom>
                    <a:noFill/>
                    <a:ln w="3175">
                      <a:solidFill>
                        <a:srgbClr val="000000"/>
                      </a:solidFill>
                      <a:round/>
                      <a:headEnd/>
                      <a:tailEnd/>
                    </a:ln>
                  </p:spPr>
                  <p:txBody>
                    <a:bodyPr/>
                    <a:lstStyle/>
                    <a:p>
                      <a:pPr>
                        <a:defRPr/>
                      </a:pPr>
                      <a:endParaRPr lang="en-US"/>
                    </a:p>
                  </p:txBody>
                </p:sp>
                <p:sp>
                  <p:nvSpPr>
                    <p:cNvPr id="864" name="Line 186"/>
                    <p:cNvSpPr>
                      <a:spLocks noChangeShapeType="1"/>
                    </p:cNvSpPr>
                    <p:nvPr/>
                  </p:nvSpPr>
                  <p:spPr bwMode="auto">
                    <a:xfrm>
                      <a:off x="4129" y="2342"/>
                      <a:ext cx="44" cy="2"/>
                    </a:xfrm>
                    <a:prstGeom prst="line">
                      <a:avLst/>
                    </a:prstGeom>
                    <a:noFill/>
                    <a:ln w="3175">
                      <a:solidFill>
                        <a:srgbClr val="000000"/>
                      </a:solidFill>
                      <a:round/>
                      <a:headEnd/>
                      <a:tailEnd/>
                    </a:ln>
                  </p:spPr>
                  <p:txBody>
                    <a:bodyPr/>
                    <a:lstStyle/>
                    <a:p>
                      <a:pPr>
                        <a:defRPr/>
                      </a:pPr>
                      <a:endParaRPr lang="en-US"/>
                    </a:p>
                  </p:txBody>
                </p:sp>
                <p:sp>
                  <p:nvSpPr>
                    <p:cNvPr id="865" name="Line 187"/>
                    <p:cNvSpPr>
                      <a:spLocks noChangeShapeType="1"/>
                    </p:cNvSpPr>
                    <p:nvPr/>
                  </p:nvSpPr>
                  <p:spPr bwMode="auto">
                    <a:xfrm flipV="1">
                      <a:off x="4191" y="2320"/>
                      <a:ext cx="1" cy="6"/>
                    </a:xfrm>
                    <a:prstGeom prst="line">
                      <a:avLst/>
                    </a:prstGeom>
                    <a:noFill/>
                    <a:ln w="3175">
                      <a:solidFill>
                        <a:srgbClr val="000000"/>
                      </a:solidFill>
                      <a:round/>
                      <a:headEnd/>
                      <a:tailEnd/>
                    </a:ln>
                  </p:spPr>
                  <p:txBody>
                    <a:bodyPr/>
                    <a:lstStyle/>
                    <a:p>
                      <a:pPr>
                        <a:defRPr/>
                      </a:pPr>
                      <a:endParaRPr lang="en-US"/>
                    </a:p>
                  </p:txBody>
                </p:sp>
                <p:sp>
                  <p:nvSpPr>
                    <p:cNvPr id="866" name="Line 188"/>
                    <p:cNvSpPr>
                      <a:spLocks noChangeShapeType="1"/>
                    </p:cNvSpPr>
                    <p:nvPr/>
                  </p:nvSpPr>
                  <p:spPr bwMode="auto">
                    <a:xfrm flipH="1" flipV="1">
                      <a:off x="4179" y="2313"/>
                      <a:ext cx="12" cy="7"/>
                    </a:xfrm>
                    <a:prstGeom prst="line">
                      <a:avLst/>
                    </a:prstGeom>
                    <a:noFill/>
                    <a:ln w="3175">
                      <a:solidFill>
                        <a:srgbClr val="000000"/>
                      </a:solidFill>
                      <a:round/>
                      <a:headEnd/>
                      <a:tailEnd/>
                    </a:ln>
                  </p:spPr>
                  <p:txBody>
                    <a:bodyPr/>
                    <a:lstStyle/>
                    <a:p>
                      <a:pPr>
                        <a:defRPr/>
                      </a:pPr>
                      <a:endParaRPr lang="en-US"/>
                    </a:p>
                  </p:txBody>
                </p:sp>
                <p:sp>
                  <p:nvSpPr>
                    <p:cNvPr id="867" name="Line 189"/>
                    <p:cNvSpPr>
                      <a:spLocks noChangeShapeType="1"/>
                    </p:cNvSpPr>
                    <p:nvPr/>
                  </p:nvSpPr>
                  <p:spPr bwMode="auto">
                    <a:xfrm flipH="1" flipV="1">
                      <a:off x="4173" y="2301"/>
                      <a:ext cx="6" cy="12"/>
                    </a:xfrm>
                    <a:prstGeom prst="line">
                      <a:avLst/>
                    </a:prstGeom>
                    <a:noFill/>
                    <a:ln w="3175">
                      <a:solidFill>
                        <a:srgbClr val="000000"/>
                      </a:solidFill>
                      <a:round/>
                      <a:headEnd/>
                      <a:tailEnd/>
                    </a:ln>
                  </p:spPr>
                  <p:txBody>
                    <a:bodyPr/>
                    <a:lstStyle/>
                    <a:p>
                      <a:pPr>
                        <a:defRPr/>
                      </a:pPr>
                      <a:endParaRPr lang="en-US"/>
                    </a:p>
                  </p:txBody>
                </p:sp>
                <p:sp>
                  <p:nvSpPr>
                    <p:cNvPr id="868" name="Line 190"/>
                    <p:cNvSpPr>
                      <a:spLocks noChangeShapeType="1"/>
                    </p:cNvSpPr>
                    <p:nvPr/>
                  </p:nvSpPr>
                  <p:spPr bwMode="auto">
                    <a:xfrm flipH="1" flipV="1">
                      <a:off x="4167" y="2287"/>
                      <a:ext cx="6" cy="14"/>
                    </a:xfrm>
                    <a:prstGeom prst="line">
                      <a:avLst/>
                    </a:prstGeom>
                    <a:noFill/>
                    <a:ln w="3175">
                      <a:solidFill>
                        <a:srgbClr val="000000"/>
                      </a:solidFill>
                      <a:round/>
                      <a:headEnd/>
                      <a:tailEnd/>
                    </a:ln>
                  </p:spPr>
                  <p:txBody>
                    <a:bodyPr/>
                    <a:lstStyle/>
                    <a:p>
                      <a:pPr>
                        <a:defRPr/>
                      </a:pPr>
                      <a:endParaRPr lang="en-US"/>
                    </a:p>
                  </p:txBody>
                </p:sp>
                <p:sp>
                  <p:nvSpPr>
                    <p:cNvPr id="869" name="Line 191"/>
                    <p:cNvSpPr>
                      <a:spLocks noChangeShapeType="1"/>
                    </p:cNvSpPr>
                    <p:nvPr/>
                  </p:nvSpPr>
                  <p:spPr bwMode="auto">
                    <a:xfrm flipV="1">
                      <a:off x="4167" y="2270"/>
                      <a:ext cx="1" cy="17"/>
                    </a:xfrm>
                    <a:prstGeom prst="line">
                      <a:avLst/>
                    </a:prstGeom>
                    <a:noFill/>
                    <a:ln w="3175">
                      <a:solidFill>
                        <a:srgbClr val="000000"/>
                      </a:solidFill>
                      <a:round/>
                      <a:headEnd/>
                      <a:tailEnd/>
                    </a:ln>
                  </p:spPr>
                  <p:txBody>
                    <a:bodyPr/>
                    <a:lstStyle/>
                    <a:p>
                      <a:pPr>
                        <a:defRPr/>
                      </a:pPr>
                      <a:endParaRPr lang="en-US"/>
                    </a:p>
                  </p:txBody>
                </p:sp>
                <p:sp>
                  <p:nvSpPr>
                    <p:cNvPr id="870" name="Line 192"/>
                    <p:cNvSpPr>
                      <a:spLocks noChangeShapeType="1"/>
                    </p:cNvSpPr>
                    <p:nvPr/>
                  </p:nvSpPr>
                  <p:spPr bwMode="auto">
                    <a:xfrm flipV="1">
                      <a:off x="4167" y="2260"/>
                      <a:ext cx="2" cy="10"/>
                    </a:xfrm>
                    <a:prstGeom prst="line">
                      <a:avLst/>
                    </a:prstGeom>
                    <a:noFill/>
                    <a:ln w="3175">
                      <a:solidFill>
                        <a:srgbClr val="000000"/>
                      </a:solidFill>
                      <a:round/>
                      <a:headEnd/>
                      <a:tailEnd/>
                    </a:ln>
                  </p:spPr>
                  <p:txBody>
                    <a:bodyPr/>
                    <a:lstStyle/>
                    <a:p>
                      <a:pPr>
                        <a:defRPr/>
                      </a:pPr>
                      <a:endParaRPr lang="en-US"/>
                    </a:p>
                  </p:txBody>
                </p:sp>
                <p:sp>
                  <p:nvSpPr>
                    <p:cNvPr id="871" name="Line 193"/>
                    <p:cNvSpPr>
                      <a:spLocks noChangeShapeType="1"/>
                    </p:cNvSpPr>
                    <p:nvPr/>
                  </p:nvSpPr>
                  <p:spPr bwMode="auto">
                    <a:xfrm flipV="1">
                      <a:off x="4169" y="2252"/>
                      <a:ext cx="8" cy="8"/>
                    </a:xfrm>
                    <a:prstGeom prst="line">
                      <a:avLst/>
                    </a:prstGeom>
                    <a:noFill/>
                    <a:ln w="3175">
                      <a:solidFill>
                        <a:srgbClr val="000000"/>
                      </a:solidFill>
                      <a:round/>
                      <a:headEnd/>
                      <a:tailEnd/>
                    </a:ln>
                  </p:spPr>
                  <p:txBody>
                    <a:bodyPr/>
                    <a:lstStyle/>
                    <a:p>
                      <a:pPr>
                        <a:defRPr/>
                      </a:pPr>
                      <a:endParaRPr lang="en-US"/>
                    </a:p>
                  </p:txBody>
                </p:sp>
                <p:sp>
                  <p:nvSpPr>
                    <p:cNvPr id="872" name="Line 194"/>
                    <p:cNvSpPr>
                      <a:spLocks noChangeShapeType="1"/>
                    </p:cNvSpPr>
                    <p:nvPr/>
                  </p:nvSpPr>
                  <p:spPr bwMode="auto">
                    <a:xfrm flipV="1">
                      <a:off x="4177" y="2245"/>
                      <a:ext cx="8" cy="7"/>
                    </a:xfrm>
                    <a:prstGeom prst="line">
                      <a:avLst/>
                    </a:prstGeom>
                    <a:noFill/>
                    <a:ln w="3175">
                      <a:solidFill>
                        <a:srgbClr val="000000"/>
                      </a:solidFill>
                      <a:round/>
                      <a:headEnd/>
                      <a:tailEnd/>
                    </a:ln>
                  </p:spPr>
                  <p:txBody>
                    <a:bodyPr/>
                    <a:lstStyle/>
                    <a:p>
                      <a:pPr>
                        <a:defRPr/>
                      </a:pPr>
                      <a:endParaRPr lang="en-US"/>
                    </a:p>
                  </p:txBody>
                </p:sp>
                <p:sp>
                  <p:nvSpPr>
                    <p:cNvPr id="873" name="Line 195"/>
                    <p:cNvSpPr>
                      <a:spLocks noChangeShapeType="1"/>
                    </p:cNvSpPr>
                    <p:nvPr/>
                  </p:nvSpPr>
                  <p:spPr bwMode="auto">
                    <a:xfrm flipV="1">
                      <a:off x="4185" y="2243"/>
                      <a:ext cx="8" cy="2"/>
                    </a:xfrm>
                    <a:prstGeom prst="line">
                      <a:avLst/>
                    </a:prstGeom>
                    <a:noFill/>
                    <a:ln w="3175">
                      <a:solidFill>
                        <a:srgbClr val="000000"/>
                      </a:solidFill>
                      <a:round/>
                      <a:headEnd/>
                      <a:tailEnd/>
                    </a:ln>
                  </p:spPr>
                  <p:txBody>
                    <a:bodyPr/>
                    <a:lstStyle/>
                    <a:p>
                      <a:pPr>
                        <a:defRPr/>
                      </a:pPr>
                      <a:endParaRPr lang="en-US"/>
                    </a:p>
                  </p:txBody>
                </p:sp>
                <p:sp>
                  <p:nvSpPr>
                    <p:cNvPr id="874" name="Line 196"/>
                    <p:cNvSpPr>
                      <a:spLocks noChangeShapeType="1"/>
                    </p:cNvSpPr>
                    <p:nvPr/>
                  </p:nvSpPr>
                  <p:spPr bwMode="auto">
                    <a:xfrm>
                      <a:off x="4193" y="2243"/>
                      <a:ext cx="9" cy="6"/>
                    </a:xfrm>
                    <a:prstGeom prst="line">
                      <a:avLst/>
                    </a:prstGeom>
                    <a:noFill/>
                    <a:ln w="3175">
                      <a:solidFill>
                        <a:srgbClr val="000000"/>
                      </a:solidFill>
                      <a:round/>
                      <a:headEnd/>
                      <a:tailEnd/>
                    </a:ln>
                  </p:spPr>
                  <p:txBody>
                    <a:bodyPr/>
                    <a:lstStyle/>
                    <a:p>
                      <a:pPr>
                        <a:defRPr/>
                      </a:pPr>
                      <a:endParaRPr lang="en-US"/>
                    </a:p>
                  </p:txBody>
                </p:sp>
                <p:sp>
                  <p:nvSpPr>
                    <p:cNvPr id="875" name="Line 197"/>
                    <p:cNvSpPr>
                      <a:spLocks noChangeShapeType="1"/>
                    </p:cNvSpPr>
                    <p:nvPr/>
                  </p:nvSpPr>
                  <p:spPr bwMode="auto">
                    <a:xfrm>
                      <a:off x="4202" y="2249"/>
                      <a:ext cx="10" cy="9"/>
                    </a:xfrm>
                    <a:prstGeom prst="line">
                      <a:avLst/>
                    </a:prstGeom>
                    <a:noFill/>
                    <a:ln w="3175">
                      <a:solidFill>
                        <a:srgbClr val="000000"/>
                      </a:solidFill>
                      <a:round/>
                      <a:headEnd/>
                      <a:tailEnd/>
                    </a:ln>
                  </p:spPr>
                  <p:txBody>
                    <a:bodyPr/>
                    <a:lstStyle/>
                    <a:p>
                      <a:pPr>
                        <a:defRPr/>
                      </a:pPr>
                      <a:endParaRPr lang="en-US"/>
                    </a:p>
                  </p:txBody>
                </p:sp>
                <p:sp>
                  <p:nvSpPr>
                    <p:cNvPr id="876" name="Line 198"/>
                    <p:cNvSpPr>
                      <a:spLocks noChangeShapeType="1"/>
                    </p:cNvSpPr>
                    <p:nvPr/>
                  </p:nvSpPr>
                  <p:spPr bwMode="auto">
                    <a:xfrm>
                      <a:off x="4212" y="2258"/>
                      <a:ext cx="2" cy="2"/>
                    </a:xfrm>
                    <a:prstGeom prst="line">
                      <a:avLst/>
                    </a:prstGeom>
                    <a:noFill/>
                    <a:ln w="3175">
                      <a:solidFill>
                        <a:srgbClr val="000000"/>
                      </a:solidFill>
                      <a:round/>
                      <a:headEnd/>
                      <a:tailEnd/>
                    </a:ln>
                  </p:spPr>
                  <p:txBody>
                    <a:bodyPr/>
                    <a:lstStyle/>
                    <a:p>
                      <a:pPr>
                        <a:defRPr/>
                      </a:pPr>
                      <a:endParaRPr lang="en-US"/>
                    </a:p>
                  </p:txBody>
                </p:sp>
                <p:sp>
                  <p:nvSpPr>
                    <p:cNvPr id="877" name="Line 199"/>
                    <p:cNvSpPr>
                      <a:spLocks noChangeShapeType="1"/>
                    </p:cNvSpPr>
                    <p:nvPr/>
                  </p:nvSpPr>
                  <p:spPr bwMode="auto">
                    <a:xfrm>
                      <a:off x="4214" y="2260"/>
                      <a:ext cx="4" cy="2"/>
                    </a:xfrm>
                    <a:prstGeom prst="line">
                      <a:avLst/>
                    </a:prstGeom>
                    <a:noFill/>
                    <a:ln w="3175">
                      <a:solidFill>
                        <a:srgbClr val="000000"/>
                      </a:solidFill>
                      <a:round/>
                      <a:headEnd/>
                      <a:tailEnd/>
                    </a:ln>
                  </p:spPr>
                  <p:txBody>
                    <a:bodyPr/>
                    <a:lstStyle/>
                    <a:p>
                      <a:pPr>
                        <a:defRPr/>
                      </a:pPr>
                      <a:endParaRPr lang="en-US"/>
                    </a:p>
                  </p:txBody>
                </p:sp>
                <p:sp>
                  <p:nvSpPr>
                    <p:cNvPr id="878" name="Line 200"/>
                    <p:cNvSpPr>
                      <a:spLocks noChangeShapeType="1"/>
                    </p:cNvSpPr>
                    <p:nvPr/>
                  </p:nvSpPr>
                  <p:spPr bwMode="auto">
                    <a:xfrm>
                      <a:off x="4218" y="2262"/>
                      <a:ext cx="6" cy="1"/>
                    </a:xfrm>
                    <a:prstGeom prst="line">
                      <a:avLst/>
                    </a:prstGeom>
                    <a:noFill/>
                    <a:ln w="3175">
                      <a:solidFill>
                        <a:srgbClr val="000000"/>
                      </a:solidFill>
                      <a:round/>
                      <a:headEnd/>
                      <a:tailEnd/>
                    </a:ln>
                  </p:spPr>
                  <p:txBody>
                    <a:bodyPr/>
                    <a:lstStyle/>
                    <a:p>
                      <a:pPr>
                        <a:defRPr/>
                      </a:pPr>
                      <a:endParaRPr lang="en-US"/>
                    </a:p>
                  </p:txBody>
                </p:sp>
                <p:sp>
                  <p:nvSpPr>
                    <p:cNvPr id="879" name="Line 201"/>
                    <p:cNvSpPr>
                      <a:spLocks noChangeShapeType="1"/>
                    </p:cNvSpPr>
                    <p:nvPr/>
                  </p:nvSpPr>
                  <p:spPr bwMode="auto">
                    <a:xfrm>
                      <a:off x="4224" y="2262"/>
                      <a:ext cx="4" cy="1"/>
                    </a:xfrm>
                    <a:prstGeom prst="line">
                      <a:avLst/>
                    </a:prstGeom>
                    <a:noFill/>
                    <a:ln w="3175">
                      <a:solidFill>
                        <a:srgbClr val="000000"/>
                      </a:solidFill>
                      <a:round/>
                      <a:headEnd/>
                      <a:tailEnd/>
                    </a:ln>
                  </p:spPr>
                  <p:txBody>
                    <a:bodyPr/>
                    <a:lstStyle/>
                    <a:p>
                      <a:pPr>
                        <a:defRPr/>
                      </a:pPr>
                      <a:endParaRPr lang="en-US"/>
                    </a:p>
                  </p:txBody>
                </p:sp>
                <p:sp>
                  <p:nvSpPr>
                    <p:cNvPr id="880" name="Line 202"/>
                    <p:cNvSpPr>
                      <a:spLocks noChangeShapeType="1"/>
                    </p:cNvSpPr>
                    <p:nvPr/>
                  </p:nvSpPr>
                  <p:spPr bwMode="auto">
                    <a:xfrm>
                      <a:off x="4228" y="2262"/>
                      <a:ext cx="3" cy="1"/>
                    </a:xfrm>
                    <a:prstGeom prst="line">
                      <a:avLst/>
                    </a:prstGeom>
                    <a:noFill/>
                    <a:ln w="3175">
                      <a:solidFill>
                        <a:srgbClr val="000000"/>
                      </a:solidFill>
                      <a:round/>
                      <a:headEnd/>
                      <a:tailEnd/>
                    </a:ln>
                  </p:spPr>
                  <p:txBody>
                    <a:bodyPr/>
                    <a:lstStyle/>
                    <a:p>
                      <a:pPr>
                        <a:defRPr/>
                      </a:pPr>
                      <a:endParaRPr lang="en-US"/>
                    </a:p>
                  </p:txBody>
                </p:sp>
                <p:sp>
                  <p:nvSpPr>
                    <p:cNvPr id="881" name="Line 203"/>
                    <p:cNvSpPr>
                      <a:spLocks noChangeShapeType="1"/>
                    </p:cNvSpPr>
                    <p:nvPr/>
                  </p:nvSpPr>
                  <p:spPr bwMode="auto">
                    <a:xfrm>
                      <a:off x="4231" y="2262"/>
                      <a:ext cx="8" cy="1"/>
                    </a:xfrm>
                    <a:prstGeom prst="line">
                      <a:avLst/>
                    </a:prstGeom>
                    <a:noFill/>
                    <a:ln w="3175">
                      <a:solidFill>
                        <a:srgbClr val="000000"/>
                      </a:solidFill>
                      <a:round/>
                      <a:headEnd/>
                      <a:tailEnd/>
                    </a:ln>
                  </p:spPr>
                  <p:txBody>
                    <a:bodyPr/>
                    <a:lstStyle/>
                    <a:p>
                      <a:pPr>
                        <a:defRPr/>
                      </a:pPr>
                      <a:endParaRPr lang="en-US"/>
                    </a:p>
                  </p:txBody>
                </p:sp>
                <p:sp>
                  <p:nvSpPr>
                    <p:cNvPr id="882" name="Line 204"/>
                    <p:cNvSpPr>
                      <a:spLocks noChangeShapeType="1"/>
                    </p:cNvSpPr>
                    <p:nvPr/>
                  </p:nvSpPr>
                  <p:spPr bwMode="auto">
                    <a:xfrm>
                      <a:off x="4266" y="2276"/>
                      <a:ext cx="2" cy="2"/>
                    </a:xfrm>
                    <a:prstGeom prst="line">
                      <a:avLst/>
                    </a:prstGeom>
                    <a:noFill/>
                    <a:ln w="3175">
                      <a:solidFill>
                        <a:srgbClr val="000000"/>
                      </a:solidFill>
                      <a:round/>
                      <a:headEnd/>
                      <a:tailEnd/>
                    </a:ln>
                  </p:spPr>
                  <p:txBody>
                    <a:bodyPr/>
                    <a:lstStyle/>
                    <a:p>
                      <a:pPr>
                        <a:defRPr/>
                      </a:pPr>
                      <a:endParaRPr lang="en-US"/>
                    </a:p>
                  </p:txBody>
                </p:sp>
                <p:sp>
                  <p:nvSpPr>
                    <p:cNvPr id="883" name="Line 205"/>
                    <p:cNvSpPr>
                      <a:spLocks noChangeShapeType="1"/>
                    </p:cNvSpPr>
                    <p:nvPr/>
                  </p:nvSpPr>
                  <p:spPr bwMode="auto">
                    <a:xfrm>
                      <a:off x="4268" y="2278"/>
                      <a:ext cx="8" cy="7"/>
                    </a:xfrm>
                    <a:prstGeom prst="line">
                      <a:avLst/>
                    </a:prstGeom>
                    <a:noFill/>
                    <a:ln w="3175">
                      <a:solidFill>
                        <a:srgbClr val="000000"/>
                      </a:solidFill>
                      <a:round/>
                      <a:headEnd/>
                      <a:tailEnd/>
                    </a:ln>
                  </p:spPr>
                  <p:txBody>
                    <a:bodyPr/>
                    <a:lstStyle/>
                    <a:p>
                      <a:pPr>
                        <a:defRPr/>
                      </a:pPr>
                      <a:endParaRPr lang="en-US"/>
                    </a:p>
                  </p:txBody>
                </p:sp>
                <p:sp>
                  <p:nvSpPr>
                    <p:cNvPr id="884" name="Line 206"/>
                    <p:cNvSpPr>
                      <a:spLocks noChangeShapeType="1"/>
                    </p:cNvSpPr>
                    <p:nvPr/>
                  </p:nvSpPr>
                  <p:spPr bwMode="auto">
                    <a:xfrm>
                      <a:off x="4276" y="2285"/>
                      <a:ext cx="8" cy="8"/>
                    </a:xfrm>
                    <a:prstGeom prst="line">
                      <a:avLst/>
                    </a:prstGeom>
                    <a:noFill/>
                    <a:ln w="3175">
                      <a:solidFill>
                        <a:srgbClr val="000000"/>
                      </a:solidFill>
                      <a:round/>
                      <a:headEnd/>
                      <a:tailEnd/>
                    </a:ln>
                  </p:spPr>
                  <p:txBody>
                    <a:bodyPr/>
                    <a:lstStyle/>
                    <a:p>
                      <a:pPr>
                        <a:defRPr/>
                      </a:pPr>
                      <a:endParaRPr lang="en-US"/>
                    </a:p>
                  </p:txBody>
                </p:sp>
                <p:sp>
                  <p:nvSpPr>
                    <p:cNvPr id="885" name="Line 207"/>
                    <p:cNvSpPr>
                      <a:spLocks noChangeShapeType="1"/>
                    </p:cNvSpPr>
                    <p:nvPr/>
                  </p:nvSpPr>
                  <p:spPr bwMode="auto">
                    <a:xfrm>
                      <a:off x="4284" y="2293"/>
                      <a:ext cx="8" cy="4"/>
                    </a:xfrm>
                    <a:prstGeom prst="line">
                      <a:avLst/>
                    </a:prstGeom>
                    <a:noFill/>
                    <a:ln w="3175">
                      <a:solidFill>
                        <a:srgbClr val="000000"/>
                      </a:solidFill>
                      <a:round/>
                      <a:headEnd/>
                      <a:tailEnd/>
                    </a:ln>
                  </p:spPr>
                  <p:txBody>
                    <a:bodyPr/>
                    <a:lstStyle/>
                    <a:p>
                      <a:pPr>
                        <a:defRPr/>
                      </a:pPr>
                      <a:endParaRPr lang="en-US"/>
                    </a:p>
                  </p:txBody>
                </p:sp>
                <p:sp>
                  <p:nvSpPr>
                    <p:cNvPr id="886" name="Line 208"/>
                    <p:cNvSpPr>
                      <a:spLocks noChangeShapeType="1"/>
                    </p:cNvSpPr>
                    <p:nvPr/>
                  </p:nvSpPr>
                  <p:spPr bwMode="auto">
                    <a:xfrm>
                      <a:off x="4292" y="2297"/>
                      <a:ext cx="1" cy="12"/>
                    </a:xfrm>
                    <a:prstGeom prst="line">
                      <a:avLst/>
                    </a:prstGeom>
                    <a:noFill/>
                    <a:ln w="3175">
                      <a:solidFill>
                        <a:srgbClr val="000000"/>
                      </a:solidFill>
                      <a:round/>
                      <a:headEnd/>
                      <a:tailEnd/>
                    </a:ln>
                  </p:spPr>
                  <p:txBody>
                    <a:bodyPr/>
                    <a:lstStyle/>
                    <a:p>
                      <a:pPr>
                        <a:defRPr/>
                      </a:pPr>
                      <a:endParaRPr lang="en-US"/>
                    </a:p>
                  </p:txBody>
                </p:sp>
                <p:sp>
                  <p:nvSpPr>
                    <p:cNvPr id="887" name="Line 209"/>
                    <p:cNvSpPr>
                      <a:spLocks noChangeShapeType="1"/>
                    </p:cNvSpPr>
                    <p:nvPr/>
                  </p:nvSpPr>
                  <p:spPr bwMode="auto">
                    <a:xfrm>
                      <a:off x="4292" y="2309"/>
                      <a:ext cx="1" cy="2"/>
                    </a:xfrm>
                    <a:prstGeom prst="line">
                      <a:avLst/>
                    </a:prstGeom>
                    <a:noFill/>
                    <a:ln w="3175">
                      <a:solidFill>
                        <a:srgbClr val="000000"/>
                      </a:solidFill>
                      <a:round/>
                      <a:headEnd/>
                      <a:tailEnd/>
                    </a:ln>
                  </p:spPr>
                  <p:txBody>
                    <a:bodyPr/>
                    <a:lstStyle/>
                    <a:p>
                      <a:pPr>
                        <a:defRPr/>
                      </a:pPr>
                      <a:endParaRPr lang="en-US"/>
                    </a:p>
                  </p:txBody>
                </p:sp>
                <p:sp>
                  <p:nvSpPr>
                    <p:cNvPr id="888" name="Line 210"/>
                    <p:cNvSpPr>
                      <a:spLocks noChangeShapeType="1"/>
                    </p:cNvSpPr>
                    <p:nvPr/>
                  </p:nvSpPr>
                  <p:spPr bwMode="auto">
                    <a:xfrm>
                      <a:off x="4307" y="2330"/>
                      <a:ext cx="12" cy="2"/>
                    </a:xfrm>
                    <a:prstGeom prst="line">
                      <a:avLst/>
                    </a:prstGeom>
                    <a:noFill/>
                    <a:ln w="3175">
                      <a:solidFill>
                        <a:srgbClr val="000000"/>
                      </a:solidFill>
                      <a:round/>
                      <a:headEnd/>
                      <a:tailEnd/>
                    </a:ln>
                  </p:spPr>
                  <p:txBody>
                    <a:bodyPr/>
                    <a:lstStyle/>
                    <a:p>
                      <a:pPr>
                        <a:defRPr/>
                      </a:pPr>
                      <a:endParaRPr lang="en-US"/>
                    </a:p>
                  </p:txBody>
                </p:sp>
                <p:sp>
                  <p:nvSpPr>
                    <p:cNvPr id="889" name="Line 211"/>
                    <p:cNvSpPr>
                      <a:spLocks noChangeShapeType="1"/>
                    </p:cNvSpPr>
                    <p:nvPr/>
                  </p:nvSpPr>
                  <p:spPr bwMode="auto">
                    <a:xfrm flipV="1">
                      <a:off x="4319" y="2328"/>
                      <a:ext cx="15" cy="4"/>
                    </a:xfrm>
                    <a:prstGeom prst="line">
                      <a:avLst/>
                    </a:prstGeom>
                    <a:noFill/>
                    <a:ln w="3175">
                      <a:solidFill>
                        <a:srgbClr val="000000"/>
                      </a:solidFill>
                      <a:round/>
                      <a:headEnd/>
                      <a:tailEnd/>
                    </a:ln>
                  </p:spPr>
                  <p:txBody>
                    <a:bodyPr/>
                    <a:lstStyle/>
                    <a:p>
                      <a:pPr>
                        <a:defRPr/>
                      </a:pPr>
                      <a:endParaRPr lang="en-US"/>
                    </a:p>
                  </p:txBody>
                </p:sp>
                <p:sp>
                  <p:nvSpPr>
                    <p:cNvPr id="890" name="Line 212"/>
                    <p:cNvSpPr>
                      <a:spLocks noChangeShapeType="1"/>
                    </p:cNvSpPr>
                    <p:nvPr/>
                  </p:nvSpPr>
                  <p:spPr bwMode="auto">
                    <a:xfrm flipV="1">
                      <a:off x="4334" y="2322"/>
                      <a:ext cx="14" cy="6"/>
                    </a:xfrm>
                    <a:prstGeom prst="line">
                      <a:avLst/>
                    </a:prstGeom>
                    <a:noFill/>
                    <a:ln w="3175">
                      <a:solidFill>
                        <a:srgbClr val="000000"/>
                      </a:solidFill>
                      <a:round/>
                      <a:headEnd/>
                      <a:tailEnd/>
                    </a:ln>
                  </p:spPr>
                  <p:txBody>
                    <a:bodyPr/>
                    <a:lstStyle/>
                    <a:p>
                      <a:pPr>
                        <a:defRPr/>
                      </a:pPr>
                      <a:endParaRPr lang="en-US"/>
                    </a:p>
                  </p:txBody>
                </p:sp>
                <p:sp>
                  <p:nvSpPr>
                    <p:cNvPr id="891" name="Line 213"/>
                    <p:cNvSpPr>
                      <a:spLocks noChangeShapeType="1"/>
                    </p:cNvSpPr>
                    <p:nvPr/>
                  </p:nvSpPr>
                  <p:spPr bwMode="auto">
                    <a:xfrm flipV="1">
                      <a:off x="4348" y="2309"/>
                      <a:ext cx="8" cy="13"/>
                    </a:xfrm>
                    <a:prstGeom prst="line">
                      <a:avLst/>
                    </a:prstGeom>
                    <a:noFill/>
                    <a:ln w="3175">
                      <a:solidFill>
                        <a:srgbClr val="000000"/>
                      </a:solidFill>
                      <a:round/>
                      <a:headEnd/>
                      <a:tailEnd/>
                    </a:ln>
                  </p:spPr>
                  <p:txBody>
                    <a:bodyPr/>
                    <a:lstStyle/>
                    <a:p>
                      <a:pPr>
                        <a:defRPr/>
                      </a:pPr>
                      <a:endParaRPr lang="en-US"/>
                    </a:p>
                  </p:txBody>
                </p:sp>
                <p:sp>
                  <p:nvSpPr>
                    <p:cNvPr id="892" name="Line 214"/>
                    <p:cNvSpPr>
                      <a:spLocks noChangeShapeType="1"/>
                    </p:cNvSpPr>
                    <p:nvPr/>
                  </p:nvSpPr>
                  <p:spPr bwMode="auto">
                    <a:xfrm flipV="1">
                      <a:off x="4356" y="2303"/>
                      <a:ext cx="2" cy="6"/>
                    </a:xfrm>
                    <a:prstGeom prst="line">
                      <a:avLst/>
                    </a:prstGeom>
                    <a:noFill/>
                    <a:ln w="3175">
                      <a:solidFill>
                        <a:srgbClr val="000000"/>
                      </a:solidFill>
                      <a:round/>
                      <a:headEnd/>
                      <a:tailEnd/>
                    </a:ln>
                  </p:spPr>
                  <p:txBody>
                    <a:bodyPr/>
                    <a:lstStyle/>
                    <a:p>
                      <a:pPr>
                        <a:defRPr/>
                      </a:pPr>
                      <a:endParaRPr lang="en-US"/>
                    </a:p>
                  </p:txBody>
                </p:sp>
                <p:sp>
                  <p:nvSpPr>
                    <p:cNvPr id="893" name="Line 215"/>
                    <p:cNvSpPr>
                      <a:spLocks noChangeShapeType="1"/>
                    </p:cNvSpPr>
                    <p:nvPr/>
                  </p:nvSpPr>
                  <p:spPr bwMode="auto">
                    <a:xfrm flipV="1">
                      <a:off x="4358" y="2295"/>
                      <a:ext cx="4" cy="8"/>
                    </a:xfrm>
                    <a:prstGeom prst="line">
                      <a:avLst/>
                    </a:prstGeom>
                    <a:noFill/>
                    <a:ln w="3175">
                      <a:solidFill>
                        <a:srgbClr val="000000"/>
                      </a:solidFill>
                      <a:round/>
                      <a:headEnd/>
                      <a:tailEnd/>
                    </a:ln>
                  </p:spPr>
                  <p:txBody>
                    <a:bodyPr/>
                    <a:lstStyle/>
                    <a:p>
                      <a:pPr>
                        <a:defRPr/>
                      </a:pPr>
                      <a:endParaRPr lang="en-US"/>
                    </a:p>
                  </p:txBody>
                </p:sp>
                <p:sp>
                  <p:nvSpPr>
                    <p:cNvPr id="894" name="Line 216"/>
                    <p:cNvSpPr>
                      <a:spLocks noChangeShapeType="1"/>
                    </p:cNvSpPr>
                    <p:nvPr/>
                  </p:nvSpPr>
                  <p:spPr bwMode="auto">
                    <a:xfrm>
                      <a:off x="4362" y="2295"/>
                      <a:ext cx="11" cy="1"/>
                    </a:xfrm>
                    <a:prstGeom prst="line">
                      <a:avLst/>
                    </a:prstGeom>
                    <a:noFill/>
                    <a:ln w="3175">
                      <a:solidFill>
                        <a:srgbClr val="000000"/>
                      </a:solidFill>
                      <a:round/>
                      <a:headEnd/>
                      <a:tailEnd/>
                    </a:ln>
                  </p:spPr>
                  <p:txBody>
                    <a:bodyPr/>
                    <a:lstStyle/>
                    <a:p>
                      <a:pPr>
                        <a:defRPr/>
                      </a:pPr>
                      <a:endParaRPr lang="en-US"/>
                    </a:p>
                  </p:txBody>
                </p:sp>
                <p:sp>
                  <p:nvSpPr>
                    <p:cNvPr id="895" name="Line 217"/>
                    <p:cNvSpPr>
                      <a:spLocks noChangeShapeType="1"/>
                    </p:cNvSpPr>
                    <p:nvPr/>
                  </p:nvSpPr>
                  <p:spPr bwMode="auto">
                    <a:xfrm flipV="1">
                      <a:off x="4373" y="2291"/>
                      <a:ext cx="12" cy="4"/>
                    </a:xfrm>
                    <a:prstGeom prst="line">
                      <a:avLst/>
                    </a:prstGeom>
                    <a:noFill/>
                    <a:ln w="3175">
                      <a:solidFill>
                        <a:srgbClr val="000000"/>
                      </a:solidFill>
                      <a:round/>
                      <a:headEnd/>
                      <a:tailEnd/>
                    </a:ln>
                  </p:spPr>
                  <p:txBody>
                    <a:bodyPr/>
                    <a:lstStyle/>
                    <a:p>
                      <a:pPr>
                        <a:defRPr/>
                      </a:pPr>
                      <a:endParaRPr lang="en-US"/>
                    </a:p>
                  </p:txBody>
                </p:sp>
                <p:sp>
                  <p:nvSpPr>
                    <p:cNvPr id="896" name="Line 218"/>
                    <p:cNvSpPr>
                      <a:spLocks noChangeShapeType="1"/>
                    </p:cNvSpPr>
                    <p:nvPr/>
                  </p:nvSpPr>
                  <p:spPr bwMode="auto">
                    <a:xfrm flipV="1">
                      <a:off x="4385" y="2287"/>
                      <a:ext cx="10" cy="4"/>
                    </a:xfrm>
                    <a:prstGeom prst="line">
                      <a:avLst/>
                    </a:prstGeom>
                    <a:noFill/>
                    <a:ln w="3175">
                      <a:solidFill>
                        <a:srgbClr val="000000"/>
                      </a:solidFill>
                      <a:round/>
                      <a:headEnd/>
                      <a:tailEnd/>
                    </a:ln>
                  </p:spPr>
                  <p:txBody>
                    <a:bodyPr/>
                    <a:lstStyle/>
                    <a:p>
                      <a:pPr>
                        <a:defRPr/>
                      </a:pPr>
                      <a:endParaRPr lang="en-US"/>
                    </a:p>
                  </p:txBody>
                </p:sp>
                <p:sp>
                  <p:nvSpPr>
                    <p:cNvPr id="897" name="Rectangle 219"/>
                    <p:cNvSpPr>
                      <a:spLocks noChangeArrowheads="1"/>
                    </p:cNvSpPr>
                    <p:nvPr/>
                  </p:nvSpPr>
                  <p:spPr bwMode="auto">
                    <a:xfrm>
                      <a:off x="2701" y="3985"/>
                      <a:ext cx="635" cy="27"/>
                    </a:xfrm>
                    <a:prstGeom prst="rect">
                      <a:avLst/>
                    </a:prstGeom>
                    <a:solidFill>
                      <a:srgbClr val="FFFFFF"/>
                    </a:solidFill>
                    <a:ln w="12700">
                      <a:solidFill>
                        <a:srgbClr val="000000"/>
                      </a:solidFill>
                      <a:miter lim="800000"/>
                      <a:headEnd/>
                      <a:tailEnd/>
                    </a:ln>
                  </p:spPr>
                  <p:txBody>
                    <a:bodyPr/>
                    <a:lstStyle/>
                    <a:p>
                      <a:pPr>
                        <a:defRPr/>
                      </a:pPr>
                      <a:endParaRPr lang="en-US"/>
                    </a:p>
                  </p:txBody>
                </p:sp>
                <p:sp>
                  <p:nvSpPr>
                    <p:cNvPr id="898" name="Line 220"/>
                    <p:cNvSpPr>
                      <a:spLocks noChangeShapeType="1"/>
                    </p:cNvSpPr>
                    <p:nvPr/>
                  </p:nvSpPr>
                  <p:spPr bwMode="auto">
                    <a:xfrm>
                      <a:off x="2767" y="3981"/>
                      <a:ext cx="1" cy="27"/>
                    </a:xfrm>
                    <a:prstGeom prst="line">
                      <a:avLst/>
                    </a:prstGeom>
                    <a:noFill/>
                    <a:ln w="12700">
                      <a:solidFill>
                        <a:srgbClr val="000000"/>
                      </a:solidFill>
                      <a:round/>
                      <a:headEnd/>
                      <a:tailEnd/>
                    </a:ln>
                  </p:spPr>
                  <p:txBody>
                    <a:bodyPr/>
                    <a:lstStyle/>
                    <a:p>
                      <a:pPr>
                        <a:defRPr/>
                      </a:pPr>
                      <a:endParaRPr lang="en-US"/>
                    </a:p>
                  </p:txBody>
                </p:sp>
                <p:sp>
                  <p:nvSpPr>
                    <p:cNvPr id="899" name="Line 221"/>
                    <p:cNvSpPr>
                      <a:spLocks noChangeShapeType="1"/>
                    </p:cNvSpPr>
                    <p:nvPr/>
                  </p:nvSpPr>
                  <p:spPr bwMode="auto">
                    <a:xfrm>
                      <a:off x="3080" y="3981"/>
                      <a:ext cx="1" cy="27"/>
                    </a:xfrm>
                    <a:prstGeom prst="line">
                      <a:avLst/>
                    </a:prstGeom>
                    <a:noFill/>
                    <a:ln w="12700">
                      <a:solidFill>
                        <a:srgbClr val="000000"/>
                      </a:solidFill>
                      <a:round/>
                      <a:headEnd/>
                      <a:tailEnd/>
                    </a:ln>
                  </p:spPr>
                  <p:txBody>
                    <a:bodyPr/>
                    <a:lstStyle/>
                    <a:p>
                      <a:pPr>
                        <a:defRPr/>
                      </a:pPr>
                      <a:endParaRPr lang="en-US"/>
                    </a:p>
                  </p:txBody>
                </p:sp>
                <p:sp>
                  <p:nvSpPr>
                    <p:cNvPr id="900" name="Line 222"/>
                    <p:cNvSpPr>
                      <a:spLocks noChangeShapeType="1"/>
                    </p:cNvSpPr>
                    <p:nvPr/>
                  </p:nvSpPr>
                  <p:spPr bwMode="auto">
                    <a:xfrm>
                      <a:off x="3018" y="3981"/>
                      <a:ext cx="1" cy="27"/>
                    </a:xfrm>
                    <a:prstGeom prst="line">
                      <a:avLst/>
                    </a:prstGeom>
                    <a:noFill/>
                    <a:ln w="12700">
                      <a:solidFill>
                        <a:srgbClr val="000000"/>
                      </a:solidFill>
                      <a:round/>
                      <a:headEnd/>
                      <a:tailEnd/>
                    </a:ln>
                  </p:spPr>
                  <p:txBody>
                    <a:bodyPr/>
                    <a:lstStyle/>
                    <a:p>
                      <a:pPr>
                        <a:defRPr/>
                      </a:pPr>
                      <a:endParaRPr lang="en-US"/>
                    </a:p>
                  </p:txBody>
                </p:sp>
                <p:sp>
                  <p:nvSpPr>
                    <p:cNvPr id="901" name="Line 223"/>
                    <p:cNvSpPr>
                      <a:spLocks noChangeShapeType="1"/>
                    </p:cNvSpPr>
                    <p:nvPr/>
                  </p:nvSpPr>
                  <p:spPr bwMode="auto">
                    <a:xfrm>
                      <a:off x="2827" y="3981"/>
                      <a:ext cx="1" cy="27"/>
                    </a:xfrm>
                    <a:prstGeom prst="line">
                      <a:avLst/>
                    </a:prstGeom>
                    <a:noFill/>
                    <a:ln w="12700">
                      <a:solidFill>
                        <a:srgbClr val="000000"/>
                      </a:solidFill>
                      <a:round/>
                      <a:headEnd/>
                      <a:tailEnd/>
                    </a:ln>
                  </p:spPr>
                  <p:txBody>
                    <a:bodyPr/>
                    <a:lstStyle/>
                    <a:p>
                      <a:pPr>
                        <a:defRPr/>
                      </a:pPr>
                      <a:endParaRPr lang="en-US"/>
                    </a:p>
                  </p:txBody>
                </p:sp>
                <p:sp>
                  <p:nvSpPr>
                    <p:cNvPr id="902" name="Line 224"/>
                    <p:cNvSpPr>
                      <a:spLocks noChangeShapeType="1"/>
                    </p:cNvSpPr>
                    <p:nvPr/>
                  </p:nvSpPr>
                  <p:spPr bwMode="auto">
                    <a:xfrm>
                      <a:off x="2895" y="3981"/>
                      <a:ext cx="1" cy="27"/>
                    </a:xfrm>
                    <a:prstGeom prst="line">
                      <a:avLst/>
                    </a:prstGeom>
                    <a:noFill/>
                    <a:ln w="12700">
                      <a:solidFill>
                        <a:srgbClr val="000000"/>
                      </a:solidFill>
                      <a:round/>
                      <a:headEnd/>
                      <a:tailEnd/>
                    </a:ln>
                  </p:spPr>
                  <p:txBody>
                    <a:bodyPr/>
                    <a:lstStyle/>
                    <a:p>
                      <a:pPr>
                        <a:defRPr/>
                      </a:pPr>
                      <a:endParaRPr lang="en-US"/>
                    </a:p>
                  </p:txBody>
                </p:sp>
                <p:sp>
                  <p:nvSpPr>
                    <p:cNvPr id="903" name="Line 225"/>
                    <p:cNvSpPr>
                      <a:spLocks noChangeShapeType="1"/>
                    </p:cNvSpPr>
                    <p:nvPr/>
                  </p:nvSpPr>
                  <p:spPr bwMode="auto">
                    <a:xfrm>
                      <a:off x="2957" y="3981"/>
                      <a:ext cx="1" cy="27"/>
                    </a:xfrm>
                    <a:prstGeom prst="line">
                      <a:avLst/>
                    </a:prstGeom>
                    <a:noFill/>
                    <a:ln w="12700">
                      <a:solidFill>
                        <a:srgbClr val="000000"/>
                      </a:solidFill>
                      <a:round/>
                      <a:headEnd/>
                      <a:tailEnd/>
                    </a:ln>
                  </p:spPr>
                  <p:txBody>
                    <a:bodyPr/>
                    <a:lstStyle/>
                    <a:p>
                      <a:pPr>
                        <a:defRPr/>
                      </a:pPr>
                      <a:endParaRPr lang="en-US"/>
                    </a:p>
                  </p:txBody>
                </p:sp>
                <p:sp>
                  <p:nvSpPr>
                    <p:cNvPr id="904" name="Line 226"/>
                    <p:cNvSpPr>
                      <a:spLocks noChangeShapeType="1"/>
                    </p:cNvSpPr>
                    <p:nvPr/>
                  </p:nvSpPr>
                  <p:spPr bwMode="auto">
                    <a:xfrm>
                      <a:off x="3140" y="3981"/>
                      <a:ext cx="1" cy="27"/>
                    </a:xfrm>
                    <a:prstGeom prst="line">
                      <a:avLst/>
                    </a:prstGeom>
                    <a:noFill/>
                    <a:ln w="12700">
                      <a:solidFill>
                        <a:srgbClr val="000000"/>
                      </a:solidFill>
                      <a:round/>
                      <a:headEnd/>
                      <a:tailEnd/>
                    </a:ln>
                  </p:spPr>
                  <p:txBody>
                    <a:bodyPr/>
                    <a:lstStyle/>
                    <a:p>
                      <a:pPr>
                        <a:defRPr/>
                      </a:pPr>
                      <a:endParaRPr lang="en-US"/>
                    </a:p>
                  </p:txBody>
                </p:sp>
                <p:sp>
                  <p:nvSpPr>
                    <p:cNvPr id="905" name="Line 227"/>
                    <p:cNvSpPr>
                      <a:spLocks noChangeShapeType="1"/>
                    </p:cNvSpPr>
                    <p:nvPr/>
                  </p:nvSpPr>
                  <p:spPr bwMode="auto">
                    <a:xfrm>
                      <a:off x="3204" y="3981"/>
                      <a:ext cx="1" cy="27"/>
                    </a:xfrm>
                    <a:prstGeom prst="line">
                      <a:avLst/>
                    </a:prstGeom>
                    <a:noFill/>
                    <a:ln w="12700">
                      <a:solidFill>
                        <a:srgbClr val="000000"/>
                      </a:solidFill>
                      <a:round/>
                      <a:headEnd/>
                      <a:tailEnd/>
                    </a:ln>
                  </p:spPr>
                  <p:txBody>
                    <a:bodyPr/>
                    <a:lstStyle/>
                    <a:p>
                      <a:pPr>
                        <a:defRPr/>
                      </a:pPr>
                      <a:endParaRPr lang="en-US"/>
                    </a:p>
                  </p:txBody>
                </p:sp>
                <p:sp>
                  <p:nvSpPr>
                    <p:cNvPr id="906" name="Line 228"/>
                    <p:cNvSpPr>
                      <a:spLocks noChangeShapeType="1"/>
                    </p:cNvSpPr>
                    <p:nvPr/>
                  </p:nvSpPr>
                  <p:spPr bwMode="auto">
                    <a:xfrm>
                      <a:off x="3276" y="3981"/>
                      <a:ext cx="1" cy="27"/>
                    </a:xfrm>
                    <a:prstGeom prst="line">
                      <a:avLst/>
                    </a:prstGeom>
                    <a:noFill/>
                    <a:ln w="12700">
                      <a:solidFill>
                        <a:srgbClr val="000000"/>
                      </a:solidFill>
                      <a:round/>
                      <a:headEnd/>
                      <a:tailEnd/>
                    </a:ln>
                  </p:spPr>
                  <p:txBody>
                    <a:bodyPr/>
                    <a:lstStyle/>
                    <a:p>
                      <a:pPr>
                        <a:defRPr/>
                      </a:pPr>
                      <a:endParaRPr lang="en-US"/>
                    </a:p>
                  </p:txBody>
                </p:sp>
                <p:sp>
                  <p:nvSpPr>
                    <p:cNvPr id="907" name="Line 229"/>
                    <p:cNvSpPr>
                      <a:spLocks noChangeShapeType="1"/>
                    </p:cNvSpPr>
                    <p:nvPr/>
                  </p:nvSpPr>
                  <p:spPr bwMode="auto">
                    <a:xfrm>
                      <a:off x="2701" y="3979"/>
                      <a:ext cx="1" cy="28"/>
                    </a:xfrm>
                    <a:prstGeom prst="line">
                      <a:avLst/>
                    </a:prstGeom>
                    <a:noFill/>
                    <a:ln w="12700">
                      <a:solidFill>
                        <a:srgbClr val="000000"/>
                      </a:solidFill>
                      <a:round/>
                      <a:headEnd/>
                      <a:tailEnd/>
                    </a:ln>
                  </p:spPr>
                  <p:txBody>
                    <a:bodyPr/>
                    <a:lstStyle/>
                    <a:p>
                      <a:pPr>
                        <a:defRPr/>
                      </a:pPr>
                      <a:endParaRPr lang="en-US"/>
                    </a:p>
                  </p:txBody>
                </p:sp>
                <p:sp>
                  <p:nvSpPr>
                    <p:cNvPr id="908" name="Line 230"/>
                    <p:cNvSpPr>
                      <a:spLocks noChangeShapeType="1"/>
                    </p:cNvSpPr>
                    <p:nvPr/>
                  </p:nvSpPr>
                  <p:spPr bwMode="auto">
                    <a:xfrm>
                      <a:off x="3336" y="3981"/>
                      <a:ext cx="1" cy="27"/>
                    </a:xfrm>
                    <a:prstGeom prst="line">
                      <a:avLst/>
                    </a:prstGeom>
                    <a:noFill/>
                    <a:ln w="12700">
                      <a:solidFill>
                        <a:srgbClr val="000000"/>
                      </a:solidFill>
                      <a:round/>
                      <a:headEnd/>
                      <a:tailEnd/>
                    </a:ln>
                  </p:spPr>
                  <p:txBody>
                    <a:bodyPr/>
                    <a:lstStyle/>
                    <a:p>
                      <a:pPr>
                        <a:defRPr/>
                      </a:pPr>
                      <a:endParaRPr lang="en-US"/>
                    </a:p>
                  </p:txBody>
                </p:sp>
                <p:sp>
                  <p:nvSpPr>
                    <p:cNvPr id="909" name="Line 231"/>
                    <p:cNvSpPr>
                      <a:spLocks noChangeShapeType="1"/>
                    </p:cNvSpPr>
                    <p:nvPr/>
                  </p:nvSpPr>
                  <p:spPr bwMode="auto">
                    <a:xfrm>
                      <a:off x="2419" y="2565"/>
                      <a:ext cx="1" cy="1"/>
                    </a:xfrm>
                    <a:prstGeom prst="line">
                      <a:avLst/>
                    </a:prstGeom>
                    <a:noFill/>
                    <a:ln w="12700">
                      <a:solidFill>
                        <a:srgbClr val="000000"/>
                      </a:solidFill>
                      <a:round/>
                      <a:headEnd/>
                      <a:tailEnd/>
                    </a:ln>
                  </p:spPr>
                  <p:txBody>
                    <a:bodyPr/>
                    <a:lstStyle/>
                    <a:p>
                      <a:pPr>
                        <a:defRPr/>
                      </a:pPr>
                      <a:endParaRPr lang="en-US"/>
                    </a:p>
                  </p:txBody>
                </p:sp>
                <p:sp>
                  <p:nvSpPr>
                    <p:cNvPr id="910" name="Rectangle 232"/>
                    <p:cNvSpPr>
                      <a:spLocks noChangeArrowheads="1"/>
                    </p:cNvSpPr>
                    <p:nvPr/>
                  </p:nvSpPr>
                  <p:spPr bwMode="auto">
                    <a:xfrm>
                      <a:off x="870" y="1235"/>
                      <a:ext cx="27" cy="8"/>
                    </a:xfrm>
                    <a:prstGeom prst="rect">
                      <a:avLst/>
                    </a:prstGeom>
                    <a:solidFill>
                      <a:srgbClr val="000000"/>
                    </a:solidFill>
                    <a:ln w="9525">
                      <a:noFill/>
                      <a:miter lim="800000"/>
                      <a:headEnd/>
                      <a:tailEnd/>
                    </a:ln>
                  </p:spPr>
                  <p:txBody>
                    <a:bodyPr/>
                    <a:lstStyle/>
                    <a:p>
                      <a:pPr>
                        <a:defRPr/>
                      </a:pPr>
                      <a:endParaRPr lang="en-US"/>
                    </a:p>
                  </p:txBody>
                </p:sp>
                <p:sp>
                  <p:nvSpPr>
                    <p:cNvPr id="911" name="Rectangle 233"/>
                    <p:cNvSpPr>
                      <a:spLocks noChangeArrowheads="1"/>
                    </p:cNvSpPr>
                    <p:nvPr/>
                  </p:nvSpPr>
                  <p:spPr bwMode="auto">
                    <a:xfrm>
                      <a:off x="866" y="1956"/>
                      <a:ext cx="31" cy="8"/>
                    </a:xfrm>
                    <a:prstGeom prst="rect">
                      <a:avLst/>
                    </a:prstGeom>
                    <a:solidFill>
                      <a:srgbClr val="000000"/>
                    </a:solidFill>
                    <a:ln w="9525">
                      <a:noFill/>
                      <a:miter lim="800000"/>
                      <a:headEnd/>
                      <a:tailEnd/>
                    </a:ln>
                  </p:spPr>
                  <p:txBody>
                    <a:bodyPr/>
                    <a:lstStyle/>
                    <a:p>
                      <a:pPr>
                        <a:defRPr/>
                      </a:pPr>
                      <a:endParaRPr lang="en-US"/>
                    </a:p>
                  </p:txBody>
                </p:sp>
                <p:sp>
                  <p:nvSpPr>
                    <p:cNvPr id="912" name="Rectangle 234"/>
                    <p:cNvSpPr>
                      <a:spLocks noChangeArrowheads="1"/>
                    </p:cNvSpPr>
                    <p:nvPr/>
                  </p:nvSpPr>
                  <p:spPr bwMode="auto">
                    <a:xfrm>
                      <a:off x="866" y="2661"/>
                      <a:ext cx="31" cy="8"/>
                    </a:xfrm>
                    <a:prstGeom prst="rect">
                      <a:avLst/>
                    </a:prstGeom>
                    <a:solidFill>
                      <a:srgbClr val="000000"/>
                    </a:solidFill>
                    <a:ln w="9525">
                      <a:noFill/>
                      <a:miter lim="800000"/>
                      <a:headEnd/>
                      <a:tailEnd/>
                    </a:ln>
                  </p:spPr>
                  <p:txBody>
                    <a:bodyPr/>
                    <a:lstStyle/>
                    <a:p>
                      <a:pPr>
                        <a:defRPr/>
                      </a:pPr>
                      <a:endParaRPr lang="en-US"/>
                    </a:p>
                  </p:txBody>
                </p:sp>
                <p:sp>
                  <p:nvSpPr>
                    <p:cNvPr id="913" name="Rectangle 235"/>
                    <p:cNvSpPr>
                      <a:spLocks noChangeArrowheads="1"/>
                    </p:cNvSpPr>
                    <p:nvPr/>
                  </p:nvSpPr>
                  <p:spPr bwMode="auto">
                    <a:xfrm>
                      <a:off x="866" y="3375"/>
                      <a:ext cx="31" cy="7"/>
                    </a:xfrm>
                    <a:prstGeom prst="rect">
                      <a:avLst/>
                    </a:prstGeom>
                    <a:solidFill>
                      <a:srgbClr val="000000"/>
                    </a:solidFill>
                    <a:ln w="9525">
                      <a:noFill/>
                      <a:miter lim="800000"/>
                      <a:headEnd/>
                      <a:tailEnd/>
                    </a:ln>
                  </p:spPr>
                  <p:txBody>
                    <a:bodyPr/>
                    <a:lstStyle/>
                    <a:p>
                      <a:pPr>
                        <a:defRPr/>
                      </a:pPr>
                      <a:endParaRPr lang="en-US"/>
                    </a:p>
                  </p:txBody>
                </p:sp>
                <p:sp>
                  <p:nvSpPr>
                    <p:cNvPr id="914" name="Rectangle 236"/>
                    <p:cNvSpPr>
                      <a:spLocks noChangeArrowheads="1"/>
                    </p:cNvSpPr>
                    <p:nvPr/>
                  </p:nvSpPr>
                  <p:spPr bwMode="auto">
                    <a:xfrm>
                      <a:off x="1289" y="4041"/>
                      <a:ext cx="8" cy="31"/>
                    </a:xfrm>
                    <a:prstGeom prst="rect">
                      <a:avLst/>
                    </a:prstGeom>
                    <a:solidFill>
                      <a:srgbClr val="000000"/>
                    </a:solidFill>
                    <a:ln w="9525">
                      <a:noFill/>
                      <a:miter lim="800000"/>
                      <a:headEnd/>
                      <a:tailEnd/>
                    </a:ln>
                  </p:spPr>
                  <p:txBody>
                    <a:bodyPr/>
                    <a:lstStyle/>
                    <a:p>
                      <a:pPr>
                        <a:defRPr/>
                      </a:pPr>
                      <a:endParaRPr lang="en-US"/>
                    </a:p>
                  </p:txBody>
                </p:sp>
                <p:sp>
                  <p:nvSpPr>
                    <p:cNvPr id="915" name="Rectangle 237"/>
                    <p:cNvSpPr>
                      <a:spLocks noChangeArrowheads="1"/>
                    </p:cNvSpPr>
                    <p:nvPr/>
                  </p:nvSpPr>
                  <p:spPr bwMode="auto">
                    <a:xfrm>
                      <a:off x="2678" y="4036"/>
                      <a:ext cx="8" cy="31"/>
                    </a:xfrm>
                    <a:prstGeom prst="rect">
                      <a:avLst/>
                    </a:prstGeom>
                    <a:solidFill>
                      <a:srgbClr val="000000"/>
                    </a:solidFill>
                    <a:ln w="9525">
                      <a:noFill/>
                      <a:miter lim="800000"/>
                      <a:headEnd/>
                      <a:tailEnd/>
                    </a:ln>
                  </p:spPr>
                  <p:txBody>
                    <a:bodyPr/>
                    <a:lstStyle/>
                    <a:p>
                      <a:pPr>
                        <a:defRPr/>
                      </a:pPr>
                      <a:endParaRPr lang="en-US"/>
                    </a:p>
                  </p:txBody>
                </p:sp>
                <p:sp>
                  <p:nvSpPr>
                    <p:cNvPr id="916" name="Rectangle 238"/>
                    <p:cNvSpPr>
                      <a:spLocks noChangeArrowheads="1"/>
                    </p:cNvSpPr>
                    <p:nvPr/>
                  </p:nvSpPr>
                  <p:spPr bwMode="auto">
                    <a:xfrm>
                      <a:off x="1982" y="4041"/>
                      <a:ext cx="8" cy="31"/>
                    </a:xfrm>
                    <a:prstGeom prst="rect">
                      <a:avLst/>
                    </a:prstGeom>
                    <a:solidFill>
                      <a:srgbClr val="000000"/>
                    </a:solidFill>
                    <a:ln w="9525">
                      <a:noFill/>
                      <a:miter lim="800000"/>
                      <a:headEnd/>
                      <a:tailEnd/>
                    </a:ln>
                  </p:spPr>
                  <p:txBody>
                    <a:bodyPr/>
                    <a:lstStyle/>
                    <a:p>
                      <a:pPr>
                        <a:defRPr/>
                      </a:pPr>
                      <a:endParaRPr lang="en-US"/>
                    </a:p>
                  </p:txBody>
                </p:sp>
                <p:sp>
                  <p:nvSpPr>
                    <p:cNvPr id="917" name="Rectangle 239"/>
                    <p:cNvSpPr>
                      <a:spLocks noChangeArrowheads="1"/>
                    </p:cNvSpPr>
                    <p:nvPr/>
                  </p:nvSpPr>
                  <p:spPr bwMode="auto">
                    <a:xfrm>
                      <a:off x="3379" y="4038"/>
                      <a:ext cx="8" cy="31"/>
                    </a:xfrm>
                    <a:prstGeom prst="rect">
                      <a:avLst/>
                    </a:prstGeom>
                    <a:solidFill>
                      <a:srgbClr val="000000"/>
                    </a:solidFill>
                    <a:ln w="9525">
                      <a:noFill/>
                      <a:miter lim="800000"/>
                      <a:headEnd/>
                      <a:tailEnd/>
                    </a:ln>
                  </p:spPr>
                  <p:txBody>
                    <a:bodyPr/>
                    <a:lstStyle/>
                    <a:p>
                      <a:pPr>
                        <a:defRPr/>
                      </a:pPr>
                      <a:endParaRPr lang="en-US"/>
                    </a:p>
                  </p:txBody>
                </p:sp>
                <p:sp>
                  <p:nvSpPr>
                    <p:cNvPr id="918" name="Rectangle 240"/>
                    <p:cNvSpPr>
                      <a:spLocks noChangeArrowheads="1"/>
                    </p:cNvSpPr>
                    <p:nvPr/>
                  </p:nvSpPr>
                  <p:spPr bwMode="auto">
                    <a:xfrm>
                      <a:off x="4070" y="4041"/>
                      <a:ext cx="8" cy="31"/>
                    </a:xfrm>
                    <a:prstGeom prst="rect">
                      <a:avLst/>
                    </a:prstGeom>
                    <a:solidFill>
                      <a:srgbClr val="000000"/>
                    </a:solidFill>
                    <a:ln w="9525">
                      <a:noFill/>
                      <a:miter lim="800000"/>
                      <a:headEnd/>
                      <a:tailEnd/>
                    </a:ln>
                  </p:spPr>
                  <p:txBody>
                    <a:bodyPr/>
                    <a:lstStyle/>
                    <a:p>
                      <a:pPr>
                        <a:defRPr/>
                      </a:pPr>
                      <a:endParaRPr lang="en-US"/>
                    </a:p>
                  </p:txBody>
                </p:sp>
                <p:sp>
                  <p:nvSpPr>
                    <p:cNvPr id="919" name="Rectangle 241"/>
                    <p:cNvSpPr>
                      <a:spLocks noChangeArrowheads="1"/>
                    </p:cNvSpPr>
                    <p:nvPr/>
                  </p:nvSpPr>
                  <p:spPr bwMode="auto">
                    <a:xfrm>
                      <a:off x="4754" y="4038"/>
                      <a:ext cx="8" cy="31"/>
                    </a:xfrm>
                    <a:prstGeom prst="rect">
                      <a:avLst/>
                    </a:prstGeom>
                    <a:solidFill>
                      <a:srgbClr val="000000"/>
                    </a:solidFill>
                    <a:ln w="9525">
                      <a:noFill/>
                      <a:miter lim="800000"/>
                      <a:headEnd/>
                      <a:tailEnd/>
                    </a:ln>
                  </p:spPr>
                  <p:txBody>
                    <a:bodyPr/>
                    <a:lstStyle/>
                    <a:p>
                      <a:pPr>
                        <a:defRPr/>
                      </a:pPr>
                      <a:endParaRPr lang="en-US"/>
                    </a:p>
                  </p:txBody>
                </p:sp>
                <p:grpSp>
                  <p:nvGrpSpPr>
                    <p:cNvPr id="7" name="Group 242"/>
                    <p:cNvGrpSpPr>
                      <a:grpSpLocks/>
                    </p:cNvGrpSpPr>
                    <p:nvPr/>
                  </p:nvGrpSpPr>
                  <p:grpSpPr bwMode="auto">
                    <a:xfrm>
                      <a:off x="732" y="592"/>
                      <a:ext cx="4107" cy="3580"/>
                      <a:chOff x="732" y="592"/>
                      <a:chExt cx="4107" cy="3580"/>
                    </a:xfrm>
                  </p:grpSpPr>
                  <p:sp>
                    <p:nvSpPr>
                      <p:cNvPr id="921" name="Freeform 243"/>
                      <p:cNvSpPr>
                        <a:spLocks/>
                      </p:cNvSpPr>
                      <p:nvPr/>
                    </p:nvSpPr>
                    <p:spPr bwMode="auto">
                      <a:xfrm>
                        <a:off x="934" y="3253"/>
                        <a:ext cx="1105" cy="575"/>
                      </a:xfrm>
                      <a:custGeom>
                        <a:avLst/>
                        <a:gdLst/>
                        <a:ahLst/>
                        <a:cxnLst>
                          <a:cxn ang="0">
                            <a:pos x="21" y="11"/>
                          </a:cxn>
                          <a:cxn ang="0">
                            <a:pos x="87" y="40"/>
                          </a:cxn>
                          <a:cxn ang="0">
                            <a:pos x="145" y="48"/>
                          </a:cxn>
                          <a:cxn ang="0">
                            <a:pos x="178" y="34"/>
                          </a:cxn>
                          <a:cxn ang="0">
                            <a:pos x="215" y="25"/>
                          </a:cxn>
                          <a:cxn ang="0">
                            <a:pos x="248" y="13"/>
                          </a:cxn>
                          <a:cxn ang="0">
                            <a:pos x="291" y="23"/>
                          </a:cxn>
                          <a:cxn ang="0">
                            <a:pos x="320" y="40"/>
                          </a:cxn>
                          <a:cxn ang="0">
                            <a:pos x="355" y="79"/>
                          </a:cxn>
                          <a:cxn ang="0">
                            <a:pos x="392" y="120"/>
                          </a:cxn>
                          <a:cxn ang="0">
                            <a:pos x="421" y="143"/>
                          </a:cxn>
                          <a:cxn ang="0">
                            <a:pos x="454" y="158"/>
                          </a:cxn>
                          <a:cxn ang="0">
                            <a:pos x="493" y="158"/>
                          </a:cxn>
                          <a:cxn ang="0">
                            <a:pos x="514" y="168"/>
                          </a:cxn>
                          <a:cxn ang="0">
                            <a:pos x="543" y="191"/>
                          </a:cxn>
                          <a:cxn ang="0">
                            <a:pos x="592" y="203"/>
                          </a:cxn>
                          <a:cxn ang="0">
                            <a:pos x="627" y="209"/>
                          </a:cxn>
                          <a:cxn ang="0">
                            <a:pos x="641" y="195"/>
                          </a:cxn>
                          <a:cxn ang="0">
                            <a:pos x="676" y="217"/>
                          </a:cxn>
                          <a:cxn ang="0">
                            <a:pos x="670" y="236"/>
                          </a:cxn>
                          <a:cxn ang="0">
                            <a:pos x="714" y="277"/>
                          </a:cxn>
                          <a:cxn ang="0">
                            <a:pos x="751" y="317"/>
                          </a:cxn>
                          <a:cxn ang="0">
                            <a:pos x="769" y="341"/>
                          </a:cxn>
                          <a:cxn ang="0">
                            <a:pos x="775" y="356"/>
                          </a:cxn>
                          <a:cxn ang="0">
                            <a:pos x="765" y="374"/>
                          </a:cxn>
                          <a:cxn ang="0">
                            <a:pos x="769" y="399"/>
                          </a:cxn>
                          <a:cxn ang="0">
                            <a:pos x="786" y="401"/>
                          </a:cxn>
                          <a:cxn ang="0">
                            <a:pos x="806" y="418"/>
                          </a:cxn>
                          <a:cxn ang="0">
                            <a:pos x="815" y="407"/>
                          </a:cxn>
                          <a:cxn ang="0">
                            <a:pos x="800" y="385"/>
                          </a:cxn>
                          <a:cxn ang="0">
                            <a:pos x="829" y="407"/>
                          </a:cxn>
                          <a:cxn ang="0">
                            <a:pos x="837" y="418"/>
                          </a:cxn>
                          <a:cxn ang="0">
                            <a:pos x="850" y="426"/>
                          </a:cxn>
                          <a:cxn ang="0">
                            <a:pos x="870" y="440"/>
                          </a:cxn>
                          <a:cxn ang="0">
                            <a:pos x="891" y="451"/>
                          </a:cxn>
                          <a:cxn ang="0">
                            <a:pos x="893" y="474"/>
                          </a:cxn>
                          <a:cxn ang="0">
                            <a:pos x="899" y="500"/>
                          </a:cxn>
                          <a:cxn ang="0">
                            <a:pos x="918" y="502"/>
                          </a:cxn>
                          <a:cxn ang="0">
                            <a:pos x="911" y="480"/>
                          </a:cxn>
                          <a:cxn ang="0">
                            <a:pos x="934" y="494"/>
                          </a:cxn>
                          <a:cxn ang="0">
                            <a:pos x="944" y="517"/>
                          </a:cxn>
                          <a:cxn ang="0">
                            <a:pos x="951" y="503"/>
                          </a:cxn>
                          <a:cxn ang="0">
                            <a:pos x="977" y="509"/>
                          </a:cxn>
                          <a:cxn ang="0">
                            <a:pos x="1006" y="511"/>
                          </a:cxn>
                          <a:cxn ang="0">
                            <a:pos x="1015" y="536"/>
                          </a:cxn>
                          <a:cxn ang="0">
                            <a:pos x="1037" y="546"/>
                          </a:cxn>
                          <a:cxn ang="0">
                            <a:pos x="1048" y="527"/>
                          </a:cxn>
                          <a:cxn ang="0">
                            <a:pos x="1054" y="560"/>
                          </a:cxn>
                          <a:cxn ang="0">
                            <a:pos x="1080" y="573"/>
                          </a:cxn>
                          <a:cxn ang="0">
                            <a:pos x="1097" y="554"/>
                          </a:cxn>
                          <a:cxn ang="0">
                            <a:pos x="1093" y="531"/>
                          </a:cxn>
                          <a:cxn ang="0">
                            <a:pos x="1078" y="515"/>
                          </a:cxn>
                          <a:cxn ang="0">
                            <a:pos x="1093" y="503"/>
                          </a:cxn>
                        </a:cxnLst>
                        <a:rect l="0" t="0" r="r" b="b"/>
                        <a:pathLst>
                          <a:path w="1105" h="575">
                            <a:moveTo>
                              <a:pt x="0" y="0"/>
                            </a:moveTo>
                            <a:lnTo>
                              <a:pt x="21" y="11"/>
                            </a:lnTo>
                            <a:lnTo>
                              <a:pt x="48" y="29"/>
                            </a:lnTo>
                            <a:lnTo>
                              <a:pt x="87" y="40"/>
                            </a:lnTo>
                            <a:lnTo>
                              <a:pt x="122" y="46"/>
                            </a:lnTo>
                            <a:lnTo>
                              <a:pt x="145" y="48"/>
                            </a:lnTo>
                            <a:lnTo>
                              <a:pt x="165" y="40"/>
                            </a:lnTo>
                            <a:lnTo>
                              <a:pt x="178" y="34"/>
                            </a:lnTo>
                            <a:lnTo>
                              <a:pt x="198" y="29"/>
                            </a:lnTo>
                            <a:lnTo>
                              <a:pt x="215" y="25"/>
                            </a:lnTo>
                            <a:lnTo>
                              <a:pt x="231" y="17"/>
                            </a:lnTo>
                            <a:lnTo>
                              <a:pt x="248" y="13"/>
                            </a:lnTo>
                            <a:lnTo>
                              <a:pt x="266" y="17"/>
                            </a:lnTo>
                            <a:lnTo>
                              <a:pt x="291" y="23"/>
                            </a:lnTo>
                            <a:lnTo>
                              <a:pt x="305" y="31"/>
                            </a:lnTo>
                            <a:lnTo>
                              <a:pt x="320" y="40"/>
                            </a:lnTo>
                            <a:lnTo>
                              <a:pt x="334" y="58"/>
                            </a:lnTo>
                            <a:lnTo>
                              <a:pt x="355" y="79"/>
                            </a:lnTo>
                            <a:lnTo>
                              <a:pt x="371" y="98"/>
                            </a:lnTo>
                            <a:lnTo>
                              <a:pt x="392" y="120"/>
                            </a:lnTo>
                            <a:lnTo>
                              <a:pt x="408" y="135"/>
                            </a:lnTo>
                            <a:lnTo>
                              <a:pt x="421" y="143"/>
                            </a:lnTo>
                            <a:lnTo>
                              <a:pt x="435" y="155"/>
                            </a:lnTo>
                            <a:lnTo>
                              <a:pt x="454" y="158"/>
                            </a:lnTo>
                            <a:lnTo>
                              <a:pt x="474" y="160"/>
                            </a:lnTo>
                            <a:lnTo>
                              <a:pt x="493" y="158"/>
                            </a:lnTo>
                            <a:lnTo>
                              <a:pt x="499" y="160"/>
                            </a:lnTo>
                            <a:lnTo>
                              <a:pt x="514" y="168"/>
                            </a:lnTo>
                            <a:lnTo>
                              <a:pt x="532" y="186"/>
                            </a:lnTo>
                            <a:lnTo>
                              <a:pt x="543" y="191"/>
                            </a:lnTo>
                            <a:lnTo>
                              <a:pt x="561" y="195"/>
                            </a:lnTo>
                            <a:lnTo>
                              <a:pt x="592" y="203"/>
                            </a:lnTo>
                            <a:lnTo>
                              <a:pt x="604" y="209"/>
                            </a:lnTo>
                            <a:lnTo>
                              <a:pt x="627" y="209"/>
                            </a:lnTo>
                            <a:lnTo>
                              <a:pt x="644" y="209"/>
                            </a:lnTo>
                            <a:lnTo>
                              <a:pt x="641" y="195"/>
                            </a:lnTo>
                            <a:lnTo>
                              <a:pt x="666" y="191"/>
                            </a:lnTo>
                            <a:lnTo>
                              <a:pt x="676" y="217"/>
                            </a:lnTo>
                            <a:lnTo>
                              <a:pt x="658" y="219"/>
                            </a:lnTo>
                            <a:lnTo>
                              <a:pt x="670" y="236"/>
                            </a:lnTo>
                            <a:lnTo>
                              <a:pt x="689" y="250"/>
                            </a:lnTo>
                            <a:lnTo>
                              <a:pt x="714" y="277"/>
                            </a:lnTo>
                            <a:lnTo>
                              <a:pt x="736" y="302"/>
                            </a:lnTo>
                            <a:lnTo>
                              <a:pt x="751" y="317"/>
                            </a:lnTo>
                            <a:lnTo>
                              <a:pt x="761" y="329"/>
                            </a:lnTo>
                            <a:lnTo>
                              <a:pt x="769" y="341"/>
                            </a:lnTo>
                            <a:lnTo>
                              <a:pt x="759" y="348"/>
                            </a:lnTo>
                            <a:lnTo>
                              <a:pt x="775" y="356"/>
                            </a:lnTo>
                            <a:lnTo>
                              <a:pt x="773" y="364"/>
                            </a:lnTo>
                            <a:lnTo>
                              <a:pt x="765" y="374"/>
                            </a:lnTo>
                            <a:lnTo>
                              <a:pt x="763" y="383"/>
                            </a:lnTo>
                            <a:lnTo>
                              <a:pt x="769" y="399"/>
                            </a:lnTo>
                            <a:lnTo>
                              <a:pt x="777" y="403"/>
                            </a:lnTo>
                            <a:lnTo>
                              <a:pt x="786" y="401"/>
                            </a:lnTo>
                            <a:lnTo>
                              <a:pt x="798" y="409"/>
                            </a:lnTo>
                            <a:lnTo>
                              <a:pt x="806" y="418"/>
                            </a:lnTo>
                            <a:lnTo>
                              <a:pt x="817" y="420"/>
                            </a:lnTo>
                            <a:lnTo>
                              <a:pt x="815" y="407"/>
                            </a:lnTo>
                            <a:lnTo>
                              <a:pt x="804" y="395"/>
                            </a:lnTo>
                            <a:lnTo>
                              <a:pt x="800" y="385"/>
                            </a:lnTo>
                            <a:lnTo>
                              <a:pt x="815" y="395"/>
                            </a:lnTo>
                            <a:lnTo>
                              <a:pt x="829" y="407"/>
                            </a:lnTo>
                            <a:lnTo>
                              <a:pt x="833" y="407"/>
                            </a:lnTo>
                            <a:lnTo>
                              <a:pt x="837" y="418"/>
                            </a:lnTo>
                            <a:lnTo>
                              <a:pt x="841" y="428"/>
                            </a:lnTo>
                            <a:lnTo>
                              <a:pt x="850" y="426"/>
                            </a:lnTo>
                            <a:lnTo>
                              <a:pt x="860" y="428"/>
                            </a:lnTo>
                            <a:lnTo>
                              <a:pt x="870" y="440"/>
                            </a:lnTo>
                            <a:lnTo>
                              <a:pt x="881" y="443"/>
                            </a:lnTo>
                            <a:lnTo>
                              <a:pt x="891" y="451"/>
                            </a:lnTo>
                            <a:lnTo>
                              <a:pt x="889" y="463"/>
                            </a:lnTo>
                            <a:lnTo>
                              <a:pt x="893" y="474"/>
                            </a:lnTo>
                            <a:lnTo>
                              <a:pt x="895" y="486"/>
                            </a:lnTo>
                            <a:lnTo>
                              <a:pt x="899" y="500"/>
                            </a:lnTo>
                            <a:lnTo>
                              <a:pt x="911" y="503"/>
                            </a:lnTo>
                            <a:lnTo>
                              <a:pt x="918" y="502"/>
                            </a:lnTo>
                            <a:lnTo>
                              <a:pt x="912" y="490"/>
                            </a:lnTo>
                            <a:lnTo>
                              <a:pt x="911" y="480"/>
                            </a:lnTo>
                            <a:lnTo>
                              <a:pt x="926" y="482"/>
                            </a:lnTo>
                            <a:lnTo>
                              <a:pt x="934" y="494"/>
                            </a:lnTo>
                            <a:lnTo>
                              <a:pt x="938" y="505"/>
                            </a:lnTo>
                            <a:lnTo>
                              <a:pt x="944" y="517"/>
                            </a:lnTo>
                            <a:lnTo>
                              <a:pt x="949" y="509"/>
                            </a:lnTo>
                            <a:lnTo>
                              <a:pt x="951" y="503"/>
                            </a:lnTo>
                            <a:lnTo>
                              <a:pt x="963" y="505"/>
                            </a:lnTo>
                            <a:lnTo>
                              <a:pt x="977" y="509"/>
                            </a:lnTo>
                            <a:lnTo>
                              <a:pt x="990" y="509"/>
                            </a:lnTo>
                            <a:lnTo>
                              <a:pt x="1006" y="511"/>
                            </a:lnTo>
                            <a:lnTo>
                              <a:pt x="1012" y="523"/>
                            </a:lnTo>
                            <a:lnTo>
                              <a:pt x="1015" y="536"/>
                            </a:lnTo>
                            <a:lnTo>
                              <a:pt x="1025" y="544"/>
                            </a:lnTo>
                            <a:lnTo>
                              <a:pt x="1037" y="546"/>
                            </a:lnTo>
                            <a:lnTo>
                              <a:pt x="1043" y="536"/>
                            </a:lnTo>
                            <a:lnTo>
                              <a:pt x="1048" y="527"/>
                            </a:lnTo>
                            <a:lnTo>
                              <a:pt x="1056" y="546"/>
                            </a:lnTo>
                            <a:lnTo>
                              <a:pt x="1054" y="560"/>
                            </a:lnTo>
                            <a:lnTo>
                              <a:pt x="1058" y="575"/>
                            </a:lnTo>
                            <a:lnTo>
                              <a:pt x="1080" y="573"/>
                            </a:lnTo>
                            <a:lnTo>
                              <a:pt x="1087" y="562"/>
                            </a:lnTo>
                            <a:lnTo>
                              <a:pt x="1097" y="554"/>
                            </a:lnTo>
                            <a:lnTo>
                              <a:pt x="1101" y="542"/>
                            </a:lnTo>
                            <a:lnTo>
                              <a:pt x="1093" y="531"/>
                            </a:lnTo>
                            <a:lnTo>
                              <a:pt x="1083" y="523"/>
                            </a:lnTo>
                            <a:lnTo>
                              <a:pt x="1078" y="515"/>
                            </a:lnTo>
                            <a:lnTo>
                              <a:pt x="1083" y="507"/>
                            </a:lnTo>
                            <a:lnTo>
                              <a:pt x="1093" y="503"/>
                            </a:lnTo>
                            <a:lnTo>
                              <a:pt x="1105" y="502"/>
                            </a:lnTo>
                          </a:path>
                        </a:pathLst>
                      </a:custGeom>
                      <a:noFill/>
                      <a:ln w="12700">
                        <a:solidFill>
                          <a:srgbClr val="000000"/>
                        </a:solidFill>
                        <a:prstDash val="solid"/>
                        <a:round/>
                        <a:headEnd/>
                        <a:tailEnd/>
                      </a:ln>
                    </p:spPr>
                    <p:txBody>
                      <a:bodyPr/>
                      <a:lstStyle/>
                      <a:p>
                        <a:pPr>
                          <a:defRPr/>
                        </a:pPr>
                        <a:endParaRPr lang="en-US"/>
                      </a:p>
                    </p:txBody>
                  </p:sp>
                  <p:sp>
                    <p:nvSpPr>
                      <p:cNvPr id="922" name="Freeform 244"/>
                      <p:cNvSpPr>
                        <a:spLocks/>
                      </p:cNvSpPr>
                      <p:nvPr/>
                    </p:nvSpPr>
                    <p:spPr bwMode="auto">
                      <a:xfrm>
                        <a:off x="994" y="2849"/>
                        <a:ext cx="1047" cy="875"/>
                      </a:xfrm>
                      <a:custGeom>
                        <a:avLst/>
                        <a:gdLst/>
                        <a:ahLst/>
                        <a:cxnLst>
                          <a:cxn ang="0">
                            <a:pos x="1023" y="861"/>
                          </a:cxn>
                          <a:cxn ang="0">
                            <a:pos x="994" y="873"/>
                          </a:cxn>
                          <a:cxn ang="0">
                            <a:pos x="961" y="871"/>
                          </a:cxn>
                          <a:cxn ang="0">
                            <a:pos x="934" y="863"/>
                          </a:cxn>
                          <a:cxn ang="0">
                            <a:pos x="905" y="838"/>
                          </a:cxn>
                          <a:cxn ang="0">
                            <a:pos x="874" y="803"/>
                          </a:cxn>
                          <a:cxn ang="0">
                            <a:pos x="835" y="754"/>
                          </a:cxn>
                          <a:cxn ang="0">
                            <a:pos x="825" y="714"/>
                          </a:cxn>
                          <a:cxn ang="0">
                            <a:pos x="831" y="677"/>
                          </a:cxn>
                          <a:cxn ang="0">
                            <a:pos x="843" y="628"/>
                          </a:cxn>
                          <a:cxn ang="0">
                            <a:pos x="849" y="568"/>
                          </a:cxn>
                          <a:cxn ang="0">
                            <a:pos x="864" y="533"/>
                          </a:cxn>
                          <a:cxn ang="0">
                            <a:pos x="852" y="481"/>
                          </a:cxn>
                          <a:cxn ang="0">
                            <a:pos x="808" y="466"/>
                          </a:cxn>
                          <a:cxn ang="0">
                            <a:pos x="773" y="438"/>
                          </a:cxn>
                          <a:cxn ang="0">
                            <a:pos x="703" y="435"/>
                          </a:cxn>
                          <a:cxn ang="0">
                            <a:pos x="658" y="440"/>
                          </a:cxn>
                          <a:cxn ang="0">
                            <a:pos x="600" y="437"/>
                          </a:cxn>
                          <a:cxn ang="0">
                            <a:pos x="561" y="435"/>
                          </a:cxn>
                          <a:cxn ang="0">
                            <a:pos x="544" y="411"/>
                          </a:cxn>
                          <a:cxn ang="0">
                            <a:pos x="563" y="343"/>
                          </a:cxn>
                          <a:cxn ang="0">
                            <a:pos x="567" y="301"/>
                          </a:cxn>
                          <a:cxn ang="0">
                            <a:pos x="586" y="281"/>
                          </a:cxn>
                          <a:cxn ang="0">
                            <a:pos x="600" y="231"/>
                          </a:cxn>
                          <a:cxn ang="0">
                            <a:pos x="610" y="169"/>
                          </a:cxn>
                          <a:cxn ang="0">
                            <a:pos x="629" y="130"/>
                          </a:cxn>
                          <a:cxn ang="0">
                            <a:pos x="641" y="80"/>
                          </a:cxn>
                          <a:cxn ang="0">
                            <a:pos x="586" y="72"/>
                          </a:cxn>
                          <a:cxn ang="0">
                            <a:pos x="538" y="74"/>
                          </a:cxn>
                          <a:cxn ang="0">
                            <a:pos x="495" y="88"/>
                          </a:cxn>
                          <a:cxn ang="0">
                            <a:pos x="441" y="111"/>
                          </a:cxn>
                          <a:cxn ang="0">
                            <a:pos x="433" y="183"/>
                          </a:cxn>
                          <a:cxn ang="0">
                            <a:pos x="414" y="225"/>
                          </a:cxn>
                          <a:cxn ang="0">
                            <a:pos x="381" y="266"/>
                          </a:cxn>
                          <a:cxn ang="0">
                            <a:pos x="338" y="260"/>
                          </a:cxn>
                          <a:cxn ang="0">
                            <a:pos x="297" y="276"/>
                          </a:cxn>
                          <a:cxn ang="0">
                            <a:pos x="235" y="285"/>
                          </a:cxn>
                          <a:cxn ang="0">
                            <a:pos x="179" y="268"/>
                          </a:cxn>
                          <a:cxn ang="0">
                            <a:pos x="111" y="241"/>
                          </a:cxn>
                          <a:cxn ang="0">
                            <a:pos x="83" y="185"/>
                          </a:cxn>
                          <a:cxn ang="0">
                            <a:pos x="48" y="142"/>
                          </a:cxn>
                          <a:cxn ang="0">
                            <a:pos x="29" y="90"/>
                          </a:cxn>
                          <a:cxn ang="0">
                            <a:pos x="13" y="45"/>
                          </a:cxn>
                          <a:cxn ang="0">
                            <a:pos x="0" y="14"/>
                          </a:cxn>
                        </a:cxnLst>
                        <a:rect l="0" t="0" r="r" b="b"/>
                        <a:pathLst>
                          <a:path w="1047" h="875">
                            <a:moveTo>
                              <a:pt x="1047" y="851"/>
                            </a:moveTo>
                            <a:lnTo>
                              <a:pt x="1029" y="851"/>
                            </a:lnTo>
                            <a:lnTo>
                              <a:pt x="1023" y="861"/>
                            </a:lnTo>
                            <a:lnTo>
                              <a:pt x="1014" y="865"/>
                            </a:lnTo>
                            <a:lnTo>
                              <a:pt x="1002" y="869"/>
                            </a:lnTo>
                            <a:lnTo>
                              <a:pt x="994" y="873"/>
                            </a:lnTo>
                            <a:lnTo>
                              <a:pt x="983" y="875"/>
                            </a:lnTo>
                            <a:lnTo>
                              <a:pt x="969" y="873"/>
                            </a:lnTo>
                            <a:lnTo>
                              <a:pt x="961" y="871"/>
                            </a:lnTo>
                            <a:lnTo>
                              <a:pt x="950" y="863"/>
                            </a:lnTo>
                            <a:lnTo>
                              <a:pt x="940" y="859"/>
                            </a:lnTo>
                            <a:lnTo>
                              <a:pt x="934" y="863"/>
                            </a:lnTo>
                            <a:lnTo>
                              <a:pt x="926" y="863"/>
                            </a:lnTo>
                            <a:lnTo>
                              <a:pt x="917" y="853"/>
                            </a:lnTo>
                            <a:lnTo>
                              <a:pt x="905" y="838"/>
                            </a:lnTo>
                            <a:lnTo>
                              <a:pt x="903" y="824"/>
                            </a:lnTo>
                            <a:lnTo>
                              <a:pt x="887" y="814"/>
                            </a:lnTo>
                            <a:lnTo>
                              <a:pt x="874" y="803"/>
                            </a:lnTo>
                            <a:lnTo>
                              <a:pt x="860" y="791"/>
                            </a:lnTo>
                            <a:lnTo>
                              <a:pt x="847" y="772"/>
                            </a:lnTo>
                            <a:lnTo>
                              <a:pt x="835" y="754"/>
                            </a:lnTo>
                            <a:lnTo>
                              <a:pt x="827" y="741"/>
                            </a:lnTo>
                            <a:lnTo>
                              <a:pt x="823" y="723"/>
                            </a:lnTo>
                            <a:lnTo>
                              <a:pt x="825" y="714"/>
                            </a:lnTo>
                            <a:lnTo>
                              <a:pt x="835" y="704"/>
                            </a:lnTo>
                            <a:lnTo>
                              <a:pt x="833" y="690"/>
                            </a:lnTo>
                            <a:lnTo>
                              <a:pt x="831" y="677"/>
                            </a:lnTo>
                            <a:lnTo>
                              <a:pt x="835" y="659"/>
                            </a:lnTo>
                            <a:lnTo>
                              <a:pt x="843" y="652"/>
                            </a:lnTo>
                            <a:lnTo>
                              <a:pt x="843" y="628"/>
                            </a:lnTo>
                            <a:lnTo>
                              <a:pt x="841" y="607"/>
                            </a:lnTo>
                            <a:lnTo>
                              <a:pt x="841" y="590"/>
                            </a:lnTo>
                            <a:lnTo>
                              <a:pt x="849" y="568"/>
                            </a:lnTo>
                            <a:lnTo>
                              <a:pt x="852" y="557"/>
                            </a:lnTo>
                            <a:lnTo>
                              <a:pt x="860" y="547"/>
                            </a:lnTo>
                            <a:lnTo>
                              <a:pt x="864" y="533"/>
                            </a:lnTo>
                            <a:lnTo>
                              <a:pt x="856" y="516"/>
                            </a:lnTo>
                            <a:lnTo>
                              <a:pt x="856" y="497"/>
                            </a:lnTo>
                            <a:lnTo>
                              <a:pt x="852" y="481"/>
                            </a:lnTo>
                            <a:lnTo>
                              <a:pt x="837" y="473"/>
                            </a:lnTo>
                            <a:lnTo>
                              <a:pt x="823" y="471"/>
                            </a:lnTo>
                            <a:lnTo>
                              <a:pt x="808" y="466"/>
                            </a:lnTo>
                            <a:lnTo>
                              <a:pt x="804" y="452"/>
                            </a:lnTo>
                            <a:lnTo>
                              <a:pt x="794" y="440"/>
                            </a:lnTo>
                            <a:lnTo>
                              <a:pt x="773" y="438"/>
                            </a:lnTo>
                            <a:lnTo>
                              <a:pt x="746" y="437"/>
                            </a:lnTo>
                            <a:lnTo>
                              <a:pt x="726" y="435"/>
                            </a:lnTo>
                            <a:lnTo>
                              <a:pt x="703" y="435"/>
                            </a:lnTo>
                            <a:lnTo>
                              <a:pt x="685" y="435"/>
                            </a:lnTo>
                            <a:lnTo>
                              <a:pt x="672" y="440"/>
                            </a:lnTo>
                            <a:lnTo>
                              <a:pt x="658" y="440"/>
                            </a:lnTo>
                            <a:lnTo>
                              <a:pt x="641" y="444"/>
                            </a:lnTo>
                            <a:lnTo>
                              <a:pt x="625" y="442"/>
                            </a:lnTo>
                            <a:lnTo>
                              <a:pt x="600" y="437"/>
                            </a:lnTo>
                            <a:lnTo>
                              <a:pt x="579" y="450"/>
                            </a:lnTo>
                            <a:lnTo>
                              <a:pt x="567" y="448"/>
                            </a:lnTo>
                            <a:lnTo>
                              <a:pt x="561" y="435"/>
                            </a:lnTo>
                            <a:lnTo>
                              <a:pt x="534" y="440"/>
                            </a:lnTo>
                            <a:lnTo>
                              <a:pt x="530" y="431"/>
                            </a:lnTo>
                            <a:lnTo>
                              <a:pt x="544" y="411"/>
                            </a:lnTo>
                            <a:lnTo>
                              <a:pt x="559" y="396"/>
                            </a:lnTo>
                            <a:lnTo>
                              <a:pt x="559" y="371"/>
                            </a:lnTo>
                            <a:lnTo>
                              <a:pt x="563" y="343"/>
                            </a:lnTo>
                            <a:lnTo>
                              <a:pt x="563" y="322"/>
                            </a:lnTo>
                            <a:lnTo>
                              <a:pt x="567" y="318"/>
                            </a:lnTo>
                            <a:lnTo>
                              <a:pt x="567" y="301"/>
                            </a:lnTo>
                            <a:lnTo>
                              <a:pt x="573" y="274"/>
                            </a:lnTo>
                            <a:lnTo>
                              <a:pt x="575" y="262"/>
                            </a:lnTo>
                            <a:lnTo>
                              <a:pt x="586" y="281"/>
                            </a:lnTo>
                            <a:lnTo>
                              <a:pt x="600" y="281"/>
                            </a:lnTo>
                            <a:lnTo>
                              <a:pt x="602" y="256"/>
                            </a:lnTo>
                            <a:lnTo>
                              <a:pt x="600" y="231"/>
                            </a:lnTo>
                            <a:lnTo>
                              <a:pt x="602" y="208"/>
                            </a:lnTo>
                            <a:lnTo>
                              <a:pt x="606" y="183"/>
                            </a:lnTo>
                            <a:lnTo>
                              <a:pt x="610" y="169"/>
                            </a:lnTo>
                            <a:lnTo>
                              <a:pt x="612" y="155"/>
                            </a:lnTo>
                            <a:lnTo>
                              <a:pt x="621" y="142"/>
                            </a:lnTo>
                            <a:lnTo>
                              <a:pt x="629" y="130"/>
                            </a:lnTo>
                            <a:lnTo>
                              <a:pt x="637" y="124"/>
                            </a:lnTo>
                            <a:lnTo>
                              <a:pt x="639" y="101"/>
                            </a:lnTo>
                            <a:lnTo>
                              <a:pt x="641" y="80"/>
                            </a:lnTo>
                            <a:lnTo>
                              <a:pt x="627" y="76"/>
                            </a:lnTo>
                            <a:lnTo>
                              <a:pt x="602" y="78"/>
                            </a:lnTo>
                            <a:lnTo>
                              <a:pt x="586" y="72"/>
                            </a:lnTo>
                            <a:lnTo>
                              <a:pt x="577" y="66"/>
                            </a:lnTo>
                            <a:lnTo>
                              <a:pt x="559" y="68"/>
                            </a:lnTo>
                            <a:lnTo>
                              <a:pt x="538" y="74"/>
                            </a:lnTo>
                            <a:lnTo>
                              <a:pt x="528" y="90"/>
                            </a:lnTo>
                            <a:lnTo>
                              <a:pt x="515" y="86"/>
                            </a:lnTo>
                            <a:lnTo>
                              <a:pt x="495" y="88"/>
                            </a:lnTo>
                            <a:lnTo>
                              <a:pt x="476" y="90"/>
                            </a:lnTo>
                            <a:lnTo>
                              <a:pt x="458" y="95"/>
                            </a:lnTo>
                            <a:lnTo>
                              <a:pt x="441" y="111"/>
                            </a:lnTo>
                            <a:lnTo>
                              <a:pt x="437" y="134"/>
                            </a:lnTo>
                            <a:lnTo>
                              <a:pt x="437" y="155"/>
                            </a:lnTo>
                            <a:lnTo>
                              <a:pt x="433" y="183"/>
                            </a:lnTo>
                            <a:lnTo>
                              <a:pt x="425" y="194"/>
                            </a:lnTo>
                            <a:lnTo>
                              <a:pt x="423" y="210"/>
                            </a:lnTo>
                            <a:lnTo>
                              <a:pt x="414" y="225"/>
                            </a:lnTo>
                            <a:lnTo>
                              <a:pt x="400" y="235"/>
                            </a:lnTo>
                            <a:lnTo>
                              <a:pt x="386" y="243"/>
                            </a:lnTo>
                            <a:lnTo>
                              <a:pt x="381" y="266"/>
                            </a:lnTo>
                            <a:lnTo>
                              <a:pt x="373" y="280"/>
                            </a:lnTo>
                            <a:lnTo>
                              <a:pt x="346" y="280"/>
                            </a:lnTo>
                            <a:lnTo>
                              <a:pt x="338" y="260"/>
                            </a:lnTo>
                            <a:lnTo>
                              <a:pt x="324" y="258"/>
                            </a:lnTo>
                            <a:lnTo>
                              <a:pt x="305" y="266"/>
                            </a:lnTo>
                            <a:lnTo>
                              <a:pt x="297" y="276"/>
                            </a:lnTo>
                            <a:lnTo>
                              <a:pt x="276" y="278"/>
                            </a:lnTo>
                            <a:lnTo>
                              <a:pt x="250" y="278"/>
                            </a:lnTo>
                            <a:lnTo>
                              <a:pt x="235" y="285"/>
                            </a:lnTo>
                            <a:lnTo>
                              <a:pt x="217" y="295"/>
                            </a:lnTo>
                            <a:lnTo>
                              <a:pt x="190" y="289"/>
                            </a:lnTo>
                            <a:lnTo>
                              <a:pt x="179" y="268"/>
                            </a:lnTo>
                            <a:lnTo>
                              <a:pt x="149" y="258"/>
                            </a:lnTo>
                            <a:lnTo>
                              <a:pt x="128" y="256"/>
                            </a:lnTo>
                            <a:lnTo>
                              <a:pt x="111" y="241"/>
                            </a:lnTo>
                            <a:lnTo>
                              <a:pt x="99" y="221"/>
                            </a:lnTo>
                            <a:lnTo>
                              <a:pt x="87" y="206"/>
                            </a:lnTo>
                            <a:lnTo>
                              <a:pt x="83" y="185"/>
                            </a:lnTo>
                            <a:lnTo>
                              <a:pt x="72" y="167"/>
                            </a:lnTo>
                            <a:lnTo>
                              <a:pt x="60" y="155"/>
                            </a:lnTo>
                            <a:lnTo>
                              <a:pt x="48" y="142"/>
                            </a:lnTo>
                            <a:lnTo>
                              <a:pt x="41" y="128"/>
                            </a:lnTo>
                            <a:lnTo>
                              <a:pt x="35" y="111"/>
                            </a:lnTo>
                            <a:lnTo>
                              <a:pt x="29" y="90"/>
                            </a:lnTo>
                            <a:lnTo>
                              <a:pt x="31" y="70"/>
                            </a:lnTo>
                            <a:lnTo>
                              <a:pt x="19" y="53"/>
                            </a:lnTo>
                            <a:lnTo>
                              <a:pt x="13" y="45"/>
                            </a:lnTo>
                            <a:lnTo>
                              <a:pt x="6" y="39"/>
                            </a:lnTo>
                            <a:lnTo>
                              <a:pt x="0" y="30"/>
                            </a:lnTo>
                            <a:lnTo>
                              <a:pt x="0" y="14"/>
                            </a:lnTo>
                            <a:lnTo>
                              <a:pt x="2" y="0"/>
                            </a:lnTo>
                          </a:path>
                        </a:pathLst>
                      </a:custGeom>
                      <a:noFill/>
                      <a:ln w="12700">
                        <a:solidFill>
                          <a:srgbClr val="000000"/>
                        </a:solidFill>
                        <a:prstDash val="solid"/>
                        <a:round/>
                        <a:headEnd/>
                        <a:tailEnd/>
                      </a:ln>
                    </p:spPr>
                    <p:txBody>
                      <a:bodyPr/>
                      <a:lstStyle/>
                      <a:p>
                        <a:pPr>
                          <a:defRPr/>
                        </a:pPr>
                        <a:endParaRPr lang="en-US"/>
                      </a:p>
                    </p:txBody>
                  </p:sp>
                  <p:grpSp>
                    <p:nvGrpSpPr>
                      <p:cNvPr id="8" name="Group 245"/>
                      <p:cNvGrpSpPr>
                        <a:grpSpLocks/>
                      </p:cNvGrpSpPr>
                      <p:nvPr/>
                    </p:nvGrpSpPr>
                    <p:grpSpPr bwMode="auto">
                      <a:xfrm>
                        <a:off x="1079" y="3047"/>
                        <a:ext cx="966" cy="942"/>
                        <a:chOff x="1079" y="3047"/>
                        <a:chExt cx="966" cy="942"/>
                      </a:xfrm>
                    </p:grpSpPr>
                    <p:sp>
                      <p:nvSpPr>
                        <p:cNvPr id="1319" name="Freeform 246"/>
                        <p:cNvSpPr>
                          <a:spLocks/>
                        </p:cNvSpPr>
                        <p:nvPr/>
                      </p:nvSpPr>
                      <p:spPr bwMode="auto">
                        <a:xfrm>
                          <a:off x="1079" y="3311"/>
                          <a:ext cx="797" cy="678"/>
                        </a:xfrm>
                        <a:custGeom>
                          <a:avLst/>
                          <a:gdLst/>
                          <a:ahLst/>
                          <a:cxnLst>
                            <a:cxn ang="0">
                              <a:pos x="0" y="0"/>
                            </a:cxn>
                            <a:cxn ang="0">
                              <a:pos x="20" y="7"/>
                            </a:cxn>
                            <a:cxn ang="0">
                              <a:pos x="43" y="19"/>
                            </a:cxn>
                            <a:cxn ang="0">
                              <a:pos x="68" y="31"/>
                            </a:cxn>
                            <a:cxn ang="0">
                              <a:pos x="88" y="40"/>
                            </a:cxn>
                            <a:cxn ang="0">
                              <a:pos x="115" y="56"/>
                            </a:cxn>
                            <a:cxn ang="0">
                              <a:pos x="142" y="64"/>
                            </a:cxn>
                            <a:cxn ang="0">
                              <a:pos x="169" y="77"/>
                            </a:cxn>
                            <a:cxn ang="0">
                              <a:pos x="202" y="91"/>
                            </a:cxn>
                            <a:cxn ang="0">
                              <a:pos x="224" y="100"/>
                            </a:cxn>
                            <a:cxn ang="0">
                              <a:pos x="259" y="122"/>
                            </a:cxn>
                            <a:cxn ang="0">
                              <a:pos x="286" y="130"/>
                            </a:cxn>
                            <a:cxn ang="0">
                              <a:pos x="311" y="143"/>
                            </a:cxn>
                            <a:cxn ang="0">
                              <a:pos x="338" y="155"/>
                            </a:cxn>
                            <a:cxn ang="0">
                              <a:pos x="362" y="161"/>
                            </a:cxn>
                            <a:cxn ang="0">
                              <a:pos x="385" y="172"/>
                            </a:cxn>
                            <a:cxn ang="0">
                              <a:pos x="418" y="190"/>
                            </a:cxn>
                            <a:cxn ang="0">
                              <a:pos x="437" y="199"/>
                            </a:cxn>
                            <a:cxn ang="0">
                              <a:pos x="461" y="213"/>
                            </a:cxn>
                            <a:cxn ang="0">
                              <a:pos x="486" y="228"/>
                            </a:cxn>
                            <a:cxn ang="0">
                              <a:pos x="499" y="238"/>
                            </a:cxn>
                            <a:cxn ang="0">
                              <a:pos x="511" y="248"/>
                            </a:cxn>
                            <a:cxn ang="0">
                              <a:pos x="527" y="263"/>
                            </a:cxn>
                            <a:cxn ang="0">
                              <a:pos x="538" y="273"/>
                            </a:cxn>
                            <a:cxn ang="0">
                              <a:pos x="556" y="290"/>
                            </a:cxn>
                            <a:cxn ang="0">
                              <a:pos x="567" y="302"/>
                            </a:cxn>
                            <a:cxn ang="0">
                              <a:pos x="585" y="321"/>
                            </a:cxn>
                            <a:cxn ang="0">
                              <a:pos x="600" y="337"/>
                            </a:cxn>
                            <a:cxn ang="0">
                              <a:pos x="616" y="349"/>
                            </a:cxn>
                            <a:cxn ang="0">
                              <a:pos x="635" y="364"/>
                            </a:cxn>
                            <a:cxn ang="0">
                              <a:pos x="655" y="374"/>
                            </a:cxn>
                            <a:cxn ang="0">
                              <a:pos x="670" y="385"/>
                            </a:cxn>
                            <a:cxn ang="0">
                              <a:pos x="690" y="393"/>
                            </a:cxn>
                            <a:cxn ang="0">
                              <a:pos x="703" y="407"/>
                            </a:cxn>
                            <a:cxn ang="0">
                              <a:pos x="727" y="420"/>
                            </a:cxn>
                            <a:cxn ang="0">
                              <a:pos x="744" y="432"/>
                            </a:cxn>
                            <a:cxn ang="0">
                              <a:pos x="760" y="444"/>
                            </a:cxn>
                            <a:cxn ang="0">
                              <a:pos x="777" y="453"/>
                            </a:cxn>
                            <a:cxn ang="0">
                              <a:pos x="795" y="461"/>
                            </a:cxn>
                            <a:cxn ang="0">
                              <a:pos x="797" y="480"/>
                            </a:cxn>
                            <a:cxn ang="0">
                              <a:pos x="797" y="678"/>
                            </a:cxn>
                          </a:cxnLst>
                          <a:rect l="0" t="0" r="r" b="b"/>
                          <a:pathLst>
                            <a:path w="797" h="678">
                              <a:moveTo>
                                <a:pt x="0" y="0"/>
                              </a:moveTo>
                              <a:lnTo>
                                <a:pt x="20" y="7"/>
                              </a:lnTo>
                              <a:lnTo>
                                <a:pt x="43" y="19"/>
                              </a:lnTo>
                              <a:lnTo>
                                <a:pt x="68" y="31"/>
                              </a:lnTo>
                              <a:lnTo>
                                <a:pt x="88" y="40"/>
                              </a:lnTo>
                              <a:lnTo>
                                <a:pt x="115" y="56"/>
                              </a:lnTo>
                              <a:lnTo>
                                <a:pt x="142" y="64"/>
                              </a:lnTo>
                              <a:lnTo>
                                <a:pt x="169" y="77"/>
                              </a:lnTo>
                              <a:lnTo>
                                <a:pt x="202" y="91"/>
                              </a:lnTo>
                              <a:lnTo>
                                <a:pt x="224" y="100"/>
                              </a:lnTo>
                              <a:lnTo>
                                <a:pt x="259" y="122"/>
                              </a:lnTo>
                              <a:lnTo>
                                <a:pt x="286" y="130"/>
                              </a:lnTo>
                              <a:lnTo>
                                <a:pt x="311" y="143"/>
                              </a:lnTo>
                              <a:lnTo>
                                <a:pt x="338" y="155"/>
                              </a:lnTo>
                              <a:lnTo>
                                <a:pt x="362" y="161"/>
                              </a:lnTo>
                              <a:lnTo>
                                <a:pt x="385" y="172"/>
                              </a:lnTo>
                              <a:lnTo>
                                <a:pt x="418" y="190"/>
                              </a:lnTo>
                              <a:lnTo>
                                <a:pt x="437" y="199"/>
                              </a:lnTo>
                              <a:lnTo>
                                <a:pt x="461" y="213"/>
                              </a:lnTo>
                              <a:lnTo>
                                <a:pt x="486" y="228"/>
                              </a:lnTo>
                              <a:lnTo>
                                <a:pt x="499" y="238"/>
                              </a:lnTo>
                              <a:lnTo>
                                <a:pt x="511" y="248"/>
                              </a:lnTo>
                              <a:lnTo>
                                <a:pt x="527" y="263"/>
                              </a:lnTo>
                              <a:lnTo>
                                <a:pt x="538" y="273"/>
                              </a:lnTo>
                              <a:lnTo>
                                <a:pt x="556" y="290"/>
                              </a:lnTo>
                              <a:lnTo>
                                <a:pt x="567" y="302"/>
                              </a:lnTo>
                              <a:lnTo>
                                <a:pt x="585" y="321"/>
                              </a:lnTo>
                              <a:lnTo>
                                <a:pt x="600" y="337"/>
                              </a:lnTo>
                              <a:lnTo>
                                <a:pt x="616" y="349"/>
                              </a:lnTo>
                              <a:lnTo>
                                <a:pt x="635" y="364"/>
                              </a:lnTo>
                              <a:lnTo>
                                <a:pt x="655" y="374"/>
                              </a:lnTo>
                              <a:lnTo>
                                <a:pt x="670" y="385"/>
                              </a:lnTo>
                              <a:lnTo>
                                <a:pt x="690" y="393"/>
                              </a:lnTo>
                              <a:lnTo>
                                <a:pt x="703" y="407"/>
                              </a:lnTo>
                              <a:lnTo>
                                <a:pt x="727" y="420"/>
                              </a:lnTo>
                              <a:lnTo>
                                <a:pt x="744" y="432"/>
                              </a:lnTo>
                              <a:lnTo>
                                <a:pt x="760" y="444"/>
                              </a:lnTo>
                              <a:lnTo>
                                <a:pt x="777" y="453"/>
                              </a:lnTo>
                              <a:lnTo>
                                <a:pt x="795" y="461"/>
                              </a:lnTo>
                              <a:lnTo>
                                <a:pt x="797" y="480"/>
                              </a:lnTo>
                              <a:lnTo>
                                <a:pt x="797" y="678"/>
                              </a:lnTo>
                            </a:path>
                          </a:pathLst>
                        </a:custGeom>
                        <a:noFill/>
                        <a:ln w="12700">
                          <a:solidFill>
                            <a:srgbClr val="FF0000"/>
                          </a:solidFill>
                          <a:prstDash val="solid"/>
                          <a:round/>
                          <a:headEnd/>
                          <a:tailEnd/>
                        </a:ln>
                      </p:spPr>
                      <p:txBody>
                        <a:bodyPr/>
                        <a:lstStyle/>
                        <a:p>
                          <a:pPr>
                            <a:defRPr/>
                          </a:pPr>
                          <a:endParaRPr lang="en-US"/>
                        </a:p>
                      </p:txBody>
                    </p:sp>
                    <p:sp>
                      <p:nvSpPr>
                        <p:cNvPr id="1320" name="Freeform 247"/>
                        <p:cNvSpPr>
                          <a:spLocks/>
                        </p:cNvSpPr>
                        <p:nvPr/>
                      </p:nvSpPr>
                      <p:spPr bwMode="auto">
                        <a:xfrm>
                          <a:off x="1883" y="3805"/>
                          <a:ext cx="162" cy="31"/>
                        </a:xfrm>
                        <a:custGeom>
                          <a:avLst/>
                          <a:gdLst/>
                          <a:ahLst/>
                          <a:cxnLst>
                            <a:cxn ang="0">
                              <a:pos x="0" y="0"/>
                            </a:cxn>
                            <a:cxn ang="0">
                              <a:pos x="49" y="8"/>
                            </a:cxn>
                            <a:cxn ang="0">
                              <a:pos x="66" y="12"/>
                            </a:cxn>
                            <a:cxn ang="0">
                              <a:pos x="80" y="19"/>
                            </a:cxn>
                            <a:cxn ang="0">
                              <a:pos x="90" y="27"/>
                            </a:cxn>
                            <a:cxn ang="0">
                              <a:pos x="103" y="31"/>
                            </a:cxn>
                            <a:cxn ang="0">
                              <a:pos x="121" y="31"/>
                            </a:cxn>
                            <a:cxn ang="0">
                              <a:pos x="136" y="31"/>
                            </a:cxn>
                            <a:cxn ang="0">
                              <a:pos x="152" y="31"/>
                            </a:cxn>
                            <a:cxn ang="0">
                              <a:pos x="162" y="25"/>
                            </a:cxn>
                          </a:cxnLst>
                          <a:rect l="0" t="0" r="r" b="b"/>
                          <a:pathLst>
                            <a:path w="162" h="31">
                              <a:moveTo>
                                <a:pt x="0" y="0"/>
                              </a:moveTo>
                              <a:lnTo>
                                <a:pt x="49" y="8"/>
                              </a:lnTo>
                              <a:lnTo>
                                <a:pt x="66" y="12"/>
                              </a:lnTo>
                              <a:lnTo>
                                <a:pt x="80" y="19"/>
                              </a:lnTo>
                              <a:lnTo>
                                <a:pt x="90" y="27"/>
                              </a:lnTo>
                              <a:lnTo>
                                <a:pt x="103" y="31"/>
                              </a:lnTo>
                              <a:lnTo>
                                <a:pt x="121" y="31"/>
                              </a:lnTo>
                              <a:lnTo>
                                <a:pt x="136" y="31"/>
                              </a:lnTo>
                              <a:lnTo>
                                <a:pt x="152" y="31"/>
                              </a:lnTo>
                              <a:lnTo>
                                <a:pt x="162" y="25"/>
                              </a:lnTo>
                            </a:path>
                          </a:pathLst>
                        </a:custGeom>
                        <a:noFill/>
                        <a:ln w="12700">
                          <a:solidFill>
                            <a:srgbClr val="FF0000"/>
                          </a:solidFill>
                          <a:prstDash val="solid"/>
                          <a:round/>
                          <a:headEnd/>
                          <a:tailEnd/>
                        </a:ln>
                      </p:spPr>
                      <p:txBody>
                        <a:bodyPr/>
                        <a:lstStyle/>
                        <a:p>
                          <a:pPr>
                            <a:defRPr/>
                          </a:pPr>
                          <a:endParaRPr lang="en-US"/>
                        </a:p>
                      </p:txBody>
                    </p:sp>
                    <p:sp>
                      <p:nvSpPr>
                        <p:cNvPr id="1321" name="Freeform 248"/>
                        <p:cNvSpPr>
                          <a:spLocks/>
                        </p:cNvSpPr>
                        <p:nvPr/>
                      </p:nvSpPr>
                      <p:spPr bwMode="auto">
                        <a:xfrm>
                          <a:off x="1081" y="3274"/>
                          <a:ext cx="369" cy="35"/>
                        </a:xfrm>
                        <a:custGeom>
                          <a:avLst/>
                          <a:gdLst/>
                          <a:ahLst/>
                          <a:cxnLst>
                            <a:cxn ang="0">
                              <a:pos x="0" y="25"/>
                            </a:cxn>
                            <a:cxn ang="0">
                              <a:pos x="33" y="27"/>
                            </a:cxn>
                            <a:cxn ang="0">
                              <a:pos x="64" y="33"/>
                            </a:cxn>
                            <a:cxn ang="0">
                              <a:pos x="93" y="33"/>
                            </a:cxn>
                            <a:cxn ang="0">
                              <a:pos x="123" y="33"/>
                            </a:cxn>
                            <a:cxn ang="0">
                              <a:pos x="152" y="33"/>
                            </a:cxn>
                            <a:cxn ang="0">
                              <a:pos x="189" y="33"/>
                            </a:cxn>
                            <a:cxn ang="0">
                              <a:pos x="218" y="35"/>
                            </a:cxn>
                            <a:cxn ang="0">
                              <a:pos x="249" y="29"/>
                            </a:cxn>
                            <a:cxn ang="0">
                              <a:pos x="282" y="23"/>
                            </a:cxn>
                            <a:cxn ang="0">
                              <a:pos x="305" y="17"/>
                            </a:cxn>
                            <a:cxn ang="0">
                              <a:pos x="334" y="10"/>
                            </a:cxn>
                            <a:cxn ang="0">
                              <a:pos x="369" y="0"/>
                            </a:cxn>
                          </a:cxnLst>
                          <a:rect l="0" t="0" r="r" b="b"/>
                          <a:pathLst>
                            <a:path w="369" h="35">
                              <a:moveTo>
                                <a:pt x="0" y="25"/>
                              </a:moveTo>
                              <a:lnTo>
                                <a:pt x="33" y="27"/>
                              </a:lnTo>
                              <a:lnTo>
                                <a:pt x="64" y="33"/>
                              </a:lnTo>
                              <a:lnTo>
                                <a:pt x="93" y="33"/>
                              </a:lnTo>
                              <a:lnTo>
                                <a:pt x="123" y="33"/>
                              </a:lnTo>
                              <a:lnTo>
                                <a:pt x="152" y="33"/>
                              </a:lnTo>
                              <a:lnTo>
                                <a:pt x="189" y="33"/>
                              </a:lnTo>
                              <a:lnTo>
                                <a:pt x="218" y="35"/>
                              </a:lnTo>
                              <a:lnTo>
                                <a:pt x="249" y="29"/>
                              </a:lnTo>
                              <a:lnTo>
                                <a:pt x="282" y="23"/>
                              </a:lnTo>
                              <a:lnTo>
                                <a:pt x="305" y="17"/>
                              </a:lnTo>
                              <a:lnTo>
                                <a:pt x="334" y="10"/>
                              </a:lnTo>
                              <a:lnTo>
                                <a:pt x="369" y="0"/>
                              </a:lnTo>
                            </a:path>
                          </a:pathLst>
                        </a:custGeom>
                        <a:noFill/>
                        <a:ln w="12700">
                          <a:solidFill>
                            <a:srgbClr val="FF0000"/>
                          </a:solidFill>
                          <a:prstDash val="solid"/>
                          <a:round/>
                          <a:headEnd/>
                          <a:tailEnd/>
                        </a:ln>
                      </p:spPr>
                      <p:txBody>
                        <a:bodyPr/>
                        <a:lstStyle/>
                        <a:p>
                          <a:pPr>
                            <a:defRPr/>
                          </a:pPr>
                          <a:endParaRPr lang="en-US"/>
                        </a:p>
                      </p:txBody>
                    </p:sp>
                    <p:sp>
                      <p:nvSpPr>
                        <p:cNvPr id="1322" name="Line 249"/>
                        <p:cNvSpPr>
                          <a:spLocks noChangeShapeType="1"/>
                        </p:cNvSpPr>
                        <p:nvPr/>
                      </p:nvSpPr>
                      <p:spPr bwMode="auto">
                        <a:xfrm>
                          <a:off x="1928" y="3067"/>
                          <a:ext cx="58" cy="60"/>
                        </a:xfrm>
                        <a:prstGeom prst="line">
                          <a:avLst/>
                        </a:prstGeom>
                        <a:noFill/>
                        <a:ln w="12700">
                          <a:solidFill>
                            <a:srgbClr val="FF0000"/>
                          </a:solidFill>
                          <a:round/>
                          <a:headEnd/>
                          <a:tailEnd/>
                        </a:ln>
                      </p:spPr>
                      <p:txBody>
                        <a:bodyPr/>
                        <a:lstStyle/>
                        <a:p>
                          <a:pPr>
                            <a:defRPr/>
                          </a:pPr>
                          <a:endParaRPr lang="en-US"/>
                        </a:p>
                      </p:txBody>
                    </p:sp>
                    <p:sp>
                      <p:nvSpPr>
                        <p:cNvPr id="1323" name="Freeform 250"/>
                        <p:cNvSpPr>
                          <a:spLocks/>
                        </p:cNvSpPr>
                        <p:nvPr/>
                      </p:nvSpPr>
                      <p:spPr bwMode="auto">
                        <a:xfrm>
                          <a:off x="1367" y="3061"/>
                          <a:ext cx="639" cy="269"/>
                        </a:xfrm>
                        <a:custGeom>
                          <a:avLst/>
                          <a:gdLst/>
                          <a:ahLst/>
                          <a:cxnLst>
                            <a:cxn ang="0">
                              <a:pos x="575" y="0"/>
                            </a:cxn>
                            <a:cxn ang="0">
                              <a:pos x="639" y="66"/>
                            </a:cxn>
                            <a:cxn ang="0">
                              <a:pos x="606" y="69"/>
                            </a:cxn>
                            <a:cxn ang="0">
                              <a:pos x="580" y="75"/>
                            </a:cxn>
                            <a:cxn ang="0">
                              <a:pos x="551" y="79"/>
                            </a:cxn>
                            <a:cxn ang="0">
                              <a:pos x="528" y="83"/>
                            </a:cxn>
                            <a:cxn ang="0">
                              <a:pos x="501" y="89"/>
                            </a:cxn>
                            <a:cxn ang="0">
                              <a:pos x="474" y="97"/>
                            </a:cxn>
                            <a:cxn ang="0">
                              <a:pos x="443" y="102"/>
                            </a:cxn>
                            <a:cxn ang="0">
                              <a:pos x="417" y="112"/>
                            </a:cxn>
                            <a:cxn ang="0">
                              <a:pos x="388" y="118"/>
                            </a:cxn>
                            <a:cxn ang="0">
                              <a:pos x="361" y="126"/>
                            </a:cxn>
                            <a:cxn ang="0">
                              <a:pos x="338" y="133"/>
                            </a:cxn>
                            <a:cxn ang="0">
                              <a:pos x="316" y="139"/>
                            </a:cxn>
                            <a:cxn ang="0">
                              <a:pos x="301" y="149"/>
                            </a:cxn>
                            <a:cxn ang="0">
                              <a:pos x="283" y="159"/>
                            </a:cxn>
                            <a:cxn ang="0">
                              <a:pos x="262" y="172"/>
                            </a:cxn>
                            <a:cxn ang="0">
                              <a:pos x="241" y="184"/>
                            </a:cxn>
                            <a:cxn ang="0">
                              <a:pos x="225" y="195"/>
                            </a:cxn>
                            <a:cxn ang="0">
                              <a:pos x="208" y="209"/>
                            </a:cxn>
                            <a:cxn ang="0">
                              <a:pos x="180" y="225"/>
                            </a:cxn>
                            <a:cxn ang="0">
                              <a:pos x="161" y="234"/>
                            </a:cxn>
                            <a:cxn ang="0">
                              <a:pos x="140" y="246"/>
                            </a:cxn>
                            <a:cxn ang="0">
                              <a:pos x="116" y="254"/>
                            </a:cxn>
                            <a:cxn ang="0">
                              <a:pos x="85" y="263"/>
                            </a:cxn>
                            <a:cxn ang="0">
                              <a:pos x="60" y="265"/>
                            </a:cxn>
                            <a:cxn ang="0">
                              <a:pos x="25" y="269"/>
                            </a:cxn>
                            <a:cxn ang="0">
                              <a:pos x="0" y="267"/>
                            </a:cxn>
                          </a:cxnLst>
                          <a:rect l="0" t="0" r="r" b="b"/>
                          <a:pathLst>
                            <a:path w="639" h="269">
                              <a:moveTo>
                                <a:pt x="575" y="0"/>
                              </a:moveTo>
                              <a:lnTo>
                                <a:pt x="639" y="66"/>
                              </a:lnTo>
                              <a:lnTo>
                                <a:pt x="606" y="69"/>
                              </a:lnTo>
                              <a:lnTo>
                                <a:pt x="580" y="75"/>
                              </a:lnTo>
                              <a:lnTo>
                                <a:pt x="551" y="79"/>
                              </a:lnTo>
                              <a:lnTo>
                                <a:pt x="528" y="83"/>
                              </a:lnTo>
                              <a:lnTo>
                                <a:pt x="501" y="89"/>
                              </a:lnTo>
                              <a:lnTo>
                                <a:pt x="474" y="97"/>
                              </a:lnTo>
                              <a:lnTo>
                                <a:pt x="443" y="102"/>
                              </a:lnTo>
                              <a:lnTo>
                                <a:pt x="417" y="112"/>
                              </a:lnTo>
                              <a:lnTo>
                                <a:pt x="388" y="118"/>
                              </a:lnTo>
                              <a:lnTo>
                                <a:pt x="361" y="126"/>
                              </a:lnTo>
                              <a:lnTo>
                                <a:pt x="338" y="133"/>
                              </a:lnTo>
                              <a:lnTo>
                                <a:pt x="316" y="139"/>
                              </a:lnTo>
                              <a:lnTo>
                                <a:pt x="301" y="149"/>
                              </a:lnTo>
                              <a:lnTo>
                                <a:pt x="283" y="159"/>
                              </a:lnTo>
                              <a:lnTo>
                                <a:pt x="262" y="172"/>
                              </a:lnTo>
                              <a:lnTo>
                                <a:pt x="241" y="184"/>
                              </a:lnTo>
                              <a:lnTo>
                                <a:pt x="225" y="195"/>
                              </a:lnTo>
                              <a:lnTo>
                                <a:pt x="208" y="209"/>
                              </a:lnTo>
                              <a:lnTo>
                                <a:pt x="180" y="225"/>
                              </a:lnTo>
                              <a:lnTo>
                                <a:pt x="161" y="234"/>
                              </a:lnTo>
                              <a:lnTo>
                                <a:pt x="140" y="246"/>
                              </a:lnTo>
                              <a:lnTo>
                                <a:pt x="116" y="254"/>
                              </a:lnTo>
                              <a:lnTo>
                                <a:pt x="85" y="263"/>
                              </a:lnTo>
                              <a:lnTo>
                                <a:pt x="60" y="265"/>
                              </a:lnTo>
                              <a:lnTo>
                                <a:pt x="25" y="269"/>
                              </a:lnTo>
                              <a:lnTo>
                                <a:pt x="0" y="267"/>
                              </a:lnTo>
                            </a:path>
                          </a:pathLst>
                        </a:custGeom>
                        <a:noFill/>
                        <a:ln w="12700">
                          <a:solidFill>
                            <a:srgbClr val="FF0000"/>
                          </a:solidFill>
                          <a:prstDash val="solid"/>
                          <a:round/>
                          <a:headEnd/>
                          <a:tailEnd/>
                        </a:ln>
                      </p:spPr>
                      <p:txBody>
                        <a:bodyPr/>
                        <a:lstStyle/>
                        <a:p>
                          <a:pPr>
                            <a:defRPr/>
                          </a:pPr>
                          <a:endParaRPr lang="en-US"/>
                        </a:p>
                      </p:txBody>
                    </p:sp>
                    <p:sp>
                      <p:nvSpPr>
                        <p:cNvPr id="1324" name="Freeform 251"/>
                        <p:cNvSpPr>
                          <a:spLocks/>
                        </p:cNvSpPr>
                        <p:nvPr/>
                      </p:nvSpPr>
                      <p:spPr bwMode="auto">
                        <a:xfrm>
                          <a:off x="1711" y="3047"/>
                          <a:ext cx="330" cy="82"/>
                        </a:xfrm>
                        <a:custGeom>
                          <a:avLst/>
                          <a:gdLst/>
                          <a:ahLst/>
                          <a:cxnLst>
                            <a:cxn ang="0">
                              <a:pos x="0" y="82"/>
                            </a:cxn>
                            <a:cxn ang="0">
                              <a:pos x="19" y="72"/>
                            </a:cxn>
                            <a:cxn ang="0">
                              <a:pos x="36" y="62"/>
                            </a:cxn>
                            <a:cxn ang="0">
                              <a:pos x="54" y="56"/>
                            </a:cxn>
                            <a:cxn ang="0">
                              <a:pos x="79" y="47"/>
                            </a:cxn>
                            <a:cxn ang="0">
                              <a:pos x="104" y="41"/>
                            </a:cxn>
                            <a:cxn ang="0">
                              <a:pos x="126" y="37"/>
                            </a:cxn>
                            <a:cxn ang="0">
                              <a:pos x="149" y="29"/>
                            </a:cxn>
                            <a:cxn ang="0">
                              <a:pos x="172" y="23"/>
                            </a:cxn>
                            <a:cxn ang="0">
                              <a:pos x="198" y="18"/>
                            </a:cxn>
                            <a:cxn ang="0">
                              <a:pos x="225" y="14"/>
                            </a:cxn>
                            <a:cxn ang="0">
                              <a:pos x="248" y="10"/>
                            </a:cxn>
                            <a:cxn ang="0">
                              <a:pos x="273" y="6"/>
                            </a:cxn>
                            <a:cxn ang="0">
                              <a:pos x="295" y="4"/>
                            </a:cxn>
                            <a:cxn ang="0">
                              <a:pos x="310" y="0"/>
                            </a:cxn>
                            <a:cxn ang="0">
                              <a:pos x="330" y="0"/>
                            </a:cxn>
                          </a:cxnLst>
                          <a:rect l="0" t="0" r="r" b="b"/>
                          <a:pathLst>
                            <a:path w="330" h="82">
                              <a:moveTo>
                                <a:pt x="0" y="82"/>
                              </a:moveTo>
                              <a:lnTo>
                                <a:pt x="19" y="72"/>
                              </a:lnTo>
                              <a:lnTo>
                                <a:pt x="36" y="62"/>
                              </a:lnTo>
                              <a:lnTo>
                                <a:pt x="54" y="56"/>
                              </a:lnTo>
                              <a:lnTo>
                                <a:pt x="79" y="47"/>
                              </a:lnTo>
                              <a:lnTo>
                                <a:pt x="104" y="41"/>
                              </a:lnTo>
                              <a:lnTo>
                                <a:pt x="126" y="37"/>
                              </a:lnTo>
                              <a:lnTo>
                                <a:pt x="149" y="29"/>
                              </a:lnTo>
                              <a:lnTo>
                                <a:pt x="172" y="23"/>
                              </a:lnTo>
                              <a:lnTo>
                                <a:pt x="198" y="18"/>
                              </a:lnTo>
                              <a:lnTo>
                                <a:pt x="225" y="14"/>
                              </a:lnTo>
                              <a:lnTo>
                                <a:pt x="248" y="10"/>
                              </a:lnTo>
                              <a:lnTo>
                                <a:pt x="273" y="6"/>
                              </a:lnTo>
                              <a:lnTo>
                                <a:pt x="295" y="4"/>
                              </a:lnTo>
                              <a:lnTo>
                                <a:pt x="310" y="0"/>
                              </a:lnTo>
                              <a:lnTo>
                                <a:pt x="330" y="0"/>
                              </a:lnTo>
                            </a:path>
                          </a:pathLst>
                        </a:custGeom>
                        <a:noFill/>
                        <a:ln w="12700">
                          <a:solidFill>
                            <a:srgbClr val="FF0000"/>
                          </a:solidFill>
                          <a:prstDash val="solid"/>
                          <a:round/>
                          <a:headEnd/>
                          <a:tailEnd/>
                        </a:ln>
                      </p:spPr>
                      <p:txBody>
                        <a:bodyPr/>
                        <a:lstStyle/>
                        <a:p>
                          <a:pPr>
                            <a:defRPr/>
                          </a:pPr>
                          <a:endParaRPr lang="en-US"/>
                        </a:p>
                      </p:txBody>
                    </p:sp>
                    <p:sp>
                      <p:nvSpPr>
                        <p:cNvPr id="1325" name="Freeform 252"/>
                        <p:cNvSpPr>
                          <a:spLocks/>
                        </p:cNvSpPr>
                        <p:nvPr/>
                      </p:nvSpPr>
                      <p:spPr bwMode="auto">
                        <a:xfrm>
                          <a:off x="1489" y="3247"/>
                          <a:ext cx="196" cy="89"/>
                        </a:xfrm>
                        <a:custGeom>
                          <a:avLst/>
                          <a:gdLst/>
                          <a:ahLst/>
                          <a:cxnLst>
                            <a:cxn ang="0">
                              <a:pos x="0" y="89"/>
                            </a:cxn>
                            <a:cxn ang="0">
                              <a:pos x="29" y="83"/>
                            </a:cxn>
                            <a:cxn ang="0">
                              <a:pos x="45" y="73"/>
                            </a:cxn>
                            <a:cxn ang="0">
                              <a:pos x="66" y="66"/>
                            </a:cxn>
                            <a:cxn ang="0">
                              <a:pos x="82" y="52"/>
                            </a:cxn>
                            <a:cxn ang="0">
                              <a:pos x="97" y="40"/>
                            </a:cxn>
                            <a:cxn ang="0">
                              <a:pos x="113" y="33"/>
                            </a:cxn>
                            <a:cxn ang="0">
                              <a:pos x="136" y="25"/>
                            </a:cxn>
                            <a:cxn ang="0">
                              <a:pos x="157" y="17"/>
                            </a:cxn>
                            <a:cxn ang="0">
                              <a:pos x="177" y="8"/>
                            </a:cxn>
                            <a:cxn ang="0">
                              <a:pos x="196" y="0"/>
                            </a:cxn>
                          </a:cxnLst>
                          <a:rect l="0" t="0" r="r" b="b"/>
                          <a:pathLst>
                            <a:path w="196" h="89">
                              <a:moveTo>
                                <a:pt x="0" y="89"/>
                              </a:moveTo>
                              <a:lnTo>
                                <a:pt x="29" y="83"/>
                              </a:lnTo>
                              <a:lnTo>
                                <a:pt x="45" y="73"/>
                              </a:lnTo>
                              <a:lnTo>
                                <a:pt x="66" y="66"/>
                              </a:lnTo>
                              <a:lnTo>
                                <a:pt x="82" y="52"/>
                              </a:lnTo>
                              <a:lnTo>
                                <a:pt x="97" y="40"/>
                              </a:lnTo>
                              <a:lnTo>
                                <a:pt x="113" y="33"/>
                              </a:lnTo>
                              <a:lnTo>
                                <a:pt x="136" y="25"/>
                              </a:lnTo>
                              <a:lnTo>
                                <a:pt x="157" y="17"/>
                              </a:lnTo>
                              <a:lnTo>
                                <a:pt x="177" y="8"/>
                              </a:lnTo>
                              <a:lnTo>
                                <a:pt x="196" y="0"/>
                              </a:lnTo>
                            </a:path>
                          </a:pathLst>
                        </a:custGeom>
                        <a:noFill/>
                        <a:ln w="12700">
                          <a:solidFill>
                            <a:srgbClr val="FF0000"/>
                          </a:solidFill>
                          <a:prstDash val="solid"/>
                          <a:round/>
                          <a:headEnd/>
                          <a:tailEnd/>
                        </a:ln>
                      </p:spPr>
                      <p:txBody>
                        <a:bodyPr/>
                        <a:lstStyle/>
                        <a:p>
                          <a:pPr>
                            <a:defRPr/>
                          </a:pPr>
                          <a:endParaRPr lang="en-US"/>
                        </a:p>
                      </p:txBody>
                    </p:sp>
                    <p:sp>
                      <p:nvSpPr>
                        <p:cNvPr id="1326" name="Freeform 253"/>
                        <p:cNvSpPr>
                          <a:spLocks/>
                        </p:cNvSpPr>
                        <p:nvPr/>
                      </p:nvSpPr>
                      <p:spPr bwMode="auto">
                        <a:xfrm>
                          <a:off x="2023" y="3619"/>
                          <a:ext cx="20" cy="12"/>
                        </a:xfrm>
                        <a:custGeom>
                          <a:avLst/>
                          <a:gdLst/>
                          <a:ahLst/>
                          <a:cxnLst>
                            <a:cxn ang="0">
                              <a:pos x="20" y="6"/>
                            </a:cxn>
                            <a:cxn ang="0">
                              <a:pos x="2" y="12"/>
                            </a:cxn>
                            <a:cxn ang="0">
                              <a:pos x="0" y="4"/>
                            </a:cxn>
                            <a:cxn ang="0">
                              <a:pos x="18" y="0"/>
                            </a:cxn>
                            <a:cxn ang="0">
                              <a:pos x="20" y="6"/>
                            </a:cxn>
                          </a:cxnLst>
                          <a:rect l="0" t="0" r="r" b="b"/>
                          <a:pathLst>
                            <a:path w="20" h="12">
                              <a:moveTo>
                                <a:pt x="20" y="6"/>
                              </a:moveTo>
                              <a:lnTo>
                                <a:pt x="2" y="12"/>
                              </a:lnTo>
                              <a:lnTo>
                                <a:pt x="0" y="4"/>
                              </a:lnTo>
                              <a:lnTo>
                                <a:pt x="18" y="0"/>
                              </a:lnTo>
                              <a:lnTo>
                                <a:pt x="20" y="6"/>
                              </a:lnTo>
                              <a:close/>
                            </a:path>
                          </a:pathLst>
                        </a:custGeom>
                        <a:solidFill>
                          <a:srgbClr val="FF0000"/>
                        </a:solidFill>
                        <a:ln w="9525">
                          <a:noFill/>
                          <a:round/>
                          <a:headEnd/>
                          <a:tailEnd/>
                        </a:ln>
                      </p:spPr>
                      <p:txBody>
                        <a:bodyPr/>
                        <a:lstStyle/>
                        <a:p>
                          <a:pPr>
                            <a:defRPr/>
                          </a:pPr>
                          <a:endParaRPr lang="en-US"/>
                        </a:p>
                      </p:txBody>
                    </p:sp>
                    <p:sp>
                      <p:nvSpPr>
                        <p:cNvPr id="1327" name="Freeform 254"/>
                        <p:cNvSpPr>
                          <a:spLocks/>
                        </p:cNvSpPr>
                        <p:nvPr/>
                      </p:nvSpPr>
                      <p:spPr bwMode="auto">
                        <a:xfrm>
                          <a:off x="2014" y="3623"/>
                          <a:ext cx="11" cy="9"/>
                        </a:xfrm>
                        <a:custGeom>
                          <a:avLst/>
                          <a:gdLst/>
                          <a:ahLst/>
                          <a:cxnLst>
                            <a:cxn ang="0">
                              <a:pos x="11" y="8"/>
                            </a:cxn>
                            <a:cxn ang="0">
                              <a:pos x="1" y="9"/>
                            </a:cxn>
                            <a:cxn ang="0">
                              <a:pos x="0" y="2"/>
                            </a:cxn>
                            <a:cxn ang="0">
                              <a:pos x="7" y="0"/>
                            </a:cxn>
                            <a:cxn ang="0">
                              <a:pos x="11" y="8"/>
                            </a:cxn>
                          </a:cxnLst>
                          <a:rect l="0" t="0" r="r" b="b"/>
                          <a:pathLst>
                            <a:path w="11" h="9">
                              <a:moveTo>
                                <a:pt x="11" y="8"/>
                              </a:moveTo>
                              <a:lnTo>
                                <a:pt x="1" y="9"/>
                              </a:lnTo>
                              <a:lnTo>
                                <a:pt x="0" y="2"/>
                              </a:lnTo>
                              <a:lnTo>
                                <a:pt x="7" y="0"/>
                              </a:lnTo>
                              <a:lnTo>
                                <a:pt x="11" y="8"/>
                              </a:lnTo>
                              <a:close/>
                            </a:path>
                          </a:pathLst>
                        </a:custGeom>
                        <a:solidFill>
                          <a:srgbClr val="FF0000"/>
                        </a:solidFill>
                        <a:ln w="9525">
                          <a:noFill/>
                          <a:round/>
                          <a:headEnd/>
                          <a:tailEnd/>
                        </a:ln>
                      </p:spPr>
                      <p:txBody>
                        <a:bodyPr/>
                        <a:lstStyle/>
                        <a:p>
                          <a:pPr>
                            <a:defRPr/>
                          </a:pPr>
                          <a:endParaRPr lang="en-US"/>
                        </a:p>
                      </p:txBody>
                    </p:sp>
                    <p:sp>
                      <p:nvSpPr>
                        <p:cNvPr id="1328" name="Freeform 255"/>
                        <p:cNvSpPr>
                          <a:spLocks/>
                        </p:cNvSpPr>
                        <p:nvPr/>
                      </p:nvSpPr>
                      <p:spPr bwMode="auto">
                        <a:xfrm>
                          <a:off x="2021" y="3623"/>
                          <a:ext cx="4" cy="8"/>
                        </a:xfrm>
                        <a:custGeom>
                          <a:avLst/>
                          <a:gdLst/>
                          <a:ahLst/>
                          <a:cxnLst>
                            <a:cxn ang="0">
                              <a:pos x="4" y="8"/>
                            </a:cxn>
                            <a:cxn ang="0">
                              <a:pos x="4" y="8"/>
                            </a:cxn>
                            <a:cxn ang="0">
                              <a:pos x="2" y="0"/>
                            </a:cxn>
                            <a:cxn ang="0">
                              <a:pos x="0" y="0"/>
                            </a:cxn>
                            <a:cxn ang="0">
                              <a:pos x="4" y="8"/>
                            </a:cxn>
                          </a:cxnLst>
                          <a:rect l="0" t="0" r="r" b="b"/>
                          <a:pathLst>
                            <a:path w="4" h="8">
                              <a:moveTo>
                                <a:pt x="4" y="8"/>
                              </a:moveTo>
                              <a:lnTo>
                                <a:pt x="4" y="8"/>
                              </a:lnTo>
                              <a:lnTo>
                                <a:pt x="2" y="0"/>
                              </a:lnTo>
                              <a:lnTo>
                                <a:pt x="0" y="0"/>
                              </a:lnTo>
                              <a:lnTo>
                                <a:pt x="4" y="8"/>
                              </a:lnTo>
                              <a:close/>
                            </a:path>
                          </a:pathLst>
                        </a:custGeom>
                        <a:solidFill>
                          <a:srgbClr val="FF0000"/>
                        </a:solidFill>
                        <a:ln w="9525">
                          <a:noFill/>
                          <a:round/>
                          <a:headEnd/>
                          <a:tailEnd/>
                        </a:ln>
                      </p:spPr>
                      <p:txBody>
                        <a:bodyPr/>
                        <a:lstStyle/>
                        <a:p>
                          <a:pPr>
                            <a:defRPr/>
                          </a:pPr>
                          <a:endParaRPr lang="en-US"/>
                        </a:p>
                      </p:txBody>
                    </p:sp>
                    <p:sp>
                      <p:nvSpPr>
                        <p:cNvPr id="1329" name="Freeform 256"/>
                        <p:cNvSpPr>
                          <a:spLocks/>
                        </p:cNvSpPr>
                        <p:nvPr/>
                      </p:nvSpPr>
                      <p:spPr bwMode="auto">
                        <a:xfrm>
                          <a:off x="1980" y="3638"/>
                          <a:ext cx="8" cy="10"/>
                        </a:xfrm>
                        <a:custGeom>
                          <a:avLst/>
                          <a:gdLst/>
                          <a:ahLst/>
                          <a:cxnLst>
                            <a:cxn ang="0">
                              <a:pos x="8" y="6"/>
                            </a:cxn>
                            <a:cxn ang="0">
                              <a:pos x="4" y="10"/>
                            </a:cxn>
                            <a:cxn ang="0">
                              <a:pos x="0" y="2"/>
                            </a:cxn>
                            <a:cxn ang="0">
                              <a:pos x="4" y="0"/>
                            </a:cxn>
                            <a:cxn ang="0">
                              <a:pos x="8" y="6"/>
                            </a:cxn>
                          </a:cxnLst>
                          <a:rect l="0" t="0" r="r" b="b"/>
                          <a:pathLst>
                            <a:path w="8" h="10">
                              <a:moveTo>
                                <a:pt x="8" y="6"/>
                              </a:moveTo>
                              <a:lnTo>
                                <a:pt x="4" y="10"/>
                              </a:lnTo>
                              <a:lnTo>
                                <a:pt x="0" y="2"/>
                              </a:lnTo>
                              <a:lnTo>
                                <a:pt x="4" y="0"/>
                              </a:lnTo>
                              <a:lnTo>
                                <a:pt x="8" y="6"/>
                              </a:lnTo>
                              <a:close/>
                            </a:path>
                          </a:pathLst>
                        </a:custGeom>
                        <a:solidFill>
                          <a:srgbClr val="FF0000"/>
                        </a:solidFill>
                        <a:ln w="9525">
                          <a:noFill/>
                          <a:round/>
                          <a:headEnd/>
                          <a:tailEnd/>
                        </a:ln>
                      </p:spPr>
                      <p:txBody>
                        <a:bodyPr/>
                        <a:lstStyle/>
                        <a:p>
                          <a:pPr>
                            <a:defRPr/>
                          </a:pPr>
                          <a:endParaRPr lang="en-US"/>
                        </a:p>
                      </p:txBody>
                    </p:sp>
                    <p:sp>
                      <p:nvSpPr>
                        <p:cNvPr id="1330" name="Freeform 257"/>
                        <p:cNvSpPr>
                          <a:spLocks/>
                        </p:cNvSpPr>
                        <p:nvPr/>
                      </p:nvSpPr>
                      <p:spPr bwMode="auto">
                        <a:xfrm>
                          <a:off x="1965" y="3640"/>
                          <a:ext cx="19" cy="20"/>
                        </a:xfrm>
                        <a:custGeom>
                          <a:avLst/>
                          <a:gdLst/>
                          <a:ahLst/>
                          <a:cxnLst>
                            <a:cxn ang="0">
                              <a:pos x="19" y="8"/>
                            </a:cxn>
                            <a:cxn ang="0">
                              <a:pos x="6" y="20"/>
                            </a:cxn>
                            <a:cxn ang="0">
                              <a:pos x="0" y="12"/>
                            </a:cxn>
                            <a:cxn ang="0">
                              <a:pos x="15" y="0"/>
                            </a:cxn>
                            <a:cxn ang="0">
                              <a:pos x="19" y="8"/>
                            </a:cxn>
                          </a:cxnLst>
                          <a:rect l="0" t="0" r="r" b="b"/>
                          <a:pathLst>
                            <a:path w="19" h="20">
                              <a:moveTo>
                                <a:pt x="19" y="8"/>
                              </a:moveTo>
                              <a:lnTo>
                                <a:pt x="6" y="20"/>
                              </a:lnTo>
                              <a:lnTo>
                                <a:pt x="0" y="12"/>
                              </a:lnTo>
                              <a:lnTo>
                                <a:pt x="15" y="0"/>
                              </a:lnTo>
                              <a:lnTo>
                                <a:pt x="19" y="8"/>
                              </a:lnTo>
                              <a:close/>
                            </a:path>
                          </a:pathLst>
                        </a:custGeom>
                        <a:solidFill>
                          <a:srgbClr val="FF0000"/>
                        </a:solidFill>
                        <a:ln w="9525">
                          <a:noFill/>
                          <a:round/>
                          <a:headEnd/>
                          <a:tailEnd/>
                        </a:ln>
                      </p:spPr>
                      <p:txBody>
                        <a:bodyPr/>
                        <a:lstStyle/>
                        <a:p>
                          <a:pPr>
                            <a:defRPr/>
                          </a:pPr>
                          <a:endParaRPr lang="en-US"/>
                        </a:p>
                      </p:txBody>
                    </p:sp>
                    <p:sp>
                      <p:nvSpPr>
                        <p:cNvPr id="1331" name="Freeform 258"/>
                        <p:cNvSpPr>
                          <a:spLocks/>
                        </p:cNvSpPr>
                        <p:nvPr/>
                      </p:nvSpPr>
                      <p:spPr bwMode="auto">
                        <a:xfrm>
                          <a:off x="1980" y="3640"/>
                          <a:ext cx="4" cy="8"/>
                        </a:xfrm>
                        <a:custGeom>
                          <a:avLst/>
                          <a:gdLst/>
                          <a:ahLst/>
                          <a:cxnLst>
                            <a:cxn ang="0">
                              <a:pos x="4" y="8"/>
                            </a:cxn>
                            <a:cxn ang="0">
                              <a:pos x="4" y="8"/>
                            </a:cxn>
                            <a:cxn ang="0">
                              <a:pos x="0" y="0"/>
                            </a:cxn>
                            <a:cxn ang="0">
                              <a:pos x="0" y="0"/>
                            </a:cxn>
                            <a:cxn ang="0">
                              <a:pos x="4" y="8"/>
                            </a:cxn>
                          </a:cxnLst>
                          <a:rect l="0" t="0" r="r" b="b"/>
                          <a:pathLst>
                            <a:path w="4" h="8">
                              <a:moveTo>
                                <a:pt x="4" y="8"/>
                              </a:moveTo>
                              <a:lnTo>
                                <a:pt x="4" y="8"/>
                              </a:lnTo>
                              <a:lnTo>
                                <a:pt x="0" y="0"/>
                              </a:lnTo>
                              <a:lnTo>
                                <a:pt x="0" y="0"/>
                              </a:lnTo>
                              <a:lnTo>
                                <a:pt x="4" y="8"/>
                              </a:lnTo>
                              <a:close/>
                            </a:path>
                          </a:pathLst>
                        </a:custGeom>
                        <a:solidFill>
                          <a:srgbClr val="FF0000"/>
                        </a:solidFill>
                        <a:ln w="9525">
                          <a:noFill/>
                          <a:round/>
                          <a:headEnd/>
                          <a:tailEnd/>
                        </a:ln>
                      </p:spPr>
                      <p:txBody>
                        <a:bodyPr/>
                        <a:lstStyle/>
                        <a:p>
                          <a:pPr>
                            <a:defRPr/>
                          </a:pPr>
                          <a:endParaRPr lang="en-US"/>
                        </a:p>
                      </p:txBody>
                    </p:sp>
                    <p:sp>
                      <p:nvSpPr>
                        <p:cNvPr id="1332" name="Freeform 259"/>
                        <p:cNvSpPr>
                          <a:spLocks/>
                        </p:cNvSpPr>
                        <p:nvPr/>
                      </p:nvSpPr>
                      <p:spPr bwMode="auto">
                        <a:xfrm>
                          <a:off x="1963" y="3652"/>
                          <a:ext cx="6" cy="10"/>
                        </a:xfrm>
                        <a:custGeom>
                          <a:avLst/>
                          <a:gdLst/>
                          <a:ahLst/>
                          <a:cxnLst>
                            <a:cxn ang="0">
                              <a:pos x="6" y="8"/>
                            </a:cxn>
                            <a:cxn ang="0">
                              <a:pos x="2" y="10"/>
                            </a:cxn>
                            <a:cxn ang="0">
                              <a:pos x="0" y="2"/>
                            </a:cxn>
                            <a:cxn ang="0">
                              <a:pos x="4" y="0"/>
                            </a:cxn>
                            <a:cxn ang="0">
                              <a:pos x="6" y="8"/>
                            </a:cxn>
                          </a:cxnLst>
                          <a:rect l="0" t="0" r="r" b="b"/>
                          <a:pathLst>
                            <a:path w="6" h="10">
                              <a:moveTo>
                                <a:pt x="6" y="8"/>
                              </a:moveTo>
                              <a:lnTo>
                                <a:pt x="2" y="10"/>
                              </a:lnTo>
                              <a:lnTo>
                                <a:pt x="0" y="2"/>
                              </a:lnTo>
                              <a:lnTo>
                                <a:pt x="4" y="0"/>
                              </a:lnTo>
                              <a:lnTo>
                                <a:pt x="6" y="8"/>
                              </a:lnTo>
                              <a:close/>
                            </a:path>
                          </a:pathLst>
                        </a:custGeom>
                        <a:solidFill>
                          <a:srgbClr val="FF0000"/>
                        </a:solidFill>
                        <a:ln w="9525">
                          <a:noFill/>
                          <a:round/>
                          <a:headEnd/>
                          <a:tailEnd/>
                        </a:ln>
                      </p:spPr>
                      <p:txBody>
                        <a:bodyPr/>
                        <a:lstStyle/>
                        <a:p>
                          <a:pPr>
                            <a:defRPr/>
                          </a:pPr>
                          <a:endParaRPr lang="en-US"/>
                        </a:p>
                      </p:txBody>
                    </p:sp>
                    <p:sp>
                      <p:nvSpPr>
                        <p:cNvPr id="1333" name="Freeform 260"/>
                        <p:cNvSpPr>
                          <a:spLocks/>
                        </p:cNvSpPr>
                        <p:nvPr/>
                      </p:nvSpPr>
                      <p:spPr bwMode="auto">
                        <a:xfrm>
                          <a:off x="1965" y="3652"/>
                          <a:ext cx="6" cy="8"/>
                        </a:xfrm>
                        <a:custGeom>
                          <a:avLst/>
                          <a:gdLst/>
                          <a:ahLst/>
                          <a:cxnLst>
                            <a:cxn ang="0">
                              <a:pos x="4" y="8"/>
                            </a:cxn>
                            <a:cxn ang="0">
                              <a:pos x="6" y="8"/>
                            </a:cxn>
                            <a:cxn ang="0">
                              <a:pos x="0" y="0"/>
                            </a:cxn>
                            <a:cxn ang="0">
                              <a:pos x="2" y="0"/>
                            </a:cxn>
                            <a:cxn ang="0">
                              <a:pos x="4" y="8"/>
                            </a:cxn>
                          </a:cxnLst>
                          <a:rect l="0" t="0" r="r" b="b"/>
                          <a:pathLst>
                            <a:path w="6" h="8">
                              <a:moveTo>
                                <a:pt x="4" y="8"/>
                              </a:moveTo>
                              <a:lnTo>
                                <a:pt x="6" y="8"/>
                              </a:lnTo>
                              <a:lnTo>
                                <a:pt x="0" y="0"/>
                              </a:lnTo>
                              <a:lnTo>
                                <a:pt x="2" y="0"/>
                              </a:lnTo>
                              <a:lnTo>
                                <a:pt x="4" y="8"/>
                              </a:lnTo>
                              <a:close/>
                            </a:path>
                          </a:pathLst>
                        </a:custGeom>
                        <a:solidFill>
                          <a:srgbClr val="FF0000"/>
                        </a:solidFill>
                        <a:ln w="9525">
                          <a:noFill/>
                          <a:round/>
                          <a:headEnd/>
                          <a:tailEnd/>
                        </a:ln>
                      </p:spPr>
                      <p:txBody>
                        <a:bodyPr/>
                        <a:lstStyle/>
                        <a:p>
                          <a:pPr>
                            <a:defRPr/>
                          </a:pPr>
                          <a:endParaRPr lang="en-US"/>
                        </a:p>
                      </p:txBody>
                    </p:sp>
                    <p:sp>
                      <p:nvSpPr>
                        <p:cNvPr id="1334" name="Freeform 261"/>
                        <p:cNvSpPr>
                          <a:spLocks/>
                        </p:cNvSpPr>
                        <p:nvPr/>
                      </p:nvSpPr>
                      <p:spPr bwMode="auto">
                        <a:xfrm>
                          <a:off x="1922" y="3654"/>
                          <a:ext cx="12" cy="9"/>
                        </a:xfrm>
                        <a:custGeom>
                          <a:avLst/>
                          <a:gdLst/>
                          <a:ahLst/>
                          <a:cxnLst>
                            <a:cxn ang="0">
                              <a:pos x="10" y="9"/>
                            </a:cxn>
                            <a:cxn ang="0">
                              <a:pos x="0" y="8"/>
                            </a:cxn>
                            <a:cxn ang="0">
                              <a:pos x="2" y="0"/>
                            </a:cxn>
                            <a:cxn ang="0">
                              <a:pos x="12" y="2"/>
                            </a:cxn>
                            <a:cxn ang="0">
                              <a:pos x="10" y="9"/>
                            </a:cxn>
                          </a:cxnLst>
                          <a:rect l="0" t="0" r="r" b="b"/>
                          <a:pathLst>
                            <a:path w="12" h="9">
                              <a:moveTo>
                                <a:pt x="10" y="9"/>
                              </a:moveTo>
                              <a:lnTo>
                                <a:pt x="0" y="8"/>
                              </a:lnTo>
                              <a:lnTo>
                                <a:pt x="2" y="0"/>
                              </a:lnTo>
                              <a:lnTo>
                                <a:pt x="12" y="2"/>
                              </a:lnTo>
                              <a:lnTo>
                                <a:pt x="10" y="9"/>
                              </a:lnTo>
                              <a:close/>
                            </a:path>
                          </a:pathLst>
                        </a:custGeom>
                        <a:solidFill>
                          <a:srgbClr val="FF0000"/>
                        </a:solidFill>
                        <a:ln w="9525">
                          <a:noFill/>
                          <a:round/>
                          <a:headEnd/>
                          <a:tailEnd/>
                        </a:ln>
                      </p:spPr>
                      <p:txBody>
                        <a:bodyPr/>
                        <a:lstStyle/>
                        <a:p>
                          <a:pPr>
                            <a:defRPr/>
                          </a:pPr>
                          <a:endParaRPr lang="en-US"/>
                        </a:p>
                      </p:txBody>
                    </p:sp>
                    <p:sp>
                      <p:nvSpPr>
                        <p:cNvPr id="1335" name="Freeform 262"/>
                        <p:cNvSpPr>
                          <a:spLocks/>
                        </p:cNvSpPr>
                        <p:nvPr/>
                      </p:nvSpPr>
                      <p:spPr bwMode="auto">
                        <a:xfrm>
                          <a:off x="1905" y="3648"/>
                          <a:ext cx="19" cy="14"/>
                        </a:xfrm>
                        <a:custGeom>
                          <a:avLst/>
                          <a:gdLst/>
                          <a:ahLst/>
                          <a:cxnLst>
                            <a:cxn ang="0">
                              <a:pos x="17" y="14"/>
                            </a:cxn>
                            <a:cxn ang="0">
                              <a:pos x="0" y="8"/>
                            </a:cxn>
                            <a:cxn ang="0">
                              <a:pos x="4" y="0"/>
                            </a:cxn>
                            <a:cxn ang="0">
                              <a:pos x="19" y="6"/>
                            </a:cxn>
                            <a:cxn ang="0">
                              <a:pos x="17" y="14"/>
                            </a:cxn>
                          </a:cxnLst>
                          <a:rect l="0" t="0" r="r" b="b"/>
                          <a:pathLst>
                            <a:path w="19" h="14">
                              <a:moveTo>
                                <a:pt x="17" y="14"/>
                              </a:moveTo>
                              <a:lnTo>
                                <a:pt x="0" y="8"/>
                              </a:lnTo>
                              <a:lnTo>
                                <a:pt x="4" y="0"/>
                              </a:lnTo>
                              <a:lnTo>
                                <a:pt x="19" y="6"/>
                              </a:lnTo>
                              <a:lnTo>
                                <a:pt x="17" y="14"/>
                              </a:lnTo>
                              <a:close/>
                            </a:path>
                          </a:pathLst>
                        </a:custGeom>
                        <a:solidFill>
                          <a:srgbClr val="FF0000"/>
                        </a:solidFill>
                        <a:ln w="9525">
                          <a:noFill/>
                          <a:round/>
                          <a:headEnd/>
                          <a:tailEnd/>
                        </a:ln>
                      </p:spPr>
                      <p:txBody>
                        <a:bodyPr/>
                        <a:lstStyle/>
                        <a:p>
                          <a:pPr>
                            <a:defRPr/>
                          </a:pPr>
                          <a:endParaRPr lang="en-US"/>
                        </a:p>
                      </p:txBody>
                    </p:sp>
                    <p:sp>
                      <p:nvSpPr>
                        <p:cNvPr id="1336" name="Freeform 263"/>
                        <p:cNvSpPr>
                          <a:spLocks/>
                        </p:cNvSpPr>
                        <p:nvPr/>
                      </p:nvSpPr>
                      <p:spPr bwMode="auto">
                        <a:xfrm>
                          <a:off x="1922" y="3654"/>
                          <a:ext cx="2" cy="8"/>
                        </a:xfrm>
                        <a:custGeom>
                          <a:avLst/>
                          <a:gdLst/>
                          <a:ahLst/>
                          <a:cxnLst>
                            <a:cxn ang="0">
                              <a:pos x="0" y="8"/>
                            </a:cxn>
                            <a:cxn ang="0">
                              <a:pos x="0" y="8"/>
                            </a:cxn>
                            <a:cxn ang="0">
                              <a:pos x="2" y="0"/>
                            </a:cxn>
                            <a:cxn ang="0">
                              <a:pos x="2" y="0"/>
                            </a:cxn>
                            <a:cxn ang="0">
                              <a:pos x="0" y="8"/>
                            </a:cxn>
                          </a:cxnLst>
                          <a:rect l="0" t="0" r="r" b="b"/>
                          <a:pathLst>
                            <a:path w="2" h="8">
                              <a:moveTo>
                                <a:pt x="0" y="8"/>
                              </a:moveTo>
                              <a:lnTo>
                                <a:pt x="0" y="8"/>
                              </a:lnTo>
                              <a:lnTo>
                                <a:pt x="2" y="0"/>
                              </a:lnTo>
                              <a:lnTo>
                                <a:pt x="2" y="0"/>
                              </a:lnTo>
                              <a:lnTo>
                                <a:pt x="0" y="8"/>
                              </a:lnTo>
                              <a:close/>
                            </a:path>
                          </a:pathLst>
                        </a:custGeom>
                        <a:solidFill>
                          <a:srgbClr val="FF0000"/>
                        </a:solidFill>
                        <a:ln w="9525">
                          <a:noFill/>
                          <a:round/>
                          <a:headEnd/>
                          <a:tailEnd/>
                        </a:ln>
                      </p:spPr>
                      <p:txBody>
                        <a:bodyPr/>
                        <a:lstStyle/>
                        <a:p>
                          <a:pPr>
                            <a:defRPr/>
                          </a:pPr>
                          <a:endParaRPr lang="en-US"/>
                        </a:p>
                      </p:txBody>
                    </p:sp>
                    <p:sp>
                      <p:nvSpPr>
                        <p:cNvPr id="1337" name="Freeform 264"/>
                        <p:cNvSpPr>
                          <a:spLocks/>
                        </p:cNvSpPr>
                        <p:nvPr/>
                      </p:nvSpPr>
                      <p:spPr bwMode="auto">
                        <a:xfrm>
                          <a:off x="1866" y="3638"/>
                          <a:ext cx="12" cy="10"/>
                        </a:xfrm>
                        <a:custGeom>
                          <a:avLst/>
                          <a:gdLst/>
                          <a:ahLst/>
                          <a:cxnLst>
                            <a:cxn ang="0">
                              <a:pos x="10" y="10"/>
                            </a:cxn>
                            <a:cxn ang="0">
                              <a:pos x="0" y="8"/>
                            </a:cxn>
                            <a:cxn ang="0">
                              <a:pos x="0" y="0"/>
                            </a:cxn>
                            <a:cxn ang="0">
                              <a:pos x="12" y="2"/>
                            </a:cxn>
                            <a:cxn ang="0">
                              <a:pos x="10" y="10"/>
                            </a:cxn>
                          </a:cxnLst>
                          <a:rect l="0" t="0" r="r" b="b"/>
                          <a:pathLst>
                            <a:path w="12" h="10">
                              <a:moveTo>
                                <a:pt x="10" y="10"/>
                              </a:moveTo>
                              <a:lnTo>
                                <a:pt x="0" y="8"/>
                              </a:lnTo>
                              <a:lnTo>
                                <a:pt x="0" y="0"/>
                              </a:lnTo>
                              <a:lnTo>
                                <a:pt x="12" y="2"/>
                              </a:lnTo>
                              <a:lnTo>
                                <a:pt x="10" y="10"/>
                              </a:lnTo>
                              <a:close/>
                            </a:path>
                          </a:pathLst>
                        </a:custGeom>
                        <a:solidFill>
                          <a:srgbClr val="FF0000"/>
                        </a:solidFill>
                        <a:ln w="9525">
                          <a:noFill/>
                          <a:round/>
                          <a:headEnd/>
                          <a:tailEnd/>
                        </a:ln>
                      </p:spPr>
                      <p:txBody>
                        <a:bodyPr/>
                        <a:lstStyle/>
                        <a:p>
                          <a:pPr>
                            <a:defRPr/>
                          </a:pPr>
                          <a:endParaRPr lang="en-US"/>
                        </a:p>
                      </p:txBody>
                    </p:sp>
                    <p:sp>
                      <p:nvSpPr>
                        <p:cNvPr id="1338" name="Freeform 265"/>
                        <p:cNvSpPr>
                          <a:spLocks/>
                        </p:cNvSpPr>
                        <p:nvPr/>
                      </p:nvSpPr>
                      <p:spPr bwMode="auto">
                        <a:xfrm>
                          <a:off x="1852" y="3638"/>
                          <a:ext cx="14" cy="10"/>
                        </a:xfrm>
                        <a:custGeom>
                          <a:avLst/>
                          <a:gdLst/>
                          <a:ahLst/>
                          <a:cxnLst>
                            <a:cxn ang="0">
                              <a:pos x="14" y="8"/>
                            </a:cxn>
                            <a:cxn ang="0">
                              <a:pos x="0" y="10"/>
                            </a:cxn>
                            <a:cxn ang="0">
                              <a:pos x="0" y="2"/>
                            </a:cxn>
                            <a:cxn ang="0">
                              <a:pos x="14" y="0"/>
                            </a:cxn>
                            <a:cxn ang="0">
                              <a:pos x="14" y="8"/>
                            </a:cxn>
                          </a:cxnLst>
                          <a:rect l="0" t="0" r="r" b="b"/>
                          <a:pathLst>
                            <a:path w="14" h="10">
                              <a:moveTo>
                                <a:pt x="14" y="8"/>
                              </a:moveTo>
                              <a:lnTo>
                                <a:pt x="0" y="10"/>
                              </a:lnTo>
                              <a:lnTo>
                                <a:pt x="0" y="2"/>
                              </a:lnTo>
                              <a:lnTo>
                                <a:pt x="14" y="0"/>
                              </a:lnTo>
                              <a:lnTo>
                                <a:pt x="14" y="8"/>
                              </a:lnTo>
                              <a:close/>
                            </a:path>
                          </a:pathLst>
                        </a:custGeom>
                        <a:solidFill>
                          <a:srgbClr val="FF0000"/>
                        </a:solidFill>
                        <a:ln w="9525">
                          <a:noFill/>
                          <a:round/>
                          <a:headEnd/>
                          <a:tailEnd/>
                        </a:ln>
                      </p:spPr>
                      <p:txBody>
                        <a:bodyPr/>
                        <a:lstStyle/>
                        <a:p>
                          <a:pPr>
                            <a:defRPr/>
                          </a:pPr>
                          <a:endParaRPr lang="en-US"/>
                        </a:p>
                      </p:txBody>
                    </p:sp>
                    <p:sp>
                      <p:nvSpPr>
                        <p:cNvPr id="1339" name="Rectangle 266"/>
                        <p:cNvSpPr>
                          <a:spLocks noChangeArrowheads="1"/>
                        </p:cNvSpPr>
                        <p:nvPr/>
                      </p:nvSpPr>
                      <p:spPr bwMode="auto">
                        <a:xfrm>
                          <a:off x="1866" y="3638"/>
                          <a:ext cx="0" cy="8"/>
                        </a:xfrm>
                        <a:prstGeom prst="rect">
                          <a:avLst/>
                        </a:prstGeom>
                        <a:solidFill>
                          <a:srgbClr val="FF0000"/>
                        </a:solidFill>
                        <a:ln w="9525">
                          <a:noFill/>
                          <a:miter lim="800000"/>
                          <a:headEnd/>
                          <a:tailEnd/>
                        </a:ln>
                      </p:spPr>
                      <p:txBody>
                        <a:bodyPr/>
                        <a:lstStyle/>
                        <a:p>
                          <a:pPr>
                            <a:defRPr/>
                          </a:pPr>
                          <a:endParaRPr lang="en-US"/>
                        </a:p>
                      </p:txBody>
                    </p:sp>
                    <p:sp>
                      <p:nvSpPr>
                        <p:cNvPr id="1340" name="Freeform 267"/>
                        <p:cNvSpPr>
                          <a:spLocks/>
                        </p:cNvSpPr>
                        <p:nvPr/>
                      </p:nvSpPr>
                      <p:spPr bwMode="auto">
                        <a:xfrm>
                          <a:off x="1831" y="3636"/>
                          <a:ext cx="17" cy="14"/>
                        </a:xfrm>
                        <a:custGeom>
                          <a:avLst/>
                          <a:gdLst/>
                          <a:ahLst/>
                          <a:cxnLst>
                            <a:cxn ang="0">
                              <a:pos x="17" y="8"/>
                            </a:cxn>
                            <a:cxn ang="0">
                              <a:pos x="2" y="14"/>
                            </a:cxn>
                            <a:cxn ang="0">
                              <a:pos x="0" y="8"/>
                            </a:cxn>
                            <a:cxn ang="0">
                              <a:pos x="14" y="0"/>
                            </a:cxn>
                            <a:cxn ang="0">
                              <a:pos x="17" y="8"/>
                            </a:cxn>
                          </a:cxnLst>
                          <a:rect l="0" t="0" r="r" b="b"/>
                          <a:pathLst>
                            <a:path w="17" h="14">
                              <a:moveTo>
                                <a:pt x="17" y="8"/>
                              </a:moveTo>
                              <a:lnTo>
                                <a:pt x="2" y="14"/>
                              </a:lnTo>
                              <a:lnTo>
                                <a:pt x="0" y="8"/>
                              </a:lnTo>
                              <a:lnTo>
                                <a:pt x="14" y="0"/>
                              </a:lnTo>
                              <a:lnTo>
                                <a:pt x="17" y="8"/>
                              </a:lnTo>
                              <a:close/>
                            </a:path>
                          </a:pathLst>
                        </a:custGeom>
                        <a:solidFill>
                          <a:srgbClr val="FF0000"/>
                        </a:solidFill>
                        <a:ln w="9525">
                          <a:noFill/>
                          <a:round/>
                          <a:headEnd/>
                          <a:tailEnd/>
                        </a:ln>
                      </p:spPr>
                      <p:txBody>
                        <a:bodyPr/>
                        <a:lstStyle/>
                        <a:p>
                          <a:pPr>
                            <a:defRPr/>
                          </a:pPr>
                          <a:endParaRPr lang="en-US"/>
                        </a:p>
                      </p:txBody>
                    </p:sp>
                    <p:sp>
                      <p:nvSpPr>
                        <p:cNvPr id="1341" name="Freeform 268"/>
                        <p:cNvSpPr>
                          <a:spLocks/>
                        </p:cNvSpPr>
                        <p:nvPr/>
                      </p:nvSpPr>
                      <p:spPr bwMode="auto">
                        <a:xfrm>
                          <a:off x="1821" y="3644"/>
                          <a:ext cx="14" cy="14"/>
                        </a:xfrm>
                        <a:custGeom>
                          <a:avLst/>
                          <a:gdLst/>
                          <a:ahLst/>
                          <a:cxnLst>
                            <a:cxn ang="0">
                              <a:pos x="14" y="6"/>
                            </a:cxn>
                            <a:cxn ang="0">
                              <a:pos x="6" y="14"/>
                            </a:cxn>
                            <a:cxn ang="0">
                              <a:pos x="0" y="10"/>
                            </a:cxn>
                            <a:cxn ang="0">
                              <a:pos x="8" y="0"/>
                            </a:cxn>
                            <a:cxn ang="0">
                              <a:pos x="14" y="6"/>
                            </a:cxn>
                          </a:cxnLst>
                          <a:rect l="0" t="0" r="r" b="b"/>
                          <a:pathLst>
                            <a:path w="14" h="14">
                              <a:moveTo>
                                <a:pt x="14" y="6"/>
                              </a:moveTo>
                              <a:lnTo>
                                <a:pt x="6" y="14"/>
                              </a:lnTo>
                              <a:lnTo>
                                <a:pt x="0" y="10"/>
                              </a:lnTo>
                              <a:lnTo>
                                <a:pt x="8" y="0"/>
                              </a:lnTo>
                              <a:lnTo>
                                <a:pt x="14" y="6"/>
                              </a:lnTo>
                              <a:close/>
                            </a:path>
                          </a:pathLst>
                        </a:custGeom>
                        <a:solidFill>
                          <a:srgbClr val="FF0000"/>
                        </a:solidFill>
                        <a:ln w="9525">
                          <a:noFill/>
                          <a:round/>
                          <a:headEnd/>
                          <a:tailEnd/>
                        </a:ln>
                      </p:spPr>
                      <p:txBody>
                        <a:bodyPr/>
                        <a:lstStyle/>
                        <a:p>
                          <a:pPr>
                            <a:defRPr/>
                          </a:pPr>
                          <a:endParaRPr lang="en-US"/>
                        </a:p>
                      </p:txBody>
                    </p:sp>
                    <p:sp>
                      <p:nvSpPr>
                        <p:cNvPr id="1342" name="Freeform 269"/>
                        <p:cNvSpPr>
                          <a:spLocks/>
                        </p:cNvSpPr>
                        <p:nvPr/>
                      </p:nvSpPr>
                      <p:spPr bwMode="auto">
                        <a:xfrm>
                          <a:off x="1829" y="3644"/>
                          <a:ext cx="6" cy="6"/>
                        </a:xfrm>
                        <a:custGeom>
                          <a:avLst/>
                          <a:gdLst/>
                          <a:ahLst/>
                          <a:cxnLst>
                            <a:cxn ang="0">
                              <a:pos x="6" y="6"/>
                            </a:cxn>
                            <a:cxn ang="0">
                              <a:pos x="4" y="6"/>
                            </a:cxn>
                            <a:cxn ang="0">
                              <a:pos x="2" y="0"/>
                            </a:cxn>
                            <a:cxn ang="0">
                              <a:pos x="0" y="0"/>
                            </a:cxn>
                            <a:cxn ang="0">
                              <a:pos x="6" y="6"/>
                            </a:cxn>
                          </a:cxnLst>
                          <a:rect l="0" t="0" r="r" b="b"/>
                          <a:pathLst>
                            <a:path w="6" h="6">
                              <a:moveTo>
                                <a:pt x="6" y="6"/>
                              </a:moveTo>
                              <a:lnTo>
                                <a:pt x="4" y="6"/>
                              </a:lnTo>
                              <a:lnTo>
                                <a:pt x="2" y="0"/>
                              </a:lnTo>
                              <a:lnTo>
                                <a:pt x="0" y="0"/>
                              </a:lnTo>
                              <a:lnTo>
                                <a:pt x="6" y="6"/>
                              </a:lnTo>
                              <a:close/>
                            </a:path>
                          </a:pathLst>
                        </a:custGeom>
                        <a:solidFill>
                          <a:srgbClr val="FF0000"/>
                        </a:solidFill>
                        <a:ln w="9525">
                          <a:noFill/>
                          <a:round/>
                          <a:headEnd/>
                          <a:tailEnd/>
                        </a:ln>
                      </p:spPr>
                      <p:txBody>
                        <a:bodyPr/>
                        <a:lstStyle/>
                        <a:p>
                          <a:pPr>
                            <a:defRPr/>
                          </a:pPr>
                          <a:endParaRPr lang="en-US"/>
                        </a:p>
                      </p:txBody>
                    </p:sp>
                    <p:sp>
                      <p:nvSpPr>
                        <p:cNvPr id="1343" name="Freeform 270"/>
                        <p:cNvSpPr>
                          <a:spLocks/>
                        </p:cNvSpPr>
                        <p:nvPr/>
                      </p:nvSpPr>
                      <p:spPr bwMode="auto">
                        <a:xfrm>
                          <a:off x="1800" y="3679"/>
                          <a:ext cx="10" cy="10"/>
                        </a:xfrm>
                        <a:custGeom>
                          <a:avLst/>
                          <a:gdLst/>
                          <a:ahLst/>
                          <a:cxnLst>
                            <a:cxn ang="0">
                              <a:pos x="10" y="4"/>
                            </a:cxn>
                            <a:cxn ang="0">
                              <a:pos x="6" y="10"/>
                            </a:cxn>
                            <a:cxn ang="0">
                              <a:pos x="0" y="8"/>
                            </a:cxn>
                            <a:cxn ang="0">
                              <a:pos x="2" y="0"/>
                            </a:cxn>
                            <a:cxn ang="0">
                              <a:pos x="10" y="4"/>
                            </a:cxn>
                          </a:cxnLst>
                          <a:rect l="0" t="0" r="r" b="b"/>
                          <a:pathLst>
                            <a:path w="10" h="10">
                              <a:moveTo>
                                <a:pt x="10" y="4"/>
                              </a:moveTo>
                              <a:lnTo>
                                <a:pt x="6" y="10"/>
                              </a:lnTo>
                              <a:lnTo>
                                <a:pt x="0" y="8"/>
                              </a:lnTo>
                              <a:lnTo>
                                <a:pt x="2" y="0"/>
                              </a:lnTo>
                              <a:lnTo>
                                <a:pt x="10" y="4"/>
                              </a:lnTo>
                              <a:close/>
                            </a:path>
                          </a:pathLst>
                        </a:custGeom>
                        <a:solidFill>
                          <a:srgbClr val="FF0000"/>
                        </a:solidFill>
                        <a:ln w="9525">
                          <a:noFill/>
                          <a:round/>
                          <a:headEnd/>
                          <a:tailEnd/>
                        </a:ln>
                      </p:spPr>
                      <p:txBody>
                        <a:bodyPr/>
                        <a:lstStyle/>
                        <a:p>
                          <a:pPr>
                            <a:defRPr/>
                          </a:pPr>
                          <a:endParaRPr lang="en-US"/>
                        </a:p>
                      </p:txBody>
                    </p:sp>
                    <p:sp>
                      <p:nvSpPr>
                        <p:cNvPr id="1344" name="Freeform 271"/>
                        <p:cNvSpPr>
                          <a:spLocks/>
                        </p:cNvSpPr>
                        <p:nvPr/>
                      </p:nvSpPr>
                      <p:spPr bwMode="auto">
                        <a:xfrm>
                          <a:off x="1794" y="3687"/>
                          <a:ext cx="12" cy="15"/>
                        </a:xfrm>
                        <a:custGeom>
                          <a:avLst/>
                          <a:gdLst/>
                          <a:ahLst/>
                          <a:cxnLst>
                            <a:cxn ang="0">
                              <a:pos x="12" y="2"/>
                            </a:cxn>
                            <a:cxn ang="0">
                              <a:pos x="8" y="15"/>
                            </a:cxn>
                            <a:cxn ang="0">
                              <a:pos x="0" y="11"/>
                            </a:cxn>
                            <a:cxn ang="0">
                              <a:pos x="6" y="0"/>
                            </a:cxn>
                            <a:cxn ang="0">
                              <a:pos x="12" y="2"/>
                            </a:cxn>
                          </a:cxnLst>
                          <a:rect l="0" t="0" r="r" b="b"/>
                          <a:pathLst>
                            <a:path w="12" h="15">
                              <a:moveTo>
                                <a:pt x="12" y="2"/>
                              </a:moveTo>
                              <a:lnTo>
                                <a:pt x="8" y="15"/>
                              </a:lnTo>
                              <a:lnTo>
                                <a:pt x="0" y="11"/>
                              </a:lnTo>
                              <a:lnTo>
                                <a:pt x="6" y="0"/>
                              </a:lnTo>
                              <a:lnTo>
                                <a:pt x="12" y="2"/>
                              </a:lnTo>
                              <a:close/>
                            </a:path>
                          </a:pathLst>
                        </a:custGeom>
                        <a:solidFill>
                          <a:srgbClr val="FF0000"/>
                        </a:solidFill>
                        <a:ln w="9525">
                          <a:noFill/>
                          <a:round/>
                          <a:headEnd/>
                          <a:tailEnd/>
                        </a:ln>
                      </p:spPr>
                      <p:txBody>
                        <a:bodyPr/>
                        <a:lstStyle/>
                        <a:p>
                          <a:pPr>
                            <a:defRPr/>
                          </a:pPr>
                          <a:endParaRPr lang="en-US"/>
                        </a:p>
                      </p:txBody>
                    </p:sp>
                    <p:sp>
                      <p:nvSpPr>
                        <p:cNvPr id="1345" name="Freeform 272"/>
                        <p:cNvSpPr>
                          <a:spLocks/>
                        </p:cNvSpPr>
                        <p:nvPr/>
                      </p:nvSpPr>
                      <p:spPr bwMode="auto">
                        <a:xfrm>
                          <a:off x="1800" y="3687"/>
                          <a:ext cx="6" cy="2"/>
                        </a:xfrm>
                        <a:custGeom>
                          <a:avLst/>
                          <a:gdLst/>
                          <a:ahLst/>
                          <a:cxnLst>
                            <a:cxn ang="0">
                              <a:pos x="6" y="2"/>
                            </a:cxn>
                            <a:cxn ang="0">
                              <a:pos x="6" y="2"/>
                            </a:cxn>
                            <a:cxn ang="0">
                              <a:pos x="0" y="0"/>
                            </a:cxn>
                            <a:cxn ang="0">
                              <a:pos x="0" y="0"/>
                            </a:cxn>
                            <a:cxn ang="0">
                              <a:pos x="6" y="2"/>
                            </a:cxn>
                          </a:cxnLst>
                          <a:rect l="0" t="0" r="r" b="b"/>
                          <a:pathLst>
                            <a:path w="6" h="2">
                              <a:moveTo>
                                <a:pt x="6" y="2"/>
                              </a:moveTo>
                              <a:lnTo>
                                <a:pt x="6" y="2"/>
                              </a:lnTo>
                              <a:lnTo>
                                <a:pt x="0" y="0"/>
                              </a:lnTo>
                              <a:lnTo>
                                <a:pt x="0" y="0"/>
                              </a:lnTo>
                              <a:lnTo>
                                <a:pt x="6" y="2"/>
                              </a:lnTo>
                              <a:close/>
                            </a:path>
                          </a:pathLst>
                        </a:custGeom>
                        <a:solidFill>
                          <a:srgbClr val="FF0000"/>
                        </a:solidFill>
                        <a:ln w="9525">
                          <a:noFill/>
                          <a:round/>
                          <a:headEnd/>
                          <a:tailEnd/>
                        </a:ln>
                      </p:spPr>
                      <p:txBody>
                        <a:bodyPr/>
                        <a:lstStyle/>
                        <a:p>
                          <a:pPr>
                            <a:defRPr/>
                          </a:pPr>
                          <a:endParaRPr lang="en-US"/>
                        </a:p>
                      </p:txBody>
                    </p:sp>
                    <p:sp>
                      <p:nvSpPr>
                        <p:cNvPr id="1346" name="Freeform 273"/>
                        <p:cNvSpPr>
                          <a:spLocks/>
                        </p:cNvSpPr>
                        <p:nvPr/>
                      </p:nvSpPr>
                      <p:spPr bwMode="auto">
                        <a:xfrm>
                          <a:off x="1794" y="3700"/>
                          <a:ext cx="8" cy="8"/>
                        </a:xfrm>
                        <a:custGeom>
                          <a:avLst/>
                          <a:gdLst/>
                          <a:ahLst/>
                          <a:cxnLst>
                            <a:cxn ang="0">
                              <a:pos x="8" y="0"/>
                            </a:cxn>
                            <a:cxn ang="0">
                              <a:pos x="6" y="8"/>
                            </a:cxn>
                            <a:cxn ang="0">
                              <a:pos x="0" y="6"/>
                            </a:cxn>
                            <a:cxn ang="0">
                              <a:pos x="0" y="0"/>
                            </a:cxn>
                            <a:cxn ang="0">
                              <a:pos x="8" y="0"/>
                            </a:cxn>
                          </a:cxnLst>
                          <a:rect l="0" t="0" r="r" b="b"/>
                          <a:pathLst>
                            <a:path w="8" h="8">
                              <a:moveTo>
                                <a:pt x="8" y="0"/>
                              </a:moveTo>
                              <a:lnTo>
                                <a:pt x="6" y="8"/>
                              </a:lnTo>
                              <a:lnTo>
                                <a:pt x="0" y="6"/>
                              </a:lnTo>
                              <a:lnTo>
                                <a:pt x="0" y="0"/>
                              </a:lnTo>
                              <a:lnTo>
                                <a:pt x="8" y="0"/>
                              </a:lnTo>
                              <a:close/>
                            </a:path>
                          </a:pathLst>
                        </a:custGeom>
                        <a:solidFill>
                          <a:srgbClr val="FF0000"/>
                        </a:solidFill>
                        <a:ln w="9525">
                          <a:noFill/>
                          <a:round/>
                          <a:headEnd/>
                          <a:tailEnd/>
                        </a:ln>
                      </p:spPr>
                      <p:txBody>
                        <a:bodyPr/>
                        <a:lstStyle/>
                        <a:p>
                          <a:pPr>
                            <a:defRPr/>
                          </a:pPr>
                          <a:endParaRPr lang="en-US"/>
                        </a:p>
                      </p:txBody>
                    </p:sp>
                    <p:sp>
                      <p:nvSpPr>
                        <p:cNvPr id="1347" name="Freeform 274"/>
                        <p:cNvSpPr>
                          <a:spLocks/>
                        </p:cNvSpPr>
                        <p:nvPr/>
                      </p:nvSpPr>
                      <p:spPr bwMode="auto">
                        <a:xfrm>
                          <a:off x="1794" y="3698"/>
                          <a:ext cx="8" cy="4"/>
                        </a:xfrm>
                        <a:custGeom>
                          <a:avLst/>
                          <a:gdLst/>
                          <a:ahLst/>
                          <a:cxnLst>
                            <a:cxn ang="0">
                              <a:pos x="8" y="2"/>
                            </a:cxn>
                            <a:cxn ang="0">
                              <a:pos x="8" y="4"/>
                            </a:cxn>
                            <a:cxn ang="0">
                              <a:pos x="0" y="0"/>
                            </a:cxn>
                            <a:cxn ang="0">
                              <a:pos x="0" y="2"/>
                            </a:cxn>
                            <a:cxn ang="0">
                              <a:pos x="8" y="2"/>
                            </a:cxn>
                          </a:cxnLst>
                          <a:rect l="0" t="0" r="r" b="b"/>
                          <a:pathLst>
                            <a:path w="8" h="4">
                              <a:moveTo>
                                <a:pt x="8" y="2"/>
                              </a:moveTo>
                              <a:lnTo>
                                <a:pt x="8" y="4"/>
                              </a:lnTo>
                              <a:lnTo>
                                <a:pt x="0" y="0"/>
                              </a:lnTo>
                              <a:lnTo>
                                <a:pt x="0" y="2"/>
                              </a:lnTo>
                              <a:lnTo>
                                <a:pt x="8" y="2"/>
                              </a:lnTo>
                              <a:close/>
                            </a:path>
                          </a:pathLst>
                        </a:custGeom>
                        <a:solidFill>
                          <a:srgbClr val="FF0000"/>
                        </a:solidFill>
                        <a:ln w="9525">
                          <a:noFill/>
                          <a:round/>
                          <a:headEnd/>
                          <a:tailEnd/>
                        </a:ln>
                      </p:spPr>
                      <p:txBody>
                        <a:bodyPr/>
                        <a:lstStyle/>
                        <a:p>
                          <a:pPr>
                            <a:defRPr/>
                          </a:pPr>
                          <a:endParaRPr lang="en-US"/>
                        </a:p>
                      </p:txBody>
                    </p:sp>
                    <p:sp>
                      <p:nvSpPr>
                        <p:cNvPr id="1348" name="Freeform 275"/>
                        <p:cNvSpPr>
                          <a:spLocks/>
                        </p:cNvSpPr>
                        <p:nvPr/>
                      </p:nvSpPr>
                      <p:spPr bwMode="auto">
                        <a:xfrm>
                          <a:off x="1761" y="3646"/>
                          <a:ext cx="21" cy="14"/>
                        </a:xfrm>
                        <a:custGeom>
                          <a:avLst/>
                          <a:gdLst/>
                          <a:ahLst/>
                          <a:cxnLst>
                            <a:cxn ang="0">
                              <a:pos x="0" y="8"/>
                            </a:cxn>
                            <a:cxn ang="0">
                              <a:pos x="17" y="0"/>
                            </a:cxn>
                            <a:cxn ang="0">
                              <a:pos x="21" y="8"/>
                            </a:cxn>
                            <a:cxn ang="0">
                              <a:pos x="4" y="14"/>
                            </a:cxn>
                            <a:cxn ang="0">
                              <a:pos x="0" y="8"/>
                            </a:cxn>
                          </a:cxnLst>
                          <a:rect l="0" t="0" r="r" b="b"/>
                          <a:pathLst>
                            <a:path w="21" h="14">
                              <a:moveTo>
                                <a:pt x="0" y="8"/>
                              </a:moveTo>
                              <a:lnTo>
                                <a:pt x="17" y="0"/>
                              </a:lnTo>
                              <a:lnTo>
                                <a:pt x="21" y="8"/>
                              </a:lnTo>
                              <a:lnTo>
                                <a:pt x="4" y="14"/>
                              </a:lnTo>
                              <a:lnTo>
                                <a:pt x="0" y="8"/>
                              </a:lnTo>
                              <a:close/>
                            </a:path>
                          </a:pathLst>
                        </a:custGeom>
                        <a:solidFill>
                          <a:srgbClr val="FF0000"/>
                        </a:solidFill>
                        <a:ln w="9525">
                          <a:noFill/>
                          <a:round/>
                          <a:headEnd/>
                          <a:tailEnd/>
                        </a:ln>
                      </p:spPr>
                      <p:txBody>
                        <a:bodyPr/>
                        <a:lstStyle/>
                        <a:p>
                          <a:pPr>
                            <a:defRPr/>
                          </a:pPr>
                          <a:endParaRPr lang="en-US"/>
                        </a:p>
                      </p:txBody>
                    </p:sp>
                    <p:sp>
                      <p:nvSpPr>
                        <p:cNvPr id="1349" name="Freeform 276"/>
                        <p:cNvSpPr>
                          <a:spLocks/>
                        </p:cNvSpPr>
                        <p:nvPr/>
                      </p:nvSpPr>
                      <p:spPr bwMode="auto">
                        <a:xfrm>
                          <a:off x="1780" y="3644"/>
                          <a:ext cx="10" cy="10"/>
                        </a:xfrm>
                        <a:custGeom>
                          <a:avLst/>
                          <a:gdLst/>
                          <a:ahLst/>
                          <a:cxnLst>
                            <a:cxn ang="0">
                              <a:pos x="0" y="2"/>
                            </a:cxn>
                            <a:cxn ang="0">
                              <a:pos x="8" y="0"/>
                            </a:cxn>
                            <a:cxn ang="0">
                              <a:pos x="10" y="8"/>
                            </a:cxn>
                            <a:cxn ang="0">
                              <a:pos x="0" y="10"/>
                            </a:cxn>
                            <a:cxn ang="0">
                              <a:pos x="0" y="2"/>
                            </a:cxn>
                          </a:cxnLst>
                          <a:rect l="0" t="0" r="r" b="b"/>
                          <a:pathLst>
                            <a:path w="10" h="10">
                              <a:moveTo>
                                <a:pt x="0" y="2"/>
                              </a:moveTo>
                              <a:lnTo>
                                <a:pt x="8" y="0"/>
                              </a:lnTo>
                              <a:lnTo>
                                <a:pt x="10" y="8"/>
                              </a:lnTo>
                              <a:lnTo>
                                <a:pt x="0" y="10"/>
                              </a:lnTo>
                              <a:lnTo>
                                <a:pt x="0" y="2"/>
                              </a:lnTo>
                              <a:close/>
                            </a:path>
                          </a:pathLst>
                        </a:custGeom>
                        <a:solidFill>
                          <a:srgbClr val="FF0000"/>
                        </a:solidFill>
                        <a:ln w="9525">
                          <a:noFill/>
                          <a:round/>
                          <a:headEnd/>
                          <a:tailEnd/>
                        </a:ln>
                      </p:spPr>
                      <p:txBody>
                        <a:bodyPr/>
                        <a:lstStyle/>
                        <a:p>
                          <a:pPr>
                            <a:defRPr/>
                          </a:pPr>
                          <a:endParaRPr lang="en-US"/>
                        </a:p>
                      </p:txBody>
                    </p:sp>
                    <p:sp>
                      <p:nvSpPr>
                        <p:cNvPr id="1350" name="Freeform 277"/>
                        <p:cNvSpPr>
                          <a:spLocks/>
                        </p:cNvSpPr>
                        <p:nvPr/>
                      </p:nvSpPr>
                      <p:spPr bwMode="auto">
                        <a:xfrm>
                          <a:off x="1778" y="3646"/>
                          <a:ext cx="4" cy="8"/>
                        </a:xfrm>
                        <a:custGeom>
                          <a:avLst/>
                          <a:gdLst/>
                          <a:ahLst/>
                          <a:cxnLst>
                            <a:cxn ang="0">
                              <a:pos x="2" y="0"/>
                            </a:cxn>
                            <a:cxn ang="0">
                              <a:pos x="0" y="0"/>
                            </a:cxn>
                            <a:cxn ang="0">
                              <a:pos x="4" y="8"/>
                            </a:cxn>
                            <a:cxn ang="0">
                              <a:pos x="2" y="8"/>
                            </a:cxn>
                            <a:cxn ang="0">
                              <a:pos x="2" y="0"/>
                            </a:cxn>
                          </a:cxnLst>
                          <a:rect l="0" t="0" r="r" b="b"/>
                          <a:pathLst>
                            <a:path w="4" h="8">
                              <a:moveTo>
                                <a:pt x="2" y="0"/>
                              </a:moveTo>
                              <a:lnTo>
                                <a:pt x="0" y="0"/>
                              </a:lnTo>
                              <a:lnTo>
                                <a:pt x="4" y="8"/>
                              </a:lnTo>
                              <a:lnTo>
                                <a:pt x="2" y="8"/>
                              </a:lnTo>
                              <a:lnTo>
                                <a:pt x="2" y="0"/>
                              </a:lnTo>
                              <a:close/>
                            </a:path>
                          </a:pathLst>
                        </a:custGeom>
                        <a:solidFill>
                          <a:srgbClr val="FF0000"/>
                        </a:solidFill>
                        <a:ln w="9525">
                          <a:noFill/>
                          <a:round/>
                          <a:headEnd/>
                          <a:tailEnd/>
                        </a:ln>
                      </p:spPr>
                      <p:txBody>
                        <a:bodyPr/>
                        <a:lstStyle/>
                        <a:p>
                          <a:pPr>
                            <a:defRPr/>
                          </a:pPr>
                          <a:endParaRPr lang="en-US"/>
                        </a:p>
                      </p:txBody>
                    </p:sp>
                    <p:sp>
                      <p:nvSpPr>
                        <p:cNvPr id="1351" name="Freeform 278"/>
                        <p:cNvSpPr>
                          <a:spLocks/>
                        </p:cNvSpPr>
                        <p:nvPr/>
                      </p:nvSpPr>
                      <p:spPr bwMode="auto">
                        <a:xfrm>
                          <a:off x="1819" y="3636"/>
                          <a:ext cx="6" cy="8"/>
                        </a:xfrm>
                        <a:custGeom>
                          <a:avLst/>
                          <a:gdLst/>
                          <a:ahLst/>
                          <a:cxnLst>
                            <a:cxn ang="0">
                              <a:pos x="0" y="2"/>
                            </a:cxn>
                            <a:cxn ang="0">
                              <a:pos x="6" y="0"/>
                            </a:cxn>
                            <a:cxn ang="0">
                              <a:pos x="6" y="8"/>
                            </a:cxn>
                            <a:cxn ang="0">
                              <a:pos x="2" y="8"/>
                            </a:cxn>
                            <a:cxn ang="0">
                              <a:pos x="0" y="2"/>
                            </a:cxn>
                          </a:cxnLst>
                          <a:rect l="0" t="0" r="r" b="b"/>
                          <a:pathLst>
                            <a:path w="6" h="8">
                              <a:moveTo>
                                <a:pt x="0" y="2"/>
                              </a:moveTo>
                              <a:lnTo>
                                <a:pt x="6" y="0"/>
                              </a:lnTo>
                              <a:lnTo>
                                <a:pt x="6" y="8"/>
                              </a:lnTo>
                              <a:lnTo>
                                <a:pt x="2" y="8"/>
                              </a:lnTo>
                              <a:lnTo>
                                <a:pt x="0" y="2"/>
                              </a:lnTo>
                              <a:close/>
                            </a:path>
                          </a:pathLst>
                        </a:custGeom>
                        <a:solidFill>
                          <a:srgbClr val="FF0000"/>
                        </a:solidFill>
                        <a:ln w="9525">
                          <a:noFill/>
                          <a:round/>
                          <a:headEnd/>
                          <a:tailEnd/>
                        </a:ln>
                      </p:spPr>
                      <p:txBody>
                        <a:bodyPr/>
                        <a:lstStyle/>
                        <a:p>
                          <a:pPr>
                            <a:defRPr/>
                          </a:pPr>
                          <a:endParaRPr lang="en-US"/>
                        </a:p>
                      </p:txBody>
                    </p:sp>
                    <p:sp>
                      <p:nvSpPr>
                        <p:cNvPr id="1352" name="Freeform 279"/>
                        <p:cNvSpPr>
                          <a:spLocks/>
                        </p:cNvSpPr>
                        <p:nvPr/>
                      </p:nvSpPr>
                      <p:spPr bwMode="auto">
                        <a:xfrm>
                          <a:off x="1825" y="3634"/>
                          <a:ext cx="23" cy="10"/>
                        </a:xfrm>
                        <a:custGeom>
                          <a:avLst/>
                          <a:gdLst/>
                          <a:ahLst/>
                          <a:cxnLst>
                            <a:cxn ang="0">
                              <a:pos x="0" y="2"/>
                            </a:cxn>
                            <a:cxn ang="0">
                              <a:pos x="21" y="0"/>
                            </a:cxn>
                            <a:cxn ang="0">
                              <a:pos x="23" y="8"/>
                            </a:cxn>
                            <a:cxn ang="0">
                              <a:pos x="0" y="10"/>
                            </a:cxn>
                            <a:cxn ang="0">
                              <a:pos x="0" y="2"/>
                            </a:cxn>
                          </a:cxnLst>
                          <a:rect l="0" t="0" r="r" b="b"/>
                          <a:pathLst>
                            <a:path w="23" h="10">
                              <a:moveTo>
                                <a:pt x="0" y="2"/>
                              </a:moveTo>
                              <a:lnTo>
                                <a:pt x="21" y="0"/>
                              </a:lnTo>
                              <a:lnTo>
                                <a:pt x="23" y="8"/>
                              </a:lnTo>
                              <a:lnTo>
                                <a:pt x="0" y="10"/>
                              </a:lnTo>
                              <a:lnTo>
                                <a:pt x="0" y="2"/>
                              </a:lnTo>
                              <a:close/>
                            </a:path>
                          </a:pathLst>
                        </a:custGeom>
                        <a:solidFill>
                          <a:srgbClr val="FF0000"/>
                        </a:solidFill>
                        <a:ln w="9525">
                          <a:noFill/>
                          <a:round/>
                          <a:headEnd/>
                          <a:tailEnd/>
                        </a:ln>
                      </p:spPr>
                      <p:txBody>
                        <a:bodyPr/>
                        <a:lstStyle/>
                        <a:p>
                          <a:pPr>
                            <a:defRPr/>
                          </a:pPr>
                          <a:endParaRPr lang="en-US"/>
                        </a:p>
                      </p:txBody>
                    </p:sp>
                    <p:sp>
                      <p:nvSpPr>
                        <p:cNvPr id="1353" name="Rectangle 280"/>
                        <p:cNvSpPr>
                          <a:spLocks noChangeArrowheads="1"/>
                        </p:cNvSpPr>
                        <p:nvPr/>
                      </p:nvSpPr>
                      <p:spPr bwMode="auto">
                        <a:xfrm>
                          <a:off x="1825" y="3636"/>
                          <a:ext cx="0" cy="8"/>
                        </a:xfrm>
                        <a:prstGeom prst="rect">
                          <a:avLst/>
                        </a:prstGeom>
                        <a:solidFill>
                          <a:srgbClr val="FF0000"/>
                        </a:solidFill>
                        <a:ln w="9525">
                          <a:noFill/>
                          <a:miter lim="800000"/>
                          <a:headEnd/>
                          <a:tailEnd/>
                        </a:ln>
                      </p:spPr>
                      <p:txBody>
                        <a:bodyPr/>
                        <a:lstStyle/>
                        <a:p>
                          <a:pPr>
                            <a:defRPr/>
                          </a:pPr>
                          <a:endParaRPr lang="en-US"/>
                        </a:p>
                      </p:txBody>
                    </p:sp>
                  </p:grpSp>
                  <p:sp>
                    <p:nvSpPr>
                      <p:cNvPr id="924" name="Freeform 281"/>
                      <p:cNvSpPr>
                        <a:spLocks/>
                      </p:cNvSpPr>
                      <p:nvPr/>
                    </p:nvSpPr>
                    <p:spPr bwMode="auto">
                      <a:xfrm>
                        <a:off x="1163" y="2103"/>
                        <a:ext cx="281" cy="386"/>
                      </a:xfrm>
                      <a:custGeom>
                        <a:avLst/>
                        <a:gdLst/>
                        <a:ahLst/>
                        <a:cxnLst>
                          <a:cxn ang="0">
                            <a:pos x="0" y="330"/>
                          </a:cxn>
                          <a:cxn ang="0">
                            <a:pos x="95" y="386"/>
                          </a:cxn>
                          <a:cxn ang="0">
                            <a:pos x="246" y="111"/>
                          </a:cxn>
                          <a:cxn ang="0">
                            <a:pos x="281" y="132"/>
                          </a:cxn>
                          <a:cxn ang="0">
                            <a:pos x="258" y="0"/>
                          </a:cxn>
                          <a:cxn ang="0">
                            <a:pos x="116" y="35"/>
                          </a:cxn>
                          <a:cxn ang="0">
                            <a:pos x="159" y="70"/>
                          </a:cxn>
                          <a:cxn ang="0">
                            <a:pos x="0" y="330"/>
                          </a:cxn>
                        </a:cxnLst>
                        <a:rect l="0" t="0" r="r" b="b"/>
                        <a:pathLst>
                          <a:path w="281" h="386">
                            <a:moveTo>
                              <a:pt x="0" y="330"/>
                            </a:moveTo>
                            <a:lnTo>
                              <a:pt x="95" y="386"/>
                            </a:lnTo>
                            <a:lnTo>
                              <a:pt x="246" y="111"/>
                            </a:lnTo>
                            <a:lnTo>
                              <a:pt x="281" y="132"/>
                            </a:lnTo>
                            <a:lnTo>
                              <a:pt x="258" y="0"/>
                            </a:lnTo>
                            <a:lnTo>
                              <a:pt x="116" y="35"/>
                            </a:lnTo>
                            <a:lnTo>
                              <a:pt x="159" y="70"/>
                            </a:lnTo>
                            <a:lnTo>
                              <a:pt x="0" y="330"/>
                            </a:lnTo>
                            <a:close/>
                          </a:path>
                        </a:pathLst>
                      </a:custGeom>
                      <a:solidFill>
                        <a:srgbClr val="FFFFFF"/>
                      </a:solidFill>
                      <a:ln w="9525">
                        <a:noFill/>
                        <a:round/>
                        <a:headEnd/>
                        <a:tailEnd/>
                      </a:ln>
                    </p:spPr>
                    <p:txBody>
                      <a:bodyPr/>
                      <a:lstStyle/>
                      <a:p>
                        <a:pPr>
                          <a:defRPr/>
                        </a:pPr>
                        <a:endParaRPr lang="en-US"/>
                      </a:p>
                    </p:txBody>
                  </p:sp>
                  <p:sp>
                    <p:nvSpPr>
                      <p:cNvPr id="925" name="Freeform 282"/>
                      <p:cNvSpPr>
                        <a:spLocks/>
                      </p:cNvSpPr>
                      <p:nvPr/>
                    </p:nvSpPr>
                    <p:spPr bwMode="auto">
                      <a:xfrm>
                        <a:off x="1167" y="2107"/>
                        <a:ext cx="281" cy="386"/>
                      </a:xfrm>
                      <a:custGeom>
                        <a:avLst/>
                        <a:gdLst/>
                        <a:ahLst/>
                        <a:cxnLst>
                          <a:cxn ang="0">
                            <a:pos x="0" y="330"/>
                          </a:cxn>
                          <a:cxn ang="0">
                            <a:pos x="95" y="386"/>
                          </a:cxn>
                          <a:cxn ang="0">
                            <a:pos x="246" y="111"/>
                          </a:cxn>
                          <a:cxn ang="0">
                            <a:pos x="281" y="132"/>
                          </a:cxn>
                          <a:cxn ang="0">
                            <a:pos x="258" y="0"/>
                          </a:cxn>
                          <a:cxn ang="0">
                            <a:pos x="116" y="35"/>
                          </a:cxn>
                          <a:cxn ang="0">
                            <a:pos x="159" y="70"/>
                          </a:cxn>
                          <a:cxn ang="0">
                            <a:pos x="0" y="330"/>
                          </a:cxn>
                        </a:cxnLst>
                        <a:rect l="0" t="0" r="r" b="b"/>
                        <a:pathLst>
                          <a:path w="281" h="386">
                            <a:moveTo>
                              <a:pt x="0" y="330"/>
                            </a:moveTo>
                            <a:lnTo>
                              <a:pt x="95" y="386"/>
                            </a:lnTo>
                            <a:lnTo>
                              <a:pt x="246" y="111"/>
                            </a:lnTo>
                            <a:lnTo>
                              <a:pt x="281" y="132"/>
                            </a:lnTo>
                            <a:lnTo>
                              <a:pt x="258" y="0"/>
                            </a:lnTo>
                            <a:lnTo>
                              <a:pt x="116" y="35"/>
                            </a:lnTo>
                            <a:lnTo>
                              <a:pt x="159" y="70"/>
                            </a:lnTo>
                            <a:lnTo>
                              <a:pt x="0" y="330"/>
                            </a:lnTo>
                            <a:close/>
                          </a:path>
                        </a:pathLst>
                      </a:custGeom>
                      <a:solidFill>
                        <a:srgbClr val="FFFFFF"/>
                      </a:solidFill>
                      <a:ln w="12700">
                        <a:solidFill>
                          <a:srgbClr val="000000"/>
                        </a:solidFill>
                        <a:prstDash val="solid"/>
                        <a:round/>
                        <a:headEnd/>
                        <a:tailEnd/>
                      </a:ln>
                    </p:spPr>
                    <p:txBody>
                      <a:bodyPr/>
                      <a:lstStyle/>
                      <a:p>
                        <a:pPr>
                          <a:defRPr/>
                        </a:pPr>
                        <a:endParaRPr lang="en-US"/>
                      </a:p>
                    </p:txBody>
                  </p:sp>
                  <p:sp>
                    <p:nvSpPr>
                      <p:cNvPr id="926" name="Freeform 283"/>
                      <p:cNvSpPr>
                        <a:spLocks/>
                      </p:cNvSpPr>
                      <p:nvPr/>
                    </p:nvSpPr>
                    <p:spPr bwMode="auto">
                      <a:xfrm>
                        <a:off x="2957" y="3289"/>
                        <a:ext cx="282" cy="386"/>
                      </a:xfrm>
                      <a:custGeom>
                        <a:avLst/>
                        <a:gdLst/>
                        <a:ahLst/>
                        <a:cxnLst>
                          <a:cxn ang="0">
                            <a:pos x="0" y="330"/>
                          </a:cxn>
                          <a:cxn ang="0">
                            <a:pos x="96" y="386"/>
                          </a:cxn>
                          <a:cxn ang="0">
                            <a:pos x="247" y="111"/>
                          </a:cxn>
                          <a:cxn ang="0">
                            <a:pos x="282" y="132"/>
                          </a:cxn>
                          <a:cxn ang="0">
                            <a:pos x="259" y="0"/>
                          </a:cxn>
                          <a:cxn ang="0">
                            <a:pos x="117" y="35"/>
                          </a:cxn>
                          <a:cxn ang="0">
                            <a:pos x="160" y="70"/>
                          </a:cxn>
                          <a:cxn ang="0">
                            <a:pos x="0" y="330"/>
                          </a:cxn>
                        </a:cxnLst>
                        <a:rect l="0" t="0" r="r" b="b"/>
                        <a:pathLst>
                          <a:path w="282" h="386">
                            <a:moveTo>
                              <a:pt x="0" y="330"/>
                            </a:moveTo>
                            <a:lnTo>
                              <a:pt x="96" y="386"/>
                            </a:lnTo>
                            <a:lnTo>
                              <a:pt x="247" y="111"/>
                            </a:lnTo>
                            <a:lnTo>
                              <a:pt x="282" y="132"/>
                            </a:lnTo>
                            <a:lnTo>
                              <a:pt x="259" y="0"/>
                            </a:lnTo>
                            <a:lnTo>
                              <a:pt x="117" y="35"/>
                            </a:lnTo>
                            <a:lnTo>
                              <a:pt x="160" y="70"/>
                            </a:lnTo>
                            <a:lnTo>
                              <a:pt x="0" y="330"/>
                            </a:lnTo>
                            <a:close/>
                          </a:path>
                        </a:pathLst>
                      </a:custGeom>
                      <a:solidFill>
                        <a:srgbClr val="FFFFFF"/>
                      </a:solidFill>
                      <a:ln w="9525">
                        <a:noFill/>
                        <a:round/>
                        <a:headEnd/>
                        <a:tailEnd/>
                      </a:ln>
                    </p:spPr>
                    <p:txBody>
                      <a:bodyPr/>
                      <a:lstStyle/>
                      <a:p>
                        <a:pPr>
                          <a:defRPr/>
                        </a:pPr>
                        <a:endParaRPr lang="en-US"/>
                      </a:p>
                    </p:txBody>
                  </p:sp>
                  <p:sp>
                    <p:nvSpPr>
                      <p:cNvPr id="927" name="Freeform 284"/>
                      <p:cNvSpPr>
                        <a:spLocks/>
                      </p:cNvSpPr>
                      <p:nvPr/>
                    </p:nvSpPr>
                    <p:spPr bwMode="auto">
                      <a:xfrm>
                        <a:off x="2961" y="3293"/>
                        <a:ext cx="282" cy="386"/>
                      </a:xfrm>
                      <a:custGeom>
                        <a:avLst/>
                        <a:gdLst/>
                        <a:ahLst/>
                        <a:cxnLst>
                          <a:cxn ang="0">
                            <a:pos x="0" y="330"/>
                          </a:cxn>
                          <a:cxn ang="0">
                            <a:pos x="95" y="386"/>
                          </a:cxn>
                          <a:cxn ang="0">
                            <a:pos x="247" y="111"/>
                          </a:cxn>
                          <a:cxn ang="0">
                            <a:pos x="282" y="132"/>
                          </a:cxn>
                          <a:cxn ang="0">
                            <a:pos x="259" y="0"/>
                          </a:cxn>
                          <a:cxn ang="0">
                            <a:pos x="117" y="35"/>
                          </a:cxn>
                          <a:cxn ang="0">
                            <a:pos x="160" y="70"/>
                          </a:cxn>
                          <a:cxn ang="0">
                            <a:pos x="0" y="330"/>
                          </a:cxn>
                        </a:cxnLst>
                        <a:rect l="0" t="0" r="r" b="b"/>
                        <a:pathLst>
                          <a:path w="282" h="386">
                            <a:moveTo>
                              <a:pt x="0" y="330"/>
                            </a:moveTo>
                            <a:lnTo>
                              <a:pt x="95" y="386"/>
                            </a:lnTo>
                            <a:lnTo>
                              <a:pt x="247" y="111"/>
                            </a:lnTo>
                            <a:lnTo>
                              <a:pt x="282" y="132"/>
                            </a:lnTo>
                            <a:lnTo>
                              <a:pt x="259" y="0"/>
                            </a:lnTo>
                            <a:lnTo>
                              <a:pt x="117" y="35"/>
                            </a:lnTo>
                            <a:lnTo>
                              <a:pt x="160" y="70"/>
                            </a:lnTo>
                            <a:lnTo>
                              <a:pt x="0" y="330"/>
                            </a:lnTo>
                            <a:close/>
                          </a:path>
                        </a:pathLst>
                      </a:custGeom>
                      <a:solidFill>
                        <a:srgbClr val="FFFFFF"/>
                      </a:solidFill>
                      <a:ln w="12700">
                        <a:solidFill>
                          <a:srgbClr val="000000"/>
                        </a:solidFill>
                        <a:prstDash val="solid"/>
                        <a:round/>
                        <a:headEnd/>
                        <a:tailEnd/>
                      </a:ln>
                    </p:spPr>
                    <p:txBody>
                      <a:bodyPr/>
                      <a:lstStyle/>
                      <a:p>
                        <a:pPr>
                          <a:defRPr/>
                        </a:pPr>
                        <a:endParaRPr lang="en-US"/>
                      </a:p>
                    </p:txBody>
                  </p:sp>
                  <p:sp>
                    <p:nvSpPr>
                      <p:cNvPr id="928" name="Freeform 285"/>
                      <p:cNvSpPr>
                        <a:spLocks/>
                      </p:cNvSpPr>
                      <p:nvPr/>
                    </p:nvSpPr>
                    <p:spPr bwMode="auto">
                      <a:xfrm>
                        <a:off x="903" y="1124"/>
                        <a:ext cx="3633" cy="2900"/>
                      </a:xfrm>
                      <a:custGeom>
                        <a:avLst/>
                        <a:gdLst/>
                        <a:ahLst/>
                        <a:cxnLst>
                          <a:cxn ang="0">
                            <a:pos x="0" y="0"/>
                          </a:cxn>
                          <a:cxn ang="0">
                            <a:pos x="58" y="57"/>
                          </a:cxn>
                          <a:cxn ang="0">
                            <a:pos x="126" y="119"/>
                          </a:cxn>
                          <a:cxn ang="0">
                            <a:pos x="184" y="183"/>
                          </a:cxn>
                          <a:cxn ang="0">
                            <a:pos x="238" y="251"/>
                          </a:cxn>
                          <a:cxn ang="0">
                            <a:pos x="304" y="332"/>
                          </a:cxn>
                          <a:cxn ang="0">
                            <a:pos x="351" y="390"/>
                          </a:cxn>
                          <a:cxn ang="0">
                            <a:pos x="398" y="448"/>
                          </a:cxn>
                          <a:cxn ang="0">
                            <a:pos x="444" y="497"/>
                          </a:cxn>
                          <a:cxn ang="0">
                            <a:pos x="481" y="541"/>
                          </a:cxn>
                          <a:cxn ang="0">
                            <a:pos x="522" y="594"/>
                          </a:cxn>
                          <a:cxn ang="0">
                            <a:pos x="559" y="646"/>
                          </a:cxn>
                          <a:cxn ang="0">
                            <a:pos x="607" y="698"/>
                          </a:cxn>
                          <a:cxn ang="0">
                            <a:pos x="650" y="747"/>
                          </a:cxn>
                          <a:cxn ang="0">
                            <a:pos x="689" y="807"/>
                          </a:cxn>
                          <a:cxn ang="0">
                            <a:pos x="743" y="867"/>
                          </a:cxn>
                          <a:cxn ang="0">
                            <a:pos x="792" y="923"/>
                          </a:cxn>
                          <a:cxn ang="0">
                            <a:pos x="862" y="983"/>
                          </a:cxn>
                          <a:cxn ang="0">
                            <a:pos x="945" y="1051"/>
                          </a:cxn>
                          <a:cxn ang="0">
                            <a:pos x="1033" y="1140"/>
                          </a:cxn>
                          <a:cxn ang="0">
                            <a:pos x="1116" y="1212"/>
                          </a:cxn>
                          <a:cxn ang="0">
                            <a:pos x="1192" y="1297"/>
                          </a:cxn>
                          <a:cxn ang="0">
                            <a:pos x="1278" y="1371"/>
                          </a:cxn>
                          <a:cxn ang="0">
                            <a:pos x="1361" y="1419"/>
                          </a:cxn>
                          <a:cxn ang="0">
                            <a:pos x="1481" y="1470"/>
                          </a:cxn>
                          <a:cxn ang="0">
                            <a:pos x="1621" y="1520"/>
                          </a:cxn>
                          <a:cxn ang="0">
                            <a:pos x="1730" y="1568"/>
                          </a:cxn>
                          <a:cxn ang="0">
                            <a:pos x="1827" y="1615"/>
                          </a:cxn>
                          <a:cxn ang="0">
                            <a:pos x="1936" y="1656"/>
                          </a:cxn>
                          <a:cxn ang="0">
                            <a:pos x="2010" y="1689"/>
                          </a:cxn>
                          <a:cxn ang="0">
                            <a:pos x="2099" y="1743"/>
                          </a:cxn>
                          <a:cxn ang="0">
                            <a:pos x="2188" y="1799"/>
                          </a:cxn>
                          <a:cxn ang="0">
                            <a:pos x="2305" y="1875"/>
                          </a:cxn>
                          <a:cxn ang="0">
                            <a:pos x="2385" y="1925"/>
                          </a:cxn>
                          <a:cxn ang="0">
                            <a:pos x="2486" y="1974"/>
                          </a:cxn>
                          <a:cxn ang="0">
                            <a:pos x="2573" y="2022"/>
                          </a:cxn>
                          <a:cxn ang="0">
                            <a:pos x="2680" y="2067"/>
                          </a:cxn>
                          <a:cxn ang="0">
                            <a:pos x="2767" y="2092"/>
                          </a:cxn>
                          <a:cxn ang="0">
                            <a:pos x="2847" y="2119"/>
                          </a:cxn>
                          <a:cxn ang="0">
                            <a:pos x="2921" y="2156"/>
                          </a:cxn>
                          <a:cxn ang="0">
                            <a:pos x="2991" y="2198"/>
                          </a:cxn>
                          <a:cxn ang="0">
                            <a:pos x="3055" y="2251"/>
                          </a:cxn>
                          <a:cxn ang="0">
                            <a:pos x="3103" y="2307"/>
                          </a:cxn>
                          <a:cxn ang="0">
                            <a:pos x="3152" y="2369"/>
                          </a:cxn>
                          <a:cxn ang="0">
                            <a:pos x="3187" y="2439"/>
                          </a:cxn>
                          <a:cxn ang="0">
                            <a:pos x="3216" y="2507"/>
                          </a:cxn>
                          <a:cxn ang="0">
                            <a:pos x="3243" y="2572"/>
                          </a:cxn>
                          <a:cxn ang="0">
                            <a:pos x="3266" y="2640"/>
                          </a:cxn>
                          <a:cxn ang="0">
                            <a:pos x="3294" y="2677"/>
                          </a:cxn>
                          <a:cxn ang="0">
                            <a:pos x="3330" y="2712"/>
                          </a:cxn>
                          <a:cxn ang="0">
                            <a:pos x="3385" y="2743"/>
                          </a:cxn>
                          <a:cxn ang="0">
                            <a:pos x="3457" y="2784"/>
                          </a:cxn>
                          <a:cxn ang="0">
                            <a:pos x="3511" y="2819"/>
                          </a:cxn>
                          <a:cxn ang="0">
                            <a:pos x="3564" y="2857"/>
                          </a:cxn>
                          <a:cxn ang="0">
                            <a:pos x="3633" y="2900"/>
                          </a:cxn>
                        </a:cxnLst>
                        <a:rect l="0" t="0" r="r" b="b"/>
                        <a:pathLst>
                          <a:path w="3633" h="2900">
                            <a:moveTo>
                              <a:pt x="0" y="0"/>
                            </a:moveTo>
                            <a:lnTo>
                              <a:pt x="58" y="57"/>
                            </a:lnTo>
                            <a:lnTo>
                              <a:pt x="126" y="119"/>
                            </a:lnTo>
                            <a:lnTo>
                              <a:pt x="184" y="183"/>
                            </a:lnTo>
                            <a:lnTo>
                              <a:pt x="238" y="251"/>
                            </a:lnTo>
                            <a:lnTo>
                              <a:pt x="304" y="332"/>
                            </a:lnTo>
                            <a:lnTo>
                              <a:pt x="351" y="390"/>
                            </a:lnTo>
                            <a:lnTo>
                              <a:pt x="398" y="448"/>
                            </a:lnTo>
                            <a:lnTo>
                              <a:pt x="444" y="497"/>
                            </a:lnTo>
                            <a:lnTo>
                              <a:pt x="481" y="541"/>
                            </a:lnTo>
                            <a:lnTo>
                              <a:pt x="522" y="594"/>
                            </a:lnTo>
                            <a:lnTo>
                              <a:pt x="559" y="646"/>
                            </a:lnTo>
                            <a:lnTo>
                              <a:pt x="607" y="698"/>
                            </a:lnTo>
                            <a:lnTo>
                              <a:pt x="650" y="747"/>
                            </a:lnTo>
                            <a:lnTo>
                              <a:pt x="689" y="807"/>
                            </a:lnTo>
                            <a:lnTo>
                              <a:pt x="743" y="867"/>
                            </a:lnTo>
                            <a:lnTo>
                              <a:pt x="792" y="923"/>
                            </a:lnTo>
                            <a:lnTo>
                              <a:pt x="862" y="983"/>
                            </a:lnTo>
                            <a:lnTo>
                              <a:pt x="945" y="1051"/>
                            </a:lnTo>
                            <a:lnTo>
                              <a:pt x="1033" y="1140"/>
                            </a:lnTo>
                            <a:lnTo>
                              <a:pt x="1116" y="1212"/>
                            </a:lnTo>
                            <a:lnTo>
                              <a:pt x="1192" y="1297"/>
                            </a:lnTo>
                            <a:lnTo>
                              <a:pt x="1278" y="1371"/>
                            </a:lnTo>
                            <a:lnTo>
                              <a:pt x="1361" y="1419"/>
                            </a:lnTo>
                            <a:lnTo>
                              <a:pt x="1481" y="1470"/>
                            </a:lnTo>
                            <a:lnTo>
                              <a:pt x="1621" y="1520"/>
                            </a:lnTo>
                            <a:lnTo>
                              <a:pt x="1730" y="1568"/>
                            </a:lnTo>
                            <a:lnTo>
                              <a:pt x="1827" y="1615"/>
                            </a:lnTo>
                            <a:lnTo>
                              <a:pt x="1936" y="1656"/>
                            </a:lnTo>
                            <a:lnTo>
                              <a:pt x="2010" y="1689"/>
                            </a:lnTo>
                            <a:lnTo>
                              <a:pt x="2099" y="1743"/>
                            </a:lnTo>
                            <a:lnTo>
                              <a:pt x="2188" y="1799"/>
                            </a:lnTo>
                            <a:lnTo>
                              <a:pt x="2305" y="1875"/>
                            </a:lnTo>
                            <a:lnTo>
                              <a:pt x="2385" y="1925"/>
                            </a:lnTo>
                            <a:lnTo>
                              <a:pt x="2486" y="1974"/>
                            </a:lnTo>
                            <a:lnTo>
                              <a:pt x="2573" y="2022"/>
                            </a:lnTo>
                            <a:lnTo>
                              <a:pt x="2680" y="2067"/>
                            </a:lnTo>
                            <a:lnTo>
                              <a:pt x="2767" y="2092"/>
                            </a:lnTo>
                            <a:lnTo>
                              <a:pt x="2847" y="2119"/>
                            </a:lnTo>
                            <a:lnTo>
                              <a:pt x="2921" y="2156"/>
                            </a:lnTo>
                            <a:lnTo>
                              <a:pt x="2991" y="2198"/>
                            </a:lnTo>
                            <a:lnTo>
                              <a:pt x="3055" y="2251"/>
                            </a:lnTo>
                            <a:lnTo>
                              <a:pt x="3103" y="2307"/>
                            </a:lnTo>
                            <a:lnTo>
                              <a:pt x="3152" y="2369"/>
                            </a:lnTo>
                            <a:lnTo>
                              <a:pt x="3187" y="2439"/>
                            </a:lnTo>
                            <a:lnTo>
                              <a:pt x="3216" y="2507"/>
                            </a:lnTo>
                            <a:lnTo>
                              <a:pt x="3243" y="2572"/>
                            </a:lnTo>
                            <a:lnTo>
                              <a:pt x="3266" y="2640"/>
                            </a:lnTo>
                            <a:lnTo>
                              <a:pt x="3294" y="2677"/>
                            </a:lnTo>
                            <a:lnTo>
                              <a:pt x="3330" y="2712"/>
                            </a:lnTo>
                            <a:lnTo>
                              <a:pt x="3385" y="2743"/>
                            </a:lnTo>
                            <a:lnTo>
                              <a:pt x="3457" y="2784"/>
                            </a:lnTo>
                            <a:lnTo>
                              <a:pt x="3511" y="2819"/>
                            </a:lnTo>
                            <a:lnTo>
                              <a:pt x="3564" y="2857"/>
                            </a:lnTo>
                            <a:lnTo>
                              <a:pt x="3633" y="2900"/>
                            </a:lnTo>
                          </a:path>
                        </a:pathLst>
                      </a:custGeom>
                      <a:noFill/>
                      <a:ln w="25400">
                        <a:solidFill>
                          <a:srgbClr val="000000"/>
                        </a:solidFill>
                        <a:prstDash val="solid"/>
                        <a:round/>
                        <a:headEnd/>
                        <a:tailEnd/>
                      </a:ln>
                    </p:spPr>
                    <p:txBody>
                      <a:bodyPr/>
                      <a:lstStyle/>
                      <a:p>
                        <a:pPr>
                          <a:defRPr/>
                        </a:pPr>
                        <a:endParaRPr lang="en-US"/>
                      </a:p>
                    </p:txBody>
                  </p:sp>
                  <p:sp>
                    <p:nvSpPr>
                      <p:cNvPr id="929" name="Freeform 286"/>
                      <p:cNvSpPr>
                        <a:spLocks/>
                      </p:cNvSpPr>
                      <p:nvPr/>
                    </p:nvSpPr>
                    <p:spPr bwMode="auto">
                      <a:xfrm>
                        <a:off x="897" y="1092"/>
                        <a:ext cx="23" cy="40"/>
                      </a:xfrm>
                      <a:custGeom>
                        <a:avLst/>
                        <a:gdLst/>
                        <a:ahLst/>
                        <a:cxnLst>
                          <a:cxn ang="0">
                            <a:pos x="21" y="40"/>
                          </a:cxn>
                          <a:cxn ang="0">
                            <a:pos x="23" y="3"/>
                          </a:cxn>
                          <a:cxn ang="0">
                            <a:pos x="4" y="0"/>
                          </a:cxn>
                          <a:cxn ang="0">
                            <a:pos x="0" y="27"/>
                          </a:cxn>
                          <a:cxn ang="0">
                            <a:pos x="11" y="19"/>
                          </a:cxn>
                          <a:cxn ang="0">
                            <a:pos x="21" y="40"/>
                          </a:cxn>
                        </a:cxnLst>
                        <a:rect l="0" t="0" r="r" b="b"/>
                        <a:pathLst>
                          <a:path w="23" h="40">
                            <a:moveTo>
                              <a:pt x="21" y="40"/>
                            </a:moveTo>
                            <a:lnTo>
                              <a:pt x="23" y="3"/>
                            </a:lnTo>
                            <a:lnTo>
                              <a:pt x="4" y="0"/>
                            </a:lnTo>
                            <a:lnTo>
                              <a:pt x="0" y="27"/>
                            </a:lnTo>
                            <a:lnTo>
                              <a:pt x="11" y="19"/>
                            </a:lnTo>
                            <a:lnTo>
                              <a:pt x="21" y="40"/>
                            </a:lnTo>
                            <a:close/>
                          </a:path>
                        </a:pathLst>
                      </a:custGeom>
                      <a:solidFill>
                        <a:srgbClr val="000000"/>
                      </a:solidFill>
                      <a:ln w="9525">
                        <a:noFill/>
                        <a:round/>
                        <a:headEnd/>
                        <a:tailEnd/>
                      </a:ln>
                    </p:spPr>
                    <p:txBody>
                      <a:bodyPr/>
                      <a:lstStyle/>
                      <a:p>
                        <a:pPr>
                          <a:defRPr/>
                        </a:pPr>
                        <a:endParaRPr lang="en-US"/>
                      </a:p>
                    </p:txBody>
                  </p:sp>
                  <p:sp>
                    <p:nvSpPr>
                      <p:cNvPr id="930" name="Freeform 287"/>
                      <p:cNvSpPr>
                        <a:spLocks/>
                      </p:cNvSpPr>
                      <p:nvPr/>
                    </p:nvSpPr>
                    <p:spPr bwMode="auto">
                      <a:xfrm>
                        <a:off x="901" y="1095"/>
                        <a:ext cx="23" cy="41"/>
                      </a:xfrm>
                      <a:custGeom>
                        <a:avLst/>
                        <a:gdLst/>
                        <a:ahLst/>
                        <a:cxnLst>
                          <a:cxn ang="0">
                            <a:pos x="21" y="41"/>
                          </a:cxn>
                          <a:cxn ang="0">
                            <a:pos x="23" y="4"/>
                          </a:cxn>
                          <a:cxn ang="0">
                            <a:pos x="4" y="0"/>
                          </a:cxn>
                          <a:cxn ang="0">
                            <a:pos x="0" y="28"/>
                          </a:cxn>
                          <a:cxn ang="0">
                            <a:pos x="11" y="20"/>
                          </a:cxn>
                          <a:cxn ang="0">
                            <a:pos x="21" y="41"/>
                          </a:cxn>
                        </a:cxnLst>
                        <a:rect l="0" t="0" r="r" b="b"/>
                        <a:pathLst>
                          <a:path w="23" h="41">
                            <a:moveTo>
                              <a:pt x="21" y="41"/>
                            </a:moveTo>
                            <a:lnTo>
                              <a:pt x="23" y="4"/>
                            </a:lnTo>
                            <a:lnTo>
                              <a:pt x="4" y="0"/>
                            </a:lnTo>
                            <a:lnTo>
                              <a:pt x="0" y="28"/>
                            </a:lnTo>
                            <a:lnTo>
                              <a:pt x="11" y="20"/>
                            </a:lnTo>
                            <a:lnTo>
                              <a:pt x="21" y="41"/>
                            </a:lnTo>
                            <a:close/>
                          </a:path>
                        </a:pathLst>
                      </a:custGeom>
                      <a:solidFill>
                        <a:srgbClr val="000000"/>
                      </a:solidFill>
                      <a:ln w="12700">
                        <a:solidFill>
                          <a:srgbClr val="000000"/>
                        </a:solidFill>
                        <a:prstDash val="solid"/>
                        <a:round/>
                        <a:headEnd/>
                        <a:tailEnd/>
                      </a:ln>
                    </p:spPr>
                    <p:txBody>
                      <a:bodyPr/>
                      <a:lstStyle/>
                      <a:p>
                        <a:pPr>
                          <a:defRPr/>
                        </a:pPr>
                        <a:endParaRPr lang="en-US"/>
                      </a:p>
                    </p:txBody>
                  </p:sp>
                  <p:sp>
                    <p:nvSpPr>
                      <p:cNvPr id="931" name="Freeform 288"/>
                      <p:cNvSpPr>
                        <a:spLocks/>
                      </p:cNvSpPr>
                      <p:nvPr/>
                    </p:nvSpPr>
                    <p:spPr bwMode="auto">
                      <a:xfrm>
                        <a:off x="969" y="1181"/>
                        <a:ext cx="37" cy="33"/>
                      </a:xfrm>
                      <a:custGeom>
                        <a:avLst/>
                        <a:gdLst/>
                        <a:ahLst/>
                        <a:cxnLst>
                          <a:cxn ang="0">
                            <a:pos x="31" y="33"/>
                          </a:cxn>
                          <a:cxn ang="0">
                            <a:pos x="37" y="0"/>
                          </a:cxn>
                          <a:cxn ang="0">
                            <a:pos x="0" y="2"/>
                          </a:cxn>
                          <a:cxn ang="0">
                            <a:pos x="31" y="33"/>
                          </a:cxn>
                        </a:cxnLst>
                        <a:rect l="0" t="0" r="r" b="b"/>
                        <a:pathLst>
                          <a:path w="37" h="33">
                            <a:moveTo>
                              <a:pt x="31" y="33"/>
                            </a:moveTo>
                            <a:lnTo>
                              <a:pt x="37" y="0"/>
                            </a:lnTo>
                            <a:lnTo>
                              <a:pt x="0" y="2"/>
                            </a:lnTo>
                            <a:lnTo>
                              <a:pt x="31" y="33"/>
                            </a:lnTo>
                            <a:close/>
                          </a:path>
                        </a:pathLst>
                      </a:custGeom>
                      <a:solidFill>
                        <a:srgbClr val="000000"/>
                      </a:solidFill>
                      <a:ln w="9525">
                        <a:noFill/>
                        <a:round/>
                        <a:headEnd/>
                        <a:tailEnd/>
                      </a:ln>
                    </p:spPr>
                    <p:txBody>
                      <a:bodyPr/>
                      <a:lstStyle/>
                      <a:p>
                        <a:pPr>
                          <a:defRPr/>
                        </a:pPr>
                        <a:endParaRPr lang="en-US"/>
                      </a:p>
                    </p:txBody>
                  </p:sp>
                  <p:sp>
                    <p:nvSpPr>
                      <p:cNvPr id="932" name="Freeform 289"/>
                      <p:cNvSpPr>
                        <a:spLocks/>
                      </p:cNvSpPr>
                      <p:nvPr/>
                    </p:nvSpPr>
                    <p:spPr bwMode="auto">
                      <a:xfrm>
                        <a:off x="972" y="1185"/>
                        <a:ext cx="37" cy="33"/>
                      </a:xfrm>
                      <a:custGeom>
                        <a:avLst/>
                        <a:gdLst/>
                        <a:ahLst/>
                        <a:cxnLst>
                          <a:cxn ang="0">
                            <a:pos x="32" y="33"/>
                          </a:cxn>
                          <a:cxn ang="0">
                            <a:pos x="37" y="0"/>
                          </a:cxn>
                          <a:cxn ang="0">
                            <a:pos x="0" y="2"/>
                          </a:cxn>
                          <a:cxn ang="0">
                            <a:pos x="32" y="33"/>
                          </a:cxn>
                        </a:cxnLst>
                        <a:rect l="0" t="0" r="r" b="b"/>
                        <a:pathLst>
                          <a:path w="37" h="33">
                            <a:moveTo>
                              <a:pt x="32" y="33"/>
                            </a:moveTo>
                            <a:lnTo>
                              <a:pt x="37" y="0"/>
                            </a:lnTo>
                            <a:lnTo>
                              <a:pt x="0" y="2"/>
                            </a:lnTo>
                            <a:lnTo>
                              <a:pt x="32" y="33"/>
                            </a:lnTo>
                            <a:close/>
                          </a:path>
                        </a:pathLst>
                      </a:custGeom>
                      <a:solidFill>
                        <a:srgbClr val="000000"/>
                      </a:solidFill>
                      <a:ln w="12700">
                        <a:solidFill>
                          <a:srgbClr val="000000"/>
                        </a:solidFill>
                        <a:prstDash val="solid"/>
                        <a:round/>
                        <a:headEnd/>
                        <a:tailEnd/>
                      </a:ln>
                    </p:spPr>
                    <p:txBody>
                      <a:bodyPr/>
                      <a:lstStyle/>
                      <a:p>
                        <a:pPr>
                          <a:defRPr/>
                        </a:pPr>
                        <a:endParaRPr lang="en-US"/>
                      </a:p>
                    </p:txBody>
                  </p:sp>
                  <p:sp>
                    <p:nvSpPr>
                      <p:cNvPr id="933" name="Freeform 290"/>
                      <p:cNvSpPr>
                        <a:spLocks/>
                      </p:cNvSpPr>
                      <p:nvPr/>
                    </p:nvSpPr>
                    <p:spPr bwMode="auto">
                      <a:xfrm>
                        <a:off x="1112" y="1336"/>
                        <a:ext cx="39" cy="44"/>
                      </a:xfrm>
                      <a:custGeom>
                        <a:avLst/>
                        <a:gdLst/>
                        <a:ahLst/>
                        <a:cxnLst>
                          <a:cxn ang="0">
                            <a:pos x="33" y="44"/>
                          </a:cxn>
                          <a:cxn ang="0">
                            <a:pos x="39" y="0"/>
                          </a:cxn>
                          <a:cxn ang="0">
                            <a:pos x="0" y="0"/>
                          </a:cxn>
                          <a:cxn ang="0">
                            <a:pos x="33" y="44"/>
                          </a:cxn>
                        </a:cxnLst>
                        <a:rect l="0" t="0" r="r" b="b"/>
                        <a:pathLst>
                          <a:path w="39" h="44">
                            <a:moveTo>
                              <a:pt x="33" y="44"/>
                            </a:moveTo>
                            <a:lnTo>
                              <a:pt x="39" y="0"/>
                            </a:lnTo>
                            <a:lnTo>
                              <a:pt x="0" y="0"/>
                            </a:lnTo>
                            <a:lnTo>
                              <a:pt x="33" y="44"/>
                            </a:lnTo>
                            <a:close/>
                          </a:path>
                        </a:pathLst>
                      </a:custGeom>
                      <a:solidFill>
                        <a:srgbClr val="000000"/>
                      </a:solidFill>
                      <a:ln w="9525">
                        <a:noFill/>
                        <a:round/>
                        <a:headEnd/>
                        <a:tailEnd/>
                      </a:ln>
                    </p:spPr>
                    <p:txBody>
                      <a:bodyPr/>
                      <a:lstStyle/>
                      <a:p>
                        <a:pPr>
                          <a:defRPr/>
                        </a:pPr>
                        <a:endParaRPr lang="en-US"/>
                      </a:p>
                    </p:txBody>
                  </p:sp>
                  <p:sp>
                    <p:nvSpPr>
                      <p:cNvPr id="934" name="Freeform 291"/>
                      <p:cNvSpPr>
                        <a:spLocks/>
                      </p:cNvSpPr>
                      <p:nvPr/>
                    </p:nvSpPr>
                    <p:spPr bwMode="auto">
                      <a:xfrm>
                        <a:off x="1116" y="1340"/>
                        <a:ext cx="39" cy="44"/>
                      </a:xfrm>
                      <a:custGeom>
                        <a:avLst/>
                        <a:gdLst/>
                        <a:ahLst/>
                        <a:cxnLst>
                          <a:cxn ang="0">
                            <a:pos x="33" y="44"/>
                          </a:cxn>
                          <a:cxn ang="0">
                            <a:pos x="39" y="0"/>
                          </a:cxn>
                          <a:cxn ang="0">
                            <a:pos x="0" y="0"/>
                          </a:cxn>
                          <a:cxn ang="0">
                            <a:pos x="33" y="44"/>
                          </a:cxn>
                        </a:cxnLst>
                        <a:rect l="0" t="0" r="r" b="b"/>
                        <a:pathLst>
                          <a:path w="39" h="44">
                            <a:moveTo>
                              <a:pt x="33" y="44"/>
                            </a:moveTo>
                            <a:lnTo>
                              <a:pt x="39" y="0"/>
                            </a:lnTo>
                            <a:lnTo>
                              <a:pt x="0" y="0"/>
                            </a:lnTo>
                            <a:lnTo>
                              <a:pt x="33" y="44"/>
                            </a:lnTo>
                            <a:close/>
                          </a:path>
                        </a:pathLst>
                      </a:custGeom>
                      <a:solidFill>
                        <a:srgbClr val="000000"/>
                      </a:solidFill>
                      <a:ln w="12700">
                        <a:solidFill>
                          <a:srgbClr val="000000"/>
                        </a:solidFill>
                        <a:prstDash val="solid"/>
                        <a:round/>
                        <a:headEnd/>
                        <a:tailEnd/>
                      </a:ln>
                    </p:spPr>
                    <p:txBody>
                      <a:bodyPr/>
                      <a:lstStyle/>
                      <a:p>
                        <a:pPr>
                          <a:defRPr/>
                        </a:pPr>
                        <a:endParaRPr lang="en-US"/>
                      </a:p>
                    </p:txBody>
                  </p:sp>
                  <p:sp>
                    <p:nvSpPr>
                      <p:cNvPr id="935" name="Freeform 292"/>
                      <p:cNvSpPr>
                        <a:spLocks/>
                      </p:cNvSpPr>
                      <p:nvPr/>
                    </p:nvSpPr>
                    <p:spPr bwMode="auto">
                      <a:xfrm>
                        <a:off x="1248" y="1506"/>
                        <a:ext cx="43" cy="45"/>
                      </a:xfrm>
                      <a:custGeom>
                        <a:avLst/>
                        <a:gdLst/>
                        <a:ahLst/>
                        <a:cxnLst>
                          <a:cxn ang="0">
                            <a:pos x="37" y="45"/>
                          </a:cxn>
                          <a:cxn ang="0">
                            <a:pos x="43" y="0"/>
                          </a:cxn>
                          <a:cxn ang="0">
                            <a:pos x="0" y="0"/>
                          </a:cxn>
                          <a:cxn ang="0">
                            <a:pos x="37" y="45"/>
                          </a:cxn>
                        </a:cxnLst>
                        <a:rect l="0" t="0" r="r" b="b"/>
                        <a:pathLst>
                          <a:path w="43" h="45">
                            <a:moveTo>
                              <a:pt x="37" y="45"/>
                            </a:moveTo>
                            <a:lnTo>
                              <a:pt x="43" y="0"/>
                            </a:lnTo>
                            <a:lnTo>
                              <a:pt x="0" y="0"/>
                            </a:lnTo>
                            <a:lnTo>
                              <a:pt x="37" y="45"/>
                            </a:lnTo>
                            <a:close/>
                          </a:path>
                        </a:pathLst>
                      </a:custGeom>
                      <a:solidFill>
                        <a:srgbClr val="000000"/>
                      </a:solidFill>
                      <a:ln w="9525">
                        <a:noFill/>
                        <a:round/>
                        <a:headEnd/>
                        <a:tailEnd/>
                      </a:ln>
                    </p:spPr>
                    <p:txBody>
                      <a:bodyPr/>
                      <a:lstStyle/>
                      <a:p>
                        <a:pPr>
                          <a:defRPr/>
                        </a:pPr>
                        <a:endParaRPr lang="en-US"/>
                      </a:p>
                    </p:txBody>
                  </p:sp>
                  <p:sp>
                    <p:nvSpPr>
                      <p:cNvPr id="936" name="Freeform 293"/>
                      <p:cNvSpPr>
                        <a:spLocks/>
                      </p:cNvSpPr>
                      <p:nvPr/>
                    </p:nvSpPr>
                    <p:spPr bwMode="auto">
                      <a:xfrm>
                        <a:off x="1252" y="1510"/>
                        <a:ext cx="43" cy="45"/>
                      </a:xfrm>
                      <a:custGeom>
                        <a:avLst/>
                        <a:gdLst/>
                        <a:ahLst/>
                        <a:cxnLst>
                          <a:cxn ang="0">
                            <a:pos x="37" y="45"/>
                          </a:cxn>
                          <a:cxn ang="0">
                            <a:pos x="43" y="0"/>
                          </a:cxn>
                          <a:cxn ang="0">
                            <a:pos x="0" y="0"/>
                          </a:cxn>
                          <a:cxn ang="0">
                            <a:pos x="37" y="45"/>
                          </a:cxn>
                        </a:cxnLst>
                        <a:rect l="0" t="0" r="r" b="b"/>
                        <a:pathLst>
                          <a:path w="43" h="45">
                            <a:moveTo>
                              <a:pt x="37" y="45"/>
                            </a:moveTo>
                            <a:lnTo>
                              <a:pt x="43" y="0"/>
                            </a:lnTo>
                            <a:lnTo>
                              <a:pt x="0" y="0"/>
                            </a:lnTo>
                            <a:lnTo>
                              <a:pt x="37" y="45"/>
                            </a:lnTo>
                            <a:close/>
                          </a:path>
                        </a:pathLst>
                      </a:custGeom>
                      <a:solidFill>
                        <a:srgbClr val="000000"/>
                      </a:solidFill>
                      <a:ln w="12700">
                        <a:solidFill>
                          <a:srgbClr val="000000"/>
                        </a:solidFill>
                        <a:prstDash val="solid"/>
                        <a:round/>
                        <a:headEnd/>
                        <a:tailEnd/>
                      </a:ln>
                    </p:spPr>
                    <p:txBody>
                      <a:bodyPr/>
                      <a:lstStyle/>
                      <a:p>
                        <a:pPr>
                          <a:defRPr/>
                        </a:pPr>
                        <a:endParaRPr lang="en-US"/>
                      </a:p>
                    </p:txBody>
                  </p:sp>
                  <p:sp>
                    <p:nvSpPr>
                      <p:cNvPr id="937" name="Freeform 294"/>
                      <p:cNvSpPr>
                        <a:spLocks/>
                      </p:cNvSpPr>
                      <p:nvPr/>
                    </p:nvSpPr>
                    <p:spPr bwMode="auto">
                      <a:xfrm>
                        <a:off x="1408" y="1681"/>
                        <a:ext cx="29" cy="35"/>
                      </a:xfrm>
                      <a:custGeom>
                        <a:avLst/>
                        <a:gdLst/>
                        <a:ahLst/>
                        <a:cxnLst>
                          <a:cxn ang="0">
                            <a:pos x="23" y="35"/>
                          </a:cxn>
                          <a:cxn ang="0">
                            <a:pos x="29" y="0"/>
                          </a:cxn>
                          <a:cxn ang="0">
                            <a:pos x="0" y="0"/>
                          </a:cxn>
                          <a:cxn ang="0">
                            <a:pos x="23" y="35"/>
                          </a:cxn>
                        </a:cxnLst>
                        <a:rect l="0" t="0" r="r" b="b"/>
                        <a:pathLst>
                          <a:path w="29" h="35">
                            <a:moveTo>
                              <a:pt x="23" y="35"/>
                            </a:moveTo>
                            <a:lnTo>
                              <a:pt x="29" y="0"/>
                            </a:lnTo>
                            <a:lnTo>
                              <a:pt x="0" y="0"/>
                            </a:lnTo>
                            <a:lnTo>
                              <a:pt x="23" y="35"/>
                            </a:lnTo>
                            <a:close/>
                          </a:path>
                        </a:pathLst>
                      </a:custGeom>
                      <a:solidFill>
                        <a:srgbClr val="000000"/>
                      </a:solidFill>
                      <a:ln w="9525">
                        <a:noFill/>
                        <a:round/>
                        <a:headEnd/>
                        <a:tailEnd/>
                      </a:ln>
                    </p:spPr>
                    <p:txBody>
                      <a:bodyPr/>
                      <a:lstStyle/>
                      <a:p>
                        <a:pPr>
                          <a:defRPr/>
                        </a:pPr>
                        <a:endParaRPr lang="en-US"/>
                      </a:p>
                    </p:txBody>
                  </p:sp>
                  <p:sp>
                    <p:nvSpPr>
                      <p:cNvPr id="938" name="Freeform 295"/>
                      <p:cNvSpPr>
                        <a:spLocks/>
                      </p:cNvSpPr>
                      <p:nvPr/>
                    </p:nvSpPr>
                    <p:spPr bwMode="auto">
                      <a:xfrm>
                        <a:off x="1411" y="1685"/>
                        <a:ext cx="30" cy="35"/>
                      </a:xfrm>
                      <a:custGeom>
                        <a:avLst/>
                        <a:gdLst/>
                        <a:ahLst/>
                        <a:cxnLst>
                          <a:cxn ang="0">
                            <a:pos x="24" y="35"/>
                          </a:cxn>
                          <a:cxn ang="0">
                            <a:pos x="30" y="0"/>
                          </a:cxn>
                          <a:cxn ang="0">
                            <a:pos x="0" y="0"/>
                          </a:cxn>
                          <a:cxn ang="0">
                            <a:pos x="24" y="35"/>
                          </a:cxn>
                        </a:cxnLst>
                        <a:rect l="0" t="0" r="r" b="b"/>
                        <a:pathLst>
                          <a:path w="30" h="35">
                            <a:moveTo>
                              <a:pt x="24" y="35"/>
                            </a:moveTo>
                            <a:lnTo>
                              <a:pt x="30" y="0"/>
                            </a:lnTo>
                            <a:lnTo>
                              <a:pt x="0" y="0"/>
                            </a:lnTo>
                            <a:lnTo>
                              <a:pt x="24" y="35"/>
                            </a:lnTo>
                            <a:close/>
                          </a:path>
                        </a:pathLst>
                      </a:custGeom>
                      <a:solidFill>
                        <a:srgbClr val="000000"/>
                      </a:solidFill>
                      <a:ln w="12700">
                        <a:solidFill>
                          <a:srgbClr val="000000"/>
                        </a:solidFill>
                        <a:prstDash val="solid"/>
                        <a:round/>
                        <a:headEnd/>
                        <a:tailEnd/>
                      </a:ln>
                    </p:spPr>
                    <p:txBody>
                      <a:bodyPr/>
                      <a:lstStyle/>
                      <a:p>
                        <a:pPr>
                          <a:defRPr/>
                        </a:pPr>
                        <a:endParaRPr lang="en-US"/>
                      </a:p>
                    </p:txBody>
                  </p:sp>
                  <p:sp>
                    <p:nvSpPr>
                      <p:cNvPr id="939" name="Freeform 296"/>
                      <p:cNvSpPr>
                        <a:spLocks/>
                      </p:cNvSpPr>
                      <p:nvPr/>
                    </p:nvSpPr>
                    <p:spPr bwMode="auto">
                      <a:xfrm>
                        <a:off x="1542" y="1847"/>
                        <a:ext cx="29" cy="35"/>
                      </a:xfrm>
                      <a:custGeom>
                        <a:avLst/>
                        <a:gdLst/>
                        <a:ahLst/>
                        <a:cxnLst>
                          <a:cxn ang="0">
                            <a:pos x="25" y="35"/>
                          </a:cxn>
                          <a:cxn ang="0">
                            <a:pos x="29" y="2"/>
                          </a:cxn>
                          <a:cxn ang="0">
                            <a:pos x="0" y="0"/>
                          </a:cxn>
                          <a:cxn ang="0">
                            <a:pos x="25" y="35"/>
                          </a:cxn>
                        </a:cxnLst>
                        <a:rect l="0" t="0" r="r" b="b"/>
                        <a:pathLst>
                          <a:path w="29" h="35">
                            <a:moveTo>
                              <a:pt x="25" y="35"/>
                            </a:moveTo>
                            <a:lnTo>
                              <a:pt x="29" y="2"/>
                            </a:lnTo>
                            <a:lnTo>
                              <a:pt x="0" y="0"/>
                            </a:lnTo>
                            <a:lnTo>
                              <a:pt x="25" y="35"/>
                            </a:lnTo>
                            <a:close/>
                          </a:path>
                        </a:pathLst>
                      </a:custGeom>
                      <a:solidFill>
                        <a:srgbClr val="000000"/>
                      </a:solidFill>
                      <a:ln w="9525">
                        <a:noFill/>
                        <a:round/>
                        <a:headEnd/>
                        <a:tailEnd/>
                      </a:ln>
                    </p:spPr>
                    <p:txBody>
                      <a:bodyPr/>
                      <a:lstStyle/>
                      <a:p>
                        <a:pPr>
                          <a:defRPr/>
                        </a:pPr>
                        <a:endParaRPr lang="en-US"/>
                      </a:p>
                    </p:txBody>
                  </p:sp>
                  <p:sp>
                    <p:nvSpPr>
                      <p:cNvPr id="940" name="Freeform 297"/>
                      <p:cNvSpPr>
                        <a:spLocks/>
                      </p:cNvSpPr>
                      <p:nvPr/>
                    </p:nvSpPr>
                    <p:spPr bwMode="auto">
                      <a:xfrm>
                        <a:off x="1545" y="1851"/>
                        <a:ext cx="30" cy="35"/>
                      </a:xfrm>
                      <a:custGeom>
                        <a:avLst/>
                        <a:gdLst/>
                        <a:ahLst/>
                        <a:cxnLst>
                          <a:cxn ang="0">
                            <a:pos x="26" y="35"/>
                          </a:cxn>
                          <a:cxn ang="0">
                            <a:pos x="30" y="2"/>
                          </a:cxn>
                          <a:cxn ang="0">
                            <a:pos x="0" y="0"/>
                          </a:cxn>
                          <a:cxn ang="0">
                            <a:pos x="26" y="35"/>
                          </a:cxn>
                        </a:cxnLst>
                        <a:rect l="0" t="0" r="r" b="b"/>
                        <a:pathLst>
                          <a:path w="30" h="35">
                            <a:moveTo>
                              <a:pt x="26" y="35"/>
                            </a:moveTo>
                            <a:lnTo>
                              <a:pt x="30" y="2"/>
                            </a:lnTo>
                            <a:lnTo>
                              <a:pt x="0" y="0"/>
                            </a:lnTo>
                            <a:lnTo>
                              <a:pt x="26" y="35"/>
                            </a:lnTo>
                            <a:close/>
                          </a:path>
                        </a:pathLst>
                      </a:custGeom>
                      <a:solidFill>
                        <a:srgbClr val="000000"/>
                      </a:solidFill>
                      <a:ln w="12700">
                        <a:solidFill>
                          <a:srgbClr val="000000"/>
                        </a:solidFill>
                        <a:prstDash val="solid"/>
                        <a:round/>
                        <a:headEnd/>
                        <a:tailEnd/>
                      </a:ln>
                    </p:spPr>
                    <p:txBody>
                      <a:bodyPr/>
                      <a:lstStyle/>
                      <a:p>
                        <a:pPr>
                          <a:defRPr/>
                        </a:pPr>
                        <a:endParaRPr lang="en-US"/>
                      </a:p>
                    </p:txBody>
                  </p:sp>
                  <p:sp>
                    <p:nvSpPr>
                      <p:cNvPr id="941" name="Freeform 298"/>
                      <p:cNvSpPr>
                        <a:spLocks/>
                      </p:cNvSpPr>
                      <p:nvPr/>
                    </p:nvSpPr>
                    <p:spPr bwMode="auto">
                      <a:xfrm>
                        <a:off x="1679" y="2018"/>
                        <a:ext cx="35" cy="33"/>
                      </a:xfrm>
                      <a:custGeom>
                        <a:avLst/>
                        <a:gdLst/>
                        <a:ahLst/>
                        <a:cxnLst>
                          <a:cxn ang="0">
                            <a:pos x="28" y="33"/>
                          </a:cxn>
                          <a:cxn ang="0">
                            <a:pos x="35" y="0"/>
                          </a:cxn>
                          <a:cxn ang="0">
                            <a:pos x="0" y="2"/>
                          </a:cxn>
                          <a:cxn ang="0">
                            <a:pos x="28" y="33"/>
                          </a:cxn>
                        </a:cxnLst>
                        <a:rect l="0" t="0" r="r" b="b"/>
                        <a:pathLst>
                          <a:path w="35" h="33">
                            <a:moveTo>
                              <a:pt x="28" y="33"/>
                            </a:moveTo>
                            <a:lnTo>
                              <a:pt x="35" y="0"/>
                            </a:lnTo>
                            <a:lnTo>
                              <a:pt x="0" y="2"/>
                            </a:lnTo>
                            <a:lnTo>
                              <a:pt x="28" y="33"/>
                            </a:lnTo>
                            <a:close/>
                          </a:path>
                        </a:pathLst>
                      </a:custGeom>
                      <a:solidFill>
                        <a:srgbClr val="000000"/>
                      </a:solidFill>
                      <a:ln w="9525">
                        <a:noFill/>
                        <a:round/>
                        <a:headEnd/>
                        <a:tailEnd/>
                      </a:ln>
                    </p:spPr>
                    <p:txBody>
                      <a:bodyPr/>
                      <a:lstStyle/>
                      <a:p>
                        <a:pPr>
                          <a:defRPr/>
                        </a:pPr>
                        <a:endParaRPr lang="en-US"/>
                      </a:p>
                    </p:txBody>
                  </p:sp>
                  <p:sp>
                    <p:nvSpPr>
                      <p:cNvPr id="942" name="Freeform 299"/>
                      <p:cNvSpPr>
                        <a:spLocks/>
                      </p:cNvSpPr>
                      <p:nvPr/>
                    </p:nvSpPr>
                    <p:spPr bwMode="auto">
                      <a:xfrm>
                        <a:off x="1683" y="2022"/>
                        <a:ext cx="35" cy="33"/>
                      </a:xfrm>
                      <a:custGeom>
                        <a:avLst/>
                        <a:gdLst/>
                        <a:ahLst/>
                        <a:cxnLst>
                          <a:cxn ang="0">
                            <a:pos x="28" y="33"/>
                          </a:cxn>
                          <a:cxn ang="0">
                            <a:pos x="35" y="0"/>
                          </a:cxn>
                          <a:cxn ang="0">
                            <a:pos x="0" y="2"/>
                          </a:cxn>
                          <a:cxn ang="0">
                            <a:pos x="28" y="33"/>
                          </a:cxn>
                        </a:cxnLst>
                        <a:rect l="0" t="0" r="r" b="b"/>
                        <a:pathLst>
                          <a:path w="35" h="33">
                            <a:moveTo>
                              <a:pt x="28" y="33"/>
                            </a:moveTo>
                            <a:lnTo>
                              <a:pt x="35" y="0"/>
                            </a:lnTo>
                            <a:lnTo>
                              <a:pt x="0" y="2"/>
                            </a:lnTo>
                            <a:lnTo>
                              <a:pt x="28" y="33"/>
                            </a:lnTo>
                            <a:close/>
                          </a:path>
                        </a:pathLst>
                      </a:custGeom>
                      <a:solidFill>
                        <a:srgbClr val="000000"/>
                      </a:solidFill>
                      <a:ln w="12700">
                        <a:solidFill>
                          <a:srgbClr val="000000"/>
                        </a:solidFill>
                        <a:prstDash val="solid"/>
                        <a:round/>
                        <a:headEnd/>
                        <a:tailEnd/>
                      </a:ln>
                    </p:spPr>
                    <p:txBody>
                      <a:bodyPr/>
                      <a:lstStyle/>
                      <a:p>
                        <a:pPr>
                          <a:defRPr/>
                        </a:pPr>
                        <a:endParaRPr lang="en-US"/>
                      </a:p>
                    </p:txBody>
                  </p:sp>
                  <p:sp>
                    <p:nvSpPr>
                      <p:cNvPr id="943" name="Freeform 300"/>
                      <p:cNvSpPr>
                        <a:spLocks/>
                      </p:cNvSpPr>
                      <p:nvPr/>
                    </p:nvSpPr>
                    <p:spPr bwMode="auto">
                      <a:xfrm>
                        <a:off x="1845" y="2165"/>
                        <a:ext cx="34" cy="37"/>
                      </a:xfrm>
                      <a:custGeom>
                        <a:avLst/>
                        <a:gdLst/>
                        <a:ahLst/>
                        <a:cxnLst>
                          <a:cxn ang="0">
                            <a:pos x="33" y="37"/>
                          </a:cxn>
                          <a:cxn ang="0">
                            <a:pos x="34" y="0"/>
                          </a:cxn>
                          <a:cxn ang="0">
                            <a:pos x="0" y="0"/>
                          </a:cxn>
                          <a:cxn ang="0">
                            <a:pos x="33" y="37"/>
                          </a:cxn>
                        </a:cxnLst>
                        <a:rect l="0" t="0" r="r" b="b"/>
                        <a:pathLst>
                          <a:path w="34" h="37">
                            <a:moveTo>
                              <a:pt x="33" y="37"/>
                            </a:moveTo>
                            <a:lnTo>
                              <a:pt x="34" y="0"/>
                            </a:lnTo>
                            <a:lnTo>
                              <a:pt x="0" y="0"/>
                            </a:lnTo>
                            <a:lnTo>
                              <a:pt x="33" y="37"/>
                            </a:lnTo>
                            <a:close/>
                          </a:path>
                        </a:pathLst>
                      </a:custGeom>
                      <a:solidFill>
                        <a:srgbClr val="000000"/>
                      </a:solidFill>
                      <a:ln w="9525">
                        <a:noFill/>
                        <a:round/>
                        <a:headEnd/>
                        <a:tailEnd/>
                      </a:ln>
                    </p:spPr>
                    <p:txBody>
                      <a:bodyPr/>
                      <a:lstStyle/>
                      <a:p>
                        <a:pPr>
                          <a:defRPr/>
                        </a:pPr>
                        <a:endParaRPr lang="en-US"/>
                      </a:p>
                    </p:txBody>
                  </p:sp>
                  <p:sp>
                    <p:nvSpPr>
                      <p:cNvPr id="944" name="Freeform 301"/>
                      <p:cNvSpPr>
                        <a:spLocks/>
                      </p:cNvSpPr>
                      <p:nvPr/>
                    </p:nvSpPr>
                    <p:spPr bwMode="auto">
                      <a:xfrm>
                        <a:off x="1848" y="2169"/>
                        <a:ext cx="35" cy="37"/>
                      </a:xfrm>
                      <a:custGeom>
                        <a:avLst/>
                        <a:gdLst/>
                        <a:ahLst/>
                        <a:cxnLst>
                          <a:cxn ang="0">
                            <a:pos x="33" y="37"/>
                          </a:cxn>
                          <a:cxn ang="0">
                            <a:pos x="35" y="0"/>
                          </a:cxn>
                          <a:cxn ang="0">
                            <a:pos x="0" y="0"/>
                          </a:cxn>
                          <a:cxn ang="0">
                            <a:pos x="33" y="37"/>
                          </a:cxn>
                        </a:cxnLst>
                        <a:rect l="0" t="0" r="r" b="b"/>
                        <a:pathLst>
                          <a:path w="35" h="37">
                            <a:moveTo>
                              <a:pt x="33" y="37"/>
                            </a:moveTo>
                            <a:lnTo>
                              <a:pt x="35" y="0"/>
                            </a:lnTo>
                            <a:lnTo>
                              <a:pt x="0" y="0"/>
                            </a:lnTo>
                            <a:lnTo>
                              <a:pt x="33" y="37"/>
                            </a:lnTo>
                            <a:close/>
                          </a:path>
                        </a:pathLst>
                      </a:custGeom>
                      <a:solidFill>
                        <a:srgbClr val="000000"/>
                      </a:solidFill>
                      <a:ln w="12700">
                        <a:solidFill>
                          <a:srgbClr val="000000"/>
                        </a:solidFill>
                        <a:prstDash val="solid"/>
                        <a:round/>
                        <a:headEnd/>
                        <a:tailEnd/>
                      </a:ln>
                    </p:spPr>
                    <p:txBody>
                      <a:bodyPr/>
                      <a:lstStyle/>
                      <a:p>
                        <a:pPr>
                          <a:defRPr/>
                        </a:pPr>
                        <a:endParaRPr lang="en-US"/>
                      </a:p>
                    </p:txBody>
                  </p:sp>
                  <p:sp>
                    <p:nvSpPr>
                      <p:cNvPr id="945" name="Freeform 302"/>
                      <p:cNvSpPr>
                        <a:spLocks/>
                      </p:cNvSpPr>
                      <p:nvPr/>
                    </p:nvSpPr>
                    <p:spPr bwMode="auto">
                      <a:xfrm>
                        <a:off x="2006" y="2320"/>
                        <a:ext cx="39" cy="39"/>
                      </a:xfrm>
                      <a:custGeom>
                        <a:avLst/>
                        <a:gdLst/>
                        <a:ahLst/>
                        <a:cxnLst>
                          <a:cxn ang="0">
                            <a:pos x="37" y="39"/>
                          </a:cxn>
                          <a:cxn ang="0">
                            <a:pos x="39" y="0"/>
                          </a:cxn>
                          <a:cxn ang="0">
                            <a:pos x="0" y="2"/>
                          </a:cxn>
                          <a:cxn ang="0">
                            <a:pos x="37" y="39"/>
                          </a:cxn>
                        </a:cxnLst>
                        <a:rect l="0" t="0" r="r" b="b"/>
                        <a:pathLst>
                          <a:path w="39" h="39">
                            <a:moveTo>
                              <a:pt x="37" y="39"/>
                            </a:moveTo>
                            <a:lnTo>
                              <a:pt x="39" y="0"/>
                            </a:lnTo>
                            <a:lnTo>
                              <a:pt x="0" y="2"/>
                            </a:lnTo>
                            <a:lnTo>
                              <a:pt x="37" y="39"/>
                            </a:lnTo>
                            <a:close/>
                          </a:path>
                        </a:pathLst>
                      </a:custGeom>
                      <a:solidFill>
                        <a:srgbClr val="000000"/>
                      </a:solidFill>
                      <a:ln w="9525">
                        <a:noFill/>
                        <a:round/>
                        <a:headEnd/>
                        <a:tailEnd/>
                      </a:ln>
                    </p:spPr>
                    <p:txBody>
                      <a:bodyPr/>
                      <a:lstStyle/>
                      <a:p>
                        <a:pPr>
                          <a:defRPr/>
                        </a:pPr>
                        <a:endParaRPr lang="en-US"/>
                      </a:p>
                    </p:txBody>
                  </p:sp>
                  <p:sp>
                    <p:nvSpPr>
                      <p:cNvPr id="946" name="Freeform 303"/>
                      <p:cNvSpPr>
                        <a:spLocks/>
                      </p:cNvSpPr>
                      <p:nvPr/>
                    </p:nvSpPr>
                    <p:spPr bwMode="auto">
                      <a:xfrm>
                        <a:off x="2010" y="2324"/>
                        <a:ext cx="38" cy="39"/>
                      </a:xfrm>
                      <a:custGeom>
                        <a:avLst/>
                        <a:gdLst/>
                        <a:ahLst/>
                        <a:cxnLst>
                          <a:cxn ang="0">
                            <a:pos x="37" y="39"/>
                          </a:cxn>
                          <a:cxn ang="0">
                            <a:pos x="38" y="0"/>
                          </a:cxn>
                          <a:cxn ang="0">
                            <a:pos x="0" y="2"/>
                          </a:cxn>
                          <a:cxn ang="0">
                            <a:pos x="37" y="39"/>
                          </a:cxn>
                        </a:cxnLst>
                        <a:rect l="0" t="0" r="r" b="b"/>
                        <a:pathLst>
                          <a:path w="38" h="39">
                            <a:moveTo>
                              <a:pt x="37" y="39"/>
                            </a:moveTo>
                            <a:lnTo>
                              <a:pt x="38" y="0"/>
                            </a:lnTo>
                            <a:lnTo>
                              <a:pt x="0" y="2"/>
                            </a:lnTo>
                            <a:lnTo>
                              <a:pt x="37" y="39"/>
                            </a:lnTo>
                            <a:close/>
                          </a:path>
                        </a:pathLst>
                      </a:custGeom>
                      <a:solidFill>
                        <a:srgbClr val="000000"/>
                      </a:solidFill>
                      <a:ln w="12700">
                        <a:solidFill>
                          <a:srgbClr val="000000"/>
                        </a:solidFill>
                        <a:prstDash val="solid"/>
                        <a:round/>
                        <a:headEnd/>
                        <a:tailEnd/>
                      </a:ln>
                    </p:spPr>
                    <p:txBody>
                      <a:bodyPr/>
                      <a:lstStyle/>
                      <a:p>
                        <a:pPr>
                          <a:defRPr/>
                        </a:pPr>
                        <a:endParaRPr lang="en-US"/>
                      </a:p>
                    </p:txBody>
                  </p:sp>
                  <p:sp>
                    <p:nvSpPr>
                      <p:cNvPr id="947" name="Freeform 304"/>
                      <p:cNvSpPr>
                        <a:spLocks/>
                      </p:cNvSpPr>
                      <p:nvPr/>
                    </p:nvSpPr>
                    <p:spPr bwMode="auto">
                      <a:xfrm>
                        <a:off x="2159" y="2464"/>
                        <a:ext cx="45" cy="35"/>
                      </a:xfrm>
                      <a:custGeom>
                        <a:avLst/>
                        <a:gdLst/>
                        <a:ahLst/>
                        <a:cxnLst>
                          <a:cxn ang="0">
                            <a:pos x="43" y="35"/>
                          </a:cxn>
                          <a:cxn ang="0">
                            <a:pos x="45" y="0"/>
                          </a:cxn>
                          <a:cxn ang="0">
                            <a:pos x="0" y="4"/>
                          </a:cxn>
                          <a:cxn ang="0">
                            <a:pos x="43" y="35"/>
                          </a:cxn>
                        </a:cxnLst>
                        <a:rect l="0" t="0" r="r" b="b"/>
                        <a:pathLst>
                          <a:path w="45" h="35">
                            <a:moveTo>
                              <a:pt x="43" y="35"/>
                            </a:moveTo>
                            <a:lnTo>
                              <a:pt x="45" y="0"/>
                            </a:lnTo>
                            <a:lnTo>
                              <a:pt x="0" y="4"/>
                            </a:lnTo>
                            <a:lnTo>
                              <a:pt x="43" y="35"/>
                            </a:lnTo>
                            <a:close/>
                          </a:path>
                        </a:pathLst>
                      </a:custGeom>
                      <a:solidFill>
                        <a:srgbClr val="000000"/>
                      </a:solidFill>
                      <a:ln w="9525">
                        <a:noFill/>
                        <a:round/>
                        <a:headEnd/>
                        <a:tailEnd/>
                      </a:ln>
                    </p:spPr>
                    <p:txBody>
                      <a:bodyPr/>
                      <a:lstStyle/>
                      <a:p>
                        <a:pPr>
                          <a:defRPr/>
                        </a:pPr>
                        <a:endParaRPr lang="en-US"/>
                      </a:p>
                    </p:txBody>
                  </p:sp>
                  <p:sp>
                    <p:nvSpPr>
                      <p:cNvPr id="948" name="Freeform 305"/>
                      <p:cNvSpPr>
                        <a:spLocks/>
                      </p:cNvSpPr>
                      <p:nvPr/>
                    </p:nvSpPr>
                    <p:spPr bwMode="auto">
                      <a:xfrm>
                        <a:off x="2163" y="2468"/>
                        <a:ext cx="45" cy="35"/>
                      </a:xfrm>
                      <a:custGeom>
                        <a:avLst/>
                        <a:gdLst/>
                        <a:ahLst/>
                        <a:cxnLst>
                          <a:cxn ang="0">
                            <a:pos x="43" y="35"/>
                          </a:cxn>
                          <a:cxn ang="0">
                            <a:pos x="45" y="0"/>
                          </a:cxn>
                          <a:cxn ang="0">
                            <a:pos x="0" y="3"/>
                          </a:cxn>
                          <a:cxn ang="0">
                            <a:pos x="43" y="35"/>
                          </a:cxn>
                        </a:cxnLst>
                        <a:rect l="0" t="0" r="r" b="b"/>
                        <a:pathLst>
                          <a:path w="45" h="35">
                            <a:moveTo>
                              <a:pt x="43" y="35"/>
                            </a:moveTo>
                            <a:lnTo>
                              <a:pt x="45" y="0"/>
                            </a:lnTo>
                            <a:lnTo>
                              <a:pt x="0" y="3"/>
                            </a:lnTo>
                            <a:lnTo>
                              <a:pt x="43" y="35"/>
                            </a:lnTo>
                            <a:close/>
                          </a:path>
                        </a:pathLst>
                      </a:custGeom>
                      <a:solidFill>
                        <a:srgbClr val="000000"/>
                      </a:solidFill>
                      <a:ln w="12700">
                        <a:solidFill>
                          <a:srgbClr val="000000"/>
                        </a:solidFill>
                        <a:prstDash val="solid"/>
                        <a:round/>
                        <a:headEnd/>
                        <a:tailEnd/>
                      </a:ln>
                    </p:spPr>
                    <p:txBody>
                      <a:bodyPr/>
                      <a:lstStyle/>
                      <a:p>
                        <a:pPr>
                          <a:defRPr/>
                        </a:pPr>
                        <a:endParaRPr lang="en-US"/>
                      </a:p>
                    </p:txBody>
                  </p:sp>
                  <p:sp>
                    <p:nvSpPr>
                      <p:cNvPr id="949" name="Freeform 306"/>
                      <p:cNvSpPr>
                        <a:spLocks/>
                      </p:cNvSpPr>
                      <p:nvPr/>
                    </p:nvSpPr>
                    <p:spPr bwMode="auto">
                      <a:xfrm>
                        <a:off x="2344" y="2551"/>
                        <a:ext cx="40" cy="37"/>
                      </a:xfrm>
                      <a:custGeom>
                        <a:avLst/>
                        <a:gdLst/>
                        <a:ahLst/>
                        <a:cxnLst>
                          <a:cxn ang="0">
                            <a:pos x="40" y="37"/>
                          </a:cxn>
                          <a:cxn ang="0">
                            <a:pos x="39" y="0"/>
                          </a:cxn>
                          <a:cxn ang="0">
                            <a:pos x="0" y="15"/>
                          </a:cxn>
                          <a:cxn ang="0">
                            <a:pos x="40" y="37"/>
                          </a:cxn>
                        </a:cxnLst>
                        <a:rect l="0" t="0" r="r" b="b"/>
                        <a:pathLst>
                          <a:path w="40" h="37">
                            <a:moveTo>
                              <a:pt x="40" y="37"/>
                            </a:moveTo>
                            <a:lnTo>
                              <a:pt x="39" y="0"/>
                            </a:lnTo>
                            <a:lnTo>
                              <a:pt x="0" y="15"/>
                            </a:lnTo>
                            <a:lnTo>
                              <a:pt x="40" y="37"/>
                            </a:lnTo>
                            <a:close/>
                          </a:path>
                        </a:pathLst>
                      </a:custGeom>
                      <a:solidFill>
                        <a:srgbClr val="000000"/>
                      </a:solidFill>
                      <a:ln w="9525">
                        <a:noFill/>
                        <a:round/>
                        <a:headEnd/>
                        <a:tailEnd/>
                      </a:ln>
                    </p:spPr>
                    <p:txBody>
                      <a:bodyPr/>
                      <a:lstStyle/>
                      <a:p>
                        <a:pPr>
                          <a:defRPr/>
                        </a:pPr>
                        <a:endParaRPr lang="en-US"/>
                      </a:p>
                    </p:txBody>
                  </p:sp>
                  <p:sp>
                    <p:nvSpPr>
                      <p:cNvPr id="950" name="Freeform 307"/>
                      <p:cNvSpPr>
                        <a:spLocks/>
                      </p:cNvSpPr>
                      <p:nvPr/>
                    </p:nvSpPr>
                    <p:spPr bwMode="auto">
                      <a:xfrm>
                        <a:off x="2348" y="2555"/>
                        <a:ext cx="40" cy="37"/>
                      </a:xfrm>
                      <a:custGeom>
                        <a:avLst/>
                        <a:gdLst/>
                        <a:ahLst/>
                        <a:cxnLst>
                          <a:cxn ang="0">
                            <a:pos x="40" y="37"/>
                          </a:cxn>
                          <a:cxn ang="0">
                            <a:pos x="38" y="0"/>
                          </a:cxn>
                          <a:cxn ang="0">
                            <a:pos x="0" y="15"/>
                          </a:cxn>
                          <a:cxn ang="0">
                            <a:pos x="40" y="37"/>
                          </a:cxn>
                        </a:cxnLst>
                        <a:rect l="0" t="0" r="r" b="b"/>
                        <a:pathLst>
                          <a:path w="40" h="37">
                            <a:moveTo>
                              <a:pt x="40" y="37"/>
                            </a:moveTo>
                            <a:lnTo>
                              <a:pt x="38" y="0"/>
                            </a:lnTo>
                            <a:lnTo>
                              <a:pt x="0" y="15"/>
                            </a:lnTo>
                            <a:lnTo>
                              <a:pt x="40" y="37"/>
                            </a:lnTo>
                            <a:close/>
                          </a:path>
                        </a:pathLst>
                      </a:custGeom>
                      <a:solidFill>
                        <a:srgbClr val="000000"/>
                      </a:solidFill>
                      <a:ln w="12700">
                        <a:solidFill>
                          <a:srgbClr val="000000"/>
                        </a:solidFill>
                        <a:prstDash val="solid"/>
                        <a:round/>
                        <a:headEnd/>
                        <a:tailEnd/>
                      </a:ln>
                    </p:spPr>
                    <p:txBody>
                      <a:bodyPr/>
                      <a:lstStyle/>
                      <a:p>
                        <a:pPr>
                          <a:defRPr/>
                        </a:pPr>
                        <a:endParaRPr lang="en-US"/>
                      </a:p>
                    </p:txBody>
                  </p:sp>
                  <p:sp>
                    <p:nvSpPr>
                      <p:cNvPr id="951" name="Freeform 308"/>
                      <p:cNvSpPr>
                        <a:spLocks/>
                      </p:cNvSpPr>
                      <p:nvPr/>
                    </p:nvSpPr>
                    <p:spPr bwMode="auto">
                      <a:xfrm>
                        <a:off x="2573" y="2642"/>
                        <a:ext cx="50" cy="41"/>
                      </a:xfrm>
                      <a:custGeom>
                        <a:avLst/>
                        <a:gdLst/>
                        <a:ahLst/>
                        <a:cxnLst>
                          <a:cxn ang="0">
                            <a:pos x="50" y="41"/>
                          </a:cxn>
                          <a:cxn ang="0">
                            <a:pos x="50" y="0"/>
                          </a:cxn>
                          <a:cxn ang="0">
                            <a:pos x="0" y="16"/>
                          </a:cxn>
                          <a:cxn ang="0">
                            <a:pos x="50" y="41"/>
                          </a:cxn>
                        </a:cxnLst>
                        <a:rect l="0" t="0" r="r" b="b"/>
                        <a:pathLst>
                          <a:path w="50" h="41">
                            <a:moveTo>
                              <a:pt x="50" y="41"/>
                            </a:moveTo>
                            <a:lnTo>
                              <a:pt x="50" y="0"/>
                            </a:lnTo>
                            <a:lnTo>
                              <a:pt x="0" y="16"/>
                            </a:lnTo>
                            <a:lnTo>
                              <a:pt x="50" y="41"/>
                            </a:lnTo>
                            <a:close/>
                          </a:path>
                        </a:pathLst>
                      </a:custGeom>
                      <a:solidFill>
                        <a:srgbClr val="000000"/>
                      </a:solidFill>
                      <a:ln w="9525">
                        <a:noFill/>
                        <a:round/>
                        <a:headEnd/>
                        <a:tailEnd/>
                      </a:ln>
                    </p:spPr>
                    <p:txBody>
                      <a:bodyPr/>
                      <a:lstStyle/>
                      <a:p>
                        <a:pPr>
                          <a:defRPr/>
                        </a:pPr>
                        <a:endParaRPr lang="en-US"/>
                      </a:p>
                    </p:txBody>
                  </p:sp>
                  <p:sp>
                    <p:nvSpPr>
                      <p:cNvPr id="952" name="Freeform 309"/>
                      <p:cNvSpPr>
                        <a:spLocks/>
                      </p:cNvSpPr>
                      <p:nvPr/>
                    </p:nvSpPr>
                    <p:spPr bwMode="auto">
                      <a:xfrm>
                        <a:off x="2577" y="2646"/>
                        <a:ext cx="50" cy="41"/>
                      </a:xfrm>
                      <a:custGeom>
                        <a:avLst/>
                        <a:gdLst/>
                        <a:ahLst/>
                        <a:cxnLst>
                          <a:cxn ang="0">
                            <a:pos x="50" y="41"/>
                          </a:cxn>
                          <a:cxn ang="0">
                            <a:pos x="50" y="0"/>
                          </a:cxn>
                          <a:cxn ang="0">
                            <a:pos x="0" y="15"/>
                          </a:cxn>
                          <a:cxn ang="0">
                            <a:pos x="50" y="41"/>
                          </a:cxn>
                        </a:cxnLst>
                        <a:rect l="0" t="0" r="r" b="b"/>
                        <a:pathLst>
                          <a:path w="50" h="41">
                            <a:moveTo>
                              <a:pt x="50" y="41"/>
                            </a:moveTo>
                            <a:lnTo>
                              <a:pt x="50" y="0"/>
                            </a:lnTo>
                            <a:lnTo>
                              <a:pt x="0" y="15"/>
                            </a:lnTo>
                            <a:lnTo>
                              <a:pt x="50" y="41"/>
                            </a:lnTo>
                            <a:close/>
                          </a:path>
                        </a:pathLst>
                      </a:custGeom>
                      <a:solidFill>
                        <a:srgbClr val="000000"/>
                      </a:solidFill>
                      <a:ln w="12700">
                        <a:solidFill>
                          <a:srgbClr val="000000"/>
                        </a:solidFill>
                        <a:prstDash val="solid"/>
                        <a:round/>
                        <a:headEnd/>
                        <a:tailEnd/>
                      </a:ln>
                    </p:spPr>
                    <p:txBody>
                      <a:bodyPr/>
                      <a:lstStyle/>
                      <a:p>
                        <a:pPr>
                          <a:defRPr/>
                        </a:pPr>
                        <a:endParaRPr lang="en-US"/>
                      </a:p>
                    </p:txBody>
                  </p:sp>
                  <p:sp>
                    <p:nvSpPr>
                      <p:cNvPr id="953" name="Freeform 310"/>
                      <p:cNvSpPr>
                        <a:spLocks/>
                      </p:cNvSpPr>
                      <p:nvPr/>
                    </p:nvSpPr>
                    <p:spPr bwMode="auto">
                      <a:xfrm>
                        <a:off x="2936" y="2805"/>
                        <a:ext cx="45" cy="44"/>
                      </a:xfrm>
                      <a:custGeom>
                        <a:avLst/>
                        <a:gdLst/>
                        <a:ahLst/>
                        <a:cxnLst>
                          <a:cxn ang="0">
                            <a:pos x="45" y="44"/>
                          </a:cxn>
                          <a:cxn ang="0">
                            <a:pos x="45" y="0"/>
                          </a:cxn>
                          <a:cxn ang="0">
                            <a:pos x="0" y="13"/>
                          </a:cxn>
                          <a:cxn ang="0">
                            <a:pos x="45" y="44"/>
                          </a:cxn>
                        </a:cxnLst>
                        <a:rect l="0" t="0" r="r" b="b"/>
                        <a:pathLst>
                          <a:path w="45" h="44">
                            <a:moveTo>
                              <a:pt x="45" y="44"/>
                            </a:moveTo>
                            <a:lnTo>
                              <a:pt x="45" y="0"/>
                            </a:lnTo>
                            <a:lnTo>
                              <a:pt x="0" y="13"/>
                            </a:lnTo>
                            <a:lnTo>
                              <a:pt x="45" y="44"/>
                            </a:lnTo>
                            <a:close/>
                          </a:path>
                        </a:pathLst>
                      </a:custGeom>
                      <a:solidFill>
                        <a:srgbClr val="000000"/>
                      </a:solidFill>
                      <a:ln w="9525">
                        <a:noFill/>
                        <a:round/>
                        <a:headEnd/>
                        <a:tailEnd/>
                      </a:ln>
                    </p:spPr>
                    <p:txBody>
                      <a:bodyPr/>
                      <a:lstStyle/>
                      <a:p>
                        <a:pPr>
                          <a:defRPr/>
                        </a:pPr>
                        <a:endParaRPr lang="en-US"/>
                      </a:p>
                    </p:txBody>
                  </p:sp>
                  <p:sp>
                    <p:nvSpPr>
                      <p:cNvPr id="954" name="Freeform 311"/>
                      <p:cNvSpPr>
                        <a:spLocks/>
                      </p:cNvSpPr>
                      <p:nvPr/>
                    </p:nvSpPr>
                    <p:spPr bwMode="auto">
                      <a:xfrm>
                        <a:off x="2940" y="2809"/>
                        <a:ext cx="45" cy="44"/>
                      </a:xfrm>
                      <a:custGeom>
                        <a:avLst/>
                        <a:gdLst/>
                        <a:ahLst/>
                        <a:cxnLst>
                          <a:cxn ang="0">
                            <a:pos x="45" y="44"/>
                          </a:cxn>
                          <a:cxn ang="0">
                            <a:pos x="45" y="0"/>
                          </a:cxn>
                          <a:cxn ang="0">
                            <a:pos x="0" y="13"/>
                          </a:cxn>
                          <a:cxn ang="0">
                            <a:pos x="45" y="44"/>
                          </a:cxn>
                        </a:cxnLst>
                        <a:rect l="0" t="0" r="r" b="b"/>
                        <a:pathLst>
                          <a:path w="45" h="44">
                            <a:moveTo>
                              <a:pt x="45" y="44"/>
                            </a:moveTo>
                            <a:lnTo>
                              <a:pt x="45" y="0"/>
                            </a:lnTo>
                            <a:lnTo>
                              <a:pt x="0" y="13"/>
                            </a:lnTo>
                            <a:lnTo>
                              <a:pt x="45" y="44"/>
                            </a:lnTo>
                            <a:close/>
                          </a:path>
                        </a:pathLst>
                      </a:custGeom>
                      <a:solidFill>
                        <a:srgbClr val="000000"/>
                      </a:solidFill>
                      <a:ln w="12700">
                        <a:solidFill>
                          <a:srgbClr val="000000"/>
                        </a:solidFill>
                        <a:prstDash val="solid"/>
                        <a:round/>
                        <a:headEnd/>
                        <a:tailEnd/>
                      </a:ln>
                    </p:spPr>
                    <p:txBody>
                      <a:bodyPr/>
                      <a:lstStyle/>
                      <a:p>
                        <a:pPr>
                          <a:defRPr/>
                        </a:pPr>
                        <a:endParaRPr lang="en-US"/>
                      </a:p>
                    </p:txBody>
                  </p:sp>
                  <p:sp>
                    <p:nvSpPr>
                      <p:cNvPr id="955" name="Freeform 312"/>
                      <p:cNvSpPr>
                        <a:spLocks/>
                      </p:cNvSpPr>
                      <p:nvPr/>
                    </p:nvSpPr>
                    <p:spPr bwMode="auto">
                      <a:xfrm>
                        <a:off x="3105" y="2915"/>
                        <a:ext cx="47" cy="39"/>
                      </a:xfrm>
                      <a:custGeom>
                        <a:avLst/>
                        <a:gdLst/>
                        <a:ahLst/>
                        <a:cxnLst>
                          <a:cxn ang="0">
                            <a:pos x="43" y="39"/>
                          </a:cxn>
                          <a:cxn ang="0">
                            <a:pos x="47" y="0"/>
                          </a:cxn>
                          <a:cxn ang="0">
                            <a:pos x="0" y="6"/>
                          </a:cxn>
                          <a:cxn ang="0">
                            <a:pos x="43" y="39"/>
                          </a:cxn>
                        </a:cxnLst>
                        <a:rect l="0" t="0" r="r" b="b"/>
                        <a:pathLst>
                          <a:path w="47" h="39">
                            <a:moveTo>
                              <a:pt x="43" y="39"/>
                            </a:moveTo>
                            <a:lnTo>
                              <a:pt x="47" y="0"/>
                            </a:lnTo>
                            <a:lnTo>
                              <a:pt x="0" y="6"/>
                            </a:lnTo>
                            <a:lnTo>
                              <a:pt x="43" y="39"/>
                            </a:lnTo>
                            <a:close/>
                          </a:path>
                        </a:pathLst>
                      </a:custGeom>
                      <a:solidFill>
                        <a:srgbClr val="000000"/>
                      </a:solidFill>
                      <a:ln w="9525">
                        <a:noFill/>
                        <a:round/>
                        <a:headEnd/>
                        <a:tailEnd/>
                      </a:ln>
                    </p:spPr>
                    <p:txBody>
                      <a:bodyPr/>
                      <a:lstStyle/>
                      <a:p>
                        <a:pPr>
                          <a:defRPr/>
                        </a:pPr>
                        <a:endParaRPr lang="en-US"/>
                      </a:p>
                    </p:txBody>
                  </p:sp>
                  <p:sp>
                    <p:nvSpPr>
                      <p:cNvPr id="956" name="Freeform 313"/>
                      <p:cNvSpPr>
                        <a:spLocks/>
                      </p:cNvSpPr>
                      <p:nvPr/>
                    </p:nvSpPr>
                    <p:spPr bwMode="auto">
                      <a:xfrm>
                        <a:off x="3109" y="2919"/>
                        <a:ext cx="47" cy="39"/>
                      </a:xfrm>
                      <a:custGeom>
                        <a:avLst/>
                        <a:gdLst/>
                        <a:ahLst/>
                        <a:cxnLst>
                          <a:cxn ang="0">
                            <a:pos x="43" y="39"/>
                          </a:cxn>
                          <a:cxn ang="0">
                            <a:pos x="47" y="0"/>
                          </a:cxn>
                          <a:cxn ang="0">
                            <a:pos x="0" y="6"/>
                          </a:cxn>
                          <a:cxn ang="0">
                            <a:pos x="43" y="39"/>
                          </a:cxn>
                        </a:cxnLst>
                        <a:rect l="0" t="0" r="r" b="b"/>
                        <a:pathLst>
                          <a:path w="47" h="39">
                            <a:moveTo>
                              <a:pt x="43" y="39"/>
                            </a:moveTo>
                            <a:lnTo>
                              <a:pt x="47" y="0"/>
                            </a:lnTo>
                            <a:lnTo>
                              <a:pt x="0" y="6"/>
                            </a:lnTo>
                            <a:lnTo>
                              <a:pt x="43" y="39"/>
                            </a:lnTo>
                            <a:close/>
                          </a:path>
                        </a:pathLst>
                      </a:custGeom>
                      <a:solidFill>
                        <a:srgbClr val="000000"/>
                      </a:solidFill>
                      <a:ln w="12700">
                        <a:solidFill>
                          <a:srgbClr val="000000"/>
                        </a:solidFill>
                        <a:prstDash val="solid"/>
                        <a:round/>
                        <a:headEnd/>
                        <a:tailEnd/>
                      </a:ln>
                    </p:spPr>
                    <p:txBody>
                      <a:bodyPr/>
                      <a:lstStyle/>
                      <a:p>
                        <a:pPr>
                          <a:defRPr/>
                        </a:pPr>
                        <a:endParaRPr lang="en-US"/>
                      </a:p>
                    </p:txBody>
                  </p:sp>
                  <p:sp>
                    <p:nvSpPr>
                      <p:cNvPr id="957" name="Freeform 314"/>
                      <p:cNvSpPr>
                        <a:spLocks/>
                      </p:cNvSpPr>
                      <p:nvPr/>
                    </p:nvSpPr>
                    <p:spPr bwMode="auto">
                      <a:xfrm>
                        <a:off x="3299" y="3035"/>
                        <a:ext cx="41" cy="33"/>
                      </a:xfrm>
                      <a:custGeom>
                        <a:avLst/>
                        <a:gdLst/>
                        <a:ahLst/>
                        <a:cxnLst>
                          <a:cxn ang="0">
                            <a:pos x="39" y="33"/>
                          </a:cxn>
                          <a:cxn ang="0">
                            <a:pos x="41" y="0"/>
                          </a:cxn>
                          <a:cxn ang="0">
                            <a:pos x="0" y="12"/>
                          </a:cxn>
                          <a:cxn ang="0">
                            <a:pos x="39" y="33"/>
                          </a:cxn>
                        </a:cxnLst>
                        <a:rect l="0" t="0" r="r" b="b"/>
                        <a:pathLst>
                          <a:path w="41" h="33">
                            <a:moveTo>
                              <a:pt x="39" y="33"/>
                            </a:moveTo>
                            <a:lnTo>
                              <a:pt x="41" y="0"/>
                            </a:lnTo>
                            <a:lnTo>
                              <a:pt x="0" y="12"/>
                            </a:lnTo>
                            <a:lnTo>
                              <a:pt x="39" y="33"/>
                            </a:lnTo>
                            <a:close/>
                          </a:path>
                        </a:pathLst>
                      </a:custGeom>
                      <a:solidFill>
                        <a:srgbClr val="000000"/>
                      </a:solidFill>
                      <a:ln w="9525">
                        <a:noFill/>
                        <a:round/>
                        <a:headEnd/>
                        <a:tailEnd/>
                      </a:ln>
                    </p:spPr>
                    <p:txBody>
                      <a:bodyPr/>
                      <a:lstStyle/>
                      <a:p>
                        <a:pPr>
                          <a:defRPr/>
                        </a:pPr>
                        <a:endParaRPr lang="en-US"/>
                      </a:p>
                    </p:txBody>
                  </p:sp>
                  <p:sp>
                    <p:nvSpPr>
                      <p:cNvPr id="958" name="Freeform 315"/>
                      <p:cNvSpPr>
                        <a:spLocks/>
                      </p:cNvSpPr>
                      <p:nvPr/>
                    </p:nvSpPr>
                    <p:spPr bwMode="auto">
                      <a:xfrm>
                        <a:off x="3303" y="3039"/>
                        <a:ext cx="41" cy="33"/>
                      </a:xfrm>
                      <a:custGeom>
                        <a:avLst/>
                        <a:gdLst/>
                        <a:ahLst/>
                        <a:cxnLst>
                          <a:cxn ang="0">
                            <a:pos x="39" y="33"/>
                          </a:cxn>
                          <a:cxn ang="0">
                            <a:pos x="41" y="0"/>
                          </a:cxn>
                          <a:cxn ang="0">
                            <a:pos x="0" y="12"/>
                          </a:cxn>
                          <a:cxn ang="0">
                            <a:pos x="39" y="33"/>
                          </a:cxn>
                        </a:cxnLst>
                        <a:rect l="0" t="0" r="r" b="b"/>
                        <a:pathLst>
                          <a:path w="41" h="33">
                            <a:moveTo>
                              <a:pt x="39" y="33"/>
                            </a:moveTo>
                            <a:lnTo>
                              <a:pt x="41" y="0"/>
                            </a:lnTo>
                            <a:lnTo>
                              <a:pt x="0" y="12"/>
                            </a:lnTo>
                            <a:lnTo>
                              <a:pt x="39" y="33"/>
                            </a:lnTo>
                            <a:close/>
                          </a:path>
                        </a:pathLst>
                      </a:custGeom>
                      <a:solidFill>
                        <a:srgbClr val="000000"/>
                      </a:solidFill>
                      <a:ln w="12700">
                        <a:solidFill>
                          <a:srgbClr val="000000"/>
                        </a:solidFill>
                        <a:prstDash val="solid"/>
                        <a:round/>
                        <a:headEnd/>
                        <a:tailEnd/>
                      </a:ln>
                    </p:spPr>
                    <p:txBody>
                      <a:bodyPr/>
                      <a:lstStyle/>
                      <a:p>
                        <a:pPr>
                          <a:defRPr/>
                        </a:pPr>
                        <a:endParaRPr lang="en-US"/>
                      </a:p>
                    </p:txBody>
                  </p:sp>
                  <p:sp>
                    <p:nvSpPr>
                      <p:cNvPr id="959" name="Freeform 316"/>
                      <p:cNvSpPr>
                        <a:spLocks/>
                      </p:cNvSpPr>
                      <p:nvPr/>
                    </p:nvSpPr>
                    <p:spPr bwMode="auto">
                      <a:xfrm>
                        <a:off x="3515" y="3134"/>
                        <a:ext cx="44" cy="43"/>
                      </a:xfrm>
                      <a:custGeom>
                        <a:avLst/>
                        <a:gdLst/>
                        <a:ahLst/>
                        <a:cxnLst>
                          <a:cxn ang="0">
                            <a:pos x="43" y="43"/>
                          </a:cxn>
                          <a:cxn ang="0">
                            <a:pos x="44" y="0"/>
                          </a:cxn>
                          <a:cxn ang="0">
                            <a:pos x="0" y="22"/>
                          </a:cxn>
                          <a:cxn ang="0">
                            <a:pos x="43" y="43"/>
                          </a:cxn>
                        </a:cxnLst>
                        <a:rect l="0" t="0" r="r" b="b"/>
                        <a:pathLst>
                          <a:path w="44" h="43">
                            <a:moveTo>
                              <a:pt x="43" y="43"/>
                            </a:moveTo>
                            <a:lnTo>
                              <a:pt x="44" y="0"/>
                            </a:lnTo>
                            <a:lnTo>
                              <a:pt x="0" y="22"/>
                            </a:lnTo>
                            <a:lnTo>
                              <a:pt x="43" y="43"/>
                            </a:lnTo>
                            <a:close/>
                          </a:path>
                        </a:pathLst>
                      </a:custGeom>
                      <a:solidFill>
                        <a:srgbClr val="000000"/>
                      </a:solidFill>
                      <a:ln w="9525">
                        <a:noFill/>
                        <a:round/>
                        <a:headEnd/>
                        <a:tailEnd/>
                      </a:ln>
                    </p:spPr>
                    <p:txBody>
                      <a:bodyPr/>
                      <a:lstStyle/>
                      <a:p>
                        <a:pPr>
                          <a:defRPr/>
                        </a:pPr>
                        <a:endParaRPr lang="en-US"/>
                      </a:p>
                    </p:txBody>
                  </p:sp>
                  <p:sp>
                    <p:nvSpPr>
                      <p:cNvPr id="960" name="Freeform 317"/>
                      <p:cNvSpPr>
                        <a:spLocks/>
                      </p:cNvSpPr>
                      <p:nvPr/>
                    </p:nvSpPr>
                    <p:spPr bwMode="auto">
                      <a:xfrm>
                        <a:off x="3519" y="3138"/>
                        <a:ext cx="44" cy="43"/>
                      </a:xfrm>
                      <a:custGeom>
                        <a:avLst/>
                        <a:gdLst/>
                        <a:ahLst/>
                        <a:cxnLst>
                          <a:cxn ang="0">
                            <a:pos x="42" y="43"/>
                          </a:cxn>
                          <a:cxn ang="0">
                            <a:pos x="44" y="0"/>
                          </a:cxn>
                          <a:cxn ang="0">
                            <a:pos x="0" y="22"/>
                          </a:cxn>
                          <a:cxn ang="0">
                            <a:pos x="42" y="43"/>
                          </a:cxn>
                        </a:cxnLst>
                        <a:rect l="0" t="0" r="r" b="b"/>
                        <a:pathLst>
                          <a:path w="44" h="43">
                            <a:moveTo>
                              <a:pt x="42" y="43"/>
                            </a:moveTo>
                            <a:lnTo>
                              <a:pt x="44" y="0"/>
                            </a:lnTo>
                            <a:lnTo>
                              <a:pt x="0" y="22"/>
                            </a:lnTo>
                            <a:lnTo>
                              <a:pt x="42" y="43"/>
                            </a:lnTo>
                            <a:close/>
                          </a:path>
                        </a:pathLst>
                      </a:custGeom>
                      <a:solidFill>
                        <a:srgbClr val="000000"/>
                      </a:solidFill>
                      <a:ln w="12700">
                        <a:solidFill>
                          <a:srgbClr val="000000"/>
                        </a:solidFill>
                        <a:prstDash val="solid"/>
                        <a:round/>
                        <a:headEnd/>
                        <a:tailEnd/>
                      </a:ln>
                    </p:spPr>
                    <p:txBody>
                      <a:bodyPr/>
                      <a:lstStyle/>
                      <a:p>
                        <a:pPr>
                          <a:defRPr/>
                        </a:pPr>
                        <a:endParaRPr lang="en-US"/>
                      </a:p>
                    </p:txBody>
                  </p:sp>
                  <p:sp>
                    <p:nvSpPr>
                      <p:cNvPr id="961" name="Freeform 318"/>
                      <p:cNvSpPr>
                        <a:spLocks/>
                      </p:cNvSpPr>
                      <p:nvPr/>
                    </p:nvSpPr>
                    <p:spPr bwMode="auto">
                      <a:xfrm>
                        <a:off x="3715" y="3204"/>
                        <a:ext cx="41" cy="33"/>
                      </a:xfrm>
                      <a:custGeom>
                        <a:avLst/>
                        <a:gdLst/>
                        <a:ahLst/>
                        <a:cxnLst>
                          <a:cxn ang="0">
                            <a:pos x="41" y="33"/>
                          </a:cxn>
                          <a:cxn ang="0">
                            <a:pos x="39" y="0"/>
                          </a:cxn>
                          <a:cxn ang="0">
                            <a:pos x="0" y="18"/>
                          </a:cxn>
                          <a:cxn ang="0">
                            <a:pos x="41" y="33"/>
                          </a:cxn>
                        </a:cxnLst>
                        <a:rect l="0" t="0" r="r" b="b"/>
                        <a:pathLst>
                          <a:path w="41" h="33">
                            <a:moveTo>
                              <a:pt x="41" y="33"/>
                            </a:moveTo>
                            <a:lnTo>
                              <a:pt x="39" y="0"/>
                            </a:lnTo>
                            <a:lnTo>
                              <a:pt x="0" y="18"/>
                            </a:lnTo>
                            <a:lnTo>
                              <a:pt x="41" y="33"/>
                            </a:lnTo>
                            <a:close/>
                          </a:path>
                        </a:pathLst>
                      </a:custGeom>
                      <a:solidFill>
                        <a:srgbClr val="000000"/>
                      </a:solidFill>
                      <a:ln w="9525">
                        <a:noFill/>
                        <a:round/>
                        <a:headEnd/>
                        <a:tailEnd/>
                      </a:ln>
                    </p:spPr>
                    <p:txBody>
                      <a:bodyPr/>
                      <a:lstStyle/>
                      <a:p>
                        <a:pPr>
                          <a:defRPr/>
                        </a:pPr>
                        <a:endParaRPr lang="en-US"/>
                      </a:p>
                    </p:txBody>
                  </p:sp>
                  <p:sp>
                    <p:nvSpPr>
                      <p:cNvPr id="962" name="Freeform 319"/>
                      <p:cNvSpPr>
                        <a:spLocks/>
                      </p:cNvSpPr>
                      <p:nvPr/>
                    </p:nvSpPr>
                    <p:spPr bwMode="auto">
                      <a:xfrm>
                        <a:off x="3719" y="3208"/>
                        <a:ext cx="41" cy="33"/>
                      </a:xfrm>
                      <a:custGeom>
                        <a:avLst/>
                        <a:gdLst/>
                        <a:ahLst/>
                        <a:cxnLst>
                          <a:cxn ang="0">
                            <a:pos x="41" y="33"/>
                          </a:cxn>
                          <a:cxn ang="0">
                            <a:pos x="39" y="0"/>
                          </a:cxn>
                          <a:cxn ang="0">
                            <a:pos x="0" y="17"/>
                          </a:cxn>
                          <a:cxn ang="0">
                            <a:pos x="41" y="33"/>
                          </a:cxn>
                        </a:cxnLst>
                        <a:rect l="0" t="0" r="r" b="b"/>
                        <a:pathLst>
                          <a:path w="41" h="33">
                            <a:moveTo>
                              <a:pt x="41" y="33"/>
                            </a:moveTo>
                            <a:lnTo>
                              <a:pt x="39" y="0"/>
                            </a:lnTo>
                            <a:lnTo>
                              <a:pt x="0" y="17"/>
                            </a:lnTo>
                            <a:lnTo>
                              <a:pt x="41" y="33"/>
                            </a:lnTo>
                            <a:close/>
                          </a:path>
                        </a:pathLst>
                      </a:custGeom>
                      <a:solidFill>
                        <a:srgbClr val="000000"/>
                      </a:solidFill>
                      <a:ln w="12700">
                        <a:solidFill>
                          <a:srgbClr val="000000"/>
                        </a:solidFill>
                        <a:prstDash val="solid"/>
                        <a:round/>
                        <a:headEnd/>
                        <a:tailEnd/>
                      </a:ln>
                    </p:spPr>
                    <p:txBody>
                      <a:bodyPr/>
                      <a:lstStyle/>
                      <a:p>
                        <a:pPr>
                          <a:defRPr/>
                        </a:pPr>
                        <a:endParaRPr lang="en-US"/>
                      </a:p>
                    </p:txBody>
                  </p:sp>
                  <p:sp>
                    <p:nvSpPr>
                      <p:cNvPr id="963" name="Freeform 320"/>
                      <p:cNvSpPr>
                        <a:spLocks/>
                      </p:cNvSpPr>
                      <p:nvPr/>
                    </p:nvSpPr>
                    <p:spPr bwMode="auto">
                      <a:xfrm>
                        <a:off x="3923" y="3334"/>
                        <a:ext cx="42" cy="33"/>
                      </a:xfrm>
                      <a:custGeom>
                        <a:avLst/>
                        <a:gdLst/>
                        <a:ahLst/>
                        <a:cxnLst>
                          <a:cxn ang="0">
                            <a:pos x="39" y="33"/>
                          </a:cxn>
                          <a:cxn ang="0">
                            <a:pos x="42" y="0"/>
                          </a:cxn>
                          <a:cxn ang="0">
                            <a:pos x="0" y="4"/>
                          </a:cxn>
                          <a:cxn ang="0">
                            <a:pos x="39" y="33"/>
                          </a:cxn>
                        </a:cxnLst>
                        <a:rect l="0" t="0" r="r" b="b"/>
                        <a:pathLst>
                          <a:path w="42" h="33">
                            <a:moveTo>
                              <a:pt x="39" y="33"/>
                            </a:moveTo>
                            <a:lnTo>
                              <a:pt x="42" y="0"/>
                            </a:lnTo>
                            <a:lnTo>
                              <a:pt x="0" y="4"/>
                            </a:lnTo>
                            <a:lnTo>
                              <a:pt x="39" y="33"/>
                            </a:lnTo>
                            <a:close/>
                          </a:path>
                        </a:pathLst>
                      </a:custGeom>
                      <a:solidFill>
                        <a:srgbClr val="000000"/>
                      </a:solidFill>
                      <a:ln w="9525">
                        <a:noFill/>
                        <a:round/>
                        <a:headEnd/>
                        <a:tailEnd/>
                      </a:ln>
                    </p:spPr>
                    <p:txBody>
                      <a:bodyPr/>
                      <a:lstStyle/>
                      <a:p>
                        <a:pPr>
                          <a:defRPr/>
                        </a:pPr>
                        <a:endParaRPr lang="en-US"/>
                      </a:p>
                    </p:txBody>
                  </p:sp>
                  <p:sp>
                    <p:nvSpPr>
                      <p:cNvPr id="964" name="Freeform 321"/>
                      <p:cNvSpPr>
                        <a:spLocks/>
                      </p:cNvSpPr>
                      <p:nvPr/>
                    </p:nvSpPr>
                    <p:spPr bwMode="auto">
                      <a:xfrm>
                        <a:off x="3927" y="3338"/>
                        <a:ext cx="42" cy="33"/>
                      </a:xfrm>
                      <a:custGeom>
                        <a:avLst/>
                        <a:gdLst/>
                        <a:ahLst/>
                        <a:cxnLst>
                          <a:cxn ang="0">
                            <a:pos x="38" y="33"/>
                          </a:cxn>
                          <a:cxn ang="0">
                            <a:pos x="42" y="0"/>
                          </a:cxn>
                          <a:cxn ang="0">
                            <a:pos x="0" y="4"/>
                          </a:cxn>
                          <a:cxn ang="0">
                            <a:pos x="38" y="33"/>
                          </a:cxn>
                        </a:cxnLst>
                        <a:rect l="0" t="0" r="r" b="b"/>
                        <a:pathLst>
                          <a:path w="42" h="33">
                            <a:moveTo>
                              <a:pt x="38" y="33"/>
                            </a:moveTo>
                            <a:lnTo>
                              <a:pt x="42" y="0"/>
                            </a:lnTo>
                            <a:lnTo>
                              <a:pt x="0" y="4"/>
                            </a:lnTo>
                            <a:lnTo>
                              <a:pt x="38" y="33"/>
                            </a:lnTo>
                            <a:close/>
                          </a:path>
                        </a:pathLst>
                      </a:custGeom>
                      <a:solidFill>
                        <a:srgbClr val="000000"/>
                      </a:solidFill>
                      <a:ln w="12700">
                        <a:solidFill>
                          <a:srgbClr val="000000"/>
                        </a:solidFill>
                        <a:prstDash val="solid"/>
                        <a:round/>
                        <a:headEnd/>
                        <a:tailEnd/>
                      </a:ln>
                    </p:spPr>
                    <p:txBody>
                      <a:bodyPr/>
                      <a:lstStyle/>
                      <a:p>
                        <a:pPr>
                          <a:defRPr/>
                        </a:pPr>
                        <a:endParaRPr lang="en-US"/>
                      </a:p>
                    </p:txBody>
                  </p:sp>
                  <p:sp>
                    <p:nvSpPr>
                      <p:cNvPr id="965" name="Freeform 322"/>
                      <p:cNvSpPr>
                        <a:spLocks/>
                      </p:cNvSpPr>
                      <p:nvPr/>
                    </p:nvSpPr>
                    <p:spPr bwMode="auto">
                      <a:xfrm>
                        <a:off x="3802" y="2679"/>
                        <a:ext cx="191" cy="108"/>
                      </a:xfrm>
                      <a:custGeom>
                        <a:avLst/>
                        <a:gdLst/>
                        <a:ahLst/>
                        <a:cxnLst>
                          <a:cxn ang="0">
                            <a:pos x="0" y="0"/>
                          </a:cxn>
                          <a:cxn ang="0">
                            <a:pos x="27" y="21"/>
                          </a:cxn>
                          <a:cxn ang="0">
                            <a:pos x="62" y="39"/>
                          </a:cxn>
                          <a:cxn ang="0">
                            <a:pos x="93" y="56"/>
                          </a:cxn>
                          <a:cxn ang="0">
                            <a:pos x="119" y="68"/>
                          </a:cxn>
                          <a:cxn ang="0">
                            <a:pos x="150" y="87"/>
                          </a:cxn>
                          <a:cxn ang="0">
                            <a:pos x="171" y="97"/>
                          </a:cxn>
                          <a:cxn ang="0">
                            <a:pos x="191" y="108"/>
                          </a:cxn>
                          <a:cxn ang="0">
                            <a:pos x="0" y="0"/>
                          </a:cxn>
                        </a:cxnLst>
                        <a:rect l="0" t="0" r="r" b="b"/>
                        <a:pathLst>
                          <a:path w="191" h="108">
                            <a:moveTo>
                              <a:pt x="0" y="0"/>
                            </a:moveTo>
                            <a:lnTo>
                              <a:pt x="27" y="21"/>
                            </a:lnTo>
                            <a:lnTo>
                              <a:pt x="62" y="39"/>
                            </a:lnTo>
                            <a:lnTo>
                              <a:pt x="93" y="56"/>
                            </a:lnTo>
                            <a:lnTo>
                              <a:pt x="119" y="68"/>
                            </a:lnTo>
                            <a:lnTo>
                              <a:pt x="150" y="87"/>
                            </a:lnTo>
                            <a:lnTo>
                              <a:pt x="171" y="97"/>
                            </a:lnTo>
                            <a:lnTo>
                              <a:pt x="191" y="108"/>
                            </a:lnTo>
                            <a:lnTo>
                              <a:pt x="0" y="0"/>
                            </a:lnTo>
                            <a:close/>
                          </a:path>
                        </a:pathLst>
                      </a:custGeom>
                      <a:solidFill>
                        <a:srgbClr val="FFFFFF"/>
                      </a:solidFill>
                      <a:ln w="9525">
                        <a:noFill/>
                        <a:round/>
                        <a:headEnd/>
                        <a:tailEnd/>
                      </a:ln>
                    </p:spPr>
                    <p:txBody>
                      <a:bodyPr/>
                      <a:lstStyle/>
                      <a:p>
                        <a:pPr>
                          <a:defRPr/>
                        </a:pPr>
                        <a:endParaRPr lang="en-US"/>
                      </a:p>
                    </p:txBody>
                  </p:sp>
                  <p:sp>
                    <p:nvSpPr>
                      <p:cNvPr id="966" name="Freeform 323"/>
                      <p:cNvSpPr>
                        <a:spLocks/>
                      </p:cNvSpPr>
                      <p:nvPr/>
                    </p:nvSpPr>
                    <p:spPr bwMode="auto">
                      <a:xfrm>
                        <a:off x="3806" y="2683"/>
                        <a:ext cx="190" cy="108"/>
                      </a:xfrm>
                      <a:custGeom>
                        <a:avLst/>
                        <a:gdLst/>
                        <a:ahLst/>
                        <a:cxnLst>
                          <a:cxn ang="0">
                            <a:pos x="0" y="0"/>
                          </a:cxn>
                          <a:cxn ang="0">
                            <a:pos x="27" y="21"/>
                          </a:cxn>
                          <a:cxn ang="0">
                            <a:pos x="62" y="39"/>
                          </a:cxn>
                          <a:cxn ang="0">
                            <a:pos x="93" y="56"/>
                          </a:cxn>
                          <a:cxn ang="0">
                            <a:pos x="119" y="68"/>
                          </a:cxn>
                          <a:cxn ang="0">
                            <a:pos x="150" y="87"/>
                          </a:cxn>
                          <a:cxn ang="0">
                            <a:pos x="171" y="97"/>
                          </a:cxn>
                          <a:cxn ang="0">
                            <a:pos x="190" y="108"/>
                          </a:cxn>
                        </a:cxnLst>
                        <a:rect l="0" t="0" r="r" b="b"/>
                        <a:pathLst>
                          <a:path w="190" h="108">
                            <a:moveTo>
                              <a:pt x="0" y="0"/>
                            </a:moveTo>
                            <a:lnTo>
                              <a:pt x="27" y="21"/>
                            </a:lnTo>
                            <a:lnTo>
                              <a:pt x="62" y="39"/>
                            </a:lnTo>
                            <a:lnTo>
                              <a:pt x="93" y="56"/>
                            </a:lnTo>
                            <a:lnTo>
                              <a:pt x="119" y="68"/>
                            </a:lnTo>
                            <a:lnTo>
                              <a:pt x="150" y="87"/>
                            </a:lnTo>
                            <a:lnTo>
                              <a:pt x="171" y="97"/>
                            </a:lnTo>
                            <a:lnTo>
                              <a:pt x="190" y="108"/>
                            </a:lnTo>
                          </a:path>
                        </a:pathLst>
                      </a:custGeom>
                      <a:noFill/>
                      <a:ln w="12700">
                        <a:solidFill>
                          <a:srgbClr val="000000"/>
                        </a:solidFill>
                        <a:prstDash val="solid"/>
                        <a:round/>
                        <a:headEnd/>
                        <a:tailEnd/>
                      </a:ln>
                    </p:spPr>
                    <p:txBody>
                      <a:bodyPr/>
                      <a:lstStyle/>
                      <a:p>
                        <a:pPr>
                          <a:defRPr/>
                        </a:pPr>
                        <a:endParaRPr lang="en-US"/>
                      </a:p>
                    </p:txBody>
                  </p:sp>
                  <p:sp>
                    <p:nvSpPr>
                      <p:cNvPr id="967" name="Freeform 324"/>
                      <p:cNvSpPr>
                        <a:spLocks/>
                      </p:cNvSpPr>
                      <p:nvPr/>
                    </p:nvSpPr>
                    <p:spPr bwMode="auto">
                      <a:xfrm>
                        <a:off x="3812" y="2679"/>
                        <a:ext cx="19" cy="19"/>
                      </a:xfrm>
                      <a:custGeom>
                        <a:avLst/>
                        <a:gdLst/>
                        <a:ahLst/>
                        <a:cxnLst>
                          <a:cxn ang="0">
                            <a:pos x="17" y="19"/>
                          </a:cxn>
                          <a:cxn ang="0">
                            <a:pos x="19" y="0"/>
                          </a:cxn>
                          <a:cxn ang="0">
                            <a:pos x="0" y="6"/>
                          </a:cxn>
                          <a:cxn ang="0">
                            <a:pos x="17" y="19"/>
                          </a:cxn>
                        </a:cxnLst>
                        <a:rect l="0" t="0" r="r" b="b"/>
                        <a:pathLst>
                          <a:path w="19" h="19">
                            <a:moveTo>
                              <a:pt x="17" y="19"/>
                            </a:moveTo>
                            <a:lnTo>
                              <a:pt x="19" y="0"/>
                            </a:lnTo>
                            <a:lnTo>
                              <a:pt x="0" y="6"/>
                            </a:lnTo>
                            <a:lnTo>
                              <a:pt x="17" y="19"/>
                            </a:lnTo>
                            <a:close/>
                          </a:path>
                        </a:pathLst>
                      </a:custGeom>
                      <a:solidFill>
                        <a:srgbClr val="000000"/>
                      </a:solidFill>
                      <a:ln w="9525">
                        <a:noFill/>
                        <a:round/>
                        <a:headEnd/>
                        <a:tailEnd/>
                      </a:ln>
                    </p:spPr>
                    <p:txBody>
                      <a:bodyPr/>
                      <a:lstStyle/>
                      <a:p>
                        <a:pPr>
                          <a:defRPr/>
                        </a:pPr>
                        <a:endParaRPr lang="en-US"/>
                      </a:p>
                    </p:txBody>
                  </p:sp>
                  <p:sp>
                    <p:nvSpPr>
                      <p:cNvPr id="968" name="Freeform 325"/>
                      <p:cNvSpPr>
                        <a:spLocks/>
                      </p:cNvSpPr>
                      <p:nvPr/>
                    </p:nvSpPr>
                    <p:spPr bwMode="auto">
                      <a:xfrm>
                        <a:off x="3816" y="2683"/>
                        <a:ext cx="19" cy="19"/>
                      </a:xfrm>
                      <a:custGeom>
                        <a:avLst/>
                        <a:gdLst/>
                        <a:ahLst/>
                        <a:cxnLst>
                          <a:cxn ang="0">
                            <a:pos x="17" y="19"/>
                          </a:cxn>
                          <a:cxn ang="0">
                            <a:pos x="19" y="0"/>
                          </a:cxn>
                          <a:cxn ang="0">
                            <a:pos x="0" y="6"/>
                          </a:cxn>
                          <a:cxn ang="0">
                            <a:pos x="17" y="19"/>
                          </a:cxn>
                        </a:cxnLst>
                        <a:rect l="0" t="0" r="r" b="b"/>
                        <a:pathLst>
                          <a:path w="19" h="19">
                            <a:moveTo>
                              <a:pt x="17" y="19"/>
                            </a:moveTo>
                            <a:lnTo>
                              <a:pt x="19" y="0"/>
                            </a:lnTo>
                            <a:lnTo>
                              <a:pt x="0" y="6"/>
                            </a:lnTo>
                            <a:lnTo>
                              <a:pt x="17" y="19"/>
                            </a:lnTo>
                            <a:close/>
                          </a:path>
                        </a:pathLst>
                      </a:custGeom>
                      <a:solidFill>
                        <a:srgbClr val="000000"/>
                      </a:solidFill>
                      <a:ln w="12700">
                        <a:solidFill>
                          <a:srgbClr val="000000"/>
                        </a:solidFill>
                        <a:prstDash val="solid"/>
                        <a:round/>
                        <a:headEnd/>
                        <a:tailEnd/>
                      </a:ln>
                    </p:spPr>
                    <p:txBody>
                      <a:bodyPr/>
                      <a:lstStyle/>
                      <a:p>
                        <a:pPr>
                          <a:defRPr/>
                        </a:pPr>
                        <a:endParaRPr lang="en-US"/>
                      </a:p>
                    </p:txBody>
                  </p:sp>
                  <p:sp>
                    <p:nvSpPr>
                      <p:cNvPr id="969" name="Freeform 326"/>
                      <p:cNvSpPr>
                        <a:spLocks/>
                      </p:cNvSpPr>
                      <p:nvPr/>
                    </p:nvSpPr>
                    <p:spPr bwMode="auto">
                      <a:xfrm>
                        <a:off x="3888" y="2720"/>
                        <a:ext cx="21" cy="17"/>
                      </a:xfrm>
                      <a:custGeom>
                        <a:avLst/>
                        <a:gdLst/>
                        <a:ahLst/>
                        <a:cxnLst>
                          <a:cxn ang="0">
                            <a:pos x="19" y="17"/>
                          </a:cxn>
                          <a:cxn ang="0">
                            <a:pos x="21" y="0"/>
                          </a:cxn>
                          <a:cxn ang="0">
                            <a:pos x="0" y="7"/>
                          </a:cxn>
                          <a:cxn ang="0">
                            <a:pos x="19" y="17"/>
                          </a:cxn>
                        </a:cxnLst>
                        <a:rect l="0" t="0" r="r" b="b"/>
                        <a:pathLst>
                          <a:path w="21" h="17">
                            <a:moveTo>
                              <a:pt x="19" y="17"/>
                            </a:moveTo>
                            <a:lnTo>
                              <a:pt x="21" y="0"/>
                            </a:lnTo>
                            <a:lnTo>
                              <a:pt x="0" y="7"/>
                            </a:lnTo>
                            <a:lnTo>
                              <a:pt x="19" y="17"/>
                            </a:lnTo>
                            <a:close/>
                          </a:path>
                        </a:pathLst>
                      </a:custGeom>
                      <a:solidFill>
                        <a:srgbClr val="000000"/>
                      </a:solidFill>
                      <a:ln w="9525">
                        <a:noFill/>
                        <a:round/>
                        <a:headEnd/>
                        <a:tailEnd/>
                      </a:ln>
                    </p:spPr>
                    <p:txBody>
                      <a:bodyPr/>
                      <a:lstStyle/>
                      <a:p>
                        <a:pPr>
                          <a:defRPr/>
                        </a:pPr>
                        <a:endParaRPr lang="en-US"/>
                      </a:p>
                    </p:txBody>
                  </p:sp>
                  <p:sp>
                    <p:nvSpPr>
                      <p:cNvPr id="970" name="Freeform 327"/>
                      <p:cNvSpPr>
                        <a:spLocks/>
                      </p:cNvSpPr>
                      <p:nvPr/>
                    </p:nvSpPr>
                    <p:spPr bwMode="auto">
                      <a:xfrm>
                        <a:off x="3892" y="2723"/>
                        <a:ext cx="21" cy="18"/>
                      </a:xfrm>
                      <a:custGeom>
                        <a:avLst/>
                        <a:gdLst/>
                        <a:ahLst/>
                        <a:cxnLst>
                          <a:cxn ang="0">
                            <a:pos x="19" y="18"/>
                          </a:cxn>
                          <a:cxn ang="0">
                            <a:pos x="21" y="0"/>
                          </a:cxn>
                          <a:cxn ang="0">
                            <a:pos x="0" y="8"/>
                          </a:cxn>
                          <a:cxn ang="0">
                            <a:pos x="19" y="18"/>
                          </a:cxn>
                        </a:cxnLst>
                        <a:rect l="0" t="0" r="r" b="b"/>
                        <a:pathLst>
                          <a:path w="21" h="18">
                            <a:moveTo>
                              <a:pt x="19" y="18"/>
                            </a:moveTo>
                            <a:lnTo>
                              <a:pt x="21" y="0"/>
                            </a:lnTo>
                            <a:lnTo>
                              <a:pt x="0" y="8"/>
                            </a:lnTo>
                            <a:lnTo>
                              <a:pt x="19" y="18"/>
                            </a:lnTo>
                            <a:close/>
                          </a:path>
                        </a:pathLst>
                      </a:custGeom>
                      <a:solidFill>
                        <a:srgbClr val="000000"/>
                      </a:solidFill>
                      <a:ln w="12700">
                        <a:solidFill>
                          <a:srgbClr val="000000"/>
                        </a:solidFill>
                        <a:prstDash val="solid"/>
                        <a:round/>
                        <a:headEnd/>
                        <a:tailEnd/>
                      </a:ln>
                    </p:spPr>
                    <p:txBody>
                      <a:bodyPr/>
                      <a:lstStyle/>
                      <a:p>
                        <a:pPr>
                          <a:defRPr/>
                        </a:pPr>
                        <a:endParaRPr lang="en-US"/>
                      </a:p>
                    </p:txBody>
                  </p:sp>
                  <p:sp>
                    <p:nvSpPr>
                      <p:cNvPr id="971" name="Freeform 328"/>
                      <p:cNvSpPr>
                        <a:spLocks/>
                      </p:cNvSpPr>
                      <p:nvPr/>
                    </p:nvSpPr>
                    <p:spPr bwMode="auto">
                      <a:xfrm>
                        <a:off x="3954" y="2756"/>
                        <a:ext cx="21" cy="20"/>
                      </a:xfrm>
                      <a:custGeom>
                        <a:avLst/>
                        <a:gdLst/>
                        <a:ahLst/>
                        <a:cxnLst>
                          <a:cxn ang="0">
                            <a:pos x="21" y="20"/>
                          </a:cxn>
                          <a:cxn ang="0">
                            <a:pos x="21" y="0"/>
                          </a:cxn>
                          <a:cxn ang="0">
                            <a:pos x="0" y="6"/>
                          </a:cxn>
                          <a:cxn ang="0">
                            <a:pos x="21" y="20"/>
                          </a:cxn>
                        </a:cxnLst>
                        <a:rect l="0" t="0" r="r" b="b"/>
                        <a:pathLst>
                          <a:path w="21" h="20">
                            <a:moveTo>
                              <a:pt x="21" y="20"/>
                            </a:moveTo>
                            <a:lnTo>
                              <a:pt x="21" y="0"/>
                            </a:lnTo>
                            <a:lnTo>
                              <a:pt x="0" y="6"/>
                            </a:lnTo>
                            <a:lnTo>
                              <a:pt x="21" y="20"/>
                            </a:lnTo>
                            <a:close/>
                          </a:path>
                        </a:pathLst>
                      </a:custGeom>
                      <a:solidFill>
                        <a:srgbClr val="000000"/>
                      </a:solidFill>
                      <a:ln w="9525">
                        <a:noFill/>
                        <a:round/>
                        <a:headEnd/>
                        <a:tailEnd/>
                      </a:ln>
                    </p:spPr>
                    <p:txBody>
                      <a:bodyPr/>
                      <a:lstStyle/>
                      <a:p>
                        <a:pPr>
                          <a:defRPr/>
                        </a:pPr>
                        <a:endParaRPr lang="en-US"/>
                      </a:p>
                    </p:txBody>
                  </p:sp>
                  <p:sp>
                    <p:nvSpPr>
                      <p:cNvPr id="972" name="Freeform 329"/>
                      <p:cNvSpPr>
                        <a:spLocks/>
                      </p:cNvSpPr>
                      <p:nvPr/>
                    </p:nvSpPr>
                    <p:spPr bwMode="auto">
                      <a:xfrm>
                        <a:off x="3958" y="2760"/>
                        <a:ext cx="21" cy="20"/>
                      </a:xfrm>
                      <a:custGeom>
                        <a:avLst/>
                        <a:gdLst/>
                        <a:ahLst/>
                        <a:cxnLst>
                          <a:cxn ang="0">
                            <a:pos x="21" y="20"/>
                          </a:cxn>
                          <a:cxn ang="0">
                            <a:pos x="21" y="0"/>
                          </a:cxn>
                          <a:cxn ang="0">
                            <a:pos x="0" y="6"/>
                          </a:cxn>
                          <a:cxn ang="0">
                            <a:pos x="21" y="20"/>
                          </a:cxn>
                        </a:cxnLst>
                        <a:rect l="0" t="0" r="r" b="b"/>
                        <a:pathLst>
                          <a:path w="21" h="20">
                            <a:moveTo>
                              <a:pt x="21" y="20"/>
                            </a:moveTo>
                            <a:lnTo>
                              <a:pt x="21" y="0"/>
                            </a:lnTo>
                            <a:lnTo>
                              <a:pt x="0" y="6"/>
                            </a:lnTo>
                            <a:lnTo>
                              <a:pt x="21" y="20"/>
                            </a:lnTo>
                            <a:close/>
                          </a:path>
                        </a:pathLst>
                      </a:custGeom>
                      <a:solidFill>
                        <a:srgbClr val="000000"/>
                      </a:solidFill>
                      <a:ln w="12700">
                        <a:solidFill>
                          <a:srgbClr val="000000"/>
                        </a:solidFill>
                        <a:prstDash val="solid"/>
                        <a:round/>
                        <a:headEnd/>
                        <a:tailEnd/>
                      </a:ln>
                    </p:spPr>
                    <p:txBody>
                      <a:bodyPr/>
                      <a:lstStyle/>
                      <a:p>
                        <a:pPr>
                          <a:defRPr/>
                        </a:pPr>
                        <a:endParaRPr lang="en-US"/>
                      </a:p>
                    </p:txBody>
                  </p:sp>
                  <p:sp>
                    <p:nvSpPr>
                      <p:cNvPr id="973" name="Freeform 330"/>
                      <p:cNvSpPr>
                        <a:spLocks/>
                      </p:cNvSpPr>
                      <p:nvPr/>
                    </p:nvSpPr>
                    <p:spPr bwMode="auto">
                      <a:xfrm>
                        <a:off x="3903" y="2241"/>
                        <a:ext cx="261" cy="48"/>
                      </a:xfrm>
                      <a:custGeom>
                        <a:avLst/>
                        <a:gdLst/>
                        <a:ahLst/>
                        <a:cxnLst>
                          <a:cxn ang="0">
                            <a:pos x="0" y="29"/>
                          </a:cxn>
                          <a:cxn ang="0">
                            <a:pos x="20" y="19"/>
                          </a:cxn>
                          <a:cxn ang="0">
                            <a:pos x="41" y="10"/>
                          </a:cxn>
                          <a:cxn ang="0">
                            <a:pos x="64" y="2"/>
                          </a:cxn>
                          <a:cxn ang="0">
                            <a:pos x="99" y="0"/>
                          </a:cxn>
                          <a:cxn ang="0">
                            <a:pos x="134" y="2"/>
                          </a:cxn>
                          <a:cxn ang="0">
                            <a:pos x="165" y="6"/>
                          </a:cxn>
                          <a:cxn ang="0">
                            <a:pos x="196" y="17"/>
                          </a:cxn>
                          <a:cxn ang="0">
                            <a:pos x="228" y="25"/>
                          </a:cxn>
                          <a:cxn ang="0">
                            <a:pos x="243" y="35"/>
                          </a:cxn>
                          <a:cxn ang="0">
                            <a:pos x="261" y="48"/>
                          </a:cxn>
                        </a:cxnLst>
                        <a:rect l="0" t="0" r="r" b="b"/>
                        <a:pathLst>
                          <a:path w="261" h="48">
                            <a:moveTo>
                              <a:pt x="0" y="29"/>
                            </a:moveTo>
                            <a:lnTo>
                              <a:pt x="20" y="19"/>
                            </a:lnTo>
                            <a:lnTo>
                              <a:pt x="41" y="10"/>
                            </a:lnTo>
                            <a:lnTo>
                              <a:pt x="64" y="2"/>
                            </a:lnTo>
                            <a:lnTo>
                              <a:pt x="99" y="0"/>
                            </a:lnTo>
                            <a:lnTo>
                              <a:pt x="134" y="2"/>
                            </a:lnTo>
                            <a:lnTo>
                              <a:pt x="165" y="6"/>
                            </a:lnTo>
                            <a:lnTo>
                              <a:pt x="196" y="17"/>
                            </a:lnTo>
                            <a:lnTo>
                              <a:pt x="228" y="25"/>
                            </a:lnTo>
                            <a:lnTo>
                              <a:pt x="243" y="35"/>
                            </a:lnTo>
                            <a:lnTo>
                              <a:pt x="261" y="48"/>
                            </a:lnTo>
                          </a:path>
                        </a:pathLst>
                      </a:custGeom>
                      <a:noFill/>
                      <a:ln w="12700">
                        <a:solidFill>
                          <a:srgbClr val="FF0000"/>
                        </a:solidFill>
                        <a:prstDash val="solid"/>
                        <a:round/>
                        <a:headEnd/>
                        <a:tailEnd/>
                      </a:ln>
                    </p:spPr>
                    <p:txBody>
                      <a:bodyPr/>
                      <a:lstStyle/>
                      <a:p>
                        <a:pPr>
                          <a:defRPr/>
                        </a:pPr>
                        <a:endParaRPr lang="en-US"/>
                      </a:p>
                    </p:txBody>
                  </p:sp>
                  <p:sp>
                    <p:nvSpPr>
                      <p:cNvPr id="974" name="Freeform 331"/>
                      <p:cNvSpPr>
                        <a:spLocks/>
                      </p:cNvSpPr>
                      <p:nvPr/>
                    </p:nvSpPr>
                    <p:spPr bwMode="auto">
                      <a:xfrm>
                        <a:off x="3923" y="2247"/>
                        <a:ext cx="19" cy="17"/>
                      </a:xfrm>
                      <a:custGeom>
                        <a:avLst/>
                        <a:gdLst/>
                        <a:ahLst/>
                        <a:cxnLst>
                          <a:cxn ang="0">
                            <a:pos x="0" y="9"/>
                          </a:cxn>
                          <a:cxn ang="0">
                            <a:pos x="17" y="17"/>
                          </a:cxn>
                          <a:cxn ang="0">
                            <a:pos x="19" y="0"/>
                          </a:cxn>
                          <a:cxn ang="0">
                            <a:pos x="0" y="9"/>
                          </a:cxn>
                        </a:cxnLst>
                        <a:rect l="0" t="0" r="r" b="b"/>
                        <a:pathLst>
                          <a:path w="19" h="17">
                            <a:moveTo>
                              <a:pt x="0" y="9"/>
                            </a:moveTo>
                            <a:lnTo>
                              <a:pt x="17" y="17"/>
                            </a:lnTo>
                            <a:lnTo>
                              <a:pt x="19" y="0"/>
                            </a:lnTo>
                            <a:lnTo>
                              <a:pt x="0" y="9"/>
                            </a:lnTo>
                            <a:close/>
                          </a:path>
                        </a:pathLst>
                      </a:custGeom>
                      <a:solidFill>
                        <a:srgbClr val="000000"/>
                      </a:solidFill>
                      <a:ln w="9525">
                        <a:noFill/>
                        <a:round/>
                        <a:headEnd/>
                        <a:tailEnd/>
                      </a:ln>
                    </p:spPr>
                    <p:txBody>
                      <a:bodyPr/>
                      <a:lstStyle/>
                      <a:p>
                        <a:pPr>
                          <a:defRPr/>
                        </a:pPr>
                        <a:endParaRPr lang="en-US"/>
                      </a:p>
                    </p:txBody>
                  </p:sp>
                  <p:sp>
                    <p:nvSpPr>
                      <p:cNvPr id="975" name="Freeform 332"/>
                      <p:cNvSpPr>
                        <a:spLocks/>
                      </p:cNvSpPr>
                      <p:nvPr/>
                    </p:nvSpPr>
                    <p:spPr bwMode="auto">
                      <a:xfrm>
                        <a:off x="3927" y="2251"/>
                        <a:ext cx="19" cy="17"/>
                      </a:xfrm>
                      <a:custGeom>
                        <a:avLst/>
                        <a:gdLst/>
                        <a:ahLst/>
                        <a:cxnLst>
                          <a:cxn ang="0">
                            <a:pos x="0" y="9"/>
                          </a:cxn>
                          <a:cxn ang="0">
                            <a:pos x="17" y="17"/>
                          </a:cxn>
                          <a:cxn ang="0">
                            <a:pos x="19" y="0"/>
                          </a:cxn>
                          <a:cxn ang="0">
                            <a:pos x="0" y="9"/>
                          </a:cxn>
                        </a:cxnLst>
                        <a:rect l="0" t="0" r="r" b="b"/>
                        <a:pathLst>
                          <a:path w="19" h="17">
                            <a:moveTo>
                              <a:pt x="0" y="9"/>
                            </a:moveTo>
                            <a:lnTo>
                              <a:pt x="17" y="17"/>
                            </a:lnTo>
                            <a:lnTo>
                              <a:pt x="19" y="0"/>
                            </a:lnTo>
                            <a:lnTo>
                              <a:pt x="0" y="9"/>
                            </a:lnTo>
                            <a:close/>
                          </a:path>
                        </a:pathLst>
                      </a:custGeom>
                      <a:solidFill>
                        <a:srgbClr val="000000"/>
                      </a:solidFill>
                      <a:ln w="12700">
                        <a:solidFill>
                          <a:srgbClr val="FF0000"/>
                        </a:solidFill>
                        <a:prstDash val="solid"/>
                        <a:round/>
                        <a:headEnd/>
                        <a:tailEnd/>
                      </a:ln>
                    </p:spPr>
                    <p:txBody>
                      <a:bodyPr/>
                      <a:lstStyle/>
                      <a:p>
                        <a:pPr>
                          <a:defRPr/>
                        </a:pPr>
                        <a:endParaRPr lang="en-US"/>
                      </a:p>
                    </p:txBody>
                  </p:sp>
                  <p:sp>
                    <p:nvSpPr>
                      <p:cNvPr id="976" name="Freeform 333"/>
                      <p:cNvSpPr>
                        <a:spLocks/>
                      </p:cNvSpPr>
                      <p:nvPr/>
                    </p:nvSpPr>
                    <p:spPr bwMode="auto">
                      <a:xfrm>
                        <a:off x="4004" y="2241"/>
                        <a:ext cx="27" cy="15"/>
                      </a:xfrm>
                      <a:custGeom>
                        <a:avLst/>
                        <a:gdLst/>
                        <a:ahLst/>
                        <a:cxnLst>
                          <a:cxn ang="0">
                            <a:pos x="0" y="0"/>
                          </a:cxn>
                          <a:cxn ang="0">
                            <a:pos x="14" y="15"/>
                          </a:cxn>
                          <a:cxn ang="0">
                            <a:pos x="27" y="0"/>
                          </a:cxn>
                          <a:cxn ang="0">
                            <a:pos x="0" y="0"/>
                          </a:cxn>
                        </a:cxnLst>
                        <a:rect l="0" t="0" r="r" b="b"/>
                        <a:pathLst>
                          <a:path w="27" h="15">
                            <a:moveTo>
                              <a:pt x="0" y="0"/>
                            </a:moveTo>
                            <a:lnTo>
                              <a:pt x="14" y="15"/>
                            </a:lnTo>
                            <a:lnTo>
                              <a:pt x="27" y="0"/>
                            </a:lnTo>
                            <a:lnTo>
                              <a:pt x="0" y="0"/>
                            </a:lnTo>
                            <a:close/>
                          </a:path>
                        </a:pathLst>
                      </a:custGeom>
                      <a:solidFill>
                        <a:srgbClr val="000000"/>
                      </a:solidFill>
                      <a:ln w="9525">
                        <a:noFill/>
                        <a:round/>
                        <a:headEnd/>
                        <a:tailEnd/>
                      </a:ln>
                    </p:spPr>
                    <p:txBody>
                      <a:bodyPr/>
                      <a:lstStyle/>
                      <a:p>
                        <a:pPr>
                          <a:defRPr/>
                        </a:pPr>
                        <a:endParaRPr lang="en-US"/>
                      </a:p>
                    </p:txBody>
                  </p:sp>
                  <p:sp>
                    <p:nvSpPr>
                      <p:cNvPr id="977" name="Freeform 334"/>
                      <p:cNvSpPr>
                        <a:spLocks/>
                      </p:cNvSpPr>
                      <p:nvPr/>
                    </p:nvSpPr>
                    <p:spPr bwMode="auto">
                      <a:xfrm>
                        <a:off x="4008" y="2245"/>
                        <a:ext cx="27" cy="15"/>
                      </a:xfrm>
                      <a:custGeom>
                        <a:avLst/>
                        <a:gdLst/>
                        <a:ahLst/>
                        <a:cxnLst>
                          <a:cxn ang="0">
                            <a:pos x="0" y="0"/>
                          </a:cxn>
                          <a:cxn ang="0">
                            <a:pos x="14" y="15"/>
                          </a:cxn>
                          <a:cxn ang="0">
                            <a:pos x="27" y="0"/>
                          </a:cxn>
                          <a:cxn ang="0">
                            <a:pos x="0" y="0"/>
                          </a:cxn>
                        </a:cxnLst>
                        <a:rect l="0" t="0" r="r" b="b"/>
                        <a:pathLst>
                          <a:path w="27" h="15">
                            <a:moveTo>
                              <a:pt x="0" y="0"/>
                            </a:moveTo>
                            <a:lnTo>
                              <a:pt x="14" y="15"/>
                            </a:lnTo>
                            <a:lnTo>
                              <a:pt x="27" y="0"/>
                            </a:lnTo>
                            <a:lnTo>
                              <a:pt x="0" y="0"/>
                            </a:lnTo>
                            <a:close/>
                          </a:path>
                        </a:pathLst>
                      </a:custGeom>
                      <a:solidFill>
                        <a:srgbClr val="000000"/>
                      </a:solidFill>
                      <a:ln w="12700">
                        <a:solidFill>
                          <a:srgbClr val="000000"/>
                        </a:solidFill>
                        <a:prstDash val="solid"/>
                        <a:round/>
                        <a:headEnd/>
                        <a:tailEnd/>
                      </a:ln>
                    </p:spPr>
                    <p:txBody>
                      <a:bodyPr/>
                      <a:lstStyle/>
                      <a:p>
                        <a:pPr>
                          <a:defRPr/>
                        </a:pPr>
                        <a:endParaRPr lang="en-US"/>
                      </a:p>
                    </p:txBody>
                  </p:sp>
                  <p:sp>
                    <p:nvSpPr>
                      <p:cNvPr id="978" name="Freeform 335"/>
                      <p:cNvSpPr>
                        <a:spLocks/>
                      </p:cNvSpPr>
                      <p:nvPr/>
                    </p:nvSpPr>
                    <p:spPr bwMode="auto">
                      <a:xfrm>
                        <a:off x="4082" y="2251"/>
                        <a:ext cx="21" cy="25"/>
                      </a:xfrm>
                      <a:custGeom>
                        <a:avLst/>
                        <a:gdLst/>
                        <a:ahLst/>
                        <a:cxnLst>
                          <a:cxn ang="0">
                            <a:pos x="0" y="0"/>
                          </a:cxn>
                          <a:cxn ang="0">
                            <a:pos x="2" y="25"/>
                          </a:cxn>
                          <a:cxn ang="0">
                            <a:pos x="21" y="9"/>
                          </a:cxn>
                          <a:cxn ang="0">
                            <a:pos x="0" y="0"/>
                          </a:cxn>
                        </a:cxnLst>
                        <a:rect l="0" t="0" r="r" b="b"/>
                        <a:pathLst>
                          <a:path w="21" h="25">
                            <a:moveTo>
                              <a:pt x="0" y="0"/>
                            </a:moveTo>
                            <a:lnTo>
                              <a:pt x="2" y="25"/>
                            </a:lnTo>
                            <a:lnTo>
                              <a:pt x="21" y="9"/>
                            </a:lnTo>
                            <a:lnTo>
                              <a:pt x="0" y="0"/>
                            </a:lnTo>
                            <a:close/>
                          </a:path>
                        </a:pathLst>
                      </a:custGeom>
                      <a:solidFill>
                        <a:srgbClr val="FF0000"/>
                      </a:solidFill>
                      <a:ln w="9525">
                        <a:noFill/>
                        <a:round/>
                        <a:headEnd/>
                        <a:tailEnd/>
                      </a:ln>
                    </p:spPr>
                    <p:txBody>
                      <a:bodyPr/>
                      <a:lstStyle/>
                      <a:p>
                        <a:pPr>
                          <a:defRPr/>
                        </a:pPr>
                        <a:endParaRPr lang="en-US"/>
                      </a:p>
                    </p:txBody>
                  </p:sp>
                  <p:sp>
                    <p:nvSpPr>
                      <p:cNvPr id="979" name="Freeform 336"/>
                      <p:cNvSpPr>
                        <a:spLocks/>
                      </p:cNvSpPr>
                      <p:nvPr/>
                    </p:nvSpPr>
                    <p:spPr bwMode="auto">
                      <a:xfrm>
                        <a:off x="4086" y="2254"/>
                        <a:ext cx="21" cy="26"/>
                      </a:xfrm>
                      <a:custGeom>
                        <a:avLst/>
                        <a:gdLst/>
                        <a:ahLst/>
                        <a:cxnLst>
                          <a:cxn ang="0">
                            <a:pos x="0" y="0"/>
                          </a:cxn>
                          <a:cxn ang="0">
                            <a:pos x="2" y="26"/>
                          </a:cxn>
                          <a:cxn ang="0">
                            <a:pos x="21" y="10"/>
                          </a:cxn>
                          <a:cxn ang="0">
                            <a:pos x="0" y="0"/>
                          </a:cxn>
                        </a:cxnLst>
                        <a:rect l="0" t="0" r="r" b="b"/>
                        <a:pathLst>
                          <a:path w="21" h="26">
                            <a:moveTo>
                              <a:pt x="0" y="0"/>
                            </a:moveTo>
                            <a:lnTo>
                              <a:pt x="2" y="26"/>
                            </a:lnTo>
                            <a:lnTo>
                              <a:pt x="21" y="10"/>
                            </a:lnTo>
                            <a:lnTo>
                              <a:pt x="0" y="0"/>
                            </a:lnTo>
                            <a:close/>
                          </a:path>
                        </a:pathLst>
                      </a:custGeom>
                      <a:solidFill>
                        <a:srgbClr val="FF0000"/>
                      </a:solidFill>
                      <a:ln w="12700">
                        <a:solidFill>
                          <a:srgbClr val="FF0000"/>
                        </a:solidFill>
                        <a:prstDash val="solid"/>
                        <a:round/>
                        <a:headEnd/>
                        <a:tailEnd/>
                      </a:ln>
                    </p:spPr>
                    <p:txBody>
                      <a:bodyPr/>
                      <a:lstStyle/>
                      <a:p>
                        <a:pPr>
                          <a:defRPr/>
                        </a:pPr>
                        <a:endParaRPr lang="en-US"/>
                      </a:p>
                    </p:txBody>
                  </p:sp>
                  <p:sp>
                    <p:nvSpPr>
                      <p:cNvPr id="980" name="Freeform 337"/>
                      <p:cNvSpPr>
                        <a:spLocks/>
                      </p:cNvSpPr>
                      <p:nvPr/>
                    </p:nvSpPr>
                    <p:spPr bwMode="auto">
                      <a:xfrm>
                        <a:off x="4129" y="2210"/>
                        <a:ext cx="227" cy="79"/>
                      </a:xfrm>
                      <a:custGeom>
                        <a:avLst/>
                        <a:gdLst/>
                        <a:ahLst/>
                        <a:cxnLst>
                          <a:cxn ang="0">
                            <a:pos x="0" y="0"/>
                          </a:cxn>
                          <a:cxn ang="0">
                            <a:pos x="42" y="0"/>
                          </a:cxn>
                          <a:cxn ang="0">
                            <a:pos x="85" y="6"/>
                          </a:cxn>
                          <a:cxn ang="0">
                            <a:pos x="128" y="23"/>
                          </a:cxn>
                          <a:cxn ang="0">
                            <a:pos x="167" y="46"/>
                          </a:cxn>
                          <a:cxn ang="0">
                            <a:pos x="209" y="68"/>
                          </a:cxn>
                          <a:cxn ang="0">
                            <a:pos x="227" y="79"/>
                          </a:cxn>
                        </a:cxnLst>
                        <a:rect l="0" t="0" r="r" b="b"/>
                        <a:pathLst>
                          <a:path w="227" h="79">
                            <a:moveTo>
                              <a:pt x="0" y="0"/>
                            </a:moveTo>
                            <a:lnTo>
                              <a:pt x="42" y="0"/>
                            </a:lnTo>
                            <a:lnTo>
                              <a:pt x="85" y="6"/>
                            </a:lnTo>
                            <a:lnTo>
                              <a:pt x="128" y="23"/>
                            </a:lnTo>
                            <a:lnTo>
                              <a:pt x="167" y="46"/>
                            </a:lnTo>
                            <a:lnTo>
                              <a:pt x="209" y="68"/>
                            </a:lnTo>
                            <a:lnTo>
                              <a:pt x="227" y="79"/>
                            </a:lnTo>
                          </a:path>
                        </a:pathLst>
                      </a:custGeom>
                      <a:noFill/>
                      <a:ln w="12700">
                        <a:solidFill>
                          <a:srgbClr val="FF0000"/>
                        </a:solidFill>
                        <a:prstDash val="solid"/>
                        <a:round/>
                        <a:headEnd/>
                        <a:tailEnd/>
                      </a:ln>
                    </p:spPr>
                    <p:txBody>
                      <a:bodyPr/>
                      <a:lstStyle/>
                      <a:p>
                        <a:pPr>
                          <a:defRPr/>
                        </a:pPr>
                        <a:endParaRPr lang="en-US"/>
                      </a:p>
                    </p:txBody>
                  </p:sp>
                  <p:sp>
                    <p:nvSpPr>
                      <p:cNvPr id="981" name="Freeform 338"/>
                      <p:cNvSpPr>
                        <a:spLocks/>
                      </p:cNvSpPr>
                      <p:nvPr/>
                    </p:nvSpPr>
                    <p:spPr bwMode="auto">
                      <a:xfrm>
                        <a:off x="4154" y="2206"/>
                        <a:ext cx="29" cy="21"/>
                      </a:xfrm>
                      <a:custGeom>
                        <a:avLst/>
                        <a:gdLst/>
                        <a:ahLst/>
                        <a:cxnLst>
                          <a:cxn ang="0">
                            <a:pos x="0" y="0"/>
                          </a:cxn>
                          <a:cxn ang="0">
                            <a:pos x="11" y="21"/>
                          </a:cxn>
                          <a:cxn ang="0">
                            <a:pos x="29" y="2"/>
                          </a:cxn>
                          <a:cxn ang="0">
                            <a:pos x="0" y="0"/>
                          </a:cxn>
                        </a:cxnLst>
                        <a:rect l="0" t="0" r="r" b="b"/>
                        <a:pathLst>
                          <a:path w="29" h="21">
                            <a:moveTo>
                              <a:pt x="0" y="0"/>
                            </a:moveTo>
                            <a:lnTo>
                              <a:pt x="11" y="21"/>
                            </a:lnTo>
                            <a:lnTo>
                              <a:pt x="29" y="2"/>
                            </a:lnTo>
                            <a:lnTo>
                              <a:pt x="0" y="0"/>
                            </a:lnTo>
                            <a:close/>
                          </a:path>
                        </a:pathLst>
                      </a:custGeom>
                      <a:solidFill>
                        <a:srgbClr val="FF0000"/>
                      </a:solidFill>
                      <a:ln w="9525">
                        <a:noFill/>
                        <a:round/>
                        <a:headEnd/>
                        <a:tailEnd/>
                      </a:ln>
                    </p:spPr>
                    <p:txBody>
                      <a:bodyPr/>
                      <a:lstStyle/>
                      <a:p>
                        <a:pPr>
                          <a:defRPr/>
                        </a:pPr>
                        <a:endParaRPr lang="en-US"/>
                      </a:p>
                    </p:txBody>
                  </p:sp>
                  <p:sp>
                    <p:nvSpPr>
                      <p:cNvPr id="982" name="Freeform 339"/>
                      <p:cNvSpPr>
                        <a:spLocks/>
                      </p:cNvSpPr>
                      <p:nvPr/>
                    </p:nvSpPr>
                    <p:spPr bwMode="auto">
                      <a:xfrm>
                        <a:off x="4158" y="2210"/>
                        <a:ext cx="29" cy="21"/>
                      </a:xfrm>
                      <a:custGeom>
                        <a:avLst/>
                        <a:gdLst/>
                        <a:ahLst/>
                        <a:cxnLst>
                          <a:cxn ang="0">
                            <a:pos x="0" y="0"/>
                          </a:cxn>
                          <a:cxn ang="0">
                            <a:pos x="11" y="21"/>
                          </a:cxn>
                          <a:cxn ang="0">
                            <a:pos x="29" y="2"/>
                          </a:cxn>
                          <a:cxn ang="0">
                            <a:pos x="0" y="0"/>
                          </a:cxn>
                        </a:cxnLst>
                        <a:rect l="0" t="0" r="r" b="b"/>
                        <a:pathLst>
                          <a:path w="29" h="21">
                            <a:moveTo>
                              <a:pt x="0" y="0"/>
                            </a:moveTo>
                            <a:lnTo>
                              <a:pt x="11" y="21"/>
                            </a:lnTo>
                            <a:lnTo>
                              <a:pt x="29" y="2"/>
                            </a:lnTo>
                            <a:lnTo>
                              <a:pt x="0" y="0"/>
                            </a:lnTo>
                            <a:close/>
                          </a:path>
                        </a:pathLst>
                      </a:custGeom>
                      <a:solidFill>
                        <a:srgbClr val="FF0000"/>
                      </a:solidFill>
                      <a:ln w="12700">
                        <a:solidFill>
                          <a:srgbClr val="FF0000"/>
                        </a:solidFill>
                        <a:prstDash val="solid"/>
                        <a:round/>
                        <a:headEnd/>
                        <a:tailEnd/>
                      </a:ln>
                    </p:spPr>
                    <p:txBody>
                      <a:bodyPr/>
                      <a:lstStyle/>
                      <a:p>
                        <a:pPr>
                          <a:defRPr/>
                        </a:pPr>
                        <a:endParaRPr lang="en-US"/>
                      </a:p>
                    </p:txBody>
                  </p:sp>
                  <p:sp>
                    <p:nvSpPr>
                      <p:cNvPr id="983" name="Freeform 340"/>
                      <p:cNvSpPr>
                        <a:spLocks/>
                      </p:cNvSpPr>
                      <p:nvPr/>
                    </p:nvSpPr>
                    <p:spPr bwMode="auto">
                      <a:xfrm>
                        <a:off x="4303" y="2262"/>
                        <a:ext cx="28" cy="27"/>
                      </a:xfrm>
                      <a:custGeom>
                        <a:avLst/>
                        <a:gdLst/>
                        <a:ahLst/>
                        <a:cxnLst>
                          <a:cxn ang="0">
                            <a:pos x="2" y="0"/>
                          </a:cxn>
                          <a:cxn ang="0">
                            <a:pos x="0" y="27"/>
                          </a:cxn>
                          <a:cxn ang="0">
                            <a:pos x="28" y="14"/>
                          </a:cxn>
                          <a:cxn ang="0">
                            <a:pos x="2" y="0"/>
                          </a:cxn>
                        </a:cxnLst>
                        <a:rect l="0" t="0" r="r" b="b"/>
                        <a:pathLst>
                          <a:path w="28" h="27">
                            <a:moveTo>
                              <a:pt x="2" y="0"/>
                            </a:moveTo>
                            <a:lnTo>
                              <a:pt x="0" y="27"/>
                            </a:lnTo>
                            <a:lnTo>
                              <a:pt x="28" y="14"/>
                            </a:lnTo>
                            <a:lnTo>
                              <a:pt x="2" y="0"/>
                            </a:lnTo>
                            <a:close/>
                          </a:path>
                        </a:pathLst>
                      </a:custGeom>
                      <a:solidFill>
                        <a:srgbClr val="FF0000"/>
                      </a:solidFill>
                      <a:ln w="9525">
                        <a:noFill/>
                        <a:round/>
                        <a:headEnd/>
                        <a:tailEnd/>
                      </a:ln>
                    </p:spPr>
                    <p:txBody>
                      <a:bodyPr/>
                      <a:lstStyle/>
                      <a:p>
                        <a:pPr>
                          <a:defRPr/>
                        </a:pPr>
                        <a:endParaRPr lang="en-US"/>
                      </a:p>
                    </p:txBody>
                  </p:sp>
                  <p:sp>
                    <p:nvSpPr>
                      <p:cNvPr id="984" name="Freeform 341"/>
                      <p:cNvSpPr>
                        <a:spLocks/>
                      </p:cNvSpPr>
                      <p:nvPr/>
                    </p:nvSpPr>
                    <p:spPr bwMode="auto">
                      <a:xfrm>
                        <a:off x="4307" y="2266"/>
                        <a:ext cx="27" cy="27"/>
                      </a:xfrm>
                      <a:custGeom>
                        <a:avLst/>
                        <a:gdLst/>
                        <a:ahLst/>
                        <a:cxnLst>
                          <a:cxn ang="0">
                            <a:pos x="2" y="0"/>
                          </a:cxn>
                          <a:cxn ang="0">
                            <a:pos x="0" y="27"/>
                          </a:cxn>
                          <a:cxn ang="0">
                            <a:pos x="27" y="14"/>
                          </a:cxn>
                          <a:cxn ang="0">
                            <a:pos x="2" y="0"/>
                          </a:cxn>
                        </a:cxnLst>
                        <a:rect l="0" t="0" r="r" b="b"/>
                        <a:pathLst>
                          <a:path w="27" h="27">
                            <a:moveTo>
                              <a:pt x="2" y="0"/>
                            </a:moveTo>
                            <a:lnTo>
                              <a:pt x="0" y="27"/>
                            </a:lnTo>
                            <a:lnTo>
                              <a:pt x="27" y="14"/>
                            </a:lnTo>
                            <a:lnTo>
                              <a:pt x="2" y="0"/>
                            </a:lnTo>
                            <a:close/>
                          </a:path>
                        </a:pathLst>
                      </a:custGeom>
                      <a:solidFill>
                        <a:srgbClr val="FF0000"/>
                      </a:solidFill>
                      <a:ln w="12700">
                        <a:solidFill>
                          <a:srgbClr val="FF0000"/>
                        </a:solidFill>
                        <a:prstDash val="solid"/>
                        <a:round/>
                        <a:headEnd/>
                        <a:tailEnd/>
                      </a:ln>
                    </p:spPr>
                    <p:txBody>
                      <a:bodyPr/>
                      <a:lstStyle/>
                      <a:p>
                        <a:pPr>
                          <a:defRPr/>
                        </a:pPr>
                        <a:endParaRPr lang="en-US"/>
                      </a:p>
                    </p:txBody>
                  </p:sp>
                  <p:sp>
                    <p:nvSpPr>
                      <p:cNvPr id="985" name="Freeform 342"/>
                      <p:cNvSpPr>
                        <a:spLocks/>
                      </p:cNvSpPr>
                      <p:nvPr/>
                    </p:nvSpPr>
                    <p:spPr bwMode="auto">
                      <a:xfrm>
                        <a:off x="4433" y="2270"/>
                        <a:ext cx="202" cy="50"/>
                      </a:xfrm>
                      <a:custGeom>
                        <a:avLst/>
                        <a:gdLst/>
                        <a:ahLst/>
                        <a:cxnLst>
                          <a:cxn ang="0">
                            <a:pos x="0" y="0"/>
                          </a:cxn>
                          <a:cxn ang="0">
                            <a:pos x="49" y="6"/>
                          </a:cxn>
                          <a:cxn ang="0">
                            <a:pos x="92" y="14"/>
                          </a:cxn>
                          <a:cxn ang="0">
                            <a:pos x="134" y="25"/>
                          </a:cxn>
                          <a:cxn ang="0">
                            <a:pos x="177" y="41"/>
                          </a:cxn>
                          <a:cxn ang="0">
                            <a:pos x="202" y="50"/>
                          </a:cxn>
                        </a:cxnLst>
                        <a:rect l="0" t="0" r="r" b="b"/>
                        <a:pathLst>
                          <a:path w="202" h="50">
                            <a:moveTo>
                              <a:pt x="0" y="0"/>
                            </a:moveTo>
                            <a:lnTo>
                              <a:pt x="49" y="6"/>
                            </a:lnTo>
                            <a:lnTo>
                              <a:pt x="92" y="14"/>
                            </a:lnTo>
                            <a:lnTo>
                              <a:pt x="134" y="25"/>
                            </a:lnTo>
                            <a:lnTo>
                              <a:pt x="177" y="41"/>
                            </a:lnTo>
                            <a:lnTo>
                              <a:pt x="202" y="50"/>
                            </a:lnTo>
                          </a:path>
                        </a:pathLst>
                      </a:custGeom>
                      <a:noFill/>
                      <a:ln w="12700">
                        <a:solidFill>
                          <a:srgbClr val="FF0000"/>
                        </a:solidFill>
                        <a:prstDash val="solid"/>
                        <a:round/>
                        <a:headEnd/>
                        <a:tailEnd/>
                      </a:ln>
                    </p:spPr>
                    <p:txBody>
                      <a:bodyPr/>
                      <a:lstStyle/>
                      <a:p>
                        <a:pPr>
                          <a:defRPr/>
                        </a:pPr>
                        <a:endParaRPr lang="en-US"/>
                      </a:p>
                    </p:txBody>
                  </p:sp>
                  <p:sp>
                    <p:nvSpPr>
                      <p:cNvPr id="986" name="Freeform 343"/>
                      <p:cNvSpPr>
                        <a:spLocks/>
                      </p:cNvSpPr>
                      <p:nvPr/>
                    </p:nvSpPr>
                    <p:spPr bwMode="auto">
                      <a:xfrm>
                        <a:off x="4470" y="2272"/>
                        <a:ext cx="24" cy="19"/>
                      </a:xfrm>
                      <a:custGeom>
                        <a:avLst/>
                        <a:gdLst/>
                        <a:ahLst/>
                        <a:cxnLst>
                          <a:cxn ang="0">
                            <a:pos x="0" y="0"/>
                          </a:cxn>
                          <a:cxn ang="0">
                            <a:pos x="8" y="19"/>
                          </a:cxn>
                          <a:cxn ang="0">
                            <a:pos x="24" y="6"/>
                          </a:cxn>
                          <a:cxn ang="0">
                            <a:pos x="0" y="0"/>
                          </a:cxn>
                        </a:cxnLst>
                        <a:rect l="0" t="0" r="r" b="b"/>
                        <a:pathLst>
                          <a:path w="24" h="19">
                            <a:moveTo>
                              <a:pt x="0" y="0"/>
                            </a:moveTo>
                            <a:lnTo>
                              <a:pt x="8" y="19"/>
                            </a:lnTo>
                            <a:lnTo>
                              <a:pt x="24" y="6"/>
                            </a:lnTo>
                            <a:lnTo>
                              <a:pt x="0" y="0"/>
                            </a:lnTo>
                            <a:close/>
                          </a:path>
                        </a:pathLst>
                      </a:custGeom>
                      <a:solidFill>
                        <a:srgbClr val="FF0000"/>
                      </a:solidFill>
                      <a:ln w="9525">
                        <a:noFill/>
                        <a:round/>
                        <a:headEnd/>
                        <a:tailEnd/>
                      </a:ln>
                    </p:spPr>
                    <p:txBody>
                      <a:bodyPr/>
                      <a:lstStyle/>
                      <a:p>
                        <a:pPr>
                          <a:defRPr/>
                        </a:pPr>
                        <a:endParaRPr lang="en-US"/>
                      </a:p>
                    </p:txBody>
                  </p:sp>
                  <p:sp>
                    <p:nvSpPr>
                      <p:cNvPr id="987" name="Freeform 344"/>
                      <p:cNvSpPr>
                        <a:spLocks/>
                      </p:cNvSpPr>
                      <p:nvPr/>
                    </p:nvSpPr>
                    <p:spPr bwMode="auto">
                      <a:xfrm>
                        <a:off x="4474" y="2276"/>
                        <a:ext cx="24" cy="19"/>
                      </a:xfrm>
                      <a:custGeom>
                        <a:avLst/>
                        <a:gdLst/>
                        <a:ahLst/>
                        <a:cxnLst>
                          <a:cxn ang="0">
                            <a:pos x="0" y="0"/>
                          </a:cxn>
                          <a:cxn ang="0">
                            <a:pos x="8" y="19"/>
                          </a:cxn>
                          <a:cxn ang="0">
                            <a:pos x="24" y="6"/>
                          </a:cxn>
                          <a:cxn ang="0">
                            <a:pos x="0" y="0"/>
                          </a:cxn>
                        </a:cxnLst>
                        <a:rect l="0" t="0" r="r" b="b"/>
                        <a:pathLst>
                          <a:path w="24" h="19">
                            <a:moveTo>
                              <a:pt x="0" y="0"/>
                            </a:moveTo>
                            <a:lnTo>
                              <a:pt x="8" y="19"/>
                            </a:lnTo>
                            <a:lnTo>
                              <a:pt x="24" y="6"/>
                            </a:lnTo>
                            <a:lnTo>
                              <a:pt x="0" y="0"/>
                            </a:lnTo>
                            <a:close/>
                          </a:path>
                        </a:pathLst>
                      </a:custGeom>
                      <a:solidFill>
                        <a:srgbClr val="FF0000"/>
                      </a:solidFill>
                      <a:ln w="12700">
                        <a:solidFill>
                          <a:srgbClr val="FF0000"/>
                        </a:solidFill>
                        <a:prstDash val="solid"/>
                        <a:round/>
                        <a:headEnd/>
                        <a:tailEnd/>
                      </a:ln>
                    </p:spPr>
                    <p:txBody>
                      <a:bodyPr/>
                      <a:lstStyle/>
                      <a:p>
                        <a:pPr>
                          <a:defRPr/>
                        </a:pPr>
                        <a:endParaRPr lang="en-US"/>
                      </a:p>
                    </p:txBody>
                  </p:sp>
                  <p:sp>
                    <p:nvSpPr>
                      <p:cNvPr id="988" name="Freeform 345"/>
                      <p:cNvSpPr>
                        <a:spLocks/>
                      </p:cNvSpPr>
                      <p:nvPr/>
                    </p:nvSpPr>
                    <p:spPr bwMode="auto">
                      <a:xfrm>
                        <a:off x="4558" y="2291"/>
                        <a:ext cx="21" cy="20"/>
                      </a:xfrm>
                      <a:custGeom>
                        <a:avLst/>
                        <a:gdLst/>
                        <a:ahLst/>
                        <a:cxnLst>
                          <a:cxn ang="0">
                            <a:pos x="0" y="0"/>
                          </a:cxn>
                          <a:cxn ang="0">
                            <a:pos x="6" y="20"/>
                          </a:cxn>
                          <a:cxn ang="0">
                            <a:pos x="21" y="10"/>
                          </a:cxn>
                          <a:cxn ang="0">
                            <a:pos x="0" y="0"/>
                          </a:cxn>
                        </a:cxnLst>
                        <a:rect l="0" t="0" r="r" b="b"/>
                        <a:pathLst>
                          <a:path w="21" h="20">
                            <a:moveTo>
                              <a:pt x="0" y="0"/>
                            </a:moveTo>
                            <a:lnTo>
                              <a:pt x="6" y="20"/>
                            </a:lnTo>
                            <a:lnTo>
                              <a:pt x="21" y="10"/>
                            </a:lnTo>
                            <a:lnTo>
                              <a:pt x="0" y="0"/>
                            </a:lnTo>
                            <a:close/>
                          </a:path>
                        </a:pathLst>
                      </a:custGeom>
                      <a:solidFill>
                        <a:srgbClr val="FF0000"/>
                      </a:solidFill>
                      <a:ln w="9525">
                        <a:noFill/>
                        <a:round/>
                        <a:headEnd/>
                        <a:tailEnd/>
                      </a:ln>
                    </p:spPr>
                    <p:txBody>
                      <a:bodyPr/>
                      <a:lstStyle/>
                      <a:p>
                        <a:pPr>
                          <a:defRPr/>
                        </a:pPr>
                        <a:endParaRPr lang="en-US"/>
                      </a:p>
                    </p:txBody>
                  </p:sp>
                  <p:sp>
                    <p:nvSpPr>
                      <p:cNvPr id="989" name="Freeform 346"/>
                      <p:cNvSpPr>
                        <a:spLocks/>
                      </p:cNvSpPr>
                      <p:nvPr/>
                    </p:nvSpPr>
                    <p:spPr bwMode="auto">
                      <a:xfrm>
                        <a:off x="4562" y="2295"/>
                        <a:ext cx="21" cy="20"/>
                      </a:xfrm>
                      <a:custGeom>
                        <a:avLst/>
                        <a:gdLst/>
                        <a:ahLst/>
                        <a:cxnLst>
                          <a:cxn ang="0">
                            <a:pos x="0" y="0"/>
                          </a:cxn>
                          <a:cxn ang="0">
                            <a:pos x="5" y="20"/>
                          </a:cxn>
                          <a:cxn ang="0">
                            <a:pos x="21" y="10"/>
                          </a:cxn>
                          <a:cxn ang="0">
                            <a:pos x="0" y="0"/>
                          </a:cxn>
                        </a:cxnLst>
                        <a:rect l="0" t="0" r="r" b="b"/>
                        <a:pathLst>
                          <a:path w="21" h="20">
                            <a:moveTo>
                              <a:pt x="0" y="0"/>
                            </a:moveTo>
                            <a:lnTo>
                              <a:pt x="5" y="20"/>
                            </a:lnTo>
                            <a:lnTo>
                              <a:pt x="21" y="10"/>
                            </a:lnTo>
                            <a:lnTo>
                              <a:pt x="0" y="0"/>
                            </a:lnTo>
                            <a:close/>
                          </a:path>
                        </a:pathLst>
                      </a:custGeom>
                      <a:solidFill>
                        <a:srgbClr val="FF0000"/>
                      </a:solidFill>
                      <a:ln w="12700">
                        <a:solidFill>
                          <a:srgbClr val="FF0000"/>
                        </a:solidFill>
                        <a:prstDash val="solid"/>
                        <a:round/>
                        <a:headEnd/>
                        <a:tailEnd/>
                      </a:ln>
                    </p:spPr>
                    <p:txBody>
                      <a:bodyPr/>
                      <a:lstStyle/>
                      <a:p>
                        <a:pPr>
                          <a:defRPr/>
                        </a:pPr>
                        <a:endParaRPr lang="en-US"/>
                      </a:p>
                    </p:txBody>
                  </p:sp>
                  <p:sp>
                    <p:nvSpPr>
                      <p:cNvPr id="990" name="Freeform 347"/>
                      <p:cNvSpPr>
                        <a:spLocks/>
                      </p:cNvSpPr>
                      <p:nvPr/>
                    </p:nvSpPr>
                    <p:spPr bwMode="auto">
                      <a:xfrm>
                        <a:off x="4694" y="2344"/>
                        <a:ext cx="83" cy="33"/>
                      </a:xfrm>
                      <a:custGeom>
                        <a:avLst/>
                        <a:gdLst/>
                        <a:ahLst/>
                        <a:cxnLst>
                          <a:cxn ang="0">
                            <a:pos x="0" y="0"/>
                          </a:cxn>
                          <a:cxn ang="0">
                            <a:pos x="35" y="7"/>
                          </a:cxn>
                          <a:cxn ang="0">
                            <a:pos x="64" y="21"/>
                          </a:cxn>
                          <a:cxn ang="0">
                            <a:pos x="83" y="33"/>
                          </a:cxn>
                        </a:cxnLst>
                        <a:rect l="0" t="0" r="r" b="b"/>
                        <a:pathLst>
                          <a:path w="83" h="33">
                            <a:moveTo>
                              <a:pt x="0" y="0"/>
                            </a:moveTo>
                            <a:lnTo>
                              <a:pt x="35" y="7"/>
                            </a:lnTo>
                            <a:lnTo>
                              <a:pt x="64" y="21"/>
                            </a:lnTo>
                            <a:lnTo>
                              <a:pt x="83" y="33"/>
                            </a:lnTo>
                          </a:path>
                        </a:pathLst>
                      </a:custGeom>
                      <a:noFill/>
                      <a:ln w="12700">
                        <a:solidFill>
                          <a:srgbClr val="FF0000"/>
                        </a:solidFill>
                        <a:prstDash val="solid"/>
                        <a:round/>
                        <a:headEnd/>
                        <a:tailEnd/>
                      </a:ln>
                    </p:spPr>
                    <p:txBody>
                      <a:bodyPr/>
                      <a:lstStyle/>
                      <a:p>
                        <a:pPr>
                          <a:defRPr/>
                        </a:pPr>
                        <a:endParaRPr lang="en-US"/>
                      </a:p>
                    </p:txBody>
                  </p:sp>
                  <p:sp>
                    <p:nvSpPr>
                      <p:cNvPr id="991" name="Freeform 348"/>
                      <p:cNvSpPr>
                        <a:spLocks/>
                      </p:cNvSpPr>
                      <p:nvPr/>
                    </p:nvSpPr>
                    <p:spPr bwMode="auto">
                      <a:xfrm>
                        <a:off x="4725" y="2349"/>
                        <a:ext cx="25" cy="26"/>
                      </a:xfrm>
                      <a:custGeom>
                        <a:avLst/>
                        <a:gdLst/>
                        <a:ahLst/>
                        <a:cxnLst>
                          <a:cxn ang="0">
                            <a:pos x="0" y="0"/>
                          </a:cxn>
                          <a:cxn ang="0">
                            <a:pos x="6" y="26"/>
                          </a:cxn>
                          <a:cxn ang="0">
                            <a:pos x="25" y="12"/>
                          </a:cxn>
                          <a:cxn ang="0">
                            <a:pos x="0" y="0"/>
                          </a:cxn>
                        </a:cxnLst>
                        <a:rect l="0" t="0" r="r" b="b"/>
                        <a:pathLst>
                          <a:path w="25" h="26">
                            <a:moveTo>
                              <a:pt x="0" y="0"/>
                            </a:moveTo>
                            <a:lnTo>
                              <a:pt x="6" y="26"/>
                            </a:lnTo>
                            <a:lnTo>
                              <a:pt x="25" y="12"/>
                            </a:lnTo>
                            <a:lnTo>
                              <a:pt x="0" y="0"/>
                            </a:lnTo>
                            <a:close/>
                          </a:path>
                        </a:pathLst>
                      </a:custGeom>
                      <a:solidFill>
                        <a:srgbClr val="FF0000"/>
                      </a:solidFill>
                      <a:ln w="9525">
                        <a:noFill/>
                        <a:round/>
                        <a:headEnd/>
                        <a:tailEnd/>
                      </a:ln>
                    </p:spPr>
                    <p:txBody>
                      <a:bodyPr/>
                      <a:lstStyle/>
                      <a:p>
                        <a:pPr>
                          <a:defRPr/>
                        </a:pPr>
                        <a:endParaRPr lang="en-US"/>
                      </a:p>
                    </p:txBody>
                  </p:sp>
                  <p:sp>
                    <p:nvSpPr>
                      <p:cNvPr id="992" name="Freeform 349"/>
                      <p:cNvSpPr>
                        <a:spLocks/>
                      </p:cNvSpPr>
                      <p:nvPr/>
                    </p:nvSpPr>
                    <p:spPr bwMode="auto">
                      <a:xfrm>
                        <a:off x="4729" y="2353"/>
                        <a:ext cx="25" cy="25"/>
                      </a:xfrm>
                      <a:custGeom>
                        <a:avLst/>
                        <a:gdLst/>
                        <a:ahLst/>
                        <a:cxnLst>
                          <a:cxn ang="0">
                            <a:pos x="0" y="0"/>
                          </a:cxn>
                          <a:cxn ang="0">
                            <a:pos x="6" y="25"/>
                          </a:cxn>
                          <a:cxn ang="0">
                            <a:pos x="25" y="12"/>
                          </a:cxn>
                          <a:cxn ang="0">
                            <a:pos x="0" y="0"/>
                          </a:cxn>
                        </a:cxnLst>
                        <a:rect l="0" t="0" r="r" b="b"/>
                        <a:pathLst>
                          <a:path w="25" h="25">
                            <a:moveTo>
                              <a:pt x="0" y="0"/>
                            </a:moveTo>
                            <a:lnTo>
                              <a:pt x="6" y="25"/>
                            </a:lnTo>
                            <a:lnTo>
                              <a:pt x="25" y="12"/>
                            </a:lnTo>
                            <a:lnTo>
                              <a:pt x="0" y="0"/>
                            </a:lnTo>
                            <a:close/>
                          </a:path>
                        </a:pathLst>
                      </a:custGeom>
                      <a:solidFill>
                        <a:srgbClr val="FF0000"/>
                      </a:solidFill>
                      <a:ln w="12700">
                        <a:solidFill>
                          <a:srgbClr val="FF0000"/>
                        </a:solidFill>
                        <a:prstDash val="solid"/>
                        <a:round/>
                        <a:headEnd/>
                        <a:tailEnd/>
                      </a:ln>
                    </p:spPr>
                    <p:txBody>
                      <a:bodyPr/>
                      <a:lstStyle/>
                      <a:p>
                        <a:pPr>
                          <a:defRPr/>
                        </a:pPr>
                        <a:endParaRPr lang="en-US"/>
                      </a:p>
                    </p:txBody>
                  </p:sp>
                  <p:sp>
                    <p:nvSpPr>
                      <p:cNvPr id="993" name="Freeform 350"/>
                      <p:cNvSpPr>
                        <a:spLocks/>
                      </p:cNvSpPr>
                      <p:nvPr/>
                    </p:nvSpPr>
                    <p:spPr bwMode="auto">
                      <a:xfrm>
                        <a:off x="4348" y="2795"/>
                        <a:ext cx="60" cy="51"/>
                      </a:xfrm>
                      <a:custGeom>
                        <a:avLst/>
                        <a:gdLst/>
                        <a:ahLst/>
                        <a:cxnLst>
                          <a:cxn ang="0">
                            <a:pos x="31" y="0"/>
                          </a:cxn>
                          <a:cxn ang="0">
                            <a:pos x="60" y="51"/>
                          </a:cxn>
                          <a:cxn ang="0">
                            <a:pos x="0" y="51"/>
                          </a:cxn>
                          <a:cxn ang="0">
                            <a:pos x="31" y="0"/>
                          </a:cxn>
                        </a:cxnLst>
                        <a:rect l="0" t="0" r="r" b="b"/>
                        <a:pathLst>
                          <a:path w="60" h="51">
                            <a:moveTo>
                              <a:pt x="31" y="0"/>
                            </a:moveTo>
                            <a:lnTo>
                              <a:pt x="60" y="51"/>
                            </a:lnTo>
                            <a:lnTo>
                              <a:pt x="0" y="51"/>
                            </a:lnTo>
                            <a:lnTo>
                              <a:pt x="31" y="0"/>
                            </a:lnTo>
                            <a:close/>
                          </a:path>
                        </a:pathLst>
                      </a:custGeom>
                      <a:solidFill>
                        <a:srgbClr val="000000"/>
                      </a:solidFill>
                      <a:ln w="9525">
                        <a:noFill/>
                        <a:round/>
                        <a:headEnd/>
                        <a:tailEnd/>
                      </a:ln>
                    </p:spPr>
                    <p:txBody>
                      <a:bodyPr/>
                      <a:lstStyle/>
                      <a:p>
                        <a:pPr>
                          <a:defRPr/>
                        </a:pPr>
                        <a:endParaRPr lang="en-US"/>
                      </a:p>
                    </p:txBody>
                  </p:sp>
                  <p:sp>
                    <p:nvSpPr>
                      <p:cNvPr id="994" name="Freeform 351"/>
                      <p:cNvSpPr>
                        <a:spLocks/>
                      </p:cNvSpPr>
                      <p:nvPr/>
                    </p:nvSpPr>
                    <p:spPr bwMode="auto">
                      <a:xfrm>
                        <a:off x="4352" y="2799"/>
                        <a:ext cx="60" cy="50"/>
                      </a:xfrm>
                      <a:custGeom>
                        <a:avLst/>
                        <a:gdLst/>
                        <a:ahLst/>
                        <a:cxnLst>
                          <a:cxn ang="0">
                            <a:pos x="31" y="0"/>
                          </a:cxn>
                          <a:cxn ang="0">
                            <a:pos x="60" y="50"/>
                          </a:cxn>
                          <a:cxn ang="0">
                            <a:pos x="0" y="50"/>
                          </a:cxn>
                          <a:cxn ang="0">
                            <a:pos x="31" y="0"/>
                          </a:cxn>
                        </a:cxnLst>
                        <a:rect l="0" t="0" r="r" b="b"/>
                        <a:pathLst>
                          <a:path w="60" h="50">
                            <a:moveTo>
                              <a:pt x="31" y="0"/>
                            </a:moveTo>
                            <a:lnTo>
                              <a:pt x="60" y="50"/>
                            </a:lnTo>
                            <a:lnTo>
                              <a:pt x="0" y="50"/>
                            </a:lnTo>
                            <a:lnTo>
                              <a:pt x="31" y="0"/>
                            </a:lnTo>
                            <a:close/>
                          </a:path>
                        </a:pathLst>
                      </a:custGeom>
                      <a:solidFill>
                        <a:srgbClr val="000000"/>
                      </a:solidFill>
                      <a:ln w="12700">
                        <a:solidFill>
                          <a:srgbClr val="000000"/>
                        </a:solidFill>
                        <a:prstDash val="solid"/>
                        <a:round/>
                        <a:headEnd/>
                        <a:tailEnd/>
                      </a:ln>
                    </p:spPr>
                    <p:txBody>
                      <a:bodyPr/>
                      <a:lstStyle/>
                      <a:p>
                        <a:pPr>
                          <a:defRPr/>
                        </a:pPr>
                        <a:endParaRPr lang="en-US"/>
                      </a:p>
                    </p:txBody>
                  </p:sp>
                  <p:sp>
                    <p:nvSpPr>
                      <p:cNvPr id="995" name="Freeform 352"/>
                      <p:cNvSpPr>
                        <a:spLocks/>
                      </p:cNvSpPr>
                      <p:nvPr/>
                    </p:nvSpPr>
                    <p:spPr bwMode="auto">
                      <a:xfrm>
                        <a:off x="3523" y="1923"/>
                        <a:ext cx="60" cy="50"/>
                      </a:xfrm>
                      <a:custGeom>
                        <a:avLst/>
                        <a:gdLst/>
                        <a:ahLst/>
                        <a:cxnLst>
                          <a:cxn ang="0">
                            <a:pos x="31" y="0"/>
                          </a:cxn>
                          <a:cxn ang="0">
                            <a:pos x="60" y="50"/>
                          </a:cxn>
                          <a:cxn ang="0">
                            <a:pos x="0" y="50"/>
                          </a:cxn>
                          <a:cxn ang="0">
                            <a:pos x="31" y="0"/>
                          </a:cxn>
                        </a:cxnLst>
                        <a:rect l="0" t="0" r="r" b="b"/>
                        <a:pathLst>
                          <a:path w="60" h="50">
                            <a:moveTo>
                              <a:pt x="31" y="0"/>
                            </a:moveTo>
                            <a:lnTo>
                              <a:pt x="60" y="50"/>
                            </a:lnTo>
                            <a:lnTo>
                              <a:pt x="0" y="50"/>
                            </a:lnTo>
                            <a:lnTo>
                              <a:pt x="31" y="0"/>
                            </a:lnTo>
                            <a:close/>
                          </a:path>
                        </a:pathLst>
                      </a:custGeom>
                      <a:solidFill>
                        <a:srgbClr val="000000"/>
                      </a:solidFill>
                      <a:ln w="9525">
                        <a:noFill/>
                        <a:round/>
                        <a:headEnd/>
                        <a:tailEnd/>
                      </a:ln>
                    </p:spPr>
                    <p:txBody>
                      <a:bodyPr/>
                      <a:lstStyle/>
                      <a:p>
                        <a:pPr>
                          <a:defRPr/>
                        </a:pPr>
                        <a:endParaRPr lang="en-US"/>
                      </a:p>
                    </p:txBody>
                  </p:sp>
                  <p:sp>
                    <p:nvSpPr>
                      <p:cNvPr id="996" name="Freeform 353"/>
                      <p:cNvSpPr>
                        <a:spLocks/>
                      </p:cNvSpPr>
                      <p:nvPr/>
                    </p:nvSpPr>
                    <p:spPr bwMode="auto">
                      <a:xfrm>
                        <a:off x="3526" y="1927"/>
                        <a:ext cx="61" cy="50"/>
                      </a:xfrm>
                      <a:custGeom>
                        <a:avLst/>
                        <a:gdLst/>
                        <a:ahLst/>
                        <a:cxnLst>
                          <a:cxn ang="0">
                            <a:pos x="32" y="0"/>
                          </a:cxn>
                          <a:cxn ang="0">
                            <a:pos x="61" y="50"/>
                          </a:cxn>
                          <a:cxn ang="0">
                            <a:pos x="0" y="50"/>
                          </a:cxn>
                          <a:cxn ang="0">
                            <a:pos x="32" y="0"/>
                          </a:cxn>
                        </a:cxnLst>
                        <a:rect l="0" t="0" r="r" b="b"/>
                        <a:pathLst>
                          <a:path w="61" h="50">
                            <a:moveTo>
                              <a:pt x="32" y="0"/>
                            </a:moveTo>
                            <a:lnTo>
                              <a:pt x="61" y="50"/>
                            </a:lnTo>
                            <a:lnTo>
                              <a:pt x="0" y="50"/>
                            </a:lnTo>
                            <a:lnTo>
                              <a:pt x="32" y="0"/>
                            </a:lnTo>
                            <a:close/>
                          </a:path>
                        </a:pathLst>
                      </a:custGeom>
                      <a:solidFill>
                        <a:srgbClr val="000000"/>
                      </a:solidFill>
                      <a:ln w="12700">
                        <a:solidFill>
                          <a:srgbClr val="000000"/>
                        </a:solidFill>
                        <a:prstDash val="solid"/>
                        <a:round/>
                        <a:headEnd/>
                        <a:tailEnd/>
                      </a:ln>
                    </p:spPr>
                    <p:txBody>
                      <a:bodyPr/>
                      <a:lstStyle/>
                      <a:p>
                        <a:pPr>
                          <a:defRPr/>
                        </a:pPr>
                        <a:endParaRPr lang="en-US"/>
                      </a:p>
                    </p:txBody>
                  </p:sp>
                  <p:sp>
                    <p:nvSpPr>
                      <p:cNvPr id="997" name="Freeform 354"/>
                      <p:cNvSpPr>
                        <a:spLocks/>
                      </p:cNvSpPr>
                      <p:nvPr/>
                    </p:nvSpPr>
                    <p:spPr bwMode="auto">
                      <a:xfrm>
                        <a:off x="3457" y="1962"/>
                        <a:ext cx="60" cy="50"/>
                      </a:xfrm>
                      <a:custGeom>
                        <a:avLst/>
                        <a:gdLst/>
                        <a:ahLst/>
                        <a:cxnLst>
                          <a:cxn ang="0">
                            <a:pos x="31" y="0"/>
                          </a:cxn>
                          <a:cxn ang="0">
                            <a:pos x="60" y="50"/>
                          </a:cxn>
                          <a:cxn ang="0">
                            <a:pos x="0" y="50"/>
                          </a:cxn>
                          <a:cxn ang="0">
                            <a:pos x="31" y="0"/>
                          </a:cxn>
                        </a:cxnLst>
                        <a:rect l="0" t="0" r="r" b="b"/>
                        <a:pathLst>
                          <a:path w="60" h="50">
                            <a:moveTo>
                              <a:pt x="31" y="0"/>
                            </a:moveTo>
                            <a:lnTo>
                              <a:pt x="60" y="50"/>
                            </a:lnTo>
                            <a:lnTo>
                              <a:pt x="0" y="50"/>
                            </a:lnTo>
                            <a:lnTo>
                              <a:pt x="31" y="0"/>
                            </a:lnTo>
                            <a:close/>
                          </a:path>
                        </a:pathLst>
                      </a:custGeom>
                      <a:solidFill>
                        <a:srgbClr val="000000"/>
                      </a:solidFill>
                      <a:ln w="9525">
                        <a:noFill/>
                        <a:round/>
                        <a:headEnd/>
                        <a:tailEnd/>
                      </a:ln>
                    </p:spPr>
                    <p:txBody>
                      <a:bodyPr/>
                      <a:lstStyle/>
                      <a:p>
                        <a:pPr>
                          <a:defRPr/>
                        </a:pPr>
                        <a:endParaRPr lang="en-US"/>
                      </a:p>
                    </p:txBody>
                  </p:sp>
                  <p:sp>
                    <p:nvSpPr>
                      <p:cNvPr id="998" name="Freeform 355"/>
                      <p:cNvSpPr>
                        <a:spLocks/>
                      </p:cNvSpPr>
                      <p:nvPr/>
                    </p:nvSpPr>
                    <p:spPr bwMode="auto">
                      <a:xfrm>
                        <a:off x="3460" y="1966"/>
                        <a:ext cx="61" cy="50"/>
                      </a:xfrm>
                      <a:custGeom>
                        <a:avLst/>
                        <a:gdLst/>
                        <a:ahLst/>
                        <a:cxnLst>
                          <a:cxn ang="0">
                            <a:pos x="32" y="0"/>
                          </a:cxn>
                          <a:cxn ang="0">
                            <a:pos x="61" y="50"/>
                          </a:cxn>
                          <a:cxn ang="0">
                            <a:pos x="0" y="50"/>
                          </a:cxn>
                          <a:cxn ang="0">
                            <a:pos x="32" y="0"/>
                          </a:cxn>
                        </a:cxnLst>
                        <a:rect l="0" t="0" r="r" b="b"/>
                        <a:pathLst>
                          <a:path w="61" h="50">
                            <a:moveTo>
                              <a:pt x="32" y="0"/>
                            </a:moveTo>
                            <a:lnTo>
                              <a:pt x="61" y="50"/>
                            </a:lnTo>
                            <a:lnTo>
                              <a:pt x="0" y="50"/>
                            </a:lnTo>
                            <a:lnTo>
                              <a:pt x="32" y="0"/>
                            </a:lnTo>
                            <a:close/>
                          </a:path>
                        </a:pathLst>
                      </a:custGeom>
                      <a:solidFill>
                        <a:srgbClr val="000000"/>
                      </a:solidFill>
                      <a:ln w="12700">
                        <a:solidFill>
                          <a:srgbClr val="000000"/>
                        </a:solidFill>
                        <a:prstDash val="solid"/>
                        <a:round/>
                        <a:headEnd/>
                        <a:tailEnd/>
                      </a:ln>
                    </p:spPr>
                    <p:txBody>
                      <a:bodyPr/>
                      <a:lstStyle/>
                      <a:p>
                        <a:pPr>
                          <a:defRPr/>
                        </a:pPr>
                        <a:endParaRPr lang="en-US"/>
                      </a:p>
                    </p:txBody>
                  </p:sp>
                  <p:sp>
                    <p:nvSpPr>
                      <p:cNvPr id="999" name="Freeform 356"/>
                      <p:cNvSpPr>
                        <a:spLocks/>
                      </p:cNvSpPr>
                      <p:nvPr/>
                    </p:nvSpPr>
                    <p:spPr bwMode="auto">
                      <a:xfrm>
                        <a:off x="2643" y="1471"/>
                        <a:ext cx="60" cy="51"/>
                      </a:xfrm>
                      <a:custGeom>
                        <a:avLst/>
                        <a:gdLst/>
                        <a:ahLst/>
                        <a:cxnLst>
                          <a:cxn ang="0">
                            <a:pos x="31" y="0"/>
                          </a:cxn>
                          <a:cxn ang="0">
                            <a:pos x="60" y="51"/>
                          </a:cxn>
                          <a:cxn ang="0">
                            <a:pos x="0" y="51"/>
                          </a:cxn>
                          <a:cxn ang="0">
                            <a:pos x="31" y="0"/>
                          </a:cxn>
                        </a:cxnLst>
                        <a:rect l="0" t="0" r="r" b="b"/>
                        <a:pathLst>
                          <a:path w="60" h="51">
                            <a:moveTo>
                              <a:pt x="31" y="0"/>
                            </a:moveTo>
                            <a:lnTo>
                              <a:pt x="60" y="51"/>
                            </a:lnTo>
                            <a:lnTo>
                              <a:pt x="0" y="51"/>
                            </a:lnTo>
                            <a:lnTo>
                              <a:pt x="31" y="0"/>
                            </a:lnTo>
                            <a:close/>
                          </a:path>
                        </a:pathLst>
                      </a:custGeom>
                      <a:solidFill>
                        <a:srgbClr val="000000"/>
                      </a:solidFill>
                      <a:ln w="9525">
                        <a:noFill/>
                        <a:round/>
                        <a:headEnd/>
                        <a:tailEnd/>
                      </a:ln>
                    </p:spPr>
                    <p:txBody>
                      <a:bodyPr/>
                      <a:lstStyle/>
                      <a:p>
                        <a:pPr>
                          <a:defRPr/>
                        </a:pPr>
                        <a:endParaRPr lang="en-US"/>
                      </a:p>
                    </p:txBody>
                  </p:sp>
                  <p:sp>
                    <p:nvSpPr>
                      <p:cNvPr id="1000" name="Freeform 357"/>
                      <p:cNvSpPr>
                        <a:spLocks/>
                      </p:cNvSpPr>
                      <p:nvPr/>
                    </p:nvSpPr>
                    <p:spPr bwMode="auto">
                      <a:xfrm>
                        <a:off x="2647" y="1475"/>
                        <a:ext cx="60" cy="51"/>
                      </a:xfrm>
                      <a:custGeom>
                        <a:avLst/>
                        <a:gdLst/>
                        <a:ahLst/>
                        <a:cxnLst>
                          <a:cxn ang="0">
                            <a:pos x="31" y="0"/>
                          </a:cxn>
                          <a:cxn ang="0">
                            <a:pos x="60" y="51"/>
                          </a:cxn>
                          <a:cxn ang="0">
                            <a:pos x="0" y="51"/>
                          </a:cxn>
                          <a:cxn ang="0">
                            <a:pos x="31" y="0"/>
                          </a:cxn>
                        </a:cxnLst>
                        <a:rect l="0" t="0" r="r" b="b"/>
                        <a:pathLst>
                          <a:path w="60" h="51">
                            <a:moveTo>
                              <a:pt x="31" y="0"/>
                            </a:moveTo>
                            <a:lnTo>
                              <a:pt x="60" y="51"/>
                            </a:lnTo>
                            <a:lnTo>
                              <a:pt x="0" y="51"/>
                            </a:lnTo>
                            <a:lnTo>
                              <a:pt x="31" y="0"/>
                            </a:lnTo>
                            <a:close/>
                          </a:path>
                        </a:pathLst>
                      </a:custGeom>
                      <a:solidFill>
                        <a:srgbClr val="000000"/>
                      </a:solidFill>
                      <a:ln w="12700">
                        <a:solidFill>
                          <a:srgbClr val="000000"/>
                        </a:solidFill>
                        <a:prstDash val="solid"/>
                        <a:round/>
                        <a:headEnd/>
                        <a:tailEnd/>
                      </a:ln>
                    </p:spPr>
                    <p:txBody>
                      <a:bodyPr/>
                      <a:lstStyle/>
                      <a:p>
                        <a:pPr>
                          <a:defRPr/>
                        </a:pPr>
                        <a:endParaRPr lang="en-US"/>
                      </a:p>
                    </p:txBody>
                  </p:sp>
                  <p:sp>
                    <p:nvSpPr>
                      <p:cNvPr id="1001" name="Freeform 358"/>
                      <p:cNvSpPr>
                        <a:spLocks/>
                      </p:cNvSpPr>
                      <p:nvPr/>
                    </p:nvSpPr>
                    <p:spPr bwMode="auto">
                      <a:xfrm>
                        <a:off x="2868" y="1619"/>
                        <a:ext cx="60" cy="50"/>
                      </a:xfrm>
                      <a:custGeom>
                        <a:avLst/>
                        <a:gdLst/>
                        <a:ahLst/>
                        <a:cxnLst>
                          <a:cxn ang="0">
                            <a:pos x="31" y="0"/>
                          </a:cxn>
                          <a:cxn ang="0">
                            <a:pos x="60" y="50"/>
                          </a:cxn>
                          <a:cxn ang="0">
                            <a:pos x="0" y="50"/>
                          </a:cxn>
                          <a:cxn ang="0">
                            <a:pos x="31" y="0"/>
                          </a:cxn>
                        </a:cxnLst>
                        <a:rect l="0" t="0" r="r" b="b"/>
                        <a:pathLst>
                          <a:path w="60" h="50">
                            <a:moveTo>
                              <a:pt x="31" y="0"/>
                            </a:moveTo>
                            <a:lnTo>
                              <a:pt x="60" y="50"/>
                            </a:lnTo>
                            <a:lnTo>
                              <a:pt x="0" y="50"/>
                            </a:lnTo>
                            <a:lnTo>
                              <a:pt x="31" y="0"/>
                            </a:lnTo>
                            <a:close/>
                          </a:path>
                        </a:pathLst>
                      </a:custGeom>
                      <a:solidFill>
                        <a:srgbClr val="000000"/>
                      </a:solidFill>
                      <a:ln w="9525">
                        <a:noFill/>
                        <a:round/>
                        <a:headEnd/>
                        <a:tailEnd/>
                      </a:ln>
                    </p:spPr>
                    <p:txBody>
                      <a:bodyPr/>
                      <a:lstStyle/>
                      <a:p>
                        <a:pPr>
                          <a:defRPr/>
                        </a:pPr>
                        <a:endParaRPr lang="en-US"/>
                      </a:p>
                    </p:txBody>
                  </p:sp>
                  <p:sp>
                    <p:nvSpPr>
                      <p:cNvPr id="1002" name="Freeform 359"/>
                      <p:cNvSpPr>
                        <a:spLocks/>
                      </p:cNvSpPr>
                      <p:nvPr/>
                    </p:nvSpPr>
                    <p:spPr bwMode="auto">
                      <a:xfrm>
                        <a:off x="2872" y="1623"/>
                        <a:ext cx="60" cy="50"/>
                      </a:xfrm>
                      <a:custGeom>
                        <a:avLst/>
                        <a:gdLst/>
                        <a:ahLst/>
                        <a:cxnLst>
                          <a:cxn ang="0">
                            <a:pos x="31" y="0"/>
                          </a:cxn>
                          <a:cxn ang="0">
                            <a:pos x="60" y="50"/>
                          </a:cxn>
                          <a:cxn ang="0">
                            <a:pos x="0" y="50"/>
                          </a:cxn>
                          <a:cxn ang="0">
                            <a:pos x="31" y="0"/>
                          </a:cxn>
                        </a:cxnLst>
                        <a:rect l="0" t="0" r="r" b="b"/>
                        <a:pathLst>
                          <a:path w="60" h="50">
                            <a:moveTo>
                              <a:pt x="31" y="0"/>
                            </a:moveTo>
                            <a:lnTo>
                              <a:pt x="60" y="50"/>
                            </a:lnTo>
                            <a:lnTo>
                              <a:pt x="0" y="50"/>
                            </a:lnTo>
                            <a:lnTo>
                              <a:pt x="31" y="0"/>
                            </a:lnTo>
                            <a:close/>
                          </a:path>
                        </a:pathLst>
                      </a:custGeom>
                      <a:solidFill>
                        <a:srgbClr val="000000"/>
                      </a:solidFill>
                      <a:ln w="12700">
                        <a:solidFill>
                          <a:srgbClr val="000000"/>
                        </a:solidFill>
                        <a:prstDash val="solid"/>
                        <a:round/>
                        <a:headEnd/>
                        <a:tailEnd/>
                      </a:ln>
                    </p:spPr>
                    <p:txBody>
                      <a:bodyPr/>
                      <a:lstStyle/>
                      <a:p>
                        <a:pPr>
                          <a:defRPr/>
                        </a:pPr>
                        <a:endParaRPr lang="en-US"/>
                      </a:p>
                    </p:txBody>
                  </p:sp>
                  <p:sp>
                    <p:nvSpPr>
                      <p:cNvPr id="1003" name="Freeform 360"/>
                      <p:cNvSpPr>
                        <a:spLocks/>
                      </p:cNvSpPr>
                      <p:nvPr/>
                    </p:nvSpPr>
                    <p:spPr bwMode="auto">
                      <a:xfrm>
                        <a:off x="3084" y="1741"/>
                        <a:ext cx="60" cy="50"/>
                      </a:xfrm>
                      <a:custGeom>
                        <a:avLst/>
                        <a:gdLst/>
                        <a:ahLst/>
                        <a:cxnLst>
                          <a:cxn ang="0">
                            <a:pos x="31" y="0"/>
                          </a:cxn>
                          <a:cxn ang="0">
                            <a:pos x="60" y="50"/>
                          </a:cxn>
                          <a:cxn ang="0">
                            <a:pos x="0" y="50"/>
                          </a:cxn>
                          <a:cxn ang="0">
                            <a:pos x="31" y="0"/>
                          </a:cxn>
                        </a:cxnLst>
                        <a:rect l="0" t="0" r="r" b="b"/>
                        <a:pathLst>
                          <a:path w="60" h="50">
                            <a:moveTo>
                              <a:pt x="31" y="0"/>
                            </a:moveTo>
                            <a:lnTo>
                              <a:pt x="60" y="50"/>
                            </a:lnTo>
                            <a:lnTo>
                              <a:pt x="0" y="50"/>
                            </a:lnTo>
                            <a:lnTo>
                              <a:pt x="31" y="0"/>
                            </a:lnTo>
                            <a:close/>
                          </a:path>
                        </a:pathLst>
                      </a:custGeom>
                      <a:solidFill>
                        <a:srgbClr val="000000"/>
                      </a:solidFill>
                      <a:ln w="9525">
                        <a:noFill/>
                        <a:round/>
                        <a:headEnd/>
                        <a:tailEnd/>
                      </a:ln>
                    </p:spPr>
                    <p:txBody>
                      <a:bodyPr/>
                      <a:lstStyle/>
                      <a:p>
                        <a:pPr>
                          <a:defRPr/>
                        </a:pPr>
                        <a:endParaRPr lang="en-US"/>
                      </a:p>
                    </p:txBody>
                  </p:sp>
                  <p:sp>
                    <p:nvSpPr>
                      <p:cNvPr id="1004" name="Freeform 361"/>
                      <p:cNvSpPr>
                        <a:spLocks/>
                      </p:cNvSpPr>
                      <p:nvPr/>
                    </p:nvSpPr>
                    <p:spPr bwMode="auto">
                      <a:xfrm>
                        <a:off x="3088" y="1745"/>
                        <a:ext cx="60" cy="50"/>
                      </a:xfrm>
                      <a:custGeom>
                        <a:avLst/>
                        <a:gdLst/>
                        <a:ahLst/>
                        <a:cxnLst>
                          <a:cxn ang="0">
                            <a:pos x="31" y="0"/>
                          </a:cxn>
                          <a:cxn ang="0">
                            <a:pos x="60" y="50"/>
                          </a:cxn>
                          <a:cxn ang="0">
                            <a:pos x="0" y="50"/>
                          </a:cxn>
                          <a:cxn ang="0">
                            <a:pos x="31" y="0"/>
                          </a:cxn>
                        </a:cxnLst>
                        <a:rect l="0" t="0" r="r" b="b"/>
                        <a:pathLst>
                          <a:path w="60" h="50">
                            <a:moveTo>
                              <a:pt x="31" y="0"/>
                            </a:moveTo>
                            <a:lnTo>
                              <a:pt x="60" y="50"/>
                            </a:lnTo>
                            <a:lnTo>
                              <a:pt x="0" y="50"/>
                            </a:lnTo>
                            <a:lnTo>
                              <a:pt x="31" y="0"/>
                            </a:lnTo>
                            <a:close/>
                          </a:path>
                        </a:pathLst>
                      </a:custGeom>
                      <a:solidFill>
                        <a:srgbClr val="000000"/>
                      </a:solidFill>
                      <a:ln w="12700">
                        <a:solidFill>
                          <a:srgbClr val="000000"/>
                        </a:solidFill>
                        <a:prstDash val="solid"/>
                        <a:round/>
                        <a:headEnd/>
                        <a:tailEnd/>
                      </a:ln>
                    </p:spPr>
                    <p:txBody>
                      <a:bodyPr/>
                      <a:lstStyle/>
                      <a:p>
                        <a:pPr>
                          <a:defRPr/>
                        </a:pPr>
                        <a:endParaRPr lang="en-US"/>
                      </a:p>
                    </p:txBody>
                  </p:sp>
                  <p:sp>
                    <p:nvSpPr>
                      <p:cNvPr id="1005" name="Freeform 362"/>
                      <p:cNvSpPr>
                        <a:spLocks/>
                      </p:cNvSpPr>
                      <p:nvPr/>
                    </p:nvSpPr>
                    <p:spPr bwMode="auto">
                      <a:xfrm>
                        <a:off x="3196" y="1805"/>
                        <a:ext cx="61" cy="50"/>
                      </a:xfrm>
                      <a:custGeom>
                        <a:avLst/>
                        <a:gdLst/>
                        <a:ahLst/>
                        <a:cxnLst>
                          <a:cxn ang="0">
                            <a:pos x="31" y="0"/>
                          </a:cxn>
                          <a:cxn ang="0">
                            <a:pos x="61" y="50"/>
                          </a:cxn>
                          <a:cxn ang="0">
                            <a:pos x="0" y="50"/>
                          </a:cxn>
                          <a:cxn ang="0">
                            <a:pos x="31" y="0"/>
                          </a:cxn>
                        </a:cxnLst>
                        <a:rect l="0" t="0" r="r" b="b"/>
                        <a:pathLst>
                          <a:path w="61" h="50">
                            <a:moveTo>
                              <a:pt x="31" y="0"/>
                            </a:moveTo>
                            <a:lnTo>
                              <a:pt x="61" y="50"/>
                            </a:lnTo>
                            <a:lnTo>
                              <a:pt x="0" y="50"/>
                            </a:lnTo>
                            <a:lnTo>
                              <a:pt x="31" y="0"/>
                            </a:lnTo>
                            <a:close/>
                          </a:path>
                        </a:pathLst>
                      </a:custGeom>
                      <a:solidFill>
                        <a:srgbClr val="000000"/>
                      </a:solidFill>
                      <a:ln w="9525">
                        <a:noFill/>
                        <a:round/>
                        <a:headEnd/>
                        <a:tailEnd/>
                      </a:ln>
                    </p:spPr>
                    <p:txBody>
                      <a:bodyPr/>
                      <a:lstStyle/>
                      <a:p>
                        <a:pPr>
                          <a:defRPr/>
                        </a:pPr>
                        <a:endParaRPr lang="en-US"/>
                      </a:p>
                    </p:txBody>
                  </p:sp>
                  <p:sp>
                    <p:nvSpPr>
                      <p:cNvPr id="1006" name="Freeform 363"/>
                      <p:cNvSpPr>
                        <a:spLocks/>
                      </p:cNvSpPr>
                      <p:nvPr/>
                    </p:nvSpPr>
                    <p:spPr bwMode="auto">
                      <a:xfrm>
                        <a:off x="3200" y="1809"/>
                        <a:ext cx="60" cy="50"/>
                      </a:xfrm>
                      <a:custGeom>
                        <a:avLst/>
                        <a:gdLst/>
                        <a:ahLst/>
                        <a:cxnLst>
                          <a:cxn ang="0">
                            <a:pos x="31" y="0"/>
                          </a:cxn>
                          <a:cxn ang="0">
                            <a:pos x="60" y="50"/>
                          </a:cxn>
                          <a:cxn ang="0">
                            <a:pos x="0" y="50"/>
                          </a:cxn>
                          <a:cxn ang="0">
                            <a:pos x="31" y="0"/>
                          </a:cxn>
                        </a:cxnLst>
                        <a:rect l="0" t="0" r="r" b="b"/>
                        <a:pathLst>
                          <a:path w="60" h="50">
                            <a:moveTo>
                              <a:pt x="31" y="0"/>
                            </a:moveTo>
                            <a:lnTo>
                              <a:pt x="60" y="50"/>
                            </a:lnTo>
                            <a:lnTo>
                              <a:pt x="0" y="50"/>
                            </a:lnTo>
                            <a:lnTo>
                              <a:pt x="31" y="0"/>
                            </a:lnTo>
                            <a:close/>
                          </a:path>
                        </a:pathLst>
                      </a:custGeom>
                      <a:solidFill>
                        <a:srgbClr val="000000"/>
                      </a:solidFill>
                      <a:ln w="12700">
                        <a:solidFill>
                          <a:srgbClr val="000000"/>
                        </a:solidFill>
                        <a:prstDash val="solid"/>
                        <a:round/>
                        <a:headEnd/>
                        <a:tailEnd/>
                      </a:ln>
                    </p:spPr>
                    <p:txBody>
                      <a:bodyPr/>
                      <a:lstStyle/>
                      <a:p>
                        <a:pPr>
                          <a:defRPr/>
                        </a:pPr>
                        <a:endParaRPr lang="en-US"/>
                      </a:p>
                    </p:txBody>
                  </p:sp>
                  <p:sp>
                    <p:nvSpPr>
                      <p:cNvPr id="1007" name="Freeform 364"/>
                      <p:cNvSpPr>
                        <a:spLocks/>
                      </p:cNvSpPr>
                      <p:nvPr/>
                    </p:nvSpPr>
                    <p:spPr bwMode="auto">
                      <a:xfrm>
                        <a:off x="3284" y="1849"/>
                        <a:ext cx="60" cy="51"/>
                      </a:xfrm>
                      <a:custGeom>
                        <a:avLst/>
                        <a:gdLst/>
                        <a:ahLst/>
                        <a:cxnLst>
                          <a:cxn ang="0">
                            <a:pos x="31" y="0"/>
                          </a:cxn>
                          <a:cxn ang="0">
                            <a:pos x="60" y="51"/>
                          </a:cxn>
                          <a:cxn ang="0">
                            <a:pos x="0" y="51"/>
                          </a:cxn>
                          <a:cxn ang="0">
                            <a:pos x="31" y="0"/>
                          </a:cxn>
                        </a:cxnLst>
                        <a:rect l="0" t="0" r="r" b="b"/>
                        <a:pathLst>
                          <a:path w="60" h="51">
                            <a:moveTo>
                              <a:pt x="31" y="0"/>
                            </a:moveTo>
                            <a:lnTo>
                              <a:pt x="60" y="51"/>
                            </a:lnTo>
                            <a:lnTo>
                              <a:pt x="0" y="51"/>
                            </a:lnTo>
                            <a:lnTo>
                              <a:pt x="31" y="0"/>
                            </a:lnTo>
                            <a:close/>
                          </a:path>
                        </a:pathLst>
                      </a:custGeom>
                      <a:solidFill>
                        <a:srgbClr val="000000"/>
                      </a:solidFill>
                      <a:ln w="9525">
                        <a:noFill/>
                        <a:round/>
                        <a:headEnd/>
                        <a:tailEnd/>
                      </a:ln>
                    </p:spPr>
                    <p:txBody>
                      <a:bodyPr/>
                      <a:lstStyle/>
                      <a:p>
                        <a:pPr>
                          <a:defRPr/>
                        </a:pPr>
                        <a:endParaRPr lang="en-US"/>
                      </a:p>
                    </p:txBody>
                  </p:sp>
                  <p:sp>
                    <p:nvSpPr>
                      <p:cNvPr id="1008" name="Freeform 365"/>
                      <p:cNvSpPr>
                        <a:spLocks/>
                      </p:cNvSpPr>
                      <p:nvPr/>
                    </p:nvSpPr>
                    <p:spPr bwMode="auto">
                      <a:xfrm>
                        <a:off x="3288" y="1853"/>
                        <a:ext cx="60" cy="51"/>
                      </a:xfrm>
                      <a:custGeom>
                        <a:avLst/>
                        <a:gdLst/>
                        <a:ahLst/>
                        <a:cxnLst>
                          <a:cxn ang="0">
                            <a:pos x="31" y="0"/>
                          </a:cxn>
                          <a:cxn ang="0">
                            <a:pos x="60" y="51"/>
                          </a:cxn>
                          <a:cxn ang="0">
                            <a:pos x="0" y="51"/>
                          </a:cxn>
                          <a:cxn ang="0">
                            <a:pos x="31" y="0"/>
                          </a:cxn>
                        </a:cxnLst>
                        <a:rect l="0" t="0" r="r" b="b"/>
                        <a:pathLst>
                          <a:path w="60" h="51">
                            <a:moveTo>
                              <a:pt x="31" y="0"/>
                            </a:moveTo>
                            <a:lnTo>
                              <a:pt x="60" y="51"/>
                            </a:lnTo>
                            <a:lnTo>
                              <a:pt x="0" y="51"/>
                            </a:lnTo>
                            <a:lnTo>
                              <a:pt x="31" y="0"/>
                            </a:lnTo>
                            <a:close/>
                          </a:path>
                        </a:pathLst>
                      </a:custGeom>
                      <a:solidFill>
                        <a:srgbClr val="000000"/>
                      </a:solidFill>
                      <a:ln w="12700">
                        <a:solidFill>
                          <a:srgbClr val="000000"/>
                        </a:solidFill>
                        <a:prstDash val="solid"/>
                        <a:round/>
                        <a:headEnd/>
                        <a:tailEnd/>
                      </a:ln>
                    </p:spPr>
                    <p:txBody>
                      <a:bodyPr/>
                      <a:lstStyle/>
                      <a:p>
                        <a:pPr>
                          <a:defRPr/>
                        </a:pPr>
                        <a:endParaRPr lang="en-US"/>
                      </a:p>
                    </p:txBody>
                  </p:sp>
                  <p:sp>
                    <p:nvSpPr>
                      <p:cNvPr id="1009" name="Freeform 366"/>
                      <p:cNvSpPr>
                        <a:spLocks/>
                      </p:cNvSpPr>
                      <p:nvPr/>
                    </p:nvSpPr>
                    <p:spPr bwMode="auto">
                      <a:xfrm>
                        <a:off x="2561" y="1411"/>
                        <a:ext cx="60" cy="51"/>
                      </a:xfrm>
                      <a:custGeom>
                        <a:avLst/>
                        <a:gdLst/>
                        <a:ahLst/>
                        <a:cxnLst>
                          <a:cxn ang="0">
                            <a:pos x="31" y="0"/>
                          </a:cxn>
                          <a:cxn ang="0">
                            <a:pos x="60" y="51"/>
                          </a:cxn>
                          <a:cxn ang="0">
                            <a:pos x="0" y="51"/>
                          </a:cxn>
                          <a:cxn ang="0">
                            <a:pos x="31" y="0"/>
                          </a:cxn>
                        </a:cxnLst>
                        <a:rect l="0" t="0" r="r" b="b"/>
                        <a:pathLst>
                          <a:path w="60" h="51">
                            <a:moveTo>
                              <a:pt x="31" y="0"/>
                            </a:moveTo>
                            <a:lnTo>
                              <a:pt x="60" y="51"/>
                            </a:lnTo>
                            <a:lnTo>
                              <a:pt x="0" y="51"/>
                            </a:lnTo>
                            <a:lnTo>
                              <a:pt x="31" y="0"/>
                            </a:lnTo>
                            <a:close/>
                          </a:path>
                        </a:pathLst>
                      </a:custGeom>
                      <a:solidFill>
                        <a:srgbClr val="000000"/>
                      </a:solidFill>
                      <a:ln w="9525">
                        <a:noFill/>
                        <a:round/>
                        <a:headEnd/>
                        <a:tailEnd/>
                      </a:ln>
                    </p:spPr>
                    <p:txBody>
                      <a:bodyPr/>
                      <a:lstStyle/>
                      <a:p>
                        <a:pPr>
                          <a:defRPr/>
                        </a:pPr>
                        <a:endParaRPr lang="en-US"/>
                      </a:p>
                    </p:txBody>
                  </p:sp>
                  <p:sp>
                    <p:nvSpPr>
                      <p:cNvPr id="1010" name="Freeform 367"/>
                      <p:cNvSpPr>
                        <a:spLocks/>
                      </p:cNvSpPr>
                      <p:nvPr/>
                    </p:nvSpPr>
                    <p:spPr bwMode="auto">
                      <a:xfrm>
                        <a:off x="2565" y="1415"/>
                        <a:ext cx="60" cy="51"/>
                      </a:xfrm>
                      <a:custGeom>
                        <a:avLst/>
                        <a:gdLst/>
                        <a:ahLst/>
                        <a:cxnLst>
                          <a:cxn ang="0">
                            <a:pos x="31" y="0"/>
                          </a:cxn>
                          <a:cxn ang="0">
                            <a:pos x="60" y="51"/>
                          </a:cxn>
                          <a:cxn ang="0">
                            <a:pos x="0" y="51"/>
                          </a:cxn>
                          <a:cxn ang="0">
                            <a:pos x="31" y="0"/>
                          </a:cxn>
                        </a:cxnLst>
                        <a:rect l="0" t="0" r="r" b="b"/>
                        <a:pathLst>
                          <a:path w="60" h="51">
                            <a:moveTo>
                              <a:pt x="31" y="0"/>
                            </a:moveTo>
                            <a:lnTo>
                              <a:pt x="60" y="51"/>
                            </a:lnTo>
                            <a:lnTo>
                              <a:pt x="0" y="51"/>
                            </a:lnTo>
                            <a:lnTo>
                              <a:pt x="31" y="0"/>
                            </a:lnTo>
                            <a:close/>
                          </a:path>
                        </a:pathLst>
                      </a:custGeom>
                      <a:solidFill>
                        <a:srgbClr val="000000"/>
                      </a:solidFill>
                      <a:ln w="12700">
                        <a:solidFill>
                          <a:srgbClr val="000000"/>
                        </a:solidFill>
                        <a:prstDash val="solid"/>
                        <a:round/>
                        <a:headEnd/>
                        <a:tailEnd/>
                      </a:ln>
                    </p:spPr>
                    <p:txBody>
                      <a:bodyPr/>
                      <a:lstStyle/>
                      <a:p>
                        <a:pPr>
                          <a:defRPr/>
                        </a:pPr>
                        <a:endParaRPr lang="en-US"/>
                      </a:p>
                    </p:txBody>
                  </p:sp>
                  <p:sp>
                    <p:nvSpPr>
                      <p:cNvPr id="1011" name="Freeform 368"/>
                      <p:cNvSpPr>
                        <a:spLocks/>
                      </p:cNvSpPr>
                      <p:nvPr/>
                    </p:nvSpPr>
                    <p:spPr bwMode="auto">
                      <a:xfrm>
                        <a:off x="1969" y="613"/>
                        <a:ext cx="60" cy="50"/>
                      </a:xfrm>
                      <a:custGeom>
                        <a:avLst/>
                        <a:gdLst/>
                        <a:ahLst/>
                        <a:cxnLst>
                          <a:cxn ang="0">
                            <a:pos x="31" y="0"/>
                          </a:cxn>
                          <a:cxn ang="0">
                            <a:pos x="60" y="50"/>
                          </a:cxn>
                          <a:cxn ang="0">
                            <a:pos x="0" y="50"/>
                          </a:cxn>
                          <a:cxn ang="0">
                            <a:pos x="31" y="0"/>
                          </a:cxn>
                        </a:cxnLst>
                        <a:rect l="0" t="0" r="r" b="b"/>
                        <a:pathLst>
                          <a:path w="60" h="50">
                            <a:moveTo>
                              <a:pt x="31" y="0"/>
                            </a:moveTo>
                            <a:lnTo>
                              <a:pt x="60" y="50"/>
                            </a:lnTo>
                            <a:lnTo>
                              <a:pt x="0" y="50"/>
                            </a:lnTo>
                            <a:lnTo>
                              <a:pt x="31" y="0"/>
                            </a:lnTo>
                            <a:close/>
                          </a:path>
                        </a:pathLst>
                      </a:custGeom>
                      <a:solidFill>
                        <a:srgbClr val="000000"/>
                      </a:solidFill>
                      <a:ln w="9525">
                        <a:noFill/>
                        <a:round/>
                        <a:headEnd/>
                        <a:tailEnd/>
                      </a:ln>
                    </p:spPr>
                    <p:txBody>
                      <a:bodyPr/>
                      <a:lstStyle/>
                      <a:p>
                        <a:pPr>
                          <a:defRPr/>
                        </a:pPr>
                        <a:endParaRPr lang="en-US"/>
                      </a:p>
                    </p:txBody>
                  </p:sp>
                  <p:sp>
                    <p:nvSpPr>
                      <p:cNvPr id="1012" name="Freeform 369"/>
                      <p:cNvSpPr>
                        <a:spLocks/>
                      </p:cNvSpPr>
                      <p:nvPr/>
                    </p:nvSpPr>
                    <p:spPr bwMode="auto">
                      <a:xfrm>
                        <a:off x="1973" y="617"/>
                        <a:ext cx="60" cy="50"/>
                      </a:xfrm>
                      <a:custGeom>
                        <a:avLst/>
                        <a:gdLst/>
                        <a:ahLst/>
                        <a:cxnLst>
                          <a:cxn ang="0">
                            <a:pos x="31" y="0"/>
                          </a:cxn>
                          <a:cxn ang="0">
                            <a:pos x="60" y="50"/>
                          </a:cxn>
                          <a:cxn ang="0">
                            <a:pos x="0" y="50"/>
                          </a:cxn>
                          <a:cxn ang="0">
                            <a:pos x="31" y="0"/>
                          </a:cxn>
                        </a:cxnLst>
                        <a:rect l="0" t="0" r="r" b="b"/>
                        <a:pathLst>
                          <a:path w="60" h="50">
                            <a:moveTo>
                              <a:pt x="31" y="0"/>
                            </a:moveTo>
                            <a:lnTo>
                              <a:pt x="60" y="50"/>
                            </a:lnTo>
                            <a:lnTo>
                              <a:pt x="0" y="50"/>
                            </a:lnTo>
                            <a:lnTo>
                              <a:pt x="31" y="0"/>
                            </a:lnTo>
                            <a:close/>
                          </a:path>
                        </a:pathLst>
                      </a:custGeom>
                      <a:solidFill>
                        <a:srgbClr val="000000"/>
                      </a:solidFill>
                      <a:ln w="12700">
                        <a:solidFill>
                          <a:srgbClr val="000000"/>
                        </a:solidFill>
                        <a:prstDash val="solid"/>
                        <a:round/>
                        <a:headEnd/>
                        <a:tailEnd/>
                      </a:ln>
                    </p:spPr>
                    <p:txBody>
                      <a:bodyPr/>
                      <a:lstStyle/>
                      <a:p>
                        <a:pPr>
                          <a:defRPr/>
                        </a:pPr>
                        <a:endParaRPr lang="en-US"/>
                      </a:p>
                    </p:txBody>
                  </p:sp>
                  <p:sp>
                    <p:nvSpPr>
                      <p:cNvPr id="1013" name="Freeform 370"/>
                      <p:cNvSpPr>
                        <a:spLocks/>
                      </p:cNvSpPr>
                      <p:nvPr/>
                    </p:nvSpPr>
                    <p:spPr bwMode="auto">
                      <a:xfrm>
                        <a:off x="2080" y="685"/>
                        <a:ext cx="60" cy="50"/>
                      </a:xfrm>
                      <a:custGeom>
                        <a:avLst/>
                        <a:gdLst/>
                        <a:ahLst/>
                        <a:cxnLst>
                          <a:cxn ang="0">
                            <a:pos x="31" y="0"/>
                          </a:cxn>
                          <a:cxn ang="0">
                            <a:pos x="60" y="50"/>
                          </a:cxn>
                          <a:cxn ang="0">
                            <a:pos x="0" y="50"/>
                          </a:cxn>
                          <a:cxn ang="0">
                            <a:pos x="31" y="0"/>
                          </a:cxn>
                        </a:cxnLst>
                        <a:rect l="0" t="0" r="r" b="b"/>
                        <a:pathLst>
                          <a:path w="60" h="50">
                            <a:moveTo>
                              <a:pt x="31" y="0"/>
                            </a:moveTo>
                            <a:lnTo>
                              <a:pt x="60" y="50"/>
                            </a:lnTo>
                            <a:lnTo>
                              <a:pt x="0" y="50"/>
                            </a:lnTo>
                            <a:lnTo>
                              <a:pt x="31" y="0"/>
                            </a:lnTo>
                            <a:close/>
                          </a:path>
                        </a:pathLst>
                      </a:custGeom>
                      <a:solidFill>
                        <a:srgbClr val="000000"/>
                      </a:solidFill>
                      <a:ln w="9525">
                        <a:noFill/>
                        <a:round/>
                        <a:headEnd/>
                        <a:tailEnd/>
                      </a:ln>
                    </p:spPr>
                    <p:txBody>
                      <a:bodyPr/>
                      <a:lstStyle/>
                      <a:p>
                        <a:pPr>
                          <a:defRPr/>
                        </a:pPr>
                        <a:endParaRPr lang="en-US"/>
                      </a:p>
                    </p:txBody>
                  </p:sp>
                  <p:sp>
                    <p:nvSpPr>
                      <p:cNvPr id="1014" name="Freeform 371"/>
                      <p:cNvSpPr>
                        <a:spLocks/>
                      </p:cNvSpPr>
                      <p:nvPr/>
                    </p:nvSpPr>
                    <p:spPr bwMode="auto">
                      <a:xfrm>
                        <a:off x="2083" y="688"/>
                        <a:ext cx="61" cy="51"/>
                      </a:xfrm>
                      <a:custGeom>
                        <a:avLst/>
                        <a:gdLst/>
                        <a:ahLst/>
                        <a:cxnLst>
                          <a:cxn ang="0">
                            <a:pos x="31" y="0"/>
                          </a:cxn>
                          <a:cxn ang="0">
                            <a:pos x="61" y="51"/>
                          </a:cxn>
                          <a:cxn ang="0">
                            <a:pos x="0" y="51"/>
                          </a:cxn>
                          <a:cxn ang="0">
                            <a:pos x="31" y="0"/>
                          </a:cxn>
                        </a:cxnLst>
                        <a:rect l="0" t="0" r="r" b="b"/>
                        <a:pathLst>
                          <a:path w="61" h="51">
                            <a:moveTo>
                              <a:pt x="31" y="0"/>
                            </a:moveTo>
                            <a:lnTo>
                              <a:pt x="61" y="51"/>
                            </a:lnTo>
                            <a:lnTo>
                              <a:pt x="0" y="51"/>
                            </a:lnTo>
                            <a:lnTo>
                              <a:pt x="31" y="0"/>
                            </a:lnTo>
                            <a:close/>
                          </a:path>
                        </a:pathLst>
                      </a:custGeom>
                      <a:solidFill>
                        <a:srgbClr val="000000"/>
                      </a:solidFill>
                      <a:ln w="12700">
                        <a:solidFill>
                          <a:srgbClr val="000000"/>
                        </a:solidFill>
                        <a:prstDash val="solid"/>
                        <a:round/>
                        <a:headEnd/>
                        <a:tailEnd/>
                      </a:ln>
                    </p:spPr>
                    <p:txBody>
                      <a:bodyPr/>
                      <a:lstStyle/>
                      <a:p>
                        <a:pPr>
                          <a:defRPr/>
                        </a:pPr>
                        <a:endParaRPr lang="en-US"/>
                      </a:p>
                    </p:txBody>
                  </p:sp>
                  <p:sp>
                    <p:nvSpPr>
                      <p:cNvPr id="1015" name="Freeform 372"/>
                      <p:cNvSpPr>
                        <a:spLocks/>
                      </p:cNvSpPr>
                      <p:nvPr/>
                    </p:nvSpPr>
                    <p:spPr bwMode="auto">
                      <a:xfrm>
                        <a:off x="2219" y="820"/>
                        <a:ext cx="61" cy="51"/>
                      </a:xfrm>
                      <a:custGeom>
                        <a:avLst/>
                        <a:gdLst/>
                        <a:ahLst/>
                        <a:cxnLst>
                          <a:cxn ang="0">
                            <a:pos x="31" y="0"/>
                          </a:cxn>
                          <a:cxn ang="0">
                            <a:pos x="61" y="51"/>
                          </a:cxn>
                          <a:cxn ang="0">
                            <a:pos x="0" y="51"/>
                          </a:cxn>
                          <a:cxn ang="0">
                            <a:pos x="31" y="0"/>
                          </a:cxn>
                        </a:cxnLst>
                        <a:rect l="0" t="0" r="r" b="b"/>
                        <a:pathLst>
                          <a:path w="61" h="51">
                            <a:moveTo>
                              <a:pt x="31" y="0"/>
                            </a:moveTo>
                            <a:lnTo>
                              <a:pt x="61" y="51"/>
                            </a:lnTo>
                            <a:lnTo>
                              <a:pt x="0" y="51"/>
                            </a:lnTo>
                            <a:lnTo>
                              <a:pt x="31" y="0"/>
                            </a:lnTo>
                            <a:close/>
                          </a:path>
                        </a:pathLst>
                      </a:custGeom>
                      <a:solidFill>
                        <a:srgbClr val="000000"/>
                      </a:solidFill>
                      <a:ln w="9525">
                        <a:noFill/>
                        <a:round/>
                        <a:headEnd/>
                        <a:tailEnd/>
                      </a:ln>
                    </p:spPr>
                    <p:txBody>
                      <a:bodyPr/>
                      <a:lstStyle/>
                      <a:p>
                        <a:pPr>
                          <a:defRPr/>
                        </a:pPr>
                        <a:endParaRPr lang="en-US"/>
                      </a:p>
                    </p:txBody>
                  </p:sp>
                  <p:sp>
                    <p:nvSpPr>
                      <p:cNvPr id="1016" name="Freeform 373"/>
                      <p:cNvSpPr>
                        <a:spLocks/>
                      </p:cNvSpPr>
                      <p:nvPr/>
                    </p:nvSpPr>
                    <p:spPr bwMode="auto">
                      <a:xfrm>
                        <a:off x="2223" y="824"/>
                        <a:ext cx="60" cy="50"/>
                      </a:xfrm>
                      <a:custGeom>
                        <a:avLst/>
                        <a:gdLst/>
                        <a:ahLst/>
                        <a:cxnLst>
                          <a:cxn ang="0">
                            <a:pos x="31" y="0"/>
                          </a:cxn>
                          <a:cxn ang="0">
                            <a:pos x="60" y="50"/>
                          </a:cxn>
                          <a:cxn ang="0">
                            <a:pos x="0" y="50"/>
                          </a:cxn>
                          <a:cxn ang="0">
                            <a:pos x="31" y="0"/>
                          </a:cxn>
                        </a:cxnLst>
                        <a:rect l="0" t="0" r="r" b="b"/>
                        <a:pathLst>
                          <a:path w="60" h="50">
                            <a:moveTo>
                              <a:pt x="31" y="0"/>
                            </a:moveTo>
                            <a:lnTo>
                              <a:pt x="60" y="50"/>
                            </a:lnTo>
                            <a:lnTo>
                              <a:pt x="0" y="50"/>
                            </a:lnTo>
                            <a:lnTo>
                              <a:pt x="31" y="0"/>
                            </a:lnTo>
                            <a:close/>
                          </a:path>
                        </a:pathLst>
                      </a:custGeom>
                      <a:solidFill>
                        <a:srgbClr val="000000"/>
                      </a:solidFill>
                      <a:ln w="12700">
                        <a:solidFill>
                          <a:srgbClr val="000000"/>
                        </a:solidFill>
                        <a:prstDash val="solid"/>
                        <a:round/>
                        <a:headEnd/>
                        <a:tailEnd/>
                      </a:ln>
                    </p:spPr>
                    <p:txBody>
                      <a:bodyPr/>
                      <a:lstStyle/>
                      <a:p>
                        <a:pPr>
                          <a:defRPr/>
                        </a:pPr>
                        <a:endParaRPr lang="en-US"/>
                      </a:p>
                    </p:txBody>
                  </p:sp>
                  <p:sp>
                    <p:nvSpPr>
                      <p:cNvPr id="1017" name="Freeform 374"/>
                      <p:cNvSpPr>
                        <a:spLocks/>
                      </p:cNvSpPr>
                      <p:nvPr/>
                    </p:nvSpPr>
                    <p:spPr bwMode="auto">
                      <a:xfrm>
                        <a:off x="2336" y="1280"/>
                        <a:ext cx="60" cy="50"/>
                      </a:xfrm>
                      <a:custGeom>
                        <a:avLst/>
                        <a:gdLst/>
                        <a:ahLst/>
                        <a:cxnLst>
                          <a:cxn ang="0">
                            <a:pos x="31" y="0"/>
                          </a:cxn>
                          <a:cxn ang="0">
                            <a:pos x="60" y="50"/>
                          </a:cxn>
                          <a:cxn ang="0">
                            <a:pos x="0" y="50"/>
                          </a:cxn>
                          <a:cxn ang="0">
                            <a:pos x="31" y="0"/>
                          </a:cxn>
                        </a:cxnLst>
                        <a:rect l="0" t="0" r="r" b="b"/>
                        <a:pathLst>
                          <a:path w="60" h="50">
                            <a:moveTo>
                              <a:pt x="31" y="0"/>
                            </a:moveTo>
                            <a:lnTo>
                              <a:pt x="60" y="50"/>
                            </a:lnTo>
                            <a:lnTo>
                              <a:pt x="0" y="50"/>
                            </a:lnTo>
                            <a:lnTo>
                              <a:pt x="31" y="0"/>
                            </a:lnTo>
                            <a:close/>
                          </a:path>
                        </a:pathLst>
                      </a:custGeom>
                      <a:solidFill>
                        <a:srgbClr val="000000"/>
                      </a:solidFill>
                      <a:ln w="9525">
                        <a:noFill/>
                        <a:round/>
                        <a:headEnd/>
                        <a:tailEnd/>
                      </a:ln>
                    </p:spPr>
                    <p:txBody>
                      <a:bodyPr/>
                      <a:lstStyle/>
                      <a:p>
                        <a:pPr>
                          <a:defRPr/>
                        </a:pPr>
                        <a:endParaRPr lang="en-US"/>
                      </a:p>
                    </p:txBody>
                  </p:sp>
                  <p:sp>
                    <p:nvSpPr>
                      <p:cNvPr id="1018" name="Freeform 375"/>
                      <p:cNvSpPr>
                        <a:spLocks/>
                      </p:cNvSpPr>
                      <p:nvPr/>
                    </p:nvSpPr>
                    <p:spPr bwMode="auto">
                      <a:xfrm>
                        <a:off x="2340" y="1283"/>
                        <a:ext cx="60" cy="51"/>
                      </a:xfrm>
                      <a:custGeom>
                        <a:avLst/>
                        <a:gdLst/>
                        <a:ahLst/>
                        <a:cxnLst>
                          <a:cxn ang="0">
                            <a:pos x="31" y="0"/>
                          </a:cxn>
                          <a:cxn ang="0">
                            <a:pos x="60" y="51"/>
                          </a:cxn>
                          <a:cxn ang="0">
                            <a:pos x="0" y="51"/>
                          </a:cxn>
                          <a:cxn ang="0">
                            <a:pos x="31" y="0"/>
                          </a:cxn>
                        </a:cxnLst>
                        <a:rect l="0" t="0" r="r" b="b"/>
                        <a:pathLst>
                          <a:path w="60" h="51">
                            <a:moveTo>
                              <a:pt x="31" y="0"/>
                            </a:moveTo>
                            <a:lnTo>
                              <a:pt x="60" y="51"/>
                            </a:lnTo>
                            <a:lnTo>
                              <a:pt x="0" y="51"/>
                            </a:lnTo>
                            <a:lnTo>
                              <a:pt x="31" y="0"/>
                            </a:lnTo>
                            <a:close/>
                          </a:path>
                        </a:pathLst>
                      </a:custGeom>
                      <a:solidFill>
                        <a:srgbClr val="000000"/>
                      </a:solidFill>
                      <a:ln w="12700">
                        <a:solidFill>
                          <a:srgbClr val="000000"/>
                        </a:solidFill>
                        <a:prstDash val="solid"/>
                        <a:round/>
                        <a:headEnd/>
                        <a:tailEnd/>
                      </a:ln>
                    </p:spPr>
                    <p:txBody>
                      <a:bodyPr/>
                      <a:lstStyle/>
                      <a:p>
                        <a:pPr>
                          <a:defRPr/>
                        </a:pPr>
                        <a:endParaRPr lang="en-US"/>
                      </a:p>
                    </p:txBody>
                  </p:sp>
                  <p:sp>
                    <p:nvSpPr>
                      <p:cNvPr id="1019" name="Freeform 376"/>
                      <p:cNvSpPr>
                        <a:spLocks/>
                      </p:cNvSpPr>
                      <p:nvPr/>
                    </p:nvSpPr>
                    <p:spPr bwMode="auto">
                      <a:xfrm>
                        <a:off x="2416" y="1357"/>
                        <a:ext cx="60" cy="50"/>
                      </a:xfrm>
                      <a:custGeom>
                        <a:avLst/>
                        <a:gdLst/>
                        <a:ahLst/>
                        <a:cxnLst>
                          <a:cxn ang="0">
                            <a:pos x="31" y="0"/>
                          </a:cxn>
                          <a:cxn ang="0">
                            <a:pos x="60" y="50"/>
                          </a:cxn>
                          <a:cxn ang="0">
                            <a:pos x="0" y="50"/>
                          </a:cxn>
                          <a:cxn ang="0">
                            <a:pos x="31" y="0"/>
                          </a:cxn>
                        </a:cxnLst>
                        <a:rect l="0" t="0" r="r" b="b"/>
                        <a:pathLst>
                          <a:path w="60" h="50">
                            <a:moveTo>
                              <a:pt x="31" y="0"/>
                            </a:moveTo>
                            <a:lnTo>
                              <a:pt x="60" y="50"/>
                            </a:lnTo>
                            <a:lnTo>
                              <a:pt x="0" y="50"/>
                            </a:lnTo>
                            <a:lnTo>
                              <a:pt x="31" y="0"/>
                            </a:lnTo>
                            <a:close/>
                          </a:path>
                        </a:pathLst>
                      </a:custGeom>
                      <a:solidFill>
                        <a:srgbClr val="000000"/>
                      </a:solidFill>
                      <a:ln w="9525">
                        <a:noFill/>
                        <a:round/>
                        <a:headEnd/>
                        <a:tailEnd/>
                      </a:ln>
                    </p:spPr>
                    <p:txBody>
                      <a:bodyPr/>
                      <a:lstStyle/>
                      <a:p>
                        <a:pPr>
                          <a:defRPr/>
                        </a:pPr>
                        <a:endParaRPr lang="en-US"/>
                      </a:p>
                    </p:txBody>
                  </p:sp>
                  <p:sp>
                    <p:nvSpPr>
                      <p:cNvPr id="1020" name="Freeform 377"/>
                      <p:cNvSpPr>
                        <a:spLocks/>
                      </p:cNvSpPr>
                      <p:nvPr/>
                    </p:nvSpPr>
                    <p:spPr bwMode="auto">
                      <a:xfrm>
                        <a:off x="2419" y="1361"/>
                        <a:ext cx="61" cy="50"/>
                      </a:xfrm>
                      <a:custGeom>
                        <a:avLst/>
                        <a:gdLst/>
                        <a:ahLst/>
                        <a:cxnLst>
                          <a:cxn ang="0">
                            <a:pos x="31" y="0"/>
                          </a:cxn>
                          <a:cxn ang="0">
                            <a:pos x="61" y="50"/>
                          </a:cxn>
                          <a:cxn ang="0">
                            <a:pos x="0" y="50"/>
                          </a:cxn>
                          <a:cxn ang="0">
                            <a:pos x="31" y="0"/>
                          </a:cxn>
                        </a:cxnLst>
                        <a:rect l="0" t="0" r="r" b="b"/>
                        <a:pathLst>
                          <a:path w="61" h="50">
                            <a:moveTo>
                              <a:pt x="31" y="0"/>
                            </a:moveTo>
                            <a:lnTo>
                              <a:pt x="61" y="50"/>
                            </a:lnTo>
                            <a:lnTo>
                              <a:pt x="0" y="50"/>
                            </a:lnTo>
                            <a:lnTo>
                              <a:pt x="31" y="0"/>
                            </a:lnTo>
                            <a:close/>
                          </a:path>
                        </a:pathLst>
                      </a:custGeom>
                      <a:solidFill>
                        <a:srgbClr val="000000"/>
                      </a:solidFill>
                      <a:ln w="12700">
                        <a:solidFill>
                          <a:srgbClr val="000000"/>
                        </a:solidFill>
                        <a:prstDash val="solid"/>
                        <a:round/>
                        <a:headEnd/>
                        <a:tailEnd/>
                      </a:ln>
                    </p:spPr>
                    <p:txBody>
                      <a:bodyPr/>
                      <a:lstStyle/>
                      <a:p>
                        <a:pPr>
                          <a:defRPr/>
                        </a:pPr>
                        <a:endParaRPr lang="en-US"/>
                      </a:p>
                    </p:txBody>
                  </p:sp>
                  <p:sp>
                    <p:nvSpPr>
                      <p:cNvPr id="1021" name="Line 378"/>
                      <p:cNvSpPr>
                        <a:spLocks noChangeShapeType="1"/>
                      </p:cNvSpPr>
                      <p:nvPr/>
                    </p:nvSpPr>
                    <p:spPr bwMode="auto">
                      <a:xfrm>
                        <a:off x="4148" y="3444"/>
                        <a:ext cx="1" cy="187"/>
                      </a:xfrm>
                      <a:prstGeom prst="line">
                        <a:avLst/>
                      </a:prstGeom>
                      <a:noFill/>
                      <a:ln w="12700">
                        <a:solidFill>
                          <a:srgbClr val="000000"/>
                        </a:solidFill>
                        <a:round/>
                        <a:headEnd/>
                        <a:tailEnd/>
                      </a:ln>
                    </p:spPr>
                    <p:txBody>
                      <a:bodyPr/>
                      <a:lstStyle/>
                      <a:p>
                        <a:pPr>
                          <a:defRPr/>
                        </a:pPr>
                        <a:endParaRPr lang="en-US"/>
                      </a:p>
                    </p:txBody>
                  </p:sp>
                  <p:sp>
                    <p:nvSpPr>
                      <p:cNvPr id="1022" name="Line 379"/>
                      <p:cNvSpPr>
                        <a:spLocks noChangeShapeType="1"/>
                      </p:cNvSpPr>
                      <p:nvPr/>
                    </p:nvSpPr>
                    <p:spPr bwMode="auto">
                      <a:xfrm>
                        <a:off x="4140" y="3739"/>
                        <a:ext cx="1" cy="178"/>
                      </a:xfrm>
                      <a:prstGeom prst="line">
                        <a:avLst/>
                      </a:prstGeom>
                      <a:noFill/>
                      <a:ln w="12700">
                        <a:solidFill>
                          <a:srgbClr val="000000"/>
                        </a:solidFill>
                        <a:round/>
                        <a:headEnd/>
                        <a:tailEnd/>
                      </a:ln>
                    </p:spPr>
                    <p:txBody>
                      <a:bodyPr/>
                      <a:lstStyle/>
                      <a:p>
                        <a:pPr>
                          <a:defRPr/>
                        </a:pPr>
                        <a:endParaRPr lang="en-US"/>
                      </a:p>
                    </p:txBody>
                  </p:sp>
                  <p:sp>
                    <p:nvSpPr>
                      <p:cNvPr id="1023" name="Line 380"/>
                      <p:cNvSpPr>
                        <a:spLocks noChangeShapeType="1"/>
                      </p:cNvSpPr>
                      <p:nvPr/>
                    </p:nvSpPr>
                    <p:spPr bwMode="auto">
                      <a:xfrm>
                        <a:off x="4187" y="3848"/>
                        <a:ext cx="1" cy="139"/>
                      </a:xfrm>
                      <a:prstGeom prst="line">
                        <a:avLst/>
                      </a:prstGeom>
                      <a:noFill/>
                      <a:ln w="12700">
                        <a:solidFill>
                          <a:srgbClr val="000000"/>
                        </a:solidFill>
                        <a:round/>
                        <a:headEnd/>
                        <a:tailEnd/>
                      </a:ln>
                    </p:spPr>
                    <p:txBody>
                      <a:bodyPr/>
                      <a:lstStyle/>
                      <a:p>
                        <a:pPr>
                          <a:defRPr/>
                        </a:pPr>
                        <a:endParaRPr lang="en-US"/>
                      </a:p>
                    </p:txBody>
                  </p:sp>
                  <p:sp>
                    <p:nvSpPr>
                      <p:cNvPr id="1024" name="Freeform 381"/>
                      <p:cNvSpPr>
                        <a:spLocks/>
                      </p:cNvSpPr>
                      <p:nvPr/>
                    </p:nvSpPr>
                    <p:spPr bwMode="auto">
                      <a:xfrm>
                        <a:off x="3627" y="1256"/>
                        <a:ext cx="70" cy="45"/>
                      </a:xfrm>
                      <a:custGeom>
                        <a:avLst/>
                        <a:gdLst/>
                        <a:ahLst/>
                        <a:cxnLst>
                          <a:cxn ang="0">
                            <a:pos x="0" y="39"/>
                          </a:cxn>
                          <a:cxn ang="0">
                            <a:pos x="67" y="0"/>
                          </a:cxn>
                          <a:cxn ang="0">
                            <a:pos x="70" y="8"/>
                          </a:cxn>
                          <a:cxn ang="0">
                            <a:pos x="2" y="45"/>
                          </a:cxn>
                          <a:cxn ang="0">
                            <a:pos x="0" y="39"/>
                          </a:cxn>
                        </a:cxnLst>
                        <a:rect l="0" t="0" r="r" b="b"/>
                        <a:pathLst>
                          <a:path w="70" h="45">
                            <a:moveTo>
                              <a:pt x="0" y="39"/>
                            </a:moveTo>
                            <a:lnTo>
                              <a:pt x="67" y="0"/>
                            </a:lnTo>
                            <a:lnTo>
                              <a:pt x="70" y="8"/>
                            </a:lnTo>
                            <a:lnTo>
                              <a:pt x="2" y="45"/>
                            </a:lnTo>
                            <a:lnTo>
                              <a:pt x="0" y="39"/>
                            </a:lnTo>
                            <a:close/>
                          </a:path>
                        </a:pathLst>
                      </a:custGeom>
                      <a:solidFill>
                        <a:srgbClr val="000000"/>
                      </a:solidFill>
                      <a:ln w="9525">
                        <a:noFill/>
                        <a:round/>
                        <a:headEnd/>
                        <a:tailEnd/>
                      </a:ln>
                    </p:spPr>
                    <p:txBody>
                      <a:bodyPr/>
                      <a:lstStyle/>
                      <a:p>
                        <a:pPr>
                          <a:defRPr/>
                        </a:pPr>
                        <a:endParaRPr lang="en-US"/>
                      </a:p>
                    </p:txBody>
                  </p:sp>
                  <p:sp>
                    <p:nvSpPr>
                      <p:cNvPr id="1025" name="Freeform 382"/>
                      <p:cNvSpPr>
                        <a:spLocks/>
                      </p:cNvSpPr>
                      <p:nvPr/>
                    </p:nvSpPr>
                    <p:spPr bwMode="auto">
                      <a:xfrm>
                        <a:off x="3721" y="1216"/>
                        <a:ext cx="50" cy="33"/>
                      </a:xfrm>
                      <a:custGeom>
                        <a:avLst/>
                        <a:gdLst/>
                        <a:ahLst/>
                        <a:cxnLst>
                          <a:cxn ang="0">
                            <a:pos x="0" y="25"/>
                          </a:cxn>
                          <a:cxn ang="0">
                            <a:pos x="48" y="0"/>
                          </a:cxn>
                          <a:cxn ang="0">
                            <a:pos x="50" y="5"/>
                          </a:cxn>
                          <a:cxn ang="0">
                            <a:pos x="4" y="33"/>
                          </a:cxn>
                          <a:cxn ang="0">
                            <a:pos x="0" y="25"/>
                          </a:cxn>
                        </a:cxnLst>
                        <a:rect l="0" t="0" r="r" b="b"/>
                        <a:pathLst>
                          <a:path w="50" h="33">
                            <a:moveTo>
                              <a:pt x="0" y="25"/>
                            </a:moveTo>
                            <a:lnTo>
                              <a:pt x="48" y="0"/>
                            </a:lnTo>
                            <a:lnTo>
                              <a:pt x="50" y="5"/>
                            </a:lnTo>
                            <a:lnTo>
                              <a:pt x="4" y="33"/>
                            </a:lnTo>
                            <a:lnTo>
                              <a:pt x="0" y="25"/>
                            </a:lnTo>
                            <a:close/>
                          </a:path>
                        </a:pathLst>
                      </a:custGeom>
                      <a:solidFill>
                        <a:srgbClr val="000000"/>
                      </a:solidFill>
                      <a:ln w="9525">
                        <a:noFill/>
                        <a:round/>
                        <a:headEnd/>
                        <a:tailEnd/>
                      </a:ln>
                    </p:spPr>
                    <p:txBody>
                      <a:bodyPr/>
                      <a:lstStyle/>
                      <a:p>
                        <a:pPr>
                          <a:defRPr/>
                        </a:pPr>
                        <a:endParaRPr lang="en-US"/>
                      </a:p>
                    </p:txBody>
                  </p:sp>
                  <p:sp>
                    <p:nvSpPr>
                      <p:cNvPr id="1026" name="Freeform 383"/>
                      <p:cNvSpPr>
                        <a:spLocks/>
                      </p:cNvSpPr>
                      <p:nvPr/>
                    </p:nvSpPr>
                    <p:spPr bwMode="auto">
                      <a:xfrm>
                        <a:off x="3767" y="1202"/>
                        <a:ext cx="26" cy="19"/>
                      </a:xfrm>
                      <a:custGeom>
                        <a:avLst/>
                        <a:gdLst/>
                        <a:ahLst/>
                        <a:cxnLst>
                          <a:cxn ang="0">
                            <a:pos x="0" y="14"/>
                          </a:cxn>
                          <a:cxn ang="0">
                            <a:pos x="22" y="0"/>
                          </a:cxn>
                          <a:cxn ang="0">
                            <a:pos x="26" y="6"/>
                          </a:cxn>
                          <a:cxn ang="0">
                            <a:pos x="6" y="19"/>
                          </a:cxn>
                          <a:cxn ang="0">
                            <a:pos x="0" y="14"/>
                          </a:cxn>
                        </a:cxnLst>
                        <a:rect l="0" t="0" r="r" b="b"/>
                        <a:pathLst>
                          <a:path w="26" h="19">
                            <a:moveTo>
                              <a:pt x="0" y="14"/>
                            </a:moveTo>
                            <a:lnTo>
                              <a:pt x="22" y="0"/>
                            </a:lnTo>
                            <a:lnTo>
                              <a:pt x="26" y="6"/>
                            </a:lnTo>
                            <a:lnTo>
                              <a:pt x="6" y="19"/>
                            </a:lnTo>
                            <a:lnTo>
                              <a:pt x="0" y="14"/>
                            </a:lnTo>
                            <a:close/>
                          </a:path>
                        </a:pathLst>
                      </a:custGeom>
                      <a:solidFill>
                        <a:srgbClr val="000000"/>
                      </a:solidFill>
                      <a:ln w="9525">
                        <a:noFill/>
                        <a:round/>
                        <a:headEnd/>
                        <a:tailEnd/>
                      </a:ln>
                    </p:spPr>
                    <p:txBody>
                      <a:bodyPr/>
                      <a:lstStyle/>
                      <a:p>
                        <a:pPr>
                          <a:defRPr/>
                        </a:pPr>
                        <a:endParaRPr lang="en-US"/>
                      </a:p>
                    </p:txBody>
                  </p:sp>
                  <p:sp>
                    <p:nvSpPr>
                      <p:cNvPr id="1027" name="Freeform 384"/>
                      <p:cNvSpPr>
                        <a:spLocks/>
                      </p:cNvSpPr>
                      <p:nvPr/>
                    </p:nvSpPr>
                    <p:spPr bwMode="auto">
                      <a:xfrm>
                        <a:off x="3767" y="1216"/>
                        <a:ext cx="6" cy="5"/>
                      </a:xfrm>
                      <a:custGeom>
                        <a:avLst/>
                        <a:gdLst/>
                        <a:ahLst/>
                        <a:cxnLst>
                          <a:cxn ang="0">
                            <a:pos x="0" y="0"/>
                          </a:cxn>
                          <a:cxn ang="0">
                            <a:pos x="2" y="0"/>
                          </a:cxn>
                          <a:cxn ang="0">
                            <a:pos x="4" y="5"/>
                          </a:cxn>
                          <a:cxn ang="0">
                            <a:pos x="6" y="5"/>
                          </a:cxn>
                          <a:cxn ang="0">
                            <a:pos x="0" y="0"/>
                          </a:cxn>
                        </a:cxnLst>
                        <a:rect l="0" t="0" r="r" b="b"/>
                        <a:pathLst>
                          <a:path w="6" h="5">
                            <a:moveTo>
                              <a:pt x="0" y="0"/>
                            </a:moveTo>
                            <a:lnTo>
                              <a:pt x="2" y="0"/>
                            </a:lnTo>
                            <a:lnTo>
                              <a:pt x="4" y="5"/>
                            </a:lnTo>
                            <a:lnTo>
                              <a:pt x="6" y="5"/>
                            </a:lnTo>
                            <a:lnTo>
                              <a:pt x="0" y="0"/>
                            </a:lnTo>
                            <a:close/>
                          </a:path>
                        </a:pathLst>
                      </a:custGeom>
                      <a:solidFill>
                        <a:srgbClr val="000000"/>
                      </a:solidFill>
                      <a:ln w="9525">
                        <a:noFill/>
                        <a:round/>
                        <a:headEnd/>
                        <a:tailEnd/>
                      </a:ln>
                    </p:spPr>
                    <p:txBody>
                      <a:bodyPr/>
                      <a:lstStyle/>
                      <a:p>
                        <a:pPr>
                          <a:defRPr/>
                        </a:pPr>
                        <a:endParaRPr lang="en-US"/>
                      </a:p>
                    </p:txBody>
                  </p:sp>
                  <p:sp>
                    <p:nvSpPr>
                      <p:cNvPr id="1028" name="Freeform 385"/>
                      <p:cNvSpPr>
                        <a:spLocks/>
                      </p:cNvSpPr>
                      <p:nvPr/>
                    </p:nvSpPr>
                    <p:spPr bwMode="auto">
                      <a:xfrm>
                        <a:off x="3814" y="1144"/>
                        <a:ext cx="70" cy="48"/>
                      </a:xfrm>
                      <a:custGeom>
                        <a:avLst/>
                        <a:gdLst/>
                        <a:ahLst/>
                        <a:cxnLst>
                          <a:cxn ang="0">
                            <a:pos x="0" y="41"/>
                          </a:cxn>
                          <a:cxn ang="0">
                            <a:pos x="66" y="0"/>
                          </a:cxn>
                          <a:cxn ang="0">
                            <a:pos x="70" y="6"/>
                          </a:cxn>
                          <a:cxn ang="0">
                            <a:pos x="4" y="48"/>
                          </a:cxn>
                          <a:cxn ang="0">
                            <a:pos x="0" y="41"/>
                          </a:cxn>
                        </a:cxnLst>
                        <a:rect l="0" t="0" r="r" b="b"/>
                        <a:pathLst>
                          <a:path w="70" h="48">
                            <a:moveTo>
                              <a:pt x="0" y="41"/>
                            </a:moveTo>
                            <a:lnTo>
                              <a:pt x="66" y="0"/>
                            </a:lnTo>
                            <a:lnTo>
                              <a:pt x="70" y="6"/>
                            </a:lnTo>
                            <a:lnTo>
                              <a:pt x="4" y="48"/>
                            </a:lnTo>
                            <a:lnTo>
                              <a:pt x="0" y="41"/>
                            </a:lnTo>
                            <a:close/>
                          </a:path>
                        </a:pathLst>
                      </a:custGeom>
                      <a:solidFill>
                        <a:srgbClr val="000000"/>
                      </a:solidFill>
                      <a:ln w="9525">
                        <a:noFill/>
                        <a:round/>
                        <a:headEnd/>
                        <a:tailEnd/>
                      </a:ln>
                    </p:spPr>
                    <p:txBody>
                      <a:bodyPr/>
                      <a:lstStyle/>
                      <a:p>
                        <a:pPr>
                          <a:defRPr/>
                        </a:pPr>
                        <a:endParaRPr lang="en-US"/>
                      </a:p>
                    </p:txBody>
                  </p:sp>
                  <p:sp>
                    <p:nvSpPr>
                      <p:cNvPr id="1029" name="Freeform 386"/>
                      <p:cNvSpPr>
                        <a:spLocks/>
                      </p:cNvSpPr>
                      <p:nvPr/>
                    </p:nvSpPr>
                    <p:spPr bwMode="auto">
                      <a:xfrm>
                        <a:off x="3905" y="1084"/>
                        <a:ext cx="70" cy="48"/>
                      </a:xfrm>
                      <a:custGeom>
                        <a:avLst/>
                        <a:gdLst/>
                        <a:ahLst/>
                        <a:cxnLst>
                          <a:cxn ang="0">
                            <a:pos x="0" y="42"/>
                          </a:cxn>
                          <a:cxn ang="0">
                            <a:pos x="66" y="0"/>
                          </a:cxn>
                          <a:cxn ang="0">
                            <a:pos x="70" y="6"/>
                          </a:cxn>
                          <a:cxn ang="0">
                            <a:pos x="4" y="48"/>
                          </a:cxn>
                          <a:cxn ang="0">
                            <a:pos x="0" y="42"/>
                          </a:cxn>
                        </a:cxnLst>
                        <a:rect l="0" t="0" r="r" b="b"/>
                        <a:pathLst>
                          <a:path w="70" h="48">
                            <a:moveTo>
                              <a:pt x="0" y="42"/>
                            </a:moveTo>
                            <a:lnTo>
                              <a:pt x="66" y="0"/>
                            </a:lnTo>
                            <a:lnTo>
                              <a:pt x="70" y="6"/>
                            </a:lnTo>
                            <a:lnTo>
                              <a:pt x="4" y="48"/>
                            </a:lnTo>
                            <a:lnTo>
                              <a:pt x="0" y="42"/>
                            </a:lnTo>
                            <a:close/>
                          </a:path>
                        </a:pathLst>
                      </a:custGeom>
                      <a:solidFill>
                        <a:srgbClr val="000000"/>
                      </a:solidFill>
                      <a:ln w="9525">
                        <a:noFill/>
                        <a:round/>
                        <a:headEnd/>
                        <a:tailEnd/>
                      </a:ln>
                    </p:spPr>
                    <p:txBody>
                      <a:bodyPr/>
                      <a:lstStyle/>
                      <a:p>
                        <a:pPr>
                          <a:defRPr/>
                        </a:pPr>
                        <a:endParaRPr lang="en-US"/>
                      </a:p>
                    </p:txBody>
                  </p:sp>
                  <p:sp>
                    <p:nvSpPr>
                      <p:cNvPr id="1030" name="Freeform 387"/>
                      <p:cNvSpPr>
                        <a:spLocks/>
                      </p:cNvSpPr>
                      <p:nvPr/>
                    </p:nvSpPr>
                    <p:spPr bwMode="auto">
                      <a:xfrm>
                        <a:off x="3996" y="1031"/>
                        <a:ext cx="74" cy="43"/>
                      </a:xfrm>
                      <a:custGeom>
                        <a:avLst/>
                        <a:gdLst/>
                        <a:ahLst/>
                        <a:cxnLst>
                          <a:cxn ang="0">
                            <a:pos x="0" y="35"/>
                          </a:cxn>
                          <a:cxn ang="0">
                            <a:pos x="70" y="0"/>
                          </a:cxn>
                          <a:cxn ang="0">
                            <a:pos x="74" y="6"/>
                          </a:cxn>
                          <a:cxn ang="0">
                            <a:pos x="4" y="43"/>
                          </a:cxn>
                          <a:cxn ang="0">
                            <a:pos x="0" y="35"/>
                          </a:cxn>
                        </a:cxnLst>
                        <a:rect l="0" t="0" r="r" b="b"/>
                        <a:pathLst>
                          <a:path w="74" h="43">
                            <a:moveTo>
                              <a:pt x="0" y="35"/>
                            </a:moveTo>
                            <a:lnTo>
                              <a:pt x="70" y="0"/>
                            </a:lnTo>
                            <a:lnTo>
                              <a:pt x="74" y="6"/>
                            </a:lnTo>
                            <a:lnTo>
                              <a:pt x="4" y="43"/>
                            </a:lnTo>
                            <a:lnTo>
                              <a:pt x="0" y="35"/>
                            </a:lnTo>
                            <a:close/>
                          </a:path>
                        </a:pathLst>
                      </a:custGeom>
                      <a:solidFill>
                        <a:srgbClr val="000000"/>
                      </a:solidFill>
                      <a:ln w="9525">
                        <a:noFill/>
                        <a:round/>
                        <a:headEnd/>
                        <a:tailEnd/>
                      </a:ln>
                    </p:spPr>
                    <p:txBody>
                      <a:bodyPr/>
                      <a:lstStyle/>
                      <a:p>
                        <a:pPr>
                          <a:defRPr/>
                        </a:pPr>
                        <a:endParaRPr lang="en-US"/>
                      </a:p>
                    </p:txBody>
                  </p:sp>
                  <p:sp>
                    <p:nvSpPr>
                      <p:cNvPr id="1031" name="Freeform 388"/>
                      <p:cNvSpPr>
                        <a:spLocks/>
                      </p:cNvSpPr>
                      <p:nvPr/>
                    </p:nvSpPr>
                    <p:spPr bwMode="auto">
                      <a:xfrm>
                        <a:off x="4094" y="1016"/>
                        <a:ext cx="5" cy="8"/>
                      </a:xfrm>
                      <a:custGeom>
                        <a:avLst/>
                        <a:gdLst/>
                        <a:ahLst/>
                        <a:cxnLst>
                          <a:cxn ang="0">
                            <a:pos x="0" y="2"/>
                          </a:cxn>
                          <a:cxn ang="0">
                            <a:pos x="3" y="0"/>
                          </a:cxn>
                          <a:cxn ang="0">
                            <a:pos x="5" y="6"/>
                          </a:cxn>
                          <a:cxn ang="0">
                            <a:pos x="3" y="8"/>
                          </a:cxn>
                          <a:cxn ang="0">
                            <a:pos x="0" y="2"/>
                          </a:cxn>
                        </a:cxnLst>
                        <a:rect l="0" t="0" r="r" b="b"/>
                        <a:pathLst>
                          <a:path w="5" h="8">
                            <a:moveTo>
                              <a:pt x="0" y="2"/>
                            </a:moveTo>
                            <a:lnTo>
                              <a:pt x="3" y="0"/>
                            </a:lnTo>
                            <a:lnTo>
                              <a:pt x="5" y="6"/>
                            </a:lnTo>
                            <a:lnTo>
                              <a:pt x="3" y="8"/>
                            </a:lnTo>
                            <a:lnTo>
                              <a:pt x="0" y="2"/>
                            </a:lnTo>
                            <a:close/>
                          </a:path>
                        </a:pathLst>
                      </a:custGeom>
                      <a:solidFill>
                        <a:srgbClr val="000000"/>
                      </a:solidFill>
                      <a:ln w="9525">
                        <a:noFill/>
                        <a:round/>
                        <a:headEnd/>
                        <a:tailEnd/>
                      </a:ln>
                    </p:spPr>
                    <p:txBody>
                      <a:bodyPr/>
                      <a:lstStyle/>
                      <a:p>
                        <a:pPr>
                          <a:defRPr/>
                        </a:pPr>
                        <a:endParaRPr lang="en-US"/>
                      </a:p>
                    </p:txBody>
                  </p:sp>
                  <p:sp>
                    <p:nvSpPr>
                      <p:cNvPr id="1032" name="Freeform 389"/>
                      <p:cNvSpPr>
                        <a:spLocks/>
                      </p:cNvSpPr>
                      <p:nvPr/>
                    </p:nvSpPr>
                    <p:spPr bwMode="auto">
                      <a:xfrm>
                        <a:off x="4096" y="975"/>
                        <a:ext cx="68" cy="47"/>
                      </a:xfrm>
                      <a:custGeom>
                        <a:avLst/>
                        <a:gdLst/>
                        <a:ahLst/>
                        <a:cxnLst>
                          <a:cxn ang="0">
                            <a:pos x="0" y="41"/>
                          </a:cxn>
                          <a:cxn ang="0">
                            <a:pos x="64" y="0"/>
                          </a:cxn>
                          <a:cxn ang="0">
                            <a:pos x="68" y="8"/>
                          </a:cxn>
                          <a:cxn ang="0">
                            <a:pos x="5" y="47"/>
                          </a:cxn>
                          <a:cxn ang="0">
                            <a:pos x="0" y="41"/>
                          </a:cxn>
                        </a:cxnLst>
                        <a:rect l="0" t="0" r="r" b="b"/>
                        <a:pathLst>
                          <a:path w="68" h="47">
                            <a:moveTo>
                              <a:pt x="0" y="41"/>
                            </a:moveTo>
                            <a:lnTo>
                              <a:pt x="64" y="0"/>
                            </a:lnTo>
                            <a:lnTo>
                              <a:pt x="68" y="8"/>
                            </a:lnTo>
                            <a:lnTo>
                              <a:pt x="5" y="47"/>
                            </a:lnTo>
                            <a:lnTo>
                              <a:pt x="0" y="41"/>
                            </a:lnTo>
                            <a:close/>
                          </a:path>
                        </a:pathLst>
                      </a:custGeom>
                      <a:solidFill>
                        <a:srgbClr val="000000"/>
                      </a:solidFill>
                      <a:ln w="9525">
                        <a:noFill/>
                        <a:round/>
                        <a:headEnd/>
                        <a:tailEnd/>
                      </a:ln>
                    </p:spPr>
                    <p:txBody>
                      <a:bodyPr/>
                      <a:lstStyle/>
                      <a:p>
                        <a:pPr>
                          <a:defRPr/>
                        </a:pPr>
                        <a:endParaRPr lang="en-US"/>
                      </a:p>
                    </p:txBody>
                  </p:sp>
                  <p:sp>
                    <p:nvSpPr>
                      <p:cNvPr id="1033" name="Freeform 390"/>
                      <p:cNvSpPr>
                        <a:spLocks/>
                      </p:cNvSpPr>
                      <p:nvPr/>
                    </p:nvSpPr>
                    <p:spPr bwMode="auto">
                      <a:xfrm>
                        <a:off x="4096" y="1016"/>
                        <a:ext cx="5" cy="6"/>
                      </a:xfrm>
                      <a:custGeom>
                        <a:avLst/>
                        <a:gdLst/>
                        <a:ahLst/>
                        <a:cxnLst>
                          <a:cxn ang="0">
                            <a:pos x="0" y="0"/>
                          </a:cxn>
                          <a:cxn ang="0">
                            <a:pos x="1" y="0"/>
                          </a:cxn>
                          <a:cxn ang="0">
                            <a:pos x="3" y="6"/>
                          </a:cxn>
                          <a:cxn ang="0">
                            <a:pos x="5" y="6"/>
                          </a:cxn>
                          <a:cxn ang="0">
                            <a:pos x="0" y="0"/>
                          </a:cxn>
                        </a:cxnLst>
                        <a:rect l="0" t="0" r="r" b="b"/>
                        <a:pathLst>
                          <a:path w="5" h="6">
                            <a:moveTo>
                              <a:pt x="0" y="0"/>
                            </a:moveTo>
                            <a:lnTo>
                              <a:pt x="1" y="0"/>
                            </a:lnTo>
                            <a:lnTo>
                              <a:pt x="3" y="6"/>
                            </a:lnTo>
                            <a:lnTo>
                              <a:pt x="5" y="6"/>
                            </a:lnTo>
                            <a:lnTo>
                              <a:pt x="0" y="0"/>
                            </a:lnTo>
                            <a:close/>
                          </a:path>
                        </a:pathLst>
                      </a:custGeom>
                      <a:solidFill>
                        <a:srgbClr val="000000"/>
                      </a:solidFill>
                      <a:ln w="9525">
                        <a:noFill/>
                        <a:round/>
                        <a:headEnd/>
                        <a:tailEnd/>
                      </a:ln>
                    </p:spPr>
                    <p:txBody>
                      <a:bodyPr/>
                      <a:lstStyle/>
                      <a:p>
                        <a:pPr>
                          <a:defRPr/>
                        </a:pPr>
                        <a:endParaRPr lang="en-US"/>
                      </a:p>
                    </p:txBody>
                  </p:sp>
                  <p:sp>
                    <p:nvSpPr>
                      <p:cNvPr id="1034" name="Freeform 391"/>
                      <p:cNvSpPr>
                        <a:spLocks/>
                      </p:cNvSpPr>
                      <p:nvPr/>
                    </p:nvSpPr>
                    <p:spPr bwMode="auto">
                      <a:xfrm>
                        <a:off x="4185" y="944"/>
                        <a:ext cx="29" cy="22"/>
                      </a:xfrm>
                      <a:custGeom>
                        <a:avLst/>
                        <a:gdLst/>
                        <a:ahLst/>
                        <a:cxnLst>
                          <a:cxn ang="0">
                            <a:pos x="0" y="16"/>
                          </a:cxn>
                          <a:cxn ang="0">
                            <a:pos x="23" y="0"/>
                          </a:cxn>
                          <a:cxn ang="0">
                            <a:pos x="29" y="6"/>
                          </a:cxn>
                          <a:cxn ang="0">
                            <a:pos x="4" y="22"/>
                          </a:cxn>
                          <a:cxn ang="0">
                            <a:pos x="0" y="16"/>
                          </a:cxn>
                        </a:cxnLst>
                        <a:rect l="0" t="0" r="r" b="b"/>
                        <a:pathLst>
                          <a:path w="29" h="22">
                            <a:moveTo>
                              <a:pt x="0" y="16"/>
                            </a:moveTo>
                            <a:lnTo>
                              <a:pt x="23" y="0"/>
                            </a:lnTo>
                            <a:lnTo>
                              <a:pt x="29" y="6"/>
                            </a:lnTo>
                            <a:lnTo>
                              <a:pt x="4" y="22"/>
                            </a:lnTo>
                            <a:lnTo>
                              <a:pt x="0" y="16"/>
                            </a:lnTo>
                            <a:close/>
                          </a:path>
                        </a:pathLst>
                      </a:custGeom>
                      <a:solidFill>
                        <a:srgbClr val="000000"/>
                      </a:solidFill>
                      <a:ln w="9525">
                        <a:noFill/>
                        <a:round/>
                        <a:headEnd/>
                        <a:tailEnd/>
                      </a:ln>
                    </p:spPr>
                    <p:txBody>
                      <a:bodyPr/>
                      <a:lstStyle/>
                      <a:p>
                        <a:pPr>
                          <a:defRPr/>
                        </a:pPr>
                        <a:endParaRPr lang="en-US"/>
                      </a:p>
                    </p:txBody>
                  </p:sp>
                  <p:sp>
                    <p:nvSpPr>
                      <p:cNvPr id="1035" name="Freeform 392"/>
                      <p:cNvSpPr>
                        <a:spLocks/>
                      </p:cNvSpPr>
                      <p:nvPr/>
                    </p:nvSpPr>
                    <p:spPr bwMode="auto">
                      <a:xfrm>
                        <a:off x="4208" y="917"/>
                        <a:ext cx="47" cy="33"/>
                      </a:xfrm>
                      <a:custGeom>
                        <a:avLst/>
                        <a:gdLst/>
                        <a:ahLst/>
                        <a:cxnLst>
                          <a:cxn ang="0">
                            <a:pos x="0" y="27"/>
                          </a:cxn>
                          <a:cxn ang="0">
                            <a:pos x="43" y="0"/>
                          </a:cxn>
                          <a:cxn ang="0">
                            <a:pos x="47" y="8"/>
                          </a:cxn>
                          <a:cxn ang="0">
                            <a:pos x="6" y="33"/>
                          </a:cxn>
                          <a:cxn ang="0">
                            <a:pos x="0" y="27"/>
                          </a:cxn>
                        </a:cxnLst>
                        <a:rect l="0" t="0" r="r" b="b"/>
                        <a:pathLst>
                          <a:path w="47" h="33">
                            <a:moveTo>
                              <a:pt x="0" y="27"/>
                            </a:moveTo>
                            <a:lnTo>
                              <a:pt x="43" y="0"/>
                            </a:lnTo>
                            <a:lnTo>
                              <a:pt x="47" y="8"/>
                            </a:lnTo>
                            <a:lnTo>
                              <a:pt x="6" y="33"/>
                            </a:lnTo>
                            <a:lnTo>
                              <a:pt x="0" y="27"/>
                            </a:lnTo>
                            <a:close/>
                          </a:path>
                        </a:pathLst>
                      </a:custGeom>
                      <a:solidFill>
                        <a:srgbClr val="000000"/>
                      </a:solidFill>
                      <a:ln w="9525">
                        <a:noFill/>
                        <a:round/>
                        <a:headEnd/>
                        <a:tailEnd/>
                      </a:ln>
                    </p:spPr>
                    <p:txBody>
                      <a:bodyPr/>
                      <a:lstStyle/>
                      <a:p>
                        <a:pPr>
                          <a:defRPr/>
                        </a:pPr>
                        <a:endParaRPr lang="en-US"/>
                      </a:p>
                    </p:txBody>
                  </p:sp>
                  <p:sp>
                    <p:nvSpPr>
                      <p:cNvPr id="1036" name="Freeform 393"/>
                      <p:cNvSpPr>
                        <a:spLocks/>
                      </p:cNvSpPr>
                      <p:nvPr/>
                    </p:nvSpPr>
                    <p:spPr bwMode="auto">
                      <a:xfrm>
                        <a:off x="4208" y="944"/>
                        <a:ext cx="6" cy="6"/>
                      </a:xfrm>
                      <a:custGeom>
                        <a:avLst/>
                        <a:gdLst/>
                        <a:ahLst/>
                        <a:cxnLst>
                          <a:cxn ang="0">
                            <a:pos x="0" y="0"/>
                          </a:cxn>
                          <a:cxn ang="0">
                            <a:pos x="0" y="0"/>
                          </a:cxn>
                          <a:cxn ang="0">
                            <a:pos x="6" y="6"/>
                          </a:cxn>
                          <a:cxn ang="0">
                            <a:pos x="6" y="6"/>
                          </a:cxn>
                          <a:cxn ang="0">
                            <a:pos x="0" y="0"/>
                          </a:cxn>
                        </a:cxnLst>
                        <a:rect l="0" t="0" r="r" b="b"/>
                        <a:pathLst>
                          <a:path w="6" h="6">
                            <a:moveTo>
                              <a:pt x="0" y="0"/>
                            </a:moveTo>
                            <a:lnTo>
                              <a:pt x="0" y="0"/>
                            </a:lnTo>
                            <a:lnTo>
                              <a:pt x="6" y="6"/>
                            </a:lnTo>
                            <a:lnTo>
                              <a:pt x="6" y="6"/>
                            </a:lnTo>
                            <a:lnTo>
                              <a:pt x="0" y="0"/>
                            </a:lnTo>
                            <a:close/>
                          </a:path>
                        </a:pathLst>
                      </a:custGeom>
                      <a:solidFill>
                        <a:srgbClr val="000000"/>
                      </a:solidFill>
                      <a:ln w="9525">
                        <a:noFill/>
                        <a:round/>
                        <a:headEnd/>
                        <a:tailEnd/>
                      </a:ln>
                    </p:spPr>
                    <p:txBody>
                      <a:bodyPr/>
                      <a:lstStyle/>
                      <a:p>
                        <a:pPr>
                          <a:defRPr/>
                        </a:pPr>
                        <a:endParaRPr lang="en-US"/>
                      </a:p>
                    </p:txBody>
                  </p:sp>
                  <p:sp>
                    <p:nvSpPr>
                      <p:cNvPr id="1037" name="Freeform 394"/>
                      <p:cNvSpPr>
                        <a:spLocks/>
                      </p:cNvSpPr>
                      <p:nvPr/>
                    </p:nvSpPr>
                    <p:spPr bwMode="auto">
                      <a:xfrm>
                        <a:off x="4276" y="859"/>
                        <a:ext cx="70" cy="48"/>
                      </a:xfrm>
                      <a:custGeom>
                        <a:avLst/>
                        <a:gdLst/>
                        <a:ahLst/>
                        <a:cxnLst>
                          <a:cxn ang="0">
                            <a:pos x="0" y="43"/>
                          </a:cxn>
                          <a:cxn ang="0">
                            <a:pos x="66" y="0"/>
                          </a:cxn>
                          <a:cxn ang="0">
                            <a:pos x="70" y="8"/>
                          </a:cxn>
                          <a:cxn ang="0">
                            <a:pos x="6" y="48"/>
                          </a:cxn>
                          <a:cxn ang="0">
                            <a:pos x="0" y="43"/>
                          </a:cxn>
                        </a:cxnLst>
                        <a:rect l="0" t="0" r="r" b="b"/>
                        <a:pathLst>
                          <a:path w="70" h="48">
                            <a:moveTo>
                              <a:pt x="0" y="43"/>
                            </a:moveTo>
                            <a:lnTo>
                              <a:pt x="66" y="0"/>
                            </a:lnTo>
                            <a:lnTo>
                              <a:pt x="70" y="8"/>
                            </a:lnTo>
                            <a:lnTo>
                              <a:pt x="6" y="48"/>
                            </a:lnTo>
                            <a:lnTo>
                              <a:pt x="0" y="43"/>
                            </a:lnTo>
                            <a:close/>
                          </a:path>
                        </a:pathLst>
                      </a:custGeom>
                      <a:solidFill>
                        <a:srgbClr val="000000"/>
                      </a:solidFill>
                      <a:ln w="9525">
                        <a:noFill/>
                        <a:round/>
                        <a:headEnd/>
                        <a:tailEnd/>
                      </a:ln>
                    </p:spPr>
                    <p:txBody>
                      <a:bodyPr/>
                      <a:lstStyle/>
                      <a:p>
                        <a:pPr>
                          <a:defRPr/>
                        </a:pPr>
                        <a:endParaRPr lang="en-US"/>
                      </a:p>
                    </p:txBody>
                  </p:sp>
                  <p:sp>
                    <p:nvSpPr>
                      <p:cNvPr id="1038" name="Freeform 395"/>
                      <p:cNvSpPr>
                        <a:spLocks/>
                      </p:cNvSpPr>
                      <p:nvPr/>
                    </p:nvSpPr>
                    <p:spPr bwMode="auto">
                      <a:xfrm>
                        <a:off x="4369" y="824"/>
                        <a:ext cx="35" cy="25"/>
                      </a:xfrm>
                      <a:custGeom>
                        <a:avLst/>
                        <a:gdLst/>
                        <a:ahLst/>
                        <a:cxnLst>
                          <a:cxn ang="0">
                            <a:pos x="0" y="19"/>
                          </a:cxn>
                          <a:cxn ang="0">
                            <a:pos x="30" y="0"/>
                          </a:cxn>
                          <a:cxn ang="0">
                            <a:pos x="35" y="6"/>
                          </a:cxn>
                          <a:cxn ang="0">
                            <a:pos x="4" y="25"/>
                          </a:cxn>
                          <a:cxn ang="0">
                            <a:pos x="0" y="19"/>
                          </a:cxn>
                        </a:cxnLst>
                        <a:rect l="0" t="0" r="r" b="b"/>
                        <a:pathLst>
                          <a:path w="35" h="25">
                            <a:moveTo>
                              <a:pt x="0" y="19"/>
                            </a:moveTo>
                            <a:lnTo>
                              <a:pt x="30" y="0"/>
                            </a:lnTo>
                            <a:lnTo>
                              <a:pt x="35" y="6"/>
                            </a:lnTo>
                            <a:lnTo>
                              <a:pt x="4" y="25"/>
                            </a:lnTo>
                            <a:lnTo>
                              <a:pt x="0" y="19"/>
                            </a:lnTo>
                            <a:close/>
                          </a:path>
                        </a:pathLst>
                      </a:custGeom>
                      <a:solidFill>
                        <a:srgbClr val="000000"/>
                      </a:solidFill>
                      <a:ln w="9525">
                        <a:noFill/>
                        <a:round/>
                        <a:headEnd/>
                        <a:tailEnd/>
                      </a:ln>
                    </p:spPr>
                    <p:txBody>
                      <a:bodyPr/>
                      <a:lstStyle/>
                      <a:p>
                        <a:pPr>
                          <a:defRPr/>
                        </a:pPr>
                        <a:endParaRPr lang="en-US"/>
                      </a:p>
                    </p:txBody>
                  </p:sp>
                  <p:sp>
                    <p:nvSpPr>
                      <p:cNvPr id="1039" name="Freeform 396"/>
                      <p:cNvSpPr>
                        <a:spLocks/>
                      </p:cNvSpPr>
                      <p:nvPr/>
                    </p:nvSpPr>
                    <p:spPr bwMode="auto">
                      <a:xfrm>
                        <a:off x="4540" y="764"/>
                        <a:ext cx="72" cy="41"/>
                      </a:xfrm>
                      <a:custGeom>
                        <a:avLst/>
                        <a:gdLst/>
                        <a:ahLst/>
                        <a:cxnLst>
                          <a:cxn ang="0">
                            <a:pos x="0" y="35"/>
                          </a:cxn>
                          <a:cxn ang="0">
                            <a:pos x="70" y="0"/>
                          </a:cxn>
                          <a:cxn ang="0">
                            <a:pos x="72" y="8"/>
                          </a:cxn>
                          <a:cxn ang="0">
                            <a:pos x="2" y="41"/>
                          </a:cxn>
                          <a:cxn ang="0">
                            <a:pos x="0" y="35"/>
                          </a:cxn>
                        </a:cxnLst>
                        <a:rect l="0" t="0" r="r" b="b"/>
                        <a:pathLst>
                          <a:path w="72" h="41">
                            <a:moveTo>
                              <a:pt x="0" y="35"/>
                            </a:moveTo>
                            <a:lnTo>
                              <a:pt x="70" y="0"/>
                            </a:lnTo>
                            <a:lnTo>
                              <a:pt x="72" y="8"/>
                            </a:lnTo>
                            <a:lnTo>
                              <a:pt x="2" y="41"/>
                            </a:lnTo>
                            <a:lnTo>
                              <a:pt x="0" y="35"/>
                            </a:lnTo>
                            <a:close/>
                          </a:path>
                        </a:pathLst>
                      </a:custGeom>
                      <a:solidFill>
                        <a:srgbClr val="000000"/>
                      </a:solidFill>
                      <a:ln w="9525">
                        <a:noFill/>
                        <a:round/>
                        <a:headEnd/>
                        <a:tailEnd/>
                      </a:ln>
                    </p:spPr>
                    <p:txBody>
                      <a:bodyPr/>
                      <a:lstStyle/>
                      <a:p>
                        <a:pPr>
                          <a:defRPr/>
                        </a:pPr>
                        <a:endParaRPr lang="en-US"/>
                      </a:p>
                    </p:txBody>
                  </p:sp>
                  <p:sp>
                    <p:nvSpPr>
                      <p:cNvPr id="1040" name="Freeform 397"/>
                      <p:cNvSpPr>
                        <a:spLocks/>
                      </p:cNvSpPr>
                      <p:nvPr/>
                    </p:nvSpPr>
                    <p:spPr bwMode="auto">
                      <a:xfrm>
                        <a:off x="4637" y="733"/>
                        <a:ext cx="43" cy="25"/>
                      </a:xfrm>
                      <a:custGeom>
                        <a:avLst/>
                        <a:gdLst/>
                        <a:ahLst/>
                        <a:cxnLst>
                          <a:cxn ang="0">
                            <a:pos x="0" y="19"/>
                          </a:cxn>
                          <a:cxn ang="0">
                            <a:pos x="41" y="0"/>
                          </a:cxn>
                          <a:cxn ang="0">
                            <a:pos x="43" y="6"/>
                          </a:cxn>
                          <a:cxn ang="0">
                            <a:pos x="4" y="25"/>
                          </a:cxn>
                          <a:cxn ang="0">
                            <a:pos x="0" y="19"/>
                          </a:cxn>
                        </a:cxnLst>
                        <a:rect l="0" t="0" r="r" b="b"/>
                        <a:pathLst>
                          <a:path w="43" h="25">
                            <a:moveTo>
                              <a:pt x="0" y="19"/>
                            </a:moveTo>
                            <a:lnTo>
                              <a:pt x="41" y="0"/>
                            </a:lnTo>
                            <a:lnTo>
                              <a:pt x="43" y="6"/>
                            </a:lnTo>
                            <a:lnTo>
                              <a:pt x="4" y="25"/>
                            </a:lnTo>
                            <a:lnTo>
                              <a:pt x="0" y="19"/>
                            </a:lnTo>
                            <a:close/>
                          </a:path>
                        </a:pathLst>
                      </a:custGeom>
                      <a:solidFill>
                        <a:srgbClr val="000000"/>
                      </a:solidFill>
                      <a:ln w="9525">
                        <a:noFill/>
                        <a:round/>
                        <a:headEnd/>
                        <a:tailEnd/>
                      </a:ln>
                    </p:spPr>
                    <p:txBody>
                      <a:bodyPr/>
                      <a:lstStyle/>
                      <a:p>
                        <a:pPr>
                          <a:defRPr/>
                        </a:pPr>
                        <a:endParaRPr lang="en-US"/>
                      </a:p>
                    </p:txBody>
                  </p:sp>
                  <p:sp>
                    <p:nvSpPr>
                      <p:cNvPr id="1041" name="Freeform 398"/>
                      <p:cNvSpPr>
                        <a:spLocks/>
                      </p:cNvSpPr>
                      <p:nvPr/>
                    </p:nvSpPr>
                    <p:spPr bwMode="auto">
                      <a:xfrm>
                        <a:off x="4678" y="719"/>
                        <a:ext cx="33" cy="20"/>
                      </a:xfrm>
                      <a:custGeom>
                        <a:avLst/>
                        <a:gdLst/>
                        <a:ahLst/>
                        <a:cxnLst>
                          <a:cxn ang="0">
                            <a:pos x="0" y="14"/>
                          </a:cxn>
                          <a:cxn ang="0">
                            <a:pos x="31" y="0"/>
                          </a:cxn>
                          <a:cxn ang="0">
                            <a:pos x="33" y="8"/>
                          </a:cxn>
                          <a:cxn ang="0">
                            <a:pos x="2" y="20"/>
                          </a:cxn>
                          <a:cxn ang="0">
                            <a:pos x="0" y="14"/>
                          </a:cxn>
                        </a:cxnLst>
                        <a:rect l="0" t="0" r="r" b="b"/>
                        <a:pathLst>
                          <a:path w="33" h="20">
                            <a:moveTo>
                              <a:pt x="0" y="14"/>
                            </a:moveTo>
                            <a:lnTo>
                              <a:pt x="31" y="0"/>
                            </a:lnTo>
                            <a:lnTo>
                              <a:pt x="33" y="8"/>
                            </a:lnTo>
                            <a:lnTo>
                              <a:pt x="2" y="20"/>
                            </a:lnTo>
                            <a:lnTo>
                              <a:pt x="0" y="14"/>
                            </a:lnTo>
                            <a:close/>
                          </a:path>
                        </a:pathLst>
                      </a:custGeom>
                      <a:solidFill>
                        <a:srgbClr val="000000"/>
                      </a:solidFill>
                      <a:ln w="9525">
                        <a:noFill/>
                        <a:round/>
                        <a:headEnd/>
                        <a:tailEnd/>
                      </a:ln>
                    </p:spPr>
                    <p:txBody>
                      <a:bodyPr/>
                      <a:lstStyle/>
                      <a:p>
                        <a:pPr>
                          <a:defRPr/>
                        </a:pPr>
                        <a:endParaRPr lang="en-US"/>
                      </a:p>
                    </p:txBody>
                  </p:sp>
                  <p:sp>
                    <p:nvSpPr>
                      <p:cNvPr id="1042" name="Freeform 399"/>
                      <p:cNvSpPr>
                        <a:spLocks/>
                      </p:cNvSpPr>
                      <p:nvPr/>
                    </p:nvSpPr>
                    <p:spPr bwMode="auto">
                      <a:xfrm>
                        <a:off x="4678" y="733"/>
                        <a:ext cx="2" cy="6"/>
                      </a:xfrm>
                      <a:custGeom>
                        <a:avLst/>
                        <a:gdLst/>
                        <a:ahLst/>
                        <a:cxnLst>
                          <a:cxn ang="0">
                            <a:pos x="0" y="0"/>
                          </a:cxn>
                          <a:cxn ang="0">
                            <a:pos x="0" y="0"/>
                          </a:cxn>
                          <a:cxn ang="0">
                            <a:pos x="2" y="6"/>
                          </a:cxn>
                          <a:cxn ang="0">
                            <a:pos x="2" y="6"/>
                          </a:cxn>
                          <a:cxn ang="0">
                            <a:pos x="0" y="0"/>
                          </a:cxn>
                        </a:cxnLst>
                        <a:rect l="0" t="0" r="r" b="b"/>
                        <a:pathLst>
                          <a:path w="2" h="6">
                            <a:moveTo>
                              <a:pt x="0" y="0"/>
                            </a:moveTo>
                            <a:lnTo>
                              <a:pt x="0" y="0"/>
                            </a:lnTo>
                            <a:lnTo>
                              <a:pt x="2" y="6"/>
                            </a:lnTo>
                            <a:lnTo>
                              <a:pt x="2" y="6"/>
                            </a:lnTo>
                            <a:lnTo>
                              <a:pt x="0" y="0"/>
                            </a:lnTo>
                            <a:close/>
                          </a:path>
                        </a:pathLst>
                      </a:custGeom>
                      <a:solidFill>
                        <a:srgbClr val="000000"/>
                      </a:solidFill>
                      <a:ln w="9525">
                        <a:noFill/>
                        <a:round/>
                        <a:headEnd/>
                        <a:tailEnd/>
                      </a:ln>
                    </p:spPr>
                    <p:txBody>
                      <a:bodyPr/>
                      <a:lstStyle/>
                      <a:p>
                        <a:pPr>
                          <a:defRPr/>
                        </a:pPr>
                        <a:endParaRPr lang="en-US"/>
                      </a:p>
                    </p:txBody>
                  </p:sp>
                  <p:sp>
                    <p:nvSpPr>
                      <p:cNvPr id="1043" name="Freeform 400"/>
                      <p:cNvSpPr>
                        <a:spLocks/>
                      </p:cNvSpPr>
                      <p:nvPr/>
                    </p:nvSpPr>
                    <p:spPr bwMode="auto">
                      <a:xfrm>
                        <a:off x="4736" y="700"/>
                        <a:ext cx="24" cy="16"/>
                      </a:xfrm>
                      <a:custGeom>
                        <a:avLst/>
                        <a:gdLst/>
                        <a:ahLst/>
                        <a:cxnLst>
                          <a:cxn ang="0">
                            <a:pos x="0" y="8"/>
                          </a:cxn>
                          <a:cxn ang="0">
                            <a:pos x="22" y="0"/>
                          </a:cxn>
                          <a:cxn ang="0">
                            <a:pos x="24" y="6"/>
                          </a:cxn>
                          <a:cxn ang="0">
                            <a:pos x="4" y="16"/>
                          </a:cxn>
                          <a:cxn ang="0">
                            <a:pos x="0" y="8"/>
                          </a:cxn>
                        </a:cxnLst>
                        <a:rect l="0" t="0" r="r" b="b"/>
                        <a:pathLst>
                          <a:path w="24" h="16">
                            <a:moveTo>
                              <a:pt x="0" y="8"/>
                            </a:moveTo>
                            <a:lnTo>
                              <a:pt x="22" y="0"/>
                            </a:lnTo>
                            <a:lnTo>
                              <a:pt x="24" y="6"/>
                            </a:lnTo>
                            <a:lnTo>
                              <a:pt x="4" y="16"/>
                            </a:lnTo>
                            <a:lnTo>
                              <a:pt x="0" y="8"/>
                            </a:lnTo>
                            <a:close/>
                          </a:path>
                        </a:pathLst>
                      </a:custGeom>
                      <a:solidFill>
                        <a:srgbClr val="000000"/>
                      </a:solidFill>
                      <a:ln w="9525">
                        <a:noFill/>
                        <a:round/>
                        <a:headEnd/>
                        <a:tailEnd/>
                      </a:ln>
                    </p:spPr>
                    <p:txBody>
                      <a:bodyPr/>
                      <a:lstStyle/>
                      <a:p>
                        <a:pPr>
                          <a:defRPr/>
                        </a:pPr>
                        <a:endParaRPr lang="en-US"/>
                      </a:p>
                    </p:txBody>
                  </p:sp>
                  <p:sp>
                    <p:nvSpPr>
                      <p:cNvPr id="1044" name="Freeform 401"/>
                      <p:cNvSpPr>
                        <a:spLocks/>
                      </p:cNvSpPr>
                      <p:nvPr/>
                    </p:nvSpPr>
                    <p:spPr bwMode="auto">
                      <a:xfrm>
                        <a:off x="4309" y="878"/>
                        <a:ext cx="14" cy="20"/>
                      </a:xfrm>
                      <a:custGeom>
                        <a:avLst/>
                        <a:gdLst/>
                        <a:ahLst/>
                        <a:cxnLst>
                          <a:cxn ang="0">
                            <a:pos x="0" y="0"/>
                          </a:cxn>
                          <a:cxn ang="0">
                            <a:pos x="14" y="20"/>
                          </a:cxn>
                          <a:cxn ang="0">
                            <a:pos x="0" y="0"/>
                          </a:cxn>
                        </a:cxnLst>
                        <a:rect l="0" t="0" r="r" b="b"/>
                        <a:pathLst>
                          <a:path w="14" h="20">
                            <a:moveTo>
                              <a:pt x="0" y="0"/>
                            </a:moveTo>
                            <a:lnTo>
                              <a:pt x="14" y="20"/>
                            </a:lnTo>
                            <a:lnTo>
                              <a:pt x="0" y="0"/>
                            </a:lnTo>
                            <a:close/>
                          </a:path>
                        </a:pathLst>
                      </a:custGeom>
                      <a:solidFill>
                        <a:srgbClr val="FFFFFF"/>
                      </a:solidFill>
                      <a:ln w="9525">
                        <a:noFill/>
                        <a:round/>
                        <a:headEnd/>
                        <a:tailEnd/>
                      </a:ln>
                    </p:spPr>
                    <p:txBody>
                      <a:bodyPr/>
                      <a:lstStyle/>
                      <a:p>
                        <a:pPr>
                          <a:defRPr/>
                        </a:pPr>
                        <a:endParaRPr lang="en-US"/>
                      </a:p>
                    </p:txBody>
                  </p:sp>
                  <p:sp>
                    <p:nvSpPr>
                      <p:cNvPr id="1045" name="Line 402"/>
                      <p:cNvSpPr>
                        <a:spLocks noChangeShapeType="1"/>
                      </p:cNvSpPr>
                      <p:nvPr/>
                    </p:nvSpPr>
                    <p:spPr bwMode="auto">
                      <a:xfrm>
                        <a:off x="4313" y="882"/>
                        <a:ext cx="14" cy="20"/>
                      </a:xfrm>
                      <a:prstGeom prst="line">
                        <a:avLst/>
                      </a:prstGeom>
                      <a:noFill/>
                      <a:ln w="12700">
                        <a:solidFill>
                          <a:srgbClr val="000000"/>
                        </a:solidFill>
                        <a:round/>
                        <a:headEnd/>
                        <a:tailEnd/>
                      </a:ln>
                    </p:spPr>
                    <p:txBody>
                      <a:bodyPr/>
                      <a:lstStyle/>
                      <a:p>
                        <a:pPr>
                          <a:defRPr/>
                        </a:pPr>
                        <a:endParaRPr lang="en-US"/>
                      </a:p>
                    </p:txBody>
                  </p:sp>
                  <p:sp>
                    <p:nvSpPr>
                      <p:cNvPr id="1046" name="Freeform 403"/>
                      <p:cNvSpPr>
                        <a:spLocks/>
                      </p:cNvSpPr>
                      <p:nvPr/>
                    </p:nvSpPr>
                    <p:spPr bwMode="auto">
                      <a:xfrm>
                        <a:off x="4385" y="832"/>
                        <a:ext cx="12" cy="13"/>
                      </a:xfrm>
                      <a:custGeom>
                        <a:avLst/>
                        <a:gdLst/>
                        <a:ahLst/>
                        <a:cxnLst>
                          <a:cxn ang="0">
                            <a:pos x="0" y="0"/>
                          </a:cxn>
                          <a:cxn ang="0">
                            <a:pos x="12" y="13"/>
                          </a:cxn>
                          <a:cxn ang="0">
                            <a:pos x="0" y="0"/>
                          </a:cxn>
                        </a:cxnLst>
                        <a:rect l="0" t="0" r="r" b="b"/>
                        <a:pathLst>
                          <a:path w="12" h="13">
                            <a:moveTo>
                              <a:pt x="0" y="0"/>
                            </a:moveTo>
                            <a:lnTo>
                              <a:pt x="12" y="13"/>
                            </a:lnTo>
                            <a:lnTo>
                              <a:pt x="0" y="0"/>
                            </a:lnTo>
                            <a:close/>
                          </a:path>
                        </a:pathLst>
                      </a:custGeom>
                      <a:solidFill>
                        <a:srgbClr val="FFFFFF"/>
                      </a:solidFill>
                      <a:ln w="9525">
                        <a:noFill/>
                        <a:round/>
                        <a:headEnd/>
                        <a:tailEnd/>
                      </a:ln>
                    </p:spPr>
                    <p:txBody>
                      <a:bodyPr/>
                      <a:lstStyle/>
                      <a:p>
                        <a:pPr>
                          <a:defRPr/>
                        </a:pPr>
                        <a:endParaRPr lang="en-US"/>
                      </a:p>
                    </p:txBody>
                  </p:sp>
                  <p:sp>
                    <p:nvSpPr>
                      <p:cNvPr id="1047" name="Line 404"/>
                      <p:cNvSpPr>
                        <a:spLocks noChangeShapeType="1"/>
                      </p:cNvSpPr>
                      <p:nvPr/>
                    </p:nvSpPr>
                    <p:spPr bwMode="auto">
                      <a:xfrm>
                        <a:off x="4389" y="836"/>
                        <a:ext cx="11" cy="13"/>
                      </a:xfrm>
                      <a:prstGeom prst="line">
                        <a:avLst/>
                      </a:prstGeom>
                      <a:noFill/>
                      <a:ln w="12700">
                        <a:solidFill>
                          <a:srgbClr val="000000"/>
                        </a:solidFill>
                        <a:round/>
                        <a:headEnd/>
                        <a:tailEnd/>
                      </a:ln>
                    </p:spPr>
                    <p:txBody>
                      <a:bodyPr/>
                      <a:lstStyle/>
                      <a:p>
                        <a:pPr>
                          <a:defRPr/>
                        </a:pPr>
                        <a:endParaRPr lang="en-US"/>
                      </a:p>
                    </p:txBody>
                  </p:sp>
                  <p:sp>
                    <p:nvSpPr>
                      <p:cNvPr id="1048" name="Freeform 405"/>
                      <p:cNvSpPr>
                        <a:spLocks/>
                      </p:cNvSpPr>
                      <p:nvPr/>
                    </p:nvSpPr>
                    <p:spPr bwMode="auto">
                      <a:xfrm>
                        <a:off x="4672" y="735"/>
                        <a:ext cx="14" cy="19"/>
                      </a:xfrm>
                      <a:custGeom>
                        <a:avLst/>
                        <a:gdLst/>
                        <a:ahLst/>
                        <a:cxnLst>
                          <a:cxn ang="0">
                            <a:pos x="0" y="0"/>
                          </a:cxn>
                          <a:cxn ang="0">
                            <a:pos x="14" y="19"/>
                          </a:cxn>
                          <a:cxn ang="0">
                            <a:pos x="0" y="0"/>
                          </a:cxn>
                        </a:cxnLst>
                        <a:rect l="0" t="0" r="r" b="b"/>
                        <a:pathLst>
                          <a:path w="14" h="19">
                            <a:moveTo>
                              <a:pt x="0" y="0"/>
                            </a:moveTo>
                            <a:lnTo>
                              <a:pt x="14" y="19"/>
                            </a:lnTo>
                            <a:lnTo>
                              <a:pt x="0" y="0"/>
                            </a:lnTo>
                            <a:close/>
                          </a:path>
                        </a:pathLst>
                      </a:custGeom>
                      <a:solidFill>
                        <a:srgbClr val="FFFFFF"/>
                      </a:solidFill>
                      <a:ln w="9525">
                        <a:noFill/>
                        <a:round/>
                        <a:headEnd/>
                        <a:tailEnd/>
                      </a:ln>
                    </p:spPr>
                    <p:txBody>
                      <a:bodyPr/>
                      <a:lstStyle/>
                      <a:p>
                        <a:pPr>
                          <a:defRPr/>
                        </a:pPr>
                        <a:endParaRPr lang="en-US"/>
                      </a:p>
                    </p:txBody>
                  </p:sp>
                  <p:sp>
                    <p:nvSpPr>
                      <p:cNvPr id="1049" name="Line 406"/>
                      <p:cNvSpPr>
                        <a:spLocks noChangeShapeType="1"/>
                      </p:cNvSpPr>
                      <p:nvPr/>
                    </p:nvSpPr>
                    <p:spPr bwMode="auto">
                      <a:xfrm>
                        <a:off x="4676" y="739"/>
                        <a:ext cx="14" cy="19"/>
                      </a:xfrm>
                      <a:prstGeom prst="line">
                        <a:avLst/>
                      </a:prstGeom>
                      <a:noFill/>
                      <a:ln w="12700">
                        <a:solidFill>
                          <a:srgbClr val="000000"/>
                        </a:solidFill>
                        <a:round/>
                        <a:headEnd/>
                        <a:tailEnd/>
                      </a:ln>
                    </p:spPr>
                    <p:txBody>
                      <a:bodyPr/>
                      <a:lstStyle/>
                      <a:p>
                        <a:pPr>
                          <a:defRPr/>
                        </a:pPr>
                        <a:endParaRPr lang="en-US"/>
                      </a:p>
                    </p:txBody>
                  </p:sp>
                  <p:sp>
                    <p:nvSpPr>
                      <p:cNvPr id="1050" name="Rectangle 407"/>
                      <p:cNvSpPr>
                        <a:spLocks noChangeArrowheads="1"/>
                      </p:cNvSpPr>
                      <p:nvPr/>
                    </p:nvSpPr>
                    <p:spPr bwMode="auto">
                      <a:xfrm>
                        <a:off x="1794" y="3632"/>
                        <a:ext cx="21" cy="58"/>
                      </a:xfrm>
                      <a:prstGeom prst="rect">
                        <a:avLst/>
                      </a:prstGeom>
                      <a:noFill/>
                      <a:ln w="9525">
                        <a:noFill/>
                        <a:miter lim="800000"/>
                        <a:headEnd/>
                        <a:tailEnd/>
                      </a:ln>
                    </p:spPr>
                    <p:txBody>
                      <a:bodyPr wrap="none" lIns="0" tIns="0" rIns="0" bIns="0">
                        <a:spAutoFit/>
                      </a:bodyPr>
                      <a:lstStyle/>
                      <a:p>
                        <a:pPr>
                          <a:defRPr/>
                        </a:pPr>
                        <a:r>
                          <a:rPr lang="es-ES_tradnl" sz="600">
                            <a:solidFill>
                              <a:srgbClr val="000000"/>
                            </a:solidFill>
                            <a:effectLst/>
                            <a:latin typeface="Times" charset="0"/>
                          </a:rPr>
                          <a:t>?</a:t>
                        </a:r>
                        <a:endParaRPr lang="es-ES_tradnl" sz="2800">
                          <a:effectLst>
                            <a:outerShdw blurRad="38100" dist="38100" dir="2700000" algn="tl">
                              <a:srgbClr val="C0C0C0"/>
                            </a:outerShdw>
                          </a:effectLst>
                        </a:endParaRPr>
                      </a:p>
                    </p:txBody>
                  </p:sp>
                  <p:sp>
                    <p:nvSpPr>
                      <p:cNvPr id="1051" name="Line 408"/>
                      <p:cNvSpPr>
                        <a:spLocks noChangeShapeType="1"/>
                      </p:cNvSpPr>
                      <p:nvPr/>
                    </p:nvSpPr>
                    <p:spPr bwMode="auto">
                      <a:xfrm flipV="1">
                        <a:off x="1648" y="3727"/>
                        <a:ext cx="241" cy="167"/>
                      </a:xfrm>
                      <a:prstGeom prst="line">
                        <a:avLst/>
                      </a:prstGeom>
                      <a:noFill/>
                      <a:ln w="15875">
                        <a:solidFill>
                          <a:srgbClr val="000000"/>
                        </a:solidFill>
                        <a:round/>
                        <a:headEnd/>
                        <a:tailEnd/>
                      </a:ln>
                    </p:spPr>
                    <p:txBody>
                      <a:bodyPr/>
                      <a:lstStyle/>
                      <a:p>
                        <a:pPr>
                          <a:defRPr/>
                        </a:pPr>
                        <a:endParaRPr lang="en-US"/>
                      </a:p>
                    </p:txBody>
                  </p:sp>
                  <p:sp>
                    <p:nvSpPr>
                      <p:cNvPr id="1052" name="Freeform 409"/>
                      <p:cNvSpPr>
                        <a:spLocks/>
                      </p:cNvSpPr>
                      <p:nvPr/>
                    </p:nvSpPr>
                    <p:spPr bwMode="auto">
                      <a:xfrm>
                        <a:off x="1883" y="3716"/>
                        <a:ext cx="18" cy="29"/>
                      </a:xfrm>
                      <a:custGeom>
                        <a:avLst/>
                        <a:gdLst/>
                        <a:ahLst/>
                        <a:cxnLst>
                          <a:cxn ang="0">
                            <a:pos x="0" y="25"/>
                          </a:cxn>
                          <a:cxn ang="0">
                            <a:pos x="12" y="0"/>
                          </a:cxn>
                          <a:cxn ang="0">
                            <a:pos x="18" y="4"/>
                          </a:cxn>
                          <a:cxn ang="0">
                            <a:pos x="8" y="29"/>
                          </a:cxn>
                          <a:cxn ang="0">
                            <a:pos x="0" y="25"/>
                          </a:cxn>
                        </a:cxnLst>
                        <a:rect l="0" t="0" r="r" b="b"/>
                        <a:pathLst>
                          <a:path w="18" h="29">
                            <a:moveTo>
                              <a:pt x="0" y="25"/>
                            </a:moveTo>
                            <a:lnTo>
                              <a:pt x="12" y="0"/>
                            </a:lnTo>
                            <a:lnTo>
                              <a:pt x="18" y="4"/>
                            </a:lnTo>
                            <a:lnTo>
                              <a:pt x="8" y="29"/>
                            </a:lnTo>
                            <a:lnTo>
                              <a:pt x="0" y="25"/>
                            </a:lnTo>
                            <a:close/>
                          </a:path>
                        </a:pathLst>
                      </a:custGeom>
                      <a:solidFill>
                        <a:srgbClr val="000000"/>
                      </a:solidFill>
                      <a:ln w="9525">
                        <a:noFill/>
                        <a:round/>
                        <a:headEnd/>
                        <a:tailEnd/>
                      </a:ln>
                    </p:spPr>
                    <p:txBody>
                      <a:bodyPr/>
                      <a:lstStyle/>
                      <a:p>
                        <a:pPr>
                          <a:defRPr/>
                        </a:pPr>
                        <a:endParaRPr lang="en-US"/>
                      </a:p>
                    </p:txBody>
                  </p:sp>
                  <p:sp>
                    <p:nvSpPr>
                      <p:cNvPr id="1053" name="Freeform 410"/>
                      <p:cNvSpPr>
                        <a:spLocks/>
                      </p:cNvSpPr>
                      <p:nvPr/>
                    </p:nvSpPr>
                    <p:spPr bwMode="auto">
                      <a:xfrm>
                        <a:off x="1876" y="3718"/>
                        <a:ext cx="19" cy="7"/>
                      </a:xfrm>
                      <a:custGeom>
                        <a:avLst/>
                        <a:gdLst/>
                        <a:ahLst/>
                        <a:cxnLst>
                          <a:cxn ang="0">
                            <a:pos x="0" y="0"/>
                          </a:cxn>
                          <a:cxn ang="0">
                            <a:pos x="19" y="0"/>
                          </a:cxn>
                          <a:cxn ang="0">
                            <a:pos x="19" y="6"/>
                          </a:cxn>
                          <a:cxn ang="0">
                            <a:pos x="0" y="7"/>
                          </a:cxn>
                          <a:cxn ang="0">
                            <a:pos x="0" y="0"/>
                          </a:cxn>
                        </a:cxnLst>
                        <a:rect l="0" t="0" r="r" b="b"/>
                        <a:pathLst>
                          <a:path w="19" h="7">
                            <a:moveTo>
                              <a:pt x="0" y="0"/>
                            </a:moveTo>
                            <a:lnTo>
                              <a:pt x="19" y="0"/>
                            </a:lnTo>
                            <a:lnTo>
                              <a:pt x="19" y="6"/>
                            </a:lnTo>
                            <a:lnTo>
                              <a:pt x="0" y="7"/>
                            </a:lnTo>
                            <a:lnTo>
                              <a:pt x="0" y="0"/>
                            </a:lnTo>
                            <a:close/>
                          </a:path>
                        </a:pathLst>
                      </a:custGeom>
                      <a:solidFill>
                        <a:srgbClr val="000000"/>
                      </a:solidFill>
                      <a:ln w="9525">
                        <a:noFill/>
                        <a:round/>
                        <a:headEnd/>
                        <a:tailEnd/>
                      </a:ln>
                    </p:spPr>
                    <p:txBody>
                      <a:bodyPr/>
                      <a:lstStyle/>
                      <a:p>
                        <a:pPr>
                          <a:defRPr/>
                        </a:pPr>
                        <a:endParaRPr lang="en-US"/>
                      </a:p>
                    </p:txBody>
                  </p:sp>
                  <p:grpSp>
                    <p:nvGrpSpPr>
                      <p:cNvPr id="9" name="Group 411"/>
                      <p:cNvGrpSpPr>
                        <a:grpSpLocks/>
                      </p:cNvGrpSpPr>
                      <p:nvPr/>
                    </p:nvGrpSpPr>
                    <p:grpSpPr bwMode="auto">
                      <a:xfrm>
                        <a:off x="2497" y="1968"/>
                        <a:ext cx="1480" cy="942"/>
                        <a:chOff x="2497" y="1968"/>
                        <a:chExt cx="1480" cy="942"/>
                      </a:xfrm>
                    </p:grpSpPr>
                    <p:sp>
                      <p:nvSpPr>
                        <p:cNvPr id="1214" name="Freeform 412"/>
                        <p:cNvSpPr>
                          <a:spLocks/>
                        </p:cNvSpPr>
                        <p:nvPr/>
                      </p:nvSpPr>
                      <p:spPr bwMode="auto">
                        <a:xfrm>
                          <a:off x="3220" y="2880"/>
                          <a:ext cx="7" cy="30"/>
                        </a:xfrm>
                        <a:custGeom>
                          <a:avLst/>
                          <a:gdLst/>
                          <a:ahLst/>
                          <a:cxnLst>
                            <a:cxn ang="0">
                              <a:pos x="0" y="28"/>
                            </a:cxn>
                            <a:cxn ang="0">
                              <a:pos x="0" y="0"/>
                            </a:cxn>
                            <a:cxn ang="0">
                              <a:pos x="7" y="0"/>
                            </a:cxn>
                            <a:cxn ang="0">
                              <a:pos x="5" y="30"/>
                            </a:cxn>
                            <a:cxn ang="0">
                              <a:pos x="0" y="28"/>
                            </a:cxn>
                          </a:cxnLst>
                          <a:rect l="0" t="0" r="r" b="b"/>
                          <a:pathLst>
                            <a:path w="7" h="30">
                              <a:moveTo>
                                <a:pt x="0" y="28"/>
                              </a:moveTo>
                              <a:lnTo>
                                <a:pt x="0" y="0"/>
                              </a:lnTo>
                              <a:lnTo>
                                <a:pt x="7" y="0"/>
                              </a:lnTo>
                              <a:lnTo>
                                <a:pt x="5" y="30"/>
                              </a:lnTo>
                              <a:lnTo>
                                <a:pt x="0" y="28"/>
                              </a:lnTo>
                              <a:close/>
                            </a:path>
                          </a:pathLst>
                        </a:custGeom>
                        <a:solidFill>
                          <a:srgbClr val="FF0000"/>
                        </a:solidFill>
                        <a:ln w="9525">
                          <a:noFill/>
                          <a:round/>
                          <a:headEnd/>
                          <a:tailEnd/>
                        </a:ln>
                      </p:spPr>
                      <p:txBody>
                        <a:bodyPr/>
                        <a:lstStyle/>
                        <a:p>
                          <a:pPr>
                            <a:defRPr/>
                          </a:pPr>
                          <a:endParaRPr lang="en-US"/>
                        </a:p>
                      </p:txBody>
                    </p:sp>
                    <p:sp>
                      <p:nvSpPr>
                        <p:cNvPr id="1215" name="Rectangle 413"/>
                        <p:cNvSpPr>
                          <a:spLocks noChangeArrowheads="1"/>
                        </p:cNvSpPr>
                        <p:nvPr/>
                      </p:nvSpPr>
                      <p:spPr bwMode="auto">
                        <a:xfrm>
                          <a:off x="3222" y="2822"/>
                          <a:ext cx="7" cy="27"/>
                        </a:xfrm>
                        <a:prstGeom prst="rect">
                          <a:avLst/>
                        </a:prstGeom>
                        <a:solidFill>
                          <a:srgbClr val="FF0000"/>
                        </a:solidFill>
                        <a:ln w="9525">
                          <a:noFill/>
                          <a:miter lim="800000"/>
                          <a:headEnd/>
                          <a:tailEnd/>
                        </a:ln>
                      </p:spPr>
                      <p:txBody>
                        <a:bodyPr/>
                        <a:lstStyle/>
                        <a:p>
                          <a:pPr>
                            <a:defRPr/>
                          </a:pPr>
                          <a:endParaRPr lang="en-US"/>
                        </a:p>
                      </p:txBody>
                    </p:sp>
                    <p:sp>
                      <p:nvSpPr>
                        <p:cNvPr id="1216" name="Rectangle 414"/>
                        <p:cNvSpPr>
                          <a:spLocks noChangeArrowheads="1"/>
                        </p:cNvSpPr>
                        <p:nvPr/>
                      </p:nvSpPr>
                      <p:spPr bwMode="auto">
                        <a:xfrm>
                          <a:off x="3223" y="2762"/>
                          <a:ext cx="8" cy="29"/>
                        </a:xfrm>
                        <a:prstGeom prst="rect">
                          <a:avLst/>
                        </a:prstGeom>
                        <a:solidFill>
                          <a:srgbClr val="FF0000"/>
                        </a:solidFill>
                        <a:ln w="9525">
                          <a:noFill/>
                          <a:miter lim="800000"/>
                          <a:headEnd/>
                          <a:tailEnd/>
                        </a:ln>
                      </p:spPr>
                      <p:txBody>
                        <a:bodyPr/>
                        <a:lstStyle/>
                        <a:p>
                          <a:pPr>
                            <a:defRPr/>
                          </a:pPr>
                          <a:endParaRPr lang="en-US"/>
                        </a:p>
                      </p:txBody>
                    </p:sp>
                    <p:sp>
                      <p:nvSpPr>
                        <p:cNvPr id="1217" name="Rectangle 415"/>
                        <p:cNvSpPr>
                          <a:spLocks noChangeArrowheads="1"/>
                        </p:cNvSpPr>
                        <p:nvPr/>
                      </p:nvSpPr>
                      <p:spPr bwMode="auto">
                        <a:xfrm>
                          <a:off x="3225" y="2704"/>
                          <a:ext cx="8" cy="27"/>
                        </a:xfrm>
                        <a:prstGeom prst="rect">
                          <a:avLst/>
                        </a:prstGeom>
                        <a:solidFill>
                          <a:srgbClr val="FF0000"/>
                        </a:solidFill>
                        <a:ln w="9525">
                          <a:noFill/>
                          <a:miter lim="800000"/>
                          <a:headEnd/>
                          <a:tailEnd/>
                        </a:ln>
                      </p:spPr>
                      <p:txBody>
                        <a:bodyPr/>
                        <a:lstStyle/>
                        <a:p>
                          <a:pPr>
                            <a:defRPr/>
                          </a:pPr>
                          <a:endParaRPr lang="en-US"/>
                        </a:p>
                      </p:txBody>
                    </p:sp>
                    <p:sp>
                      <p:nvSpPr>
                        <p:cNvPr id="1218" name="Freeform 416"/>
                        <p:cNvSpPr>
                          <a:spLocks/>
                        </p:cNvSpPr>
                        <p:nvPr/>
                      </p:nvSpPr>
                      <p:spPr bwMode="auto">
                        <a:xfrm>
                          <a:off x="3229" y="2646"/>
                          <a:ext cx="12" cy="27"/>
                        </a:xfrm>
                        <a:custGeom>
                          <a:avLst/>
                          <a:gdLst/>
                          <a:ahLst/>
                          <a:cxnLst>
                            <a:cxn ang="0">
                              <a:pos x="0" y="27"/>
                            </a:cxn>
                            <a:cxn ang="0">
                              <a:pos x="4" y="0"/>
                            </a:cxn>
                            <a:cxn ang="0">
                              <a:pos x="12" y="0"/>
                            </a:cxn>
                            <a:cxn ang="0">
                              <a:pos x="8" y="27"/>
                            </a:cxn>
                            <a:cxn ang="0">
                              <a:pos x="0" y="27"/>
                            </a:cxn>
                          </a:cxnLst>
                          <a:rect l="0" t="0" r="r" b="b"/>
                          <a:pathLst>
                            <a:path w="12" h="27">
                              <a:moveTo>
                                <a:pt x="0" y="27"/>
                              </a:moveTo>
                              <a:lnTo>
                                <a:pt x="4" y="0"/>
                              </a:lnTo>
                              <a:lnTo>
                                <a:pt x="12" y="0"/>
                              </a:lnTo>
                              <a:lnTo>
                                <a:pt x="8" y="27"/>
                              </a:lnTo>
                              <a:lnTo>
                                <a:pt x="0" y="27"/>
                              </a:lnTo>
                              <a:close/>
                            </a:path>
                          </a:pathLst>
                        </a:custGeom>
                        <a:solidFill>
                          <a:srgbClr val="FF0000"/>
                        </a:solidFill>
                        <a:ln w="9525">
                          <a:noFill/>
                          <a:round/>
                          <a:headEnd/>
                          <a:tailEnd/>
                        </a:ln>
                      </p:spPr>
                      <p:txBody>
                        <a:bodyPr/>
                        <a:lstStyle/>
                        <a:p>
                          <a:pPr>
                            <a:defRPr/>
                          </a:pPr>
                          <a:endParaRPr lang="en-US"/>
                        </a:p>
                      </p:txBody>
                    </p:sp>
                    <p:sp>
                      <p:nvSpPr>
                        <p:cNvPr id="1219" name="Freeform 417"/>
                        <p:cNvSpPr>
                          <a:spLocks/>
                        </p:cNvSpPr>
                        <p:nvPr/>
                      </p:nvSpPr>
                      <p:spPr bwMode="auto">
                        <a:xfrm>
                          <a:off x="3239" y="2588"/>
                          <a:ext cx="12" cy="27"/>
                        </a:xfrm>
                        <a:custGeom>
                          <a:avLst/>
                          <a:gdLst/>
                          <a:ahLst/>
                          <a:cxnLst>
                            <a:cxn ang="0">
                              <a:pos x="0" y="27"/>
                            </a:cxn>
                            <a:cxn ang="0">
                              <a:pos x="4" y="0"/>
                            </a:cxn>
                            <a:cxn ang="0">
                              <a:pos x="12" y="0"/>
                            </a:cxn>
                            <a:cxn ang="0">
                              <a:pos x="8" y="27"/>
                            </a:cxn>
                            <a:cxn ang="0">
                              <a:pos x="0" y="27"/>
                            </a:cxn>
                          </a:cxnLst>
                          <a:rect l="0" t="0" r="r" b="b"/>
                          <a:pathLst>
                            <a:path w="12" h="27">
                              <a:moveTo>
                                <a:pt x="0" y="27"/>
                              </a:moveTo>
                              <a:lnTo>
                                <a:pt x="4" y="0"/>
                              </a:lnTo>
                              <a:lnTo>
                                <a:pt x="12" y="0"/>
                              </a:lnTo>
                              <a:lnTo>
                                <a:pt x="8" y="27"/>
                              </a:lnTo>
                              <a:lnTo>
                                <a:pt x="0" y="27"/>
                              </a:lnTo>
                              <a:close/>
                            </a:path>
                          </a:pathLst>
                        </a:custGeom>
                        <a:solidFill>
                          <a:srgbClr val="FF0000"/>
                        </a:solidFill>
                        <a:ln w="9525">
                          <a:noFill/>
                          <a:round/>
                          <a:headEnd/>
                          <a:tailEnd/>
                        </a:ln>
                      </p:spPr>
                      <p:txBody>
                        <a:bodyPr/>
                        <a:lstStyle/>
                        <a:p>
                          <a:pPr>
                            <a:defRPr/>
                          </a:pPr>
                          <a:endParaRPr lang="en-US"/>
                        </a:p>
                      </p:txBody>
                    </p:sp>
                    <p:sp>
                      <p:nvSpPr>
                        <p:cNvPr id="1220" name="Freeform 418"/>
                        <p:cNvSpPr>
                          <a:spLocks/>
                        </p:cNvSpPr>
                        <p:nvPr/>
                      </p:nvSpPr>
                      <p:spPr bwMode="auto">
                        <a:xfrm>
                          <a:off x="3249" y="2530"/>
                          <a:ext cx="11" cy="27"/>
                        </a:xfrm>
                        <a:custGeom>
                          <a:avLst/>
                          <a:gdLst/>
                          <a:ahLst/>
                          <a:cxnLst>
                            <a:cxn ang="0">
                              <a:pos x="0" y="27"/>
                            </a:cxn>
                            <a:cxn ang="0">
                              <a:pos x="4" y="0"/>
                            </a:cxn>
                            <a:cxn ang="0">
                              <a:pos x="11" y="0"/>
                            </a:cxn>
                            <a:cxn ang="0">
                              <a:pos x="8" y="27"/>
                            </a:cxn>
                            <a:cxn ang="0">
                              <a:pos x="0" y="27"/>
                            </a:cxn>
                          </a:cxnLst>
                          <a:rect l="0" t="0" r="r" b="b"/>
                          <a:pathLst>
                            <a:path w="11" h="27">
                              <a:moveTo>
                                <a:pt x="0" y="27"/>
                              </a:moveTo>
                              <a:lnTo>
                                <a:pt x="4" y="0"/>
                              </a:lnTo>
                              <a:lnTo>
                                <a:pt x="11" y="0"/>
                              </a:lnTo>
                              <a:lnTo>
                                <a:pt x="8" y="27"/>
                              </a:lnTo>
                              <a:lnTo>
                                <a:pt x="0" y="27"/>
                              </a:lnTo>
                              <a:close/>
                            </a:path>
                          </a:pathLst>
                        </a:custGeom>
                        <a:solidFill>
                          <a:srgbClr val="FF0000"/>
                        </a:solidFill>
                        <a:ln w="9525">
                          <a:noFill/>
                          <a:round/>
                          <a:headEnd/>
                          <a:tailEnd/>
                        </a:ln>
                      </p:spPr>
                      <p:txBody>
                        <a:bodyPr/>
                        <a:lstStyle/>
                        <a:p>
                          <a:pPr>
                            <a:defRPr/>
                          </a:pPr>
                          <a:endParaRPr lang="en-US"/>
                        </a:p>
                      </p:txBody>
                    </p:sp>
                    <p:sp>
                      <p:nvSpPr>
                        <p:cNvPr id="1221" name="Freeform 419"/>
                        <p:cNvSpPr>
                          <a:spLocks/>
                        </p:cNvSpPr>
                        <p:nvPr/>
                      </p:nvSpPr>
                      <p:spPr bwMode="auto">
                        <a:xfrm>
                          <a:off x="3258" y="2471"/>
                          <a:ext cx="12" cy="28"/>
                        </a:xfrm>
                        <a:custGeom>
                          <a:avLst/>
                          <a:gdLst/>
                          <a:ahLst/>
                          <a:cxnLst>
                            <a:cxn ang="0">
                              <a:pos x="0" y="28"/>
                            </a:cxn>
                            <a:cxn ang="0">
                              <a:pos x="4" y="0"/>
                            </a:cxn>
                            <a:cxn ang="0">
                              <a:pos x="12" y="0"/>
                            </a:cxn>
                            <a:cxn ang="0">
                              <a:pos x="8" y="28"/>
                            </a:cxn>
                            <a:cxn ang="0">
                              <a:pos x="0" y="28"/>
                            </a:cxn>
                          </a:cxnLst>
                          <a:rect l="0" t="0" r="r" b="b"/>
                          <a:pathLst>
                            <a:path w="12" h="28">
                              <a:moveTo>
                                <a:pt x="0" y="28"/>
                              </a:moveTo>
                              <a:lnTo>
                                <a:pt x="4" y="0"/>
                              </a:lnTo>
                              <a:lnTo>
                                <a:pt x="12" y="0"/>
                              </a:lnTo>
                              <a:lnTo>
                                <a:pt x="8" y="28"/>
                              </a:lnTo>
                              <a:lnTo>
                                <a:pt x="0" y="28"/>
                              </a:lnTo>
                              <a:close/>
                            </a:path>
                          </a:pathLst>
                        </a:custGeom>
                        <a:solidFill>
                          <a:srgbClr val="FF0000"/>
                        </a:solidFill>
                        <a:ln w="9525">
                          <a:noFill/>
                          <a:round/>
                          <a:headEnd/>
                          <a:tailEnd/>
                        </a:ln>
                      </p:spPr>
                      <p:txBody>
                        <a:bodyPr/>
                        <a:lstStyle/>
                        <a:p>
                          <a:pPr>
                            <a:defRPr/>
                          </a:pPr>
                          <a:endParaRPr lang="en-US"/>
                        </a:p>
                      </p:txBody>
                    </p:sp>
                    <p:sp>
                      <p:nvSpPr>
                        <p:cNvPr id="1222" name="Freeform 420"/>
                        <p:cNvSpPr>
                          <a:spLocks/>
                        </p:cNvSpPr>
                        <p:nvPr/>
                      </p:nvSpPr>
                      <p:spPr bwMode="auto">
                        <a:xfrm>
                          <a:off x="3270" y="2413"/>
                          <a:ext cx="16" cy="29"/>
                        </a:xfrm>
                        <a:custGeom>
                          <a:avLst/>
                          <a:gdLst/>
                          <a:ahLst/>
                          <a:cxnLst>
                            <a:cxn ang="0">
                              <a:pos x="0" y="27"/>
                            </a:cxn>
                            <a:cxn ang="0">
                              <a:pos x="8" y="0"/>
                            </a:cxn>
                            <a:cxn ang="0">
                              <a:pos x="16" y="2"/>
                            </a:cxn>
                            <a:cxn ang="0">
                              <a:pos x="8" y="29"/>
                            </a:cxn>
                            <a:cxn ang="0">
                              <a:pos x="0" y="27"/>
                            </a:cxn>
                          </a:cxnLst>
                          <a:rect l="0" t="0" r="r" b="b"/>
                          <a:pathLst>
                            <a:path w="16" h="29">
                              <a:moveTo>
                                <a:pt x="0" y="27"/>
                              </a:moveTo>
                              <a:lnTo>
                                <a:pt x="8" y="0"/>
                              </a:lnTo>
                              <a:lnTo>
                                <a:pt x="16" y="2"/>
                              </a:lnTo>
                              <a:lnTo>
                                <a:pt x="8" y="29"/>
                              </a:lnTo>
                              <a:lnTo>
                                <a:pt x="0" y="27"/>
                              </a:lnTo>
                              <a:close/>
                            </a:path>
                          </a:pathLst>
                        </a:custGeom>
                        <a:solidFill>
                          <a:srgbClr val="FF0000"/>
                        </a:solidFill>
                        <a:ln w="9525">
                          <a:noFill/>
                          <a:round/>
                          <a:headEnd/>
                          <a:tailEnd/>
                        </a:ln>
                      </p:spPr>
                      <p:txBody>
                        <a:bodyPr/>
                        <a:lstStyle/>
                        <a:p>
                          <a:pPr>
                            <a:defRPr/>
                          </a:pPr>
                          <a:endParaRPr lang="en-US"/>
                        </a:p>
                      </p:txBody>
                    </p:sp>
                    <p:sp>
                      <p:nvSpPr>
                        <p:cNvPr id="1223" name="Freeform 421"/>
                        <p:cNvSpPr>
                          <a:spLocks/>
                        </p:cNvSpPr>
                        <p:nvPr/>
                      </p:nvSpPr>
                      <p:spPr bwMode="auto">
                        <a:xfrm>
                          <a:off x="3286" y="2357"/>
                          <a:ext cx="13" cy="27"/>
                        </a:xfrm>
                        <a:custGeom>
                          <a:avLst/>
                          <a:gdLst/>
                          <a:ahLst/>
                          <a:cxnLst>
                            <a:cxn ang="0">
                              <a:pos x="0" y="25"/>
                            </a:cxn>
                            <a:cxn ang="0">
                              <a:pos x="7" y="0"/>
                            </a:cxn>
                            <a:cxn ang="0">
                              <a:pos x="13" y="2"/>
                            </a:cxn>
                            <a:cxn ang="0">
                              <a:pos x="7" y="27"/>
                            </a:cxn>
                            <a:cxn ang="0">
                              <a:pos x="0" y="25"/>
                            </a:cxn>
                          </a:cxnLst>
                          <a:rect l="0" t="0" r="r" b="b"/>
                          <a:pathLst>
                            <a:path w="13" h="27">
                              <a:moveTo>
                                <a:pt x="0" y="25"/>
                              </a:moveTo>
                              <a:lnTo>
                                <a:pt x="7" y="0"/>
                              </a:lnTo>
                              <a:lnTo>
                                <a:pt x="13" y="2"/>
                              </a:lnTo>
                              <a:lnTo>
                                <a:pt x="7" y="27"/>
                              </a:lnTo>
                              <a:lnTo>
                                <a:pt x="0" y="25"/>
                              </a:lnTo>
                              <a:close/>
                            </a:path>
                          </a:pathLst>
                        </a:custGeom>
                        <a:solidFill>
                          <a:srgbClr val="FF0000"/>
                        </a:solidFill>
                        <a:ln w="9525">
                          <a:noFill/>
                          <a:round/>
                          <a:headEnd/>
                          <a:tailEnd/>
                        </a:ln>
                      </p:spPr>
                      <p:txBody>
                        <a:bodyPr/>
                        <a:lstStyle/>
                        <a:p>
                          <a:pPr>
                            <a:defRPr/>
                          </a:pPr>
                          <a:endParaRPr lang="en-US"/>
                        </a:p>
                      </p:txBody>
                    </p:sp>
                    <p:sp>
                      <p:nvSpPr>
                        <p:cNvPr id="1224" name="Freeform 422"/>
                        <p:cNvSpPr>
                          <a:spLocks/>
                        </p:cNvSpPr>
                        <p:nvPr/>
                      </p:nvSpPr>
                      <p:spPr bwMode="auto">
                        <a:xfrm>
                          <a:off x="3309" y="2309"/>
                          <a:ext cx="25" cy="25"/>
                        </a:xfrm>
                        <a:custGeom>
                          <a:avLst/>
                          <a:gdLst/>
                          <a:ahLst/>
                          <a:cxnLst>
                            <a:cxn ang="0">
                              <a:pos x="0" y="19"/>
                            </a:cxn>
                            <a:cxn ang="0">
                              <a:pos x="19" y="0"/>
                            </a:cxn>
                            <a:cxn ang="0">
                              <a:pos x="25" y="4"/>
                            </a:cxn>
                            <a:cxn ang="0">
                              <a:pos x="6" y="25"/>
                            </a:cxn>
                            <a:cxn ang="0">
                              <a:pos x="0" y="19"/>
                            </a:cxn>
                          </a:cxnLst>
                          <a:rect l="0" t="0" r="r" b="b"/>
                          <a:pathLst>
                            <a:path w="25" h="25">
                              <a:moveTo>
                                <a:pt x="0" y="19"/>
                              </a:moveTo>
                              <a:lnTo>
                                <a:pt x="19" y="0"/>
                              </a:lnTo>
                              <a:lnTo>
                                <a:pt x="25" y="4"/>
                              </a:lnTo>
                              <a:lnTo>
                                <a:pt x="6" y="25"/>
                              </a:lnTo>
                              <a:lnTo>
                                <a:pt x="0" y="19"/>
                              </a:lnTo>
                              <a:close/>
                            </a:path>
                          </a:pathLst>
                        </a:custGeom>
                        <a:solidFill>
                          <a:srgbClr val="FF0000"/>
                        </a:solidFill>
                        <a:ln w="9525">
                          <a:noFill/>
                          <a:round/>
                          <a:headEnd/>
                          <a:tailEnd/>
                        </a:ln>
                      </p:spPr>
                      <p:txBody>
                        <a:bodyPr/>
                        <a:lstStyle/>
                        <a:p>
                          <a:pPr>
                            <a:defRPr/>
                          </a:pPr>
                          <a:endParaRPr lang="en-US"/>
                        </a:p>
                      </p:txBody>
                    </p:sp>
                    <p:sp>
                      <p:nvSpPr>
                        <p:cNvPr id="1225" name="Freeform 423"/>
                        <p:cNvSpPr>
                          <a:spLocks/>
                        </p:cNvSpPr>
                        <p:nvPr/>
                      </p:nvSpPr>
                      <p:spPr bwMode="auto">
                        <a:xfrm>
                          <a:off x="3350" y="2266"/>
                          <a:ext cx="23" cy="25"/>
                        </a:xfrm>
                        <a:custGeom>
                          <a:avLst/>
                          <a:gdLst/>
                          <a:ahLst/>
                          <a:cxnLst>
                            <a:cxn ang="0">
                              <a:pos x="0" y="19"/>
                            </a:cxn>
                            <a:cxn ang="0">
                              <a:pos x="19" y="0"/>
                            </a:cxn>
                            <a:cxn ang="0">
                              <a:pos x="23" y="4"/>
                            </a:cxn>
                            <a:cxn ang="0">
                              <a:pos x="6" y="25"/>
                            </a:cxn>
                            <a:cxn ang="0">
                              <a:pos x="0" y="19"/>
                            </a:cxn>
                          </a:cxnLst>
                          <a:rect l="0" t="0" r="r" b="b"/>
                          <a:pathLst>
                            <a:path w="23" h="25">
                              <a:moveTo>
                                <a:pt x="0" y="19"/>
                              </a:moveTo>
                              <a:lnTo>
                                <a:pt x="19" y="0"/>
                              </a:lnTo>
                              <a:lnTo>
                                <a:pt x="23" y="4"/>
                              </a:lnTo>
                              <a:lnTo>
                                <a:pt x="6" y="25"/>
                              </a:lnTo>
                              <a:lnTo>
                                <a:pt x="0" y="19"/>
                              </a:lnTo>
                              <a:close/>
                            </a:path>
                          </a:pathLst>
                        </a:custGeom>
                        <a:solidFill>
                          <a:srgbClr val="FF0000"/>
                        </a:solidFill>
                        <a:ln w="9525">
                          <a:noFill/>
                          <a:round/>
                          <a:headEnd/>
                          <a:tailEnd/>
                        </a:ln>
                      </p:spPr>
                      <p:txBody>
                        <a:bodyPr/>
                        <a:lstStyle/>
                        <a:p>
                          <a:pPr>
                            <a:defRPr/>
                          </a:pPr>
                          <a:endParaRPr lang="en-US"/>
                        </a:p>
                      </p:txBody>
                    </p:sp>
                    <p:sp>
                      <p:nvSpPr>
                        <p:cNvPr id="1226" name="Freeform 424"/>
                        <p:cNvSpPr>
                          <a:spLocks/>
                        </p:cNvSpPr>
                        <p:nvPr/>
                      </p:nvSpPr>
                      <p:spPr bwMode="auto">
                        <a:xfrm>
                          <a:off x="3391" y="2223"/>
                          <a:ext cx="23" cy="26"/>
                        </a:xfrm>
                        <a:custGeom>
                          <a:avLst/>
                          <a:gdLst/>
                          <a:ahLst/>
                          <a:cxnLst>
                            <a:cxn ang="0">
                              <a:pos x="0" y="20"/>
                            </a:cxn>
                            <a:cxn ang="0">
                              <a:pos x="17" y="0"/>
                            </a:cxn>
                            <a:cxn ang="0">
                              <a:pos x="23" y="4"/>
                            </a:cxn>
                            <a:cxn ang="0">
                              <a:pos x="3" y="26"/>
                            </a:cxn>
                            <a:cxn ang="0">
                              <a:pos x="0" y="20"/>
                            </a:cxn>
                          </a:cxnLst>
                          <a:rect l="0" t="0" r="r" b="b"/>
                          <a:pathLst>
                            <a:path w="23" h="26">
                              <a:moveTo>
                                <a:pt x="0" y="20"/>
                              </a:moveTo>
                              <a:lnTo>
                                <a:pt x="17" y="0"/>
                              </a:lnTo>
                              <a:lnTo>
                                <a:pt x="23" y="4"/>
                              </a:lnTo>
                              <a:lnTo>
                                <a:pt x="3" y="26"/>
                              </a:lnTo>
                              <a:lnTo>
                                <a:pt x="0" y="20"/>
                              </a:lnTo>
                              <a:close/>
                            </a:path>
                          </a:pathLst>
                        </a:custGeom>
                        <a:solidFill>
                          <a:srgbClr val="FF0000"/>
                        </a:solidFill>
                        <a:ln w="9525">
                          <a:noFill/>
                          <a:round/>
                          <a:headEnd/>
                          <a:tailEnd/>
                        </a:ln>
                      </p:spPr>
                      <p:txBody>
                        <a:bodyPr/>
                        <a:lstStyle/>
                        <a:p>
                          <a:pPr>
                            <a:defRPr/>
                          </a:pPr>
                          <a:endParaRPr lang="en-US"/>
                        </a:p>
                      </p:txBody>
                    </p:sp>
                    <p:sp>
                      <p:nvSpPr>
                        <p:cNvPr id="1227" name="Freeform 425"/>
                        <p:cNvSpPr>
                          <a:spLocks/>
                        </p:cNvSpPr>
                        <p:nvPr/>
                      </p:nvSpPr>
                      <p:spPr bwMode="auto">
                        <a:xfrm>
                          <a:off x="3431" y="2185"/>
                          <a:ext cx="20" cy="21"/>
                        </a:xfrm>
                        <a:custGeom>
                          <a:avLst/>
                          <a:gdLst/>
                          <a:ahLst/>
                          <a:cxnLst>
                            <a:cxn ang="0">
                              <a:pos x="0" y="15"/>
                            </a:cxn>
                            <a:cxn ang="0">
                              <a:pos x="14" y="0"/>
                            </a:cxn>
                            <a:cxn ang="0">
                              <a:pos x="20" y="5"/>
                            </a:cxn>
                            <a:cxn ang="0">
                              <a:pos x="4" y="21"/>
                            </a:cxn>
                            <a:cxn ang="0">
                              <a:pos x="0" y="15"/>
                            </a:cxn>
                          </a:cxnLst>
                          <a:rect l="0" t="0" r="r" b="b"/>
                          <a:pathLst>
                            <a:path w="20" h="21">
                              <a:moveTo>
                                <a:pt x="0" y="15"/>
                              </a:moveTo>
                              <a:lnTo>
                                <a:pt x="14" y="0"/>
                              </a:lnTo>
                              <a:lnTo>
                                <a:pt x="20" y="5"/>
                              </a:lnTo>
                              <a:lnTo>
                                <a:pt x="4" y="21"/>
                              </a:lnTo>
                              <a:lnTo>
                                <a:pt x="0" y="15"/>
                              </a:lnTo>
                              <a:close/>
                            </a:path>
                          </a:pathLst>
                        </a:custGeom>
                        <a:solidFill>
                          <a:srgbClr val="FF0000"/>
                        </a:solidFill>
                        <a:ln w="9525">
                          <a:noFill/>
                          <a:round/>
                          <a:headEnd/>
                          <a:tailEnd/>
                        </a:ln>
                      </p:spPr>
                      <p:txBody>
                        <a:bodyPr/>
                        <a:lstStyle/>
                        <a:p>
                          <a:pPr>
                            <a:defRPr/>
                          </a:pPr>
                          <a:endParaRPr lang="en-US"/>
                        </a:p>
                      </p:txBody>
                    </p:sp>
                    <p:sp>
                      <p:nvSpPr>
                        <p:cNvPr id="1228" name="Freeform 426"/>
                        <p:cNvSpPr>
                          <a:spLocks/>
                        </p:cNvSpPr>
                        <p:nvPr/>
                      </p:nvSpPr>
                      <p:spPr bwMode="auto">
                        <a:xfrm>
                          <a:off x="3445" y="2181"/>
                          <a:ext cx="10" cy="9"/>
                        </a:xfrm>
                        <a:custGeom>
                          <a:avLst/>
                          <a:gdLst/>
                          <a:ahLst/>
                          <a:cxnLst>
                            <a:cxn ang="0">
                              <a:pos x="0" y="4"/>
                            </a:cxn>
                            <a:cxn ang="0">
                              <a:pos x="6" y="0"/>
                            </a:cxn>
                            <a:cxn ang="0">
                              <a:pos x="10" y="6"/>
                            </a:cxn>
                            <a:cxn ang="0">
                              <a:pos x="6" y="9"/>
                            </a:cxn>
                            <a:cxn ang="0">
                              <a:pos x="0" y="4"/>
                            </a:cxn>
                          </a:cxnLst>
                          <a:rect l="0" t="0" r="r" b="b"/>
                          <a:pathLst>
                            <a:path w="10" h="9">
                              <a:moveTo>
                                <a:pt x="0" y="4"/>
                              </a:moveTo>
                              <a:lnTo>
                                <a:pt x="6" y="0"/>
                              </a:lnTo>
                              <a:lnTo>
                                <a:pt x="10" y="6"/>
                              </a:lnTo>
                              <a:lnTo>
                                <a:pt x="6" y="9"/>
                              </a:lnTo>
                              <a:lnTo>
                                <a:pt x="0" y="4"/>
                              </a:lnTo>
                              <a:close/>
                            </a:path>
                          </a:pathLst>
                        </a:custGeom>
                        <a:solidFill>
                          <a:srgbClr val="FF0000"/>
                        </a:solidFill>
                        <a:ln w="9525">
                          <a:noFill/>
                          <a:round/>
                          <a:headEnd/>
                          <a:tailEnd/>
                        </a:ln>
                      </p:spPr>
                      <p:txBody>
                        <a:bodyPr/>
                        <a:lstStyle/>
                        <a:p>
                          <a:pPr>
                            <a:defRPr/>
                          </a:pPr>
                          <a:endParaRPr lang="en-US"/>
                        </a:p>
                      </p:txBody>
                    </p:sp>
                    <p:sp>
                      <p:nvSpPr>
                        <p:cNvPr id="1229" name="Freeform 427"/>
                        <p:cNvSpPr>
                          <a:spLocks/>
                        </p:cNvSpPr>
                        <p:nvPr/>
                      </p:nvSpPr>
                      <p:spPr bwMode="auto">
                        <a:xfrm>
                          <a:off x="3445" y="2185"/>
                          <a:ext cx="6" cy="5"/>
                        </a:xfrm>
                        <a:custGeom>
                          <a:avLst/>
                          <a:gdLst/>
                          <a:ahLst/>
                          <a:cxnLst>
                            <a:cxn ang="0">
                              <a:pos x="0" y="0"/>
                            </a:cxn>
                            <a:cxn ang="0">
                              <a:pos x="0" y="0"/>
                            </a:cxn>
                            <a:cxn ang="0">
                              <a:pos x="6" y="5"/>
                            </a:cxn>
                            <a:cxn ang="0">
                              <a:pos x="6" y="5"/>
                            </a:cxn>
                            <a:cxn ang="0">
                              <a:pos x="0" y="0"/>
                            </a:cxn>
                          </a:cxnLst>
                          <a:rect l="0" t="0" r="r" b="b"/>
                          <a:pathLst>
                            <a:path w="6" h="5">
                              <a:moveTo>
                                <a:pt x="0" y="0"/>
                              </a:moveTo>
                              <a:lnTo>
                                <a:pt x="0" y="0"/>
                              </a:lnTo>
                              <a:lnTo>
                                <a:pt x="6" y="5"/>
                              </a:lnTo>
                              <a:lnTo>
                                <a:pt x="6" y="5"/>
                              </a:lnTo>
                              <a:lnTo>
                                <a:pt x="0" y="0"/>
                              </a:lnTo>
                              <a:close/>
                            </a:path>
                          </a:pathLst>
                        </a:custGeom>
                        <a:solidFill>
                          <a:srgbClr val="FF0000"/>
                        </a:solidFill>
                        <a:ln w="9525">
                          <a:noFill/>
                          <a:round/>
                          <a:headEnd/>
                          <a:tailEnd/>
                        </a:ln>
                      </p:spPr>
                      <p:txBody>
                        <a:bodyPr/>
                        <a:lstStyle/>
                        <a:p>
                          <a:pPr>
                            <a:defRPr/>
                          </a:pPr>
                          <a:endParaRPr lang="en-US"/>
                        </a:p>
                      </p:txBody>
                    </p:sp>
                    <p:sp>
                      <p:nvSpPr>
                        <p:cNvPr id="1230" name="Freeform 428"/>
                        <p:cNvSpPr>
                          <a:spLocks/>
                        </p:cNvSpPr>
                        <p:nvPr/>
                      </p:nvSpPr>
                      <p:spPr bwMode="auto">
                        <a:xfrm>
                          <a:off x="3478" y="2148"/>
                          <a:ext cx="27" cy="21"/>
                        </a:xfrm>
                        <a:custGeom>
                          <a:avLst/>
                          <a:gdLst/>
                          <a:ahLst/>
                          <a:cxnLst>
                            <a:cxn ang="0">
                              <a:pos x="0" y="15"/>
                            </a:cxn>
                            <a:cxn ang="0">
                              <a:pos x="23" y="0"/>
                            </a:cxn>
                            <a:cxn ang="0">
                              <a:pos x="27" y="6"/>
                            </a:cxn>
                            <a:cxn ang="0">
                              <a:pos x="4" y="21"/>
                            </a:cxn>
                            <a:cxn ang="0">
                              <a:pos x="0" y="15"/>
                            </a:cxn>
                          </a:cxnLst>
                          <a:rect l="0" t="0" r="r" b="b"/>
                          <a:pathLst>
                            <a:path w="27" h="21">
                              <a:moveTo>
                                <a:pt x="0" y="15"/>
                              </a:moveTo>
                              <a:lnTo>
                                <a:pt x="23" y="0"/>
                              </a:lnTo>
                              <a:lnTo>
                                <a:pt x="27" y="6"/>
                              </a:lnTo>
                              <a:lnTo>
                                <a:pt x="4" y="21"/>
                              </a:lnTo>
                              <a:lnTo>
                                <a:pt x="0" y="15"/>
                              </a:lnTo>
                              <a:close/>
                            </a:path>
                          </a:pathLst>
                        </a:custGeom>
                        <a:solidFill>
                          <a:srgbClr val="FF0000"/>
                        </a:solidFill>
                        <a:ln w="9525">
                          <a:noFill/>
                          <a:round/>
                          <a:headEnd/>
                          <a:tailEnd/>
                        </a:ln>
                      </p:spPr>
                      <p:txBody>
                        <a:bodyPr/>
                        <a:lstStyle/>
                        <a:p>
                          <a:pPr>
                            <a:defRPr/>
                          </a:pPr>
                          <a:endParaRPr lang="en-US"/>
                        </a:p>
                      </p:txBody>
                    </p:sp>
                    <p:sp>
                      <p:nvSpPr>
                        <p:cNvPr id="1231" name="Freeform 429"/>
                        <p:cNvSpPr>
                          <a:spLocks/>
                        </p:cNvSpPr>
                        <p:nvPr/>
                      </p:nvSpPr>
                      <p:spPr bwMode="auto">
                        <a:xfrm>
                          <a:off x="3526" y="2115"/>
                          <a:ext cx="28" cy="23"/>
                        </a:xfrm>
                        <a:custGeom>
                          <a:avLst/>
                          <a:gdLst/>
                          <a:ahLst/>
                          <a:cxnLst>
                            <a:cxn ang="0">
                              <a:pos x="0" y="15"/>
                            </a:cxn>
                            <a:cxn ang="0">
                              <a:pos x="24" y="0"/>
                            </a:cxn>
                            <a:cxn ang="0">
                              <a:pos x="28" y="8"/>
                            </a:cxn>
                            <a:cxn ang="0">
                              <a:pos x="4" y="23"/>
                            </a:cxn>
                            <a:cxn ang="0">
                              <a:pos x="0" y="15"/>
                            </a:cxn>
                          </a:cxnLst>
                          <a:rect l="0" t="0" r="r" b="b"/>
                          <a:pathLst>
                            <a:path w="28" h="23">
                              <a:moveTo>
                                <a:pt x="0" y="15"/>
                              </a:moveTo>
                              <a:lnTo>
                                <a:pt x="24" y="0"/>
                              </a:lnTo>
                              <a:lnTo>
                                <a:pt x="28" y="8"/>
                              </a:lnTo>
                              <a:lnTo>
                                <a:pt x="4" y="23"/>
                              </a:lnTo>
                              <a:lnTo>
                                <a:pt x="0" y="15"/>
                              </a:lnTo>
                              <a:close/>
                            </a:path>
                          </a:pathLst>
                        </a:custGeom>
                        <a:solidFill>
                          <a:srgbClr val="FF0000"/>
                        </a:solidFill>
                        <a:ln w="9525">
                          <a:noFill/>
                          <a:round/>
                          <a:headEnd/>
                          <a:tailEnd/>
                        </a:ln>
                      </p:spPr>
                      <p:txBody>
                        <a:bodyPr/>
                        <a:lstStyle/>
                        <a:p>
                          <a:pPr>
                            <a:defRPr/>
                          </a:pPr>
                          <a:endParaRPr lang="en-US"/>
                        </a:p>
                      </p:txBody>
                    </p:sp>
                    <p:sp>
                      <p:nvSpPr>
                        <p:cNvPr id="1232" name="Freeform 430"/>
                        <p:cNvSpPr>
                          <a:spLocks/>
                        </p:cNvSpPr>
                        <p:nvPr/>
                      </p:nvSpPr>
                      <p:spPr bwMode="auto">
                        <a:xfrm>
                          <a:off x="3575" y="2082"/>
                          <a:ext cx="27" cy="23"/>
                        </a:xfrm>
                        <a:custGeom>
                          <a:avLst/>
                          <a:gdLst/>
                          <a:ahLst/>
                          <a:cxnLst>
                            <a:cxn ang="0">
                              <a:pos x="0" y="15"/>
                            </a:cxn>
                            <a:cxn ang="0">
                              <a:pos x="23" y="0"/>
                            </a:cxn>
                            <a:cxn ang="0">
                              <a:pos x="27" y="8"/>
                            </a:cxn>
                            <a:cxn ang="0">
                              <a:pos x="4" y="23"/>
                            </a:cxn>
                            <a:cxn ang="0">
                              <a:pos x="0" y="15"/>
                            </a:cxn>
                          </a:cxnLst>
                          <a:rect l="0" t="0" r="r" b="b"/>
                          <a:pathLst>
                            <a:path w="27" h="23">
                              <a:moveTo>
                                <a:pt x="0" y="15"/>
                              </a:moveTo>
                              <a:lnTo>
                                <a:pt x="23" y="0"/>
                              </a:lnTo>
                              <a:lnTo>
                                <a:pt x="27" y="8"/>
                              </a:lnTo>
                              <a:lnTo>
                                <a:pt x="4" y="23"/>
                              </a:lnTo>
                              <a:lnTo>
                                <a:pt x="0" y="15"/>
                              </a:lnTo>
                              <a:close/>
                            </a:path>
                          </a:pathLst>
                        </a:custGeom>
                        <a:solidFill>
                          <a:srgbClr val="FF0000"/>
                        </a:solidFill>
                        <a:ln w="9525">
                          <a:noFill/>
                          <a:round/>
                          <a:headEnd/>
                          <a:tailEnd/>
                        </a:ln>
                      </p:spPr>
                      <p:txBody>
                        <a:bodyPr/>
                        <a:lstStyle/>
                        <a:p>
                          <a:pPr>
                            <a:defRPr/>
                          </a:pPr>
                          <a:endParaRPr lang="en-US"/>
                        </a:p>
                      </p:txBody>
                    </p:sp>
                    <p:sp>
                      <p:nvSpPr>
                        <p:cNvPr id="1233" name="Freeform 431"/>
                        <p:cNvSpPr>
                          <a:spLocks/>
                        </p:cNvSpPr>
                        <p:nvPr/>
                      </p:nvSpPr>
                      <p:spPr bwMode="auto">
                        <a:xfrm>
                          <a:off x="3624" y="2061"/>
                          <a:ext cx="13" cy="11"/>
                        </a:xfrm>
                        <a:custGeom>
                          <a:avLst/>
                          <a:gdLst/>
                          <a:ahLst/>
                          <a:cxnLst>
                            <a:cxn ang="0">
                              <a:pos x="0" y="3"/>
                            </a:cxn>
                            <a:cxn ang="0">
                              <a:pos x="7" y="0"/>
                            </a:cxn>
                            <a:cxn ang="0">
                              <a:pos x="13" y="5"/>
                            </a:cxn>
                            <a:cxn ang="0">
                              <a:pos x="5" y="11"/>
                            </a:cxn>
                            <a:cxn ang="0">
                              <a:pos x="0" y="3"/>
                            </a:cxn>
                          </a:cxnLst>
                          <a:rect l="0" t="0" r="r" b="b"/>
                          <a:pathLst>
                            <a:path w="13" h="11">
                              <a:moveTo>
                                <a:pt x="0" y="3"/>
                              </a:moveTo>
                              <a:lnTo>
                                <a:pt x="7" y="0"/>
                              </a:lnTo>
                              <a:lnTo>
                                <a:pt x="13" y="5"/>
                              </a:lnTo>
                              <a:lnTo>
                                <a:pt x="5" y="11"/>
                              </a:lnTo>
                              <a:lnTo>
                                <a:pt x="0" y="3"/>
                              </a:lnTo>
                              <a:close/>
                            </a:path>
                          </a:pathLst>
                        </a:custGeom>
                        <a:solidFill>
                          <a:srgbClr val="FF0000"/>
                        </a:solidFill>
                        <a:ln w="9525">
                          <a:noFill/>
                          <a:round/>
                          <a:headEnd/>
                          <a:tailEnd/>
                        </a:ln>
                      </p:spPr>
                      <p:txBody>
                        <a:bodyPr/>
                        <a:lstStyle/>
                        <a:p>
                          <a:pPr>
                            <a:defRPr/>
                          </a:pPr>
                          <a:endParaRPr lang="en-US"/>
                        </a:p>
                      </p:txBody>
                    </p:sp>
                    <p:sp>
                      <p:nvSpPr>
                        <p:cNvPr id="1234" name="Freeform 432"/>
                        <p:cNvSpPr>
                          <a:spLocks/>
                        </p:cNvSpPr>
                        <p:nvPr/>
                      </p:nvSpPr>
                      <p:spPr bwMode="auto">
                        <a:xfrm>
                          <a:off x="3633" y="2055"/>
                          <a:ext cx="20" cy="11"/>
                        </a:xfrm>
                        <a:custGeom>
                          <a:avLst/>
                          <a:gdLst/>
                          <a:ahLst/>
                          <a:cxnLst>
                            <a:cxn ang="0">
                              <a:pos x="0" y="6"/>
                            </a:cxn>
                            <a:cxn ang="0">
                              <a:pos x="18" y="0"/>
                            </a:cxn>
                            <a:cxn ang="0">
                              <a:pos x="20" y="6"/>
                            </a:cxn>
                            <a:cxn ang="0">
                              <a:pos x="2" y="11"/>
                            </a:cxn>
                            <a:cxn ang="0">
                              <a:pos x="0" y="6"/>
                            </a:cxn>
                          </a:cxnLst>
                          <a:rect l="0" t="0" r="r" b="b"/>
                          <a:pathLst>
                            <a:path w="20" h="11">
                              <a:moveTo>
                                <a:pt x="0" y="6"/>
                              </a:moveTo>
                              <a:lnTo>
                                <a:pt x="18" y="0"/>
                              </a:lnTo>
                              <a:lnTo>
                                <a:pt x="20" y="6"/>
                              </a:lnTo>
                              <a:lnTo>
                                <a:pt x="2" y="11"/>
                              </a:lnTo>
                              <a:lnTo>
                                <a:pt x="0" y="6"/>
                              </a:lnTo>
                              <a:close/>
                            </a:path>
                          </a:pathLst>
                        </a:custGeom>
                        <a:solidFill>
                          <a:srgbClr val="FF0000"/>
                        </a:solidFill>
                        <a:ln w="9525">
                          <a:noFill/>
                          <a:round/>
                          <a:headEnd/>
                          <a:tailEnd/>
                        </a:ln>
                      </p:spPr>
                      <p:txBody>
                        <a:bodyPr/>
                        <a:lstStyle/>
                        <a:p>
                          <a:pPr>
                            <a:defRPr/>
                          </a:pPr>
                          <a:endParaRPr lang="en-US"/>
                        </a:p>
                      </p:txBody>
                    </p:sp>
                    <p:sp>
                      <p:nvSpPr>
                        <p:cNvPr id="1235" name="Freeform 433"/>
                        <p:cNvSpPr>
                          <a:spLocks/>
                        </p:cNvSpPr>
                        <p:nvPr/>
                      </p:nvSpPr>
                      <p:spPr bwMode="auto">
                        <a:xfrm>
                          <a:off x="3631" y="2061"/>
                          <a:ext cx="6" cy="5"/>
                        </a:xfrm>
                        <a:custGeom>
                          <a:avLst/>
                          <a:gdLst/>
                          <a:ahLst/>
                          <a:cxnLst>
                            <a:cxn ang="0">
                              <a:pos x="2" y="0"/>
                            </a:cxn>
                            <a:cxn ang="0">
                              <a:pos x="0" y="0"/>
                            </a:cxn>
                            <a:cxn ang="0">
                              <a:pos x="6" y="5"/>
                            </a:cxn>
                            <a:cxn ang="0">
                              <a:pos x="4" y="5"/>
                            </a:cxn>
                            <a:cxn ang="0">
                              <a:pos x="2" y="0"/>
                            </a:cxn>
                          </a:cxnLst>
                          <a:rect l="0" t="0" r="r" b="b"/>
                          <a:pathLst>
                            <a:path w="6" h="5">
                              <a:moveTo>
                                <a:pt x="2" y="0"/>
                              </a:moveTo>
                              <a:lnTo>
                                <a:pt x="0" y="0"/>
                              </a:lnTo>
                              <a:lnTo>
                                <a:pt x="6" y="5"/>
                              </a:lnTo>
                              <a:lnTo>
                                <a:pt x="4" y="5"/>
                              </a:lnTo>
                              <a:lnTo>
                                <a:pt x="2" y="0"/>
                              </a:lnTo>
                              <a:close/>
                            </a:path>
                          </a:pathLst>
                        </a:custGeom>
                        <a:solidFill>
                          <a:srgbClr val="FF0000"/>
                        </a:solidFill>
                        <a:ln w="9525">
                          <a:noFill/>
                          <a:round/>
                          <a:headEnd/>
                          <a:tailEnd/>
                        </a:ln>
                      </p:spPr>
                      <p:txBody>
                        <a:bodyPr/>
                        <a:lstStyle/>
                        <a:p>
                          <a:pPr>
                            <a:defRPr/>
                          </a:pPr>
                          <a:endParaRPr lang="en-US"/>
                        </a:p>
                      </p:txBody>
                    </p:sp>
                    <p:sp>
                      <p:nvSpPr>
                        <p:cNvPr id="1236" name="Freeform 434"/>
                        <p:cNvSpPr>
                          <a:spLocks/>
                        </p:cNvSpPr>
                        <p:nvPr/>
                      </p:nvSpPr>
                      <p:spPr bwMode="auto">
                        <a:xfrm>
                          <a:off x="3680" y="2035"/>
                          <a:ext cx="29" cy="16"/>
                        </a:xfrm>
                        <a:custGeom>
                          <a:avLst/>
                          <a:gdLst/>
                          <a:ahLst/>
                          <a:cxnLst>
                            <a:cxn ang="0">
                              <a:pos x="0" y="8"/>
                            </a:cxn>
                            <a:cxn ang="0">
                              <a:pos x="27" y="0"/>
                            </a:cxn>
                            <a:cxn ang="0">
                              <a:pos x="29" y="8"/>
                            </a:cxn>
                            <a:cxn ang="0">
                              <a:pos x="2" y="16"/>
                            </a:cxn>
                            <a:cxn ang="0">
                              <a:pos x="0" y="8"/>
                            </a:cxn>
                          </a:cxnLst>
                          <a:rect l="0" t="0" r="r" b="b"/>
                          <a:pathLst>
                            <a:path w="29" h="16">
                              <a:moveTo>
                                <a:pt x="0" y="8"/>
                              </a:moveTo>
                              <a:lnTo>
                                <a:pt x="27" y="0"/>
                              </a:lnTo>
                              <a:lnTo>
                                <a:pt x="29" y="8"/>
                              </a:lnTo>
                              <a:lnTo>
                                <a:pt x="2" y="16"/>
                              </a:lnTo>
                              <a:lnTo>
                                <a:pt x="0" y="8"/>
                              </a:lnTo>
                              <a:close/>
                            </a:path>
                          </a:pathLst>
                        </a:custGeom>
                        <a:solidFill>
                          <a:srgbClr val="FF0000"/>
                        </a:solidFill>
                        <a:ln w="9525">
                          <a:noFill/>
                          <a:round/>
                          <a:headEnd/>
                          <a:tailEnd/>
                        </a:ln>
                      </p:spPr>
                      <p:txBody>
                        <a:bodyPr/>
                        <a:lstStyle/>
                        <a:p>
                          <a:pPr>
                            <a:defRPr/>
                          </a:pPr>
                          <a:endParaRPr lang="en-US"/>
                        </a:p>
                      </p:txBody>
                    </p:sp>
                    <p:sp>
                      <p:nvSpPr>
                        <p:cNvPr id="1237" name="Freeform 435"/>
                        <p:cNvSpPr>
                          <a:spLocks/>
                        </p:cNvSpPr>
                        <p:nvPr/>
                      </p:nvSpPr>
                      <p:spPr bwMode="auto">
                        <a:xfrm>
                          <a:off x="3736" y="2016"/>
                          <a:ext cx="29" cy="17"/>
                        </a:xfrm>
                        <a:custGeom>
                          <a:avLst/>
                          <a:gdLst/>
                          <a:ahLst/>
                          <a:cxnLst>
                            <a:cxn ang="0">
                              <a:pos x="0" y="10"/>
                            </a:cxn>
                            <a:cxn ang="0">
                              <a:pos x="27" y="0"/>
                            </a:cxn>
                            <a:cxn ang="0">
                              <a:pos x="29" y="8"/>
                            </a:cxn>
                            <a:cxn ang="0">
                              <a:pos x="2" y="17"/>
                            </a:cxn>
                            <a:cxn ang="0">
                              <a:pos x="0" y="10"/>
                            </a:cxn>
                          </a:cxnLst>
                          <a:rect l="0" t="0" r="r" b="b"/>
                          <a:pathLst>
                            <a:path w="29" h="17">
                              <a:moveTo>
                                <a:pt x="0" y="10"/>
                              </a:moveTo>
                              <a:lnTo>
                                <a:pt x="27" y="0"/>
                              </a:lnTo>
                              <a:lnTo>
                                <a:pt x="29" y="8"/>
                              </a:lnTo>
                              <a:lnTo>
                                <a:pt x="2" y="17"/>
                              </a:lnTo>
                              <a:lnTo>
                                <a:pt x="0" y="10"/>
                              </a:lnTo>
                              <a:close/>
                            </a:path>
                          </a:pathLst>
                        </a:custGeom>
                        <a:solidFill>
                          <a:srgbClr val="FF0000"/>
                        </a:solidFill>
                        <a:ln w="9525">
                          <a:noFill/>
                          <a:round/>
                          <a:headEnd/>
                          <a:tailEnd/>
                        </a:ln>
                      </p:spPr>
                      <p:txBody>
                        <a:bodyPr/>
                        <a:lstStyle/>
                        <a:p>
                          <a:pPr>
                            <a:defRPr/>
                          </a:pPr>
                          <a:endParaRPr lang="en-US"/>
                        </a:p>
                      </p:txBody>
                    </p:sp>
                    <p:sp>
                      <p:nvSpPr>
                        <p:cNvPr id="1238" name="Freeform 436"/>
                        <p:cNvSpPr>
                          <a:spLocks/>
                        </p:cNvSpPr>
                        <p:nvPr/>
                      </p:nvSpPr>
                      <p:spPr bwMode="auto">
                        <a:xfrm>
                          <a:off x="3793" y="2006"/>
                          <a:ext cx="5" cy="8"/>
                        </a:xfrm>
                        <a:custGeom>
                          <a:avLst/>
                          <a:gdLst/>
                          <a:ahLst/>
                          <a:cxnLst>
                            <a:cxn ang="0">
                              <a:pos x="0" y="0"/>
                            </a:cxn>
                            <a:cxn ang="0">
                              <a:pos x="3" y="0"/>
                            </a:cxn>
                            <a:cxn ang="0">
                              <a:pos x="5" y="6"/>
                            </a:cxn>
                            <a:cxn ang="0">
                              <a:pos x="2" y="8"/>
                            </a:cxn>
                            <a:cxn ang="0">
                              <a:pos x="0" y="0"/>
                            </a:cxn>
                          </a:cxnLst>
                          <a:rect l="0" t="0" r="r" b="b"/>
                          <a:pathLst>
                            <a:path w="5" h="8">
                              <a:moveTo>
                                <a:pt x="0" y="0"/>
                              </a:moveTo>
                              <a:lnTo>
                                <a:pt x="3" y="0"/>
                              </a:lnTo>
                              <a:lnTo>
                                <a:pt x="5" y="6"/>
                              </a:lnTo>
                              <a:lnTo>
                                <a:pt x="2" y="8"/>
                              </a:lnTo>
                              <a:lnTo>
                                <a:pt x="0" y="0"/>
                              </a:lnTo>
                              <a:close/>
                            </a:path>
                          </a:pathLst>
                        </a:custGeom>
                        <a:solidFill>
                          <a:srgbClr val="FF0000"/>
                        </a:solidFill>
                        <a:ln w="9525">
                          <a:noFill/>
                          <a:round/>
                          <a:headEnd/>
                          <a:tailEnd/>
                        </a:ln>
                      </p:spPr>
                      <p:txBody>
                        <a:bodyPr/>
                        <a:lstStyle/>
                        <a:p>
                          <a:pPr>
                            <a:defRPr/>
                          </a:pPr>
                          <a:endParaRPr lang="en-US"/>
                        </a:p>
                      </p:txBody>
                    </p:sp>
                    <p:sp>
                      <p:nvSpPr>
                        <p:cNvPr id="1239" name="Freeform 437"/>
                        <p:cNvSpPr>
                          <a:spLocks/>
                        </p:cNvSpPr>
                        <p:nvPr/>
                      </p:nvSpPr>
                      <p:spPr bwMode="auto">
                        <a:xfrm>
                          <a:off x="3796" y="2001"/>
                          <a:ext cx="26" cy="11"/>
                        </a:xfrm>
                        <a:custGeom>
                          <a:avLst/>
                          <a:gdLst/>
                          <a:ahLst/>
                          <a:cxnLst>
                            <a:cxn ang="0">
                              <a:pos x="0" y="5"/>
                            </a:cxn>
                            <a:cxn ang="0">
                              <a:pos x="24" y="0"/>
                            </a:cxn>
                            <a:cxn ang="0">
                              <a:pos x="26" y="7"/>
                            </a:cxn>
                            <a:cxn ang="0">
                              <a:pos x="2" y="11"/>
                            </a:cxn>
                            <a:cxn ang="0">
                              <a:pos x="0" y="5"/>
                            </a:cxn>
                          </a:cxnLst>
                          <a:rect l="0" t="0" r="r" b="b"/>
                          <a:pathLst>
                            <a:path w="26" h="11">
                              <a:moveTo>
                                <a:pt x="0" y="5"/>
                              </a:moveTo>
                              <a:lnTo>
                                <a:pt x="24" y="0"/>
                              </a:lnTo>
                              <a:lnTo>
                                <a:pt x="26" y="7"/>
                              </a:lnTo>
                              <a:lnTo>
                                <a:pt x="2" y="11"/>
                              </a:lnTo>
                              <a:lnTo>
                                <a:pt x="0" y="5"/>
                              </a:lnTo>
                              <a:close/>
                            </a:path>
                          </a:pathLst>
                        </a:custGeom>
                        <a:solidFill>
                          <a:srgbClr val="FF0000"/>
                        </a:solidFill>
                        <a:ln w="9525">
                          <a:noFill/>
                          <a:round/>
                          <a:headEnd/>
                          <a:tailEnd/>
                        </a:ln>
                      </p:spPr>
                      <p:txBody>
                        <a:bodyPr/>
                        <a:lstStyle/>
                        <a:p>
                          <a:pPr>
                            <a:defRPr/>
                          </a:pPr>
                          <a:endParaRPr lang="en-US"/>
                        </a:p>
                      </p:txBody>
                    </p:sp>
                    <p:sp>
                      <p:nvSpPr>
                        <p:cNvPr id="1240" name="Freeform 438"/>
                        <p:cNvSpPr>
                          <a:spLocks/>
                        </p:cNvSpPr>
                        <p:nvPr/>
                      </p:nvSpPr>
                      <p:spPr bwMode="auto">
                        <a:xfrm>
                          <a:off x="3796" y="2006"/>
                          <a:ext cx="2" cy="6"/>
                        </a:xfrm>
                        <a:custGeom>
                          <a:avLst/>
                          <a:gdLst/>
                          <a:ahLst/>
                          <a:cxnLst>
                            <a:cxn ang="0">
                              <a:pos x="0" y="0"/>
                            </a:cxn>
                            <a:cxn ang="0">
                              <a:pos x="0" y="0"/>
                            </a:cxn>
                            <a:cxn ang="0">
                              <a:pos x="2" y="6"/>
                            </a:cxn>
                            <a:cxn ang="0">
                              <a:pos x="2" y="6"/>
                            </a:cxn>
                            <a:cxn ang="0">
                              <a:pos x="0" y="0"/>
                            </a:cxn>
                          </a:cxnLst>
                          <a:rect l="0" t="0" r="r" b="b"/>
                          <a:pathLst>
                            <a:path w="2" h="6">
                              <a:moveTo>
                                <a:pt x="0" y="0"/>
                              </a:moveTo>
                              <a:lnTo>
                                <a:pt x="0" y="0"/>
                              </a:lnTo>
                              <a:lnTo>
                                <a:pt x="2" y="6"/>
                              </a:lnTo>
                              <a:lnTo>
                                <a:pt x="2" y="6"/>
                              </a:lnTo>
                              <a:lnTo>
                                <a:pt x="0" y="0"/>
                              </a:lnTo>
                              <a:close/>
                            </a:path>
                          </a:pathLst>
                        </a:custGeom>
                        <a:solidFill>
                          <a:srgbClr val="FF0000"/>
                        </a:solidFill>
                        <a:ln w="9525">
                          <a:noFill/>
                          <a:round/>
                          <a:headEnd/>
                          <a:tailEnd/>
                        </a:ln>
                      </p:spPr>
                      <p:txBody>
                        <a:bodyPr/>
                        <a:lstStyle/>
                        <a:p>
                          <a:pPr>
                            <a:defRPr/>
                          </a:pPr>
                          <a:endParaRPr lang="en-US"/>
                        </a:p>
                      </p:txBody>
                    </p:sp>
                    <p:sp>
                      <p:nvSpPr>
                        <p:cNvPr id="1241" name="Freeform 439"/>
                        <p:cNvSpPr>
                          <a:spLocks/>
                        </p:cNvSpPr>
                        <p:nvPr/>
                      </p:nvSpPr>
                      <p:spPr bwMode="auto">
                        <a:xfrm>
                          <a:off x="3851" y="1987"/>
                          <a:ext cx="29" cy="14"/>
                        </a:xfrm>
                        <a:custGeom>
                          <a:avLst/>
                          <a:gdLst/>
                          <a:ahLst/>
                          <a:cxnLst>
                            <a:cxn ang="0">
                              <a:pos x="0" y="8"/>
                            </a:cxn>
                            <a:cxn ang="0">
                              <a:pos x="27" y="0"/>
                            </a:cxn>
                            <a:cxn ang="0">
                              <a:pos x="29" y="8"/>
                            </a:cxn>
                            <a:cxn ang="0">
                              <a:pos x="2" y="14"/>
                            </a:cxn>
                            <a:cxn ang="0">
                              <a:pos x="0" y="8"/>
                            </a:cxn>
                          </a:cxnLst>
                          <a:rect l="0" t="0" r="r" b="b"/>
                          <a:pathLst>
                            <a:path w="29" h="14">
                              <a:moveTo>
                                <a:pt x="0" y="8"/>
                              </a:moveTo>
                              <a:lnTo>
                                <a:pt x="27" y="0"/>
                              </a:lnTo>
                              <a:lnTo>
                                <a:pt x="29" y="8"/>
                              </a:lnTo>
                              <a:lnTo>
                                <a:pt x="2" y="14"/>
                              </a:lnTo>
                              <a:lnTo>
                                <a:pt x="0" y="8"/>
                              </a:lnTo>
                              <a:close/>
                            </a:path>
                          </a:pathLst>
                        </a:custGeom>
                        <a:solidFill>
                          <a:srgbClr val="FF0000"/>
                        </a:solidFill>
                        <a:ln w="9525">
                          <a:noFill/>
                          <a:round/>
                          <a:headEnd/>
                          <a:tailEnd/>
                        </a:ln>
                      </p:spPr>
                      <p:txBody>
                        <a:bodyPr/>
                        <a:lstStyle/>
                        <a:p>
                          <a:pPr>
                            <a:defRPr/>
                          </a:pPr>
                          <a:endParaRPr lang="en-US"/>
                        </a:p>
                      </p:txBody>
                    </p:sp>
                    <p:sp>
                      <p:nvSpPr>
                        <p:cNvPr id="1242" name="Freeform 440"/>
                        <p:cNvSpPr>
                          <a:spLocks/>
                        </p:cNvSpPr>
                        <p:nvPr/>
                      </p:nvSpPr>
                      <p:spPr bwMode="auto">
                        <a:xfrm>
                          <a:off x="3907" y="1975"/>
                          <a:ext cx="29" cy="14"/>
                        </a:xfrm>
                        <a:custGeom>
                          <a:avLst/>
                          <a:gdLst/>
                          <a:ahLst/>
                          <a:cxnLst>
                            <a:cxn ang="0">
                              <a:pos x="0" y="6"/>
                            </a:cxn>
                            <a:cxn ang="0">
                              <a:pos x="29" y="0"/>
                            </a:cxn>
                            <a:cxn ang="0">
                              <a:pos x="29" y="8"/>
                            </a:cxn>
                            <a:cxn ang="0">
                              <a:pos x="2" y="14"/>
                            </a:cxn>
                            <a:cxn ang="0">
                              <a:pos x="0" y="6"/>
                            </a:cxn>
                          </a:cxnLst>
                          <a:rect l="0" t="0" r="r" b="b"/>
                          <a:pathLst>
                            <a:path w="29" h="14">
                              <a:moveTo>
                                <a:pt x="0" y="6"/>
                              </a:moveTo>
                              <a:lnTo>
                                <a:pt x="29" y="0"/>
                              </a:lnTo>
                              <a:lnTo>
                                <a:pt x="29" y="8"/>
                              </a:lnTo>
                              <a:lnTo>
                                <a:pt x="2" y="14"/>
                              </a:lnTo>
                              <a:lnTo>
                                <a:pt x="0" y="6"/>
                              </a:lnTo>
                              <a:close/>
                            </a:path>
                          </a:pathLst>
                        </a:custGeom>
                        <a:solidFill>
                          <a:srgbClr val="FF0000"/>
                        </a:solidFill>
                        <a:ln w="9525">
                          <a:noFill/>
                          <a:round/>
                          <a:headEnd/>
                          <a:tailEnd/>
                        </a:ln>
                      </p:spPr>
                      <p:txBody>
                        <a:bodyPr/>
                        <a:lstStyle/>
                        <a:p>
                          <a:pPr>
                            <a:defRPr/>
                          </a:pPr>
                          <a:endParaRPr lang="en-US"/>
                        </a:p>
                      </p:txBody>
                    </p:sp>
                    <p:sp>
                      <p:nvSpPr>
                        <p:cNvPr id="1243" name="Freeform 441"/>
                        <p:cNvSpPr>
                          <a:spLocks/>
                        </p:cNvSpPr>
                        <p:nvPr/>
                      </p:nvSpPr>
                      <p:spPr bwMode="auto">
                        <a:xfrm>
                          <a:off x="3965" y="1968"/>
                          <a:ext cx="12" cy="9"/>
                        </a:xfrm>
                        <a:custGeom>
                          <a:avLst/>
                          <a:gdLst/>
                          <a:ahLst/>
                          <a:cxnLst>
                            <a:cxn ang="0">
                              <a:pos x="0" y="2"/>
                            </a:cxn>
                            <a:cxn ang="0">
                              <a:pos x="10" y="0"/>
                            </a:cxn>
                            <a:cxn ang="0">
                              <a:pos x="12" y="5"/>
                            </a:cxn>
                            <a:cxn ang="0">
                              <a:pos x="2" y="9"/>
                            </a:cxn>
                            <a:cxn ang="0">
                              <a:pos x="0" y="2"/>
                            </a:cxn>
                          </a:cxnLst>
                          <a:rect l="0" t="0" r="r" b="b"/>
                          <a:pathLst>
                            <a:path w="12" h="9">
                              <a:moveTo>
                                <a:pt x="0" y="2"/>
                              </a:moveTo>
                              <a:lnTo>
                                <a:pt x="10" y="0"/>
                              </a:lnTo>
                              <a:lnTo>
                                <a:pt x="12" y="5"/>
                              </a:lnTo>
                              <a:lnTo>
                                <a:pt x="2" y="9"/>
                              </a:lnTo>
                              <a:lnTo>
                                <a:pt x="0" y="2"/>
                              </a:lnTo>
                              <a:close/>
                            </a:path>
                          </a:pathLst>
                        </a:custGeom>
                        <a:solidFill>
                          <a:srgbClr val="FF0000"/>
                        </a:solidFill>
                        <a:ln w="9525">
                          <a:noFill/>
                          <a:round/>
                          <a:headEnd/>
                          <a:tailEnd/>
                        </a:ln>
                      </p:spPr>
                      <p:txBody>
                        <a:bodyPr/>
                        <a:lstStyle/>
                        <a:p>
                          <a:pPr>
                            <a:defRPr/>
                          </a:pPr>
                          <a:endParaRPr lang="en-US"/>
                        </a:p>
                      </p:txBody>
                    </p:sp>
                    <p:sp>
                      <p:nvSpPr>
                        <p:cNvPr id="1244" name="Freeform 442"/>
                        <p:cNvSpPr>
                          <a:spLocks/>
                        </p:cNvSpPr>
                        <p:nvPr/>
                      </p:nvSpPr>
                      <p:spPr bwMode="auto">
                        <a:xfrm>
                          <a:off x="2497" y="2534"/>
                          <a:ext cx="21" cy="29"/>
                        </a:xfrm>
                        <a:custGeom>
                          <a:avLst/>
                          <a:gdLst/>
                          <a:ahLst/>
                          <a:cxnLst>
                            <a:cxn ang="0">
                              <a:pos x="0" y="23"/>
                            </a:cxn>
                            <a:cxn ang="0">
                              <a:pos x="16" y="0"/>
                            </a:cxn>
                            <a:cxn ang="0">
                              <a:pos x="21" y="3"/>
                            </a:cxn>
                            <a:cxn ang="0">
                              <a:pos x="6" y="29"/>
                            </a:cxn>
                            <a:cxn ang="0">
                              <a:pos x="0" y="23"/>
                            </a:cxn>
                          </a:cxnLst>
                          <a:rect l="0" t="0" r="r" b="b"/>
                          <a:pathLst>
                            <a:path w="21" h="29">
                              <a:moveTo>
                                <a:pt x="0" y="23"/>
                              </a:moveTo>
                              <a:lnTo>
                                <a:pt x="16" y="0"/>
                              </a:lnTo>
                              <a:lnTo>
                                <a:pt x="21" y="3"/>
                              </a:lnTo>
                              <a:lnTo>
                                <a:pt x="6" y="29"/>
                              </a:lnTo>
                              <a:lnTo>
                                <a:pt x="0" y="23"/>
                              </a:lnTo>
                              <a:close/>
                            </a:path>
                          </a:pathLst>
                        </a:custGeom>
                        <a:solidFill>
                          <a:srgbClr val="FF0000"/>
                        </a:solidFill>
                        <a:ln w="9525">
                          <a:noFill/>
                          <a:round/>
                          <a:headEnd/>
                          <a:tailEnd/>
                        </a:ln>
                      </p:spPr>
                      <p:txBody>
                        <a:bodyPr/>
                        <a:lstStyle/>
                        <a:p>
                          <a:pPr>
                            <a:defRPr/>
                          </a:pPr>
                          <a:endParaRPr lang="en-US"/>
                        </a:p>
                      </p:txBody>
                    </p:sp>
                    <p:sp>
                      <p:nvSpPr>
                        <p:cNvPr id="1245" name="Freeform 443"/>
                        <p:cNvSpPr>
                          <a:spLocks/>
                        </p:cNvSpPr>
                        <p:nvPr/>
                      </p:nvSpPr>
                      <p:spPr bwMode="auto">
                        <a:xfrm>
                          <a:off x="2528" y="2485"/>
                          <a:ext cx="22" cy="27"/>
                        </a:xfrm>
                        <a:custGeom>
                          <a:avLst/>
                          <a:gdLst/>
                          <a:ahLst/>
                          <a:cxnLst>
                            <a:cxn ang="0">
                              <a:pos x="0" y="23"/>
                            </a:cxn>
                            <a:cxn ang="0">
                              <a:pos x="16" y="0"/>
                            </a:cxn>
                            <a:cxn ang="0">
                              <a:pos x="22" y="4"/>
                            </a:cxn>
                            <a:cxn ang="0">
                              <a:pos x="8" y="27"/>
                            </a:cxn>
                            <a:cxn ang="0">
                              <a:pos x="0" y="23"/>
                            </a:cxn>
                          </a:cxnLst>
                          <a:rect l="0" t="0" r="r" b="b"/>
                          <a:pathLst>
                            <a:path w="22" h="27">
                              <a:moveTo>
                                <a:pt x="0" y="23"/>
                              </a:moveTo>
                              <a:lnTo>
                                <a:pt x="16" y="0"/>
                              </a:lnTo>
                              <a:lnTo>
                                <a:pt x="22" y="4"/>
                              </a:lnTo>
                              <a:lnTo>
                                <a:pt x="8" y="27"/>
                              </a:lnTo>
                              <a:lnTo>
                                <a:pt x="0" y="23"/>
                              </a:lnTo>
                              <a:close/>
                            </a:path>
                          </a:pathLst>
                        </a:custGeom>
                        <a:solidFill>
                          <a:srgbClr val="FF0000"/>
                        </a:solidFill>
                        <a:ln w="9525">
                          <a:noFill/>
                          <a:round/>
                          <a:headEnd/>
                          <a:tailEnd/>
                        </a:ln>
                      </p:spPr>
                      <p:txBody>
                        <a:bodyPr/>
                        <a:lstStyle/>
                        <a:p>
                          <a:pPr>
                            <a:defRPr/>
                          </a:pPr>
                          <a:endParaRPr lang="en-US"/>
                        </a:p>
                      </p:txBody>
                    </p:sp>
                    <p:sp>
                      <p:nvSpPr>
                        <p:cNvPr id="1246" name="Freeform 444"/>
                        <p:cNvSpPr>
                          <a:spLocks/>
                        </p:cNvSpPr>
                        <p:nvPr/>
                      </p:nvSpPr>
                      <p:spPr bwMode="auto">
                        <a:xfrm>
                          <a:off x="2561" y="2448"/>
                          <a:ext cx="12" cy="14"/>
                        </a:xfrm>
                        <a:custGeom>
                          <a:avLst/>
                          <a:gdLst/>
                          <a:ahLst/>
                          <a:cxnLst>
                            <a:cxn ang="0">
                              <a:pos x="0" y="10"/>
                            </a:cxn>
                            <a:cxn ang="0">
                              <a:pos x="6" y="0"/>
                            </a:cxn>
                            <a:cxn ang="0">
                              <a:pos x="12" y="6"/>
                            </a:cxn>
                            <a:cxn ang="0">
                              <a:pos x="6" y="14"/>
                            </a:cxn>
                            <a:cxn ang="0">
                              <a:pos x="0" y="10"/>
                            </a:cxn>
                          </a:cxnLst>
                          <a:rect l="0" t="0" r="r" b="b"/>
                          <a:pathLst>
                            <a:path w="12" h="14">
                              <a:moveTo>
                                <a:pt x="0" y="10"/>
                              </a:moveTo>
                              <a:lnTo>
                                <a:pt x="6" y="0"/>
                              </a:lnTo>
                              <a:lnTo>
                                <a:pt x="12" y="6"/>
                              </a:lnTo>
                              <a:lnTo>
                                <a:pt x="6" y="14"/>
                              </a:lnTo>
                              <a:lnTo>
                                <a:pt x="0" y="10"/>
                              </a:lnTo>
                              <a:close/>
                            </a:path>
                          </a:pathLst>
                        </a:custGeom>
                        <a:solidFill>
                          <a:srgbClr val="FF0000"/>
                        </a:solidFill>
                        <a:ln w="9525">
                          <a:noFill/>
                          <a:round/>
                          <a:headEnd/>
                          <a:tailEnd/>
                        </a:ln>
                      </p:spPr>
                      <p:txBody>
                        <a:bodyPr/>
                        <a:lstStyle/>
                        <a:p>
                          <a:pPr>
                            <a:defRPr/>
                          </a:pPr>
                          <a:endParaRPr lang="en-US"/>
                        </a:p>
                      </p:txBody>
                    </p:sp>
                    <p:sp>
                      <p:nvSpPr>
                        <p:cNvPr id="1247" name="Freeform 445"/>
                        <p:cNvSpPr>
                          <a:spLocks/>
                        </p:cNvSpPr>
                        <p:nvPr/>
                      </p:nvSpPr>
                      <p:spPr bwMode="auto">
                        <a:xfrm>
                          <a:off x="2567" y="2435"/>
                          <a:ext cx="16" cy="19"/>
                        </a:xfrm>
                        <a:custGeom>
                          <a:avLst/>
                          <a:gdLst/>
                          <a:ahLst/>
                          <a:cxnLst>
                            <a:cxn ang="0">
                              <a:pos x="0" y="13"/>
                            </a:cxn>
                            <a:cxn ang="0">
                              <a:pos x="10" y="0"/>
                            </a:cxn>
                            <a:cxn ang="0">
                              <a:pos x="16" y="5"/>
                            </a:cxn>
                            <a:cxn ang="0">
                              <a:pos x="6" y="19"/>
                            </a:cxn>
                            <a:cxn ang="0">
                              <a:pos x="0" y="13"/>
                            </a:cxn>
                          </a:cxnLst>
                          <a:rect l="0" t="0" r="r" b="b"/>
                          <a:pathLst>
                            <a:path w="16" h="19">
                              <a:moveTo>
                                <a:pt x="0" y="13"/>
                              </a:moveTo>
                              <a:lnTo>
                                <a:pt x="10" y="0"/>
                              </a:lnTo>
                              <a:lnTo>
                                <a:pt x="16" y="5"/>
                              </a:lnTo>
                              <a:lnTo>
                                <a:pt x="6" y="19"/>
                              </a:lnTo>
                              <a:lnTo>
                                <a:pt x="0" y="13"/>
                              </a:lnTo>
                              <a:close/>
                            </a:path>
                          </a:pathLst>
                        </a:custGeom>
                        <a:solidFill>
                          <a:srgbClr val="FF0000"/>
                        </a:solidFill>
                        <a:ln w="9525">
                          <a:noFill/>
                          <a:round/>
                          <a:headEnd/>
                          <a:tailEnd/>
                        </a:ln>
                      </p:spPr>
                      <p:txBody>
                        <a:bodyPr/>
                        <a:lstStyle/>
                        <a:p>
                          <a:pPr>
                            <a:defRPr/>
                          </a:pPr>
                          <a:endParaRPr lang="en-US"/>
                        </a:p>
                      </p:txBody>
                    </p:sp>
                    <p:sp>
                      <p:nvSpPr>
                        <p:cNvPr id="1248" name="Freeform 446"/>
                        <p:cNvSpPr>
                          <a:spLocks/>
                        </p:cNvSpPr>
                        <p:nvPr/>
                      </p:nvSpPr>
                      <p:spPr bwMode="auto">
                        <a:xfrm>
                          <a:off x="2567" y="2448"/>
                          <a:ext cx="6" cy="6"/>
                        </a:xfrm>
                        <a:custGeom>
                          <a:avLst/>
                          <a:gdLst/>
                          <a:ahLst/>
                          <a:cxnLst>
                            <a:cxn ang="0">
                              <a:pos x="0" y="0"/>
                            </a:cxn>
                            <a:cxn ang="0">
                              <a:pos x="0" y="0"/>
                            </a:cxn>
                            <a:cxn ang="0">
                              <a:pos x="6" y="6"/>
                            </a:cxn>
                            <a:cxn ang="0">
                              <a:pos x="6" y="6"/>
                            </a:cxn>
                            <a:cxn ang="0">
                              <a:pos x="0" y="0"/>
                            </a:cxn>
                          </a:cxnLst>
                          <a:rect l="0" t="0" r="r" b="b"/>
                          <a:pathLst>
                            <a:path w="6" h="6">
                              <a:moveTo>
                                <a:pt x="0" y="0"/>
                              </a:moveTo>
                              <a:lnTo>
                                <a:pt x="0" y="0"/>
                              </a:lnTo>
                              <a:lnTo>
                                <a:pt x="6" y="6"/>
                              </a:lnTo>
                              <a:lnTo>
                                <a:pt x="6" y="6"/>
                              </a:lnTo>
                              <a:lnTo>
                                <a:pt x="0" y="0"/>
                              </a:lnTo>
                              <a:close/>
                            </a:path>
                          </a:pathLst>
                        </a:custGeom>
                        <a:solidFill>
                          <a:srgbClr val="FF0000"/>
                        </a:solidFill>
                        <a:ln w="9525">
                          <a:noFill/>
                          <a:round/>
                          <a:headEnd/>
                          <a:tailEnd/>
                        </a:ln>
                      </p:spPr>
                      <p:txBody>
                        <a:bodyPr/>
                        <a:lstStyle/>
                        <a:p>
                          <a:pPr>
                            <a:defRPr/>
                          </a:pPr>
                          <a:endParaRPr lang="en-US"/>
                        </a:p>
                      </p:txBody>
                    </p:sp>
                    <p:sp>
                      <p:nvSpPr>
                        <p:cNvPr id="1249" name="Freeform 447"/>
                        <p:cNvSpPr>
                          <a:spLocks/>
                        </p:cNvSpPr>
                        <p:nvPr/>
                      </p:nvSpPr>
                      <p:spPr bwMode="auto">
                        <a:xfrm>
                          <a:off x="2594" y="2386"/>
                          <a:ext cx="22" cy="27"/>
                        </a:xfrm>
                        <a:custGeom>
                          <a:avLst/>
                          <a:gdLst/>
                          <a:ahLst/>
                          <a:cxnLst>
                            <a:cxn ang="0">
                              <a:pos x="0" y="23"/>
                            </a:cxn>
                            <a:cxn ang="0">
                              <a:pos x="16" y="0"/>
                            </a:cxn>
                            <a:cxn ang="0">
                              <a:pos x="22" y="4"/>
                            </a:cxn>
                            <a:cxn ang="0">
                              <a:pos x="6" y="27"/>
                            </a:cxn>
                            <a:cxn ang="0">
                              <a:pos x="0" y="23"/>
                            </a:cxn>
                          </a:cxnLst>
                          <a:rect l="0" t="0" r="r" b="b"/>
                          <a:pathLst>
                            <a:path w="22" h="27">
                              <a:moveTo>
                                <a:pt x="0" y="23"/>
                              </a:moveTo>
                              <a:lnTo>
                                <a:pt x="16" y="0"/>
                              </a:lnTo>
                              <a:lnTo>
                                <a:pt x="22" y="4"/>
                              </a:lnTo>
                              <a:lnTo>
                                <a:pt x="6" y="27"/>
                              </a:lnTo>
                              <a:lnTo>
                                <a:pt x="0" y="23"/>
                              </a:lnTo>
                              <a:close/>
                            </a:path>
                          </a:pathLst>
                        </a:custGeom>
                        <a:solidFill>
                          <a:srgbClr val="FF0000"/>
                        </a:solidFill>
                        <a:ln w="9525">
                          <a:noFill/>
                          <a:round/>
                          <a:headEnd/>
                          <a:tailEnd/>
                        </a:ln>
                      </p:spPr>
                      <p:txBody>
                        <a:bodyPr/>
                        <a:lstStyle/>
                        <a:p>
                          <a:pPr>
                            <a:defRPr/>
                          </a:pPr>
                          <a:endParaRPr lang="en-US"/>
                        </a:p>
                      </p:txBody>
                    </p:sp>
                    <p:sp>
                      <p:nvSpPr>
                        <p:cNvPr id="1250" name="Freeform 448"/>
                        <p:cNvSpPr>
                          <a:spLocks/>
                        </p:cNvSpPr>
                        <p:nvPr/>
                      </p:nvSpPr>
                      <p:spPr bwMode="auto">
                        <a:xfrm>
                          <a:off x="2627" y="2338"/>
                          <a:ext cx="22" cy="27"/>
                        </a:xfrm>
                        <a:custGeom>
                          <a:avLst/>
                          <a:gdLst/>
                          <a:ahLst/>
                          <a:cxnLst>
                            <a:cxn ang="0">
                              <a:pos x="0" y="23"/>
                            </a:cxn>
                            <a:cxn ang="0">
                              <a:pos x="16" y="0"/>
                            </a:cxn>
                            <a:cxn ang="0">
                              <a:pos x="22" y="4"/>
                            </a:cxn>
                            <a:cxn ang="0">
                              <a:pos x="6" y="27"/>
                            </a:cxn>
                            <a:cxn ang="0">
                              <a:pos x="0" y="23"/>
                            </a:cxn>
                          </a:cxnLst>
                          <a:rect l="0" t="0" r="r" b="b"/>
                          <a:pathLst>
                            <a:path w="22" h="27">
                              <a:moveTo>
                                <a:pt x="0" y="23"/>
                              </a:moveTo>
                              <a:lnTo>
                                <a:pt x="16" y="0"/>
                              </a:lnTo>
                              <a:lnTo>
                                <a:pt x="22" y="4"/>
                              </a:lnTo>
                              <a:lnTo>
                                <a:pt x="6" y="27"/>
                              </a:lnTo>
                              <a:lnTo>
                                <a:pt x="0" y="23"/>
                              </a:lnTo>
                              <a:close/>
                            </a:path>
                          </a:pathLst>
                        </a:custGeom>
                        <a:solidFill>
                          <a:srgbClr val="FF0000"/>
                        </a:solidFill>
                        <a:ln w="9525">
                          <a:noFill/>
                          <a:round/>
                          <a:headEnd/>
                          <a:tailEnd/>
                        </a:ln>
                      </p:spPr>
                      <p:txBody>
                        <a:bodyPr/>
                        <a:lstStyle/>
                        <a:p>
                          <a:pPr>
                            <a:defRPr/>
                          </a:pPr>
                          <a:endParaRPr lang="en-US"/>
                        </a:p>
                      </p:txBody>
                    </p:sp>
                    <p:sp>
                      <p:nvSpPr>
                        <p:cNvPr id="1251" name="Freeform 449"/>
                        <p:cNvSpPr>
                          <a:spLocks/>
                        </p:cNvSpPr>
                        <p:nvPr/>
                      </p:nvSpPr>
                      <p:spPr bwMode="auto">
                        <a:xfrm>
                          <a:off x="2660" y="2301"/>
                          <a:ext cx="14" cy="15"/>
                        </a:xfrm>
                        <a:custGeom>
                          <a:avLst/>
                          <a:gdLst/>
                          <a:ahLst/>
                          <a:cxnLst>
                            <a:cxn ang="0">
                              <a:pos x="0" y="12"/>
                            </a:cxn>
                            <a:cxn ang="0">
                              <a:pos x="8" y="0"/>
                            </a:cxn>
                            <a:cxn ang="0">
                              <a:pos x="14" y="6"/>
                            </a:cxn>
                            <a:cxn ang="0">
                              <a:pos x="6" y="15"/>
                            </a:cxn>
                            <a:cxn ang="0">
                              <a:pos x="0" y="12"/>
                            </a:cxn>
                          </a:cxnLst>
                          <a:rect l="0" t="0" r="r" b="b"/>
                          <a:pathLst>
                            <a:path w="14" h="15">
                              <a:moveTo>
                                <a:pt x="0" y="12"/>
                              </a:moveTo>
                              <a:lnTo>
                                <a:pt x="8" y="0"/>
                              </a:lnTo>
                              <a:lnTo>
                                <a:pt x="14" y="6"/>
                              </a:lnTo>
                              <a:lnTo>
                                <a:pt x="6" y="15"/>
                              </a:lnTo>
                              <a:lnTo>
                                <a:pt x="0" y="12"/>
                              </a:lnTo>
                              <a:close/>
                            </a:path>
                          </a:pathLst>
                        </a:custGeom>
                        <a:solidFill>
                          <a:srgbClr val="FF0000"/>
                        </a:solidFill>
                        <a:ln w="9525">
                          <a:noFill/>
                          <a:round/>
                          <a:headEnd/>
                          <a:tailEnd/>
                        </a:ln>
                      </p:spPr>
                      <p:txBody>
                        <a:bodyPr/>
                        <a:lstStyle/>
                        <a:p>
                          <a:pPr>
                            <a:defRPr/>
                          </a:pPr>
                          <a:endParaRPr lang="en-US"/>
                        </a:p>
                      </p:txBody>
                    </p:sp>
                    <p:sp>
                      <p:nvSpPr>
                        <p:cNvPr id="1252" name="Freeform 450"/>
                        <p:cNvSpPr>
                          <a:spLocks/>
                        </p:cNvSpPr>
                        <p:nvPr/>
                      </p:nvSpPr>
                      <p:spPr bwMode="auto">
                        <a:xfrm>
                          <a:off x="2668" y="2289"/>
                          <a:ext cx="16" cy="18"/>
                        </a:xfrm>
                        <a:custGeom>
                          <a:avLst/>
                          <a:gdLst/>
                          <a:ahLst/>
                          <a:cxnLst>
                            <a:cxn ang="0">
                              <a:pos x="0" y="12"/>
                            </a:cxn>
                            <a:cxn ang="0">
                              <a:pos x="10" y="0"/>
                            </a:cxn>
                            <a:cxn ang="0">
                              <a:pos x="16" y="6"/>
                            </a:cxn>
                            <a:cxn ang="0">
                              <a:pos x="6" y="18"/>
                            </a:cxn>
                            <a:cxn ang="0">
                              <a:pos x="0" y="12"/>
                            </a:cxn>
                          </a:cxnLst>
                          <a:rect l="0" t="0" r="r" b="b"/>
                          <a:pathLst>
                            <a:path w="16" h="18">
                              <a:moveTo>
                                <a:pt x="0" y="12"/>
                              </a:moveTo>
                              <a:lnTo>
                                <a:pt x="10" y="0"/>
                              </a:lnTo>
                              <a:lnTo>
                                <a:pt x="16" y="6"/>
                              </a:lnTo>
                              <a:lnTo>
                                <a:pt x="6" y="18"/>
                              </a:lnTo>
                              <a:lnTo>
                                <a:pt x="0" y="12"/>
                              </a:lnTo>
                              <a:close/>
                            </a:path>
                          </a:pathLst>
                        </a:custGeom>
                        <a:solidFill>
                          <a:srgbClr val="FF0000"/>
                        </a:solidFill>
                        <a:ln w="9525">
                          <a:noFill/>
                          <a:round/>
                          <a:headEnd/>
                          <a:tailEnd/>
                        </a:ln>
                      </p:spPr>
                      <p:txBody>
                        <a:bodyPr/>
                        <a:lstStyle/>
                        <a:p>
                          <a:pPr>
                            <a:defRPr/>
                          </a:pPr>
                          <a:endParaRPr lang="en-US"/>
                        </a:p>
                      </p:txBody>
                    </p:sp>
                    <p:sp>
                      <p:nvSpPr>
                        <p:cNvPr id="1253" name="Freeform 451"/>
                        <p:cNvSpPr>
                          <a:spLocks/>
                        </p:cNvSpPr>
                        <p:nvPr/>
                      </p:nvSpPr>
                      <p:spPr bwMode="auto">
                        <a:xfrm>
                          <a:off x="2668" y="2301"/>
                          <a:ext cx="6" cy="6"/>
                        </a:xfrm>
                        <a:custGeom>
                          <a:avLst/>
                          <a:gdLst/>
                          <a:ahLst/>
                          <a:cxnLst>
                            <a:cxn ang="0">
                              <a:pos x="0" y="0"/>
                            </a:cxn>
                            <a:cxn ang="0">
                              <a:pos x="0" y="0"/>
                            </a:cxn>
                            <a:cxn ang="0">
                              <a:pos x="6" y="6"/>
                            </a:cxn>
                            <a:cxn ang="0">
                              <a:pos x="6" y="6"/>
                            </a:cxn>
                            <a:cxn ang="0">
                              <a:pos x="0" y="0"/>
                            </a:cxn>
                          </a:cxnLst>
                          <a:rect l="0" t="0" r="r" b="b"/>
                          <a:pathLst>
                            <a:path w="6" h="6">
                              <a:moveTo>
                                <a:pt x="0" y="0"/>
                              </a:moveTo>
                              <a:lnTo>
                                <a:pt x="0" y="0"/>
                              </a:lnTo>
                              <a:lnTo>
                                <a:pt x="6" y="6"/>
                              </a:lnTo>
                              <a:lnTo>
                                <a:pt x="6" y="6"/>
                              </a:lnTo>
                              <a:lnTo>
                                <a:pt x="0" y="0"/>
                              </a:lnTo>
                              <a:close/>
                            </a:path>
                          </a:pathLst>
                        </a:custGeom>
                        <a:solidFill>
                          <a:srgbClr val="FF0000"/>
                        </a:solidFill>
                        <a:ln w="9525">
                          <a:noFill/>
                          <a:round/>
                          <a:headEnd/>
                          <a:tailEnd/>
                        </a:ln>
                      </p:spPr>
                      <p:txBody>
                        <a:bodyPr/>
                        <a:lstStyle/>
                        <a:p>
                          <a:pPr>
                            <a:defRPr/>
                          </a:pPr>
                          <a:endParaRPr lang="en-US"/>
                        </a:p>
                      </p:txBody>
                    </p:sp>
                    <p:sp>
                      <p:nvSpPr>
                        <p:cNvPr id="1254" name="Freeform 452"/>
                        <p:cNvSpPr>
                          <a:spLocks/>
                        </p:cNvSpPr>
                        <p:nvPr/>
                      </p:nvSpPr>
                      <p:spPr bwMode="auto">
                        <a:xfrm>
                          <a:off x="2697" y="2245"/>
                          <a:ext cx="23" cy="25"/>
                        </a:xfrm>
                        <a:custGeom>
                          <a:avLst/>
                          <a:gdLst/>
                          <a:ahLst/>
                          <a:cxnLst>
                            <a:cxn ang="0">
                              <a:pos x="0" y="21"/>
                            </a:cxn>
                            <a:cxn ang="0">
                              <a:pos x="18" y="0"/>
                            </a:cxn>
                            <a:cxn ang="0">
                              <a:pos x="23" y="4"/>
                            </a:cxn>
                            <a:cxn ang="0">
                              <a:pos x="6" y="25"/>
                            </a:cxn>
                            <a:cxn ang="0">
                              <a:pos x="0" y="21"/>
                            </a:cxn>
                          </a:cxnLst>
                          <a:rect l="0" t="0" r="r" b="b"/>
                          <a:pathLst>
                            <a:path w="23" h="25">
                              <a:moveTo>
                                <a:pt x="0" y="21"/>
                              </a:moveTo>
                              <a:lnTo>
                                <a:pt x="18" y="0"/>
                              </a:lnTo>
                              <a:lnTo>
                                <a:pt x="23" y="4"/>
                              </a:lnTo>
                              <a:lnTo>
                                <a:pt x="6" y="25"/>
                              </a:lnTo>
                              <a:lnTo>
                                <a:pt x="0" y="21"/>
                              </a:lnTo>
                              <a:close/>
                            </a:path>
                          </a:pathLst>
                        </a:custGeom>
                        <a:solidFill>
                          <a:srgbClr val="FF0000"/>
                        </a:solidFill>
                        <a:ln w="9525">
                          <a:noFill/>
                          <a:round/>
                          <a:headEnd/>
                          <a:tailEnd/>
                        </a:ln>
                      </p:spPr>
                      <p:txBody>
                        <a:bodyPr/>
                        <a:lstStyle/>
                        <a:p>
                          <a:pPr>
                            <a:defRPr/>
                          </a:pPr>
                          <a:endParaRPr lang="en-US"/>
                        </a:p>
                      </p:txBody>
                    </p:sp>
                    <p:sp>
                      <p:nvSpPr>
                        <p:cNvPr id="1255" name="Freeform 453"/>
                        <p:cNvSpPr>
                          <a:spLocks/>
                        </p:cNvSpPr>
                        <p:nvPr/>
                      </p:nvSpPr>
                      <p:spPr bwMode="auto">
                        <a:xfrm>
                          <a:off x="2734" y="2198"/>
                          <a:ext cx="23" cy="27"/>
                        </a:xfrm>
                        <a:custGeom>
                          <a:avLst/>
                          <a:gdLst/>
                          <a:ahLst/>
                          <a:cxnLst>
                            <a:cxn ang="0">
                              <a:pos x="0" y="22"/>
                            </a:cxn>
                            <a:cxn ang="0">
                              <a:pos x="18" y="0"/>
                            </a:cxn>
                            <a:cxn ang="0">
                              <a:pos x="23" y="6"/>
                            </a:cxn>
                            <a:cxn ang="0">
                              <a:pos x="6" y="27"/>
                            </a:cxn>
                            <a:cxn ang="0">
                              <a:pos x="0" y="22"/>
                            </a:cxn>
                          </a:cxnLst>
                          <a:rect l="0" t="0" r="r" b="b"/>
                          <a:pathLst>
                            <a:path w="23" h="27">
                              <a:moveTo>
                                <a:pt x="0" y="22"/>
                              </a:moveTo>
                              <a:lnTo>
                                <a:pt x="18" y="0"/>
                              </a:lnTo>
                              <a:lnTo>
                                <a:pt x="23" y="6"/>
                              </a:lnTo>
                              <a:lnTo>
                                <a:pt x="6" y="27"/>
                              </a:lnTo>
                              <a:lnTo>
                                <a:pt x="0" y="22"/>
                              </a:lnTo>
                              <a:close/>
                            </a:path>
                          </a:pathLst>
                        </a:custGeom>
                        <a:solidFill>
                          <a:srgbClr val="FF0000"/>
                        </a:solidFill>
                        <a:ln w="9525">
                          <a:noFill/>
                          <a:round/>
                          <a:headEnd/>
                          <a:tailEnd/>
                        </a:ln>
                      </p:spPr>
                      <p:txBody>
                        <a:bodyPr/>
                        <a:lstStyle/>
                        <a:p>
                          <a:pPr>
                            <a:defRPr/>
                          </a:pPr>
                          <a:endParaRPr lang="en-US"/>
                        </a:p>
                      </p:txBody>
                    </p:sp>
                    <p:sp>
                      <p:nvSpPr>
                        <p:cNvPr id="1256" name="Freeform 454"/>
                        <p:cNvSpPr>
                          <a:spLocks/>
                        </p:cNvSpPr>
                        <p:nvPr/>
                      </p:nvSpPr>
                      <p:spPr bwMode="auto">
                        <a:xfrm>
                          <a:off x="2771" y="2154"/>
                          <a:ext cx="25" cy="25"/>
                        </a:xfrm>
                        <a:custGeom>
                          <a:avLst/>
                          <a:gdLst/>
                          <a:ahLst/>
                          <a:cxnLst>
                            <a:cxn ang="0">
                              <a:pos x="0" y="21"/>
                            </a:cxn>
                            <a:cxn ang="0">
                              <a:pos x="19" y="0"/>
                            </a:cxn>
                            <a:cxn ang="0">
                              <a:pos x="25" y="4"/>
                            </a:cxn>
                            <a:cxn ang="0">
                              <a:pos x="8" y="25"/>
                            </a:cxn>
                            <a:cxn ang="0">
                              <a:pos x="0" y="21"/>
                            </a:cxn>
                          </a:cxnLst>
                          <a:rect l="0" t="0" r="r" b="b"/>
                          <a:pathLst>
                            <a:path w="25" h="25">
                              <a:moveTo>
                                <a:pt x="0" y="21"/>
                              </a:moveTo>
                              <a:lnTo>
                                <a:pt x="19" y="0"/>
                              </a:lnTo>
                              <a:lnTo>
                                <a:pt x="25" y="4"/>
                              </a:lnTo>
                              <a:lnTo>
                                <a:pt x="8" y="25"/>
                              </a:lnTo>
                              <a:lnTo>
                                <a:pt x="0" y="21"/>
                              </a:lnTo>
                              <a:close/>
                            </a:path>
                          </a:pathLst>
                        </a:custGeom>
                        <a:solidFill>
                          <a:srgbClr val="FF0000"/>
                        </a:solidFill>
                        <a:ln w="9525">
                          <a:noFill/>
                          <a:round/>
                          <a:headEnd/>
                          <a:tailEnd/>
                        </a:ln>
                      </p:spPr>
                      <p:txBody>
                        <a:bodyPr/>
                        <a:lstStyle/>
                        <a:p>
                          <a:pPr>
                            <a:defRPr/>
                          </a:pPr>
                          <a:endParaRPr lang="en-US"/>
                        </a:p>
                      </p:txBody>
                    </p:sp>
                    <p:sp>
                      <p:nvSpPr>
                        <p:cNvPr id="1257" name="Freeform 455"/>
                        <p:cNvSpPr>
                          <a:spLocks/>
                        </p:cNvSpPr>
                        <p:nvPr/>
                      </p:nvSpPr>
                      <p:spPr bwMode="auto">
                        <a:xfrm>
                          <a:off x="2810" y="2113"/>
                          <a:ext cx="27" cy="21"/>
                        </a:xfrm>
                        <a:custGeom>
                          <a:avLst/>
                          <a:gdLst/>
                          <a:ahLst/>
                          <a:cxnLst>
                            <a:cxn ang="0">
                              <a:pos x="0" y="15"/>
                            </a:cxn>
                            <a:cxn ang="0">
                              <a:pos x="23" y="0"/>
                            </a:cxn>
                            <a:cxn ang="0">
                              <a:pos x="27" y="6"/>
                            </a:cxn>
                            <a:cxn ang="0">
                              <a:pos x="6" y="21"/>
                            </a:cxn>
                            <a:cxn ang="0">
                              <a:pos x="0" y="15"/>
                            </a:cxn>
                          </a:cxnLst>
                          <a:rect l="0" t="0" r="r" b="b"/>
                          <a:pathLst>
                            <a:path w="27" h="21">
                              <a:moveTo>
                                <a:pt x="0" y="15"/>
                              </a:moveTo>
                              <a:lnTo>
                                <a:pt x="23" y="0"/>
                              </a:lnTo>
                              <a:lnTo>
                                <a:pt x="27" y="6"/>
                              </a:lnTo>
                              <a:lnTo>
                                <a:pt x="6" y="21"/>
                              </a:lnTo>
                              <a:lnTo>
                                <a:pt x="0" y="15"/>
                              </a:lnTo>
                              <a:close/>
                            </a:path>
                          </a:pathLst>
                        </a:custGeom>
                        <a:solidFill>
                          <a:srgbClr val="FF0000"/>
                        </a:solidFill>
                        <a:ln w="9525">
                          <a:noFill/>
                          <a:round/>
                          <a:headEnd/>
                          <a:tailEnd/>
                        </a:ln>
                      </p:spPr>
                      <p:txBody>
                        <a:bodyPr/>
                        <a:lstStyle/>
                        <a:p>
                          <a:pPr>
                            <a:defRPr/>
                          </a:pPr>
                          <a:endParaRPr lang="en-US"/>
                        </a:p>
                      </p:txBody>
                    </p:sp>
                    <p:sp>
                      <p:nvSpPr>
                        <p:cNvPr id="1258" name="Freeform 456"/>
                        <p:cNvSpPr>
                          <a:spLocks/>
                        </p:cNvSpPr>
                        <p:nvPr/>
                      </p:nvSpPr>
                      <p:spPr bwMode="auto">
                        <a:xfrm>
                          <a:off x="2858" y="2078"/>
                          <a:ext cx="28" cy="21"/>
                        </a:xfrm>
                        <a:custGeom>
                          <a:avLst/>
                          <a:gdLst/>
                          <a:ahLst/>
                          <a:cxnLst>
                            <a:cxn ang="0">
                              <a:pos x="0" y="16"/>
                            </a:cxn>
                            <a:cxn ang="0">
                              <a:pos x="24" y="0"/>
                            </a:cxn>
                            <a:cxn ang="0">
                              <a:pos x="28" y="6"/>
                            </a:cxn>
                            <a:cxn ang="0">
                              <a:pos x="4" y="21"/>
                            </a:cxn>
                            <a:cxn ang="0">
                              <a:pos x="0" y="16"/>
                            </a:cxn>
                          </a:cxnLst>
                          <a:rect l="0" t="0" r="r" b="b"/>
                          <a:pathLst>
                            <a:path w="28" h="21">
                              <a:moveTo>
                                <a:pt x="0" y="16"/>
                              </a:moveTo>
                              <a:lnTo>
                                <a:pt x="24" y="0"/>
                              </a:lnTo>
                              <a:lnTo>
                                <a:pt x="28" y="6"/>
                              </a:lnTo>
                              <a:lnTo>
                                <a:pt x="4" y="21"/>
                              </a:lnTo>
                              <a:lnTo>
                                <a:pt x="0" y="16"/>
                              </a:lnTo>
                              <a:close/>
                            </a:path>
                          </a:pathLst>
                        </a:custGeom>
                        <a:solidFill>
                          <a:srgbClr val="FF0000"/>
                        </a:solidFill>
                        <a:ln w="9525">
                          <a:noFill/>
                          <a:round/>
                          <a:headEnd/>
                          <a:tailEnd/>
                        </a:ln>
                      </p:spPr>
                      <p:txBody>
                        <a:bodyPr/>
                        <a:lstStyle/>
                        <a:p>
                          <a:pPr>
                            <a:defRPr/>
                          </a:pPr>
                          <a:endParaRPr lang="en-US"/>
                        </a:p>
                      </p:txBody>
                    </p:sp>
                    <p:sp>
                      <p:nvSpPr>
                        <p:cNvPr id="1259" name="Freeform 457"/>
                        <p:cNvSpPr>
                          <a:spLocks/>
                        </p:cNvSpPr>
                        <p:nvPr/>
                      </p:nvSpPr>
                      <p:spPr bwMode="auto">
                        <a:xfrm>
                          <a:off x="2909" y="2055"/>
                          <a:ext cx="29" cy="15"/>
                        </a:xfrm>
                        <a:custGeom>
                          <a:avLst/>
                          <a:gdLst/>
                          <a:ahLst/>
                          <a:cxnLst>
                            <a:cxn ang="0">
                              <a:pos x="0" y="8"/>
                            </a:cxn>
                            <a:cxn ang="0">
                              <a:pos x="27" y="0"/>
                            </a:cxn>
                            <a:cxn ang="0">
                              <a:pos x="29" y="8"/>
                            </a:cxn>
                            <a:cxn ang="0">
                              <a:pos x="2" y="15"/>
                            </a:cxn>
                            <a:cxn ang="0">
                              <a:pos x="0" y="8"/>
                            </a:cxn>
                          </a:cxnLst>
                          <a:rect l="0" t="0" r="r" b="b"/>
                          <a:pathLst>
                            <a:path w="29" h="15">
                              <a:moveTo>
                                <a:pt x="0" y="8"/>
                              </a:moveTo>
                              <a:lnTo>
                                <a:pt x="27" y="0"/>
                              </a:lnTo>
                              <a:lnTo>
                                <a:pt x="29" y="8"/>
                              </a:lnTo>
                              <a:lnTo>
                                <a:pt x="2" y="15"/>
                              </a:lnTo>
                              <a:lnTo>
                                <a:pt x="0" y="8"/>
                              </a:lnTo>
                              <a:close/>
                            </a:path>
                          </a:pathLst>
                        </a:custGeom>
                        <a:solidFill>
                          <a:srgbClr val="FF0000"/>
                        </a:solidFill>
                        <a:ln w="9525">
                          <a:noFill/>
                          <a:round/>
                          <a:headEnd/>
                          <a:tailEnd/>
                        </a:ln>
                      </p:spPr>
                      <p:txBody>
                        <a:bodyPr/>
                        <a:lstStyle/>
                        <a:p>
                          <a:pPr>
                            <a:defRPr/>
                          </a:pPr>
                          <a:endParaRPr lang="en-US"/>
                        </a:p>
                      </p:txBody>
                    </p:sp>
                    <p:sp>
                      <p:nvSpPr>
                        <p:cNvPr id="1260" name="Freeform 458"/>
                        <p:cNvSpPr>
                          <a:spLocks/>
                        </p:cNvSpPr>
                        <p:nvPr/>
                      </p:nvSpPr>
                      <p:spPr bwMode="auto">
                        <a:xfrm>
                          <a:off x="2965" y="2037"/>
                          <a:ext cx="29" cy="16"/>
                        </a:xfrm>
                        <a:custGeom>
                          <a:avLst/>
                          <a:gdLst/>
                          <a:ahLst/>
                          <a:cxnLst>
                            <a:cxn ang="0">
                              <a:pos x="0" y="10"/>
                            </a:cxn>
                            <a:cxn ang="0">
                              <a:pos x="27" y="0"/>
                            </a:cxn>
                            <a:cxn ang="0">
                              <a:pos x="29" y="8"/>
                            </a:cxn>
                            <a:cxn ang="0">
                              <a:pos x="2" y="16"/>
                            </a:cxn>
                            <a:cxn ang="0">
                              <a:pos x="0" y="10"/>
                            </a:cxn>
                          </a:cxnLst>
                          <a:rect l="0" t="0" r="r" b="b"/>
                          <a:pathLst>
                            <a:path w="29" h="16">
                              <a:moveTo>
                                <a:pt x="0" y="10"/>
                              </a:moveTo>
                              <a:lnTo>
                                <a:pt x="27" y="0"/>
                              </a:lnTo>
                              <a:lnTo>
                                <a:pt x="29" y="8"/>
                              </a:lnTo>
                              <a:lnTo>
                                <a:pt x="2" y="16"/>
                              </a:lnTo>
                              <a:lnTo>
                                <a:pt x="0" y="10"/>
                              </a:lnTo>
                              <a:close/>
                            </a:path>
                          </a:pathLst>
                        </a:custGeom>
                        <a:solidFill>
                          <a:srgbClr val="FF0000"/>
                        </a:solidFill>
                        <a:ln w="9525">
                          <a:noFill/>
                          <a:round/>
                          <a:headEnd/>
                          <a:tailEnd/>
                        </a:ln>
                      </p:spPr>
                      <p:txBody>
                        <a:bodyPr/>
                        <a:lstStyle/>
                        <a:p>
                          <a:pPr>
                            <a:defRPr/>
                          </a:pPr>
                          <a:endParaRPr lang="en-US"/>
                        </a:p>
                      </p:txBody>
                    </p:sp>
                    <p:sp>
                      <p:nvSpPr>
                        <p:cNvPr id="1261" name="Freeform 459"/>
                        <p:cNvSpPr>
                          <a:spLocks/>
                        </p:cNvSpPr>
                        <p:nvPr/>
                      </p:nvSpPr>
                      <p:spPr bwMode="auto">
                        <a:xfrm>
                          <a:off x="3022" y="2020"/>
                          <a:ext cx="29" cy="15"/>
                        </a:xfrm>
                        <a:custGeom>
                          <a:avLst/>
                          <a:gdLst/>
                          <a:ahLst/>
                          <a:cxnLst>
                            <a:cxn ang="0">
                              <a:pos x="0" y="10"/>
                            </a:cxn>
                            <a:cxn ang="0">
                              <a:pos x="27" y="0"/>
                            </a:cxn>
                            <a:cxn ang="0">
                              <a:pos x="29" y="8"/>
                            </a:cxn>
                            <a:cxn ang="0">
                              <a:pos x="3" y="15"/>
                            </a:cxn>
                            <a:cxn ang="0">
                              <a:pos x="0" y="10"/>
                            </a:cxn>
                          </a:cxnLst>
                          <a:rect l="0" t="0" r="r" b="b"/>
                          <a:pathLst>
                            <a:path w="29" h="15">
                              <a:moveTo>
                                <a:pt x="0" y="10"/>
                              </a:moveTo>
                              <a:lnTo>
                                <a:pt x="27" y="0"/>
                              </a:lnTo>
                              <a:lnTo>
                                <a:pt x="29" y="8"/>
                              </a:lnTo>
                              <a:lnTo>
                                <a:pt x="3" y="15"/>
                              </a:lnTo>
                              <a:lnTo>
                                <a:pt x="0" y="10"/>
                              </a:lnTo>
                              <a:close/>
                            </a:path>
                          </a:pathLst>
                        </a:custGeom>
                        <a:solidFill>
                          <a:srgbClr val="FF0000"/>
                        </a:solidFill>
                        <a:ln w="9525">
                          <a:noFill/>
                          <a:round/>
                          <a:headEnd/>
                          <a:tailEnd/>
                        </a:ln>
                      </p:spPr>
                      <p:txBody>
                        <a:bodyPr/>
                        <a:lstStyle/>
                        <a:p>
                          <a:pPr>
                            <a:defRPr/>
                          </a:pPr>
                          <a:endParaRPr lang="en-US"/>
                        </a:p>
                      </p:txBody>
                    </p:sp>
                    <p:sp>
                      <p:nvSpPr>
                        <p:cNvPr id="1262" name="Freeform 460"/>
                        <p:cNvSpPr>
                          <a:spLocks/>
                        </p:cNvSpPr>
                        <p:nvPr/>
                      </p:nvSpPr>
                      <p:spPr bwMode="auto">
                        <a:xfrm>
                          <a:off x="3080" y="2014"/>
                          <a:ext cx="29" cy="8"/>
                        </a:xfrm>
                        <a:custGeom>
                          <a:avLst/>
                          <a:gdLst/>
                          <a:ahLst/>
                          <a:cxnLst>
                            <a:cxn ang="0">
                              <a:pos x="0" y="0"/>
                            </a:cxn>
                            <a:cxn ang="0">
                              <a:pos x="29" y="0"/>
                            </a:cxn>
                            <a:cxn ang="0">
                              <a:pos x="27" y="8"/>
                            </a:cxn>
                            <a:cxn ang="0">
                              <a:pos x="0" y="8"/>
                            </a:cxn>
                            <a:cxn ang="0">
                              <a:pos x="0" y="0"/>
                            </a:cxn>
                          </a:cxnLst>
                          <a:rect l="0" t="0" r="r" b="b"/>
                          <a:pathLst>
                            <a:path w="29" h="8">
                              <a:moveTo>
                                <a:pt x="0" y="0"/>
                              </a:moveTo>
                              <a:lnTo>
                                <a:pt x="29" y="0"/>
                              </a:lnTo>
                              <a:lnTo>
                                <a:pt x="27" y="8"/>
                              </a:lnTo>
                              <a:lnTo>
                                <a:pt x="0" y="8"/>
                              </a:lnTo>
                              <a:lnTo>
                                <a:pt x="0" y="0"/>
                              </a:lnTo>
                              <a:close/>
                            </a:path>
                          </a:pathLst>
                        </a:custGeom>
                        <a:solidFill>
                          <a:srgbClr val="FF0000"/>
                        </a:solidFill>
                        <a:ln w="9525">
                          <a:noFill/>
                          <a:round/>
                          <a:headEnd/>
                          <a:tailEnd/>
                        </a:ln>
                      </p:spPr>
                      <p:txBody>
                        <a:bodyPr/>
                        <a:lstStyle/>
                        <a:p>
                          <a:pPr>
                            <a:defRPr/>
                          </a:pPr>
                          <a:endParaRPr lang="en-US"/>
                        </a:p>
                      </p:txBody>
                    </p:sp>
                    <p:sp>
                      <p:nvSpPr>
                        <p:cNvPr id="1263" name="Freeform 461"/>
                        <p:cNvSpPr>
                          <a:spLocks/>
                        </p:cNvSpPr>
                        <p:nvPr/>
                      </p:nvSpPr>
                      <p:spPr bwMode="auto">
                        <a:xfrm>
                          <a:off x="3138" y="2016"/>
                          <a:ext cx="29" cy="10"/>
                        </a:xfrm>
                        <a:custGeom>
                          <a:avLst/>
                          <a:gdLst/>
                          <a:ahLst/>
                          <a:cxnLst>
                            <a:cxn ang="0">
                              <a:pos x="2" y="0"/>
                            </a:cxn>
                            <a:cxn ang="0">
                              <a:pos x="29" y="2"/>
                            </a:cxn>
                            <a:cxn ang="0">
                              <a:pos x="29" y="10"/>
                            </a:cxn>
                            <a:cxn ang="0">
                              <a:pos x="0" y="8"/>
                            </a:cxn>
                            <a:cxn ang="0">
                              <a:pos x="2" y="0"/>
                            </a:cxn>
                          </a:cxnLst>
                          <a:rect l="0" t="0" r="r" b="b"/>
                          <a:pathLst>
                            <a:path w="29" h="10">
                              <a:moveTo>
                                <a:pt x="2" y="0"/>
                              </a:moveTo>
                              <a:lnTo>
                                <a:pt x="29" y="2"/>
                              </a:lnTo>
                              <a:lnTo>
                                <a:pt x="29" y="10"/>
                              </a:lnTo>
                              <a:lnTo>
                                <a:pt x="0" y="8"/>
                              </a:lnTo>
                              <a:lnTo>
                                <a:pt x="2" y="0"/>
                              </a:lnTo>
                              <a:close/>
                            </a:path>
                          </a:pathLst>
                        </a:custGeom>
                        <a:solidFill>
                          <a:srgbClr val="FF0000"/>
                        </a:solidFill>
                        <a:ln w="9525">
                          <a:noFill/>
                          <a:round/>
                          <a:headEnd/>
                          <a:tailEnd/>
                        </a:ln>
                      </p:spPr>
                      <p:txBody>
                        <a:bodyPr/>
                        <a:lstStyle/>
                        <a:p>
                          <a:pPr>
                            <a:defRPr/>
                          </a:pPr>
                          <a:endParaRPr lang="en-US"/>
                        </a:p>
                      </p:txBody>
                    </p:sp>
                    <p:sp>
                      <p:nvSpPr>
                        <p:cNvPr id="1264" name="Freeform 462"/>
                        <p:cNvSpPr>
                          <a:spLocks/>
                        </p:cNvSpPr>
                        <p:nvPr/>
                      </p:nvSpPr>
                      <p:spPr bwMode="auto">
                        <a:xfrm>
                          <a:off x="3198" y="2018"/>
                          <a:ext cx="27" cy="10"/>
                        </a:xfrm>
                        <a:custGeom>
                          <a:avLst/>
                          <a:gdLst/>
                          <a:ahLst/>
                          <a:cxnLst>
                            <a:cxn ang="0">
                              <a:pos x="0" y="0"/>
                            </a:cxn>
                            <a:cxn ang="0">
                              <a:pos x="27" y="2"/>
                            </a:cxn>
                            <a:cxn ang="0">
                              <a:pos x="27" y="10"/>
                            </a:cxn>
                            <a:cxn ang="0">
                              <a:pos x="0" y="8"/>
                            </a:cxn>
                            <a:cxn ang="0">
                              <a:pos x="0" y="0"/>
                            </a:cxn>
                          </a:cxnLst>
                          <a:rect l="0" t="0" r="r" b="b"/>
                          <a:pathLst>
                            <a:path w="27" h="10">
                              <a:moveTo>
                                <a:pt x="0" y="0"/>
                              </a:moveTo>
                              <a:lnTo>
                                <a:pt x="27" y="2"/>
                              </a:lnTo>
                              <a:lnTo>
                                <a:pt x="27" y="10"/>
                              </a:lnTo>
                              <a:lnTo>
                                <a:pt x="0" y="8"/>
                              </a:lnTo>
                              <a:lnTo>
                                <a:pt x="0" y="0"/>
                              </a:lnTo>
                              <a:close/>
                            </a:path>
                          </a:pathLst>
                        </a:custGeom>
                        <a:solidFill>
                          <a:srgbClr val="FF0000"/>
                        </a:solidFill>
                        <a:ln w="9525">
                          <a:noFill/>
                          <a:round/>
                          <a:headEnd/>
                          <a:tailEnd/>
                        </a:ln>
                      </p:spPr>
                      <p:txBody>
                        <a:bodyPr/>
                        <a:lstStyle/>
                        <a:p>
                          <a:pPr>
                            <a:defRPr/>
                          </a:pPr>
                          <a:endParaRPr lang="en-US"/>
                        </a:p>
                      </p:txBody>
                    </p:sp>
                    <p:sp>
                      <p:nvSpPr>
                        <p:cNvPr id="1265" name="Freeform 463"/>
                        <p:cNvSpPr>
                          <a:spLocks/>
                        </p:cNvSpPr>
                        <p:nvPr/>
                      </p:nvSpPr>
                      <p:spPr bwMode="auto">
                        <a:xfrm>
                          <a:off x="3257" y="2022"/>
                          <a:ext cx="29" cy="13"/>
                        </a:xfrm>
                        <a:custGeom>
                          <a:avLst/>
                          <a:gdLst/>
                          <a:ahLst/>
                          <a:cxnLst>
                            <a:cxn ang="0">
                              <a:pos x="1" y="0"/>
                            </a:cxn>
                            <a:cxn ang="0">
                              <a:pos x="29" y="6"/>
                            </a:cxn>
                            <a:cxn ang="0">
                              <a:pos x="27" y="13"/>
                            </a:cxn>
                            <a:cxn ang="0">
                              <a:pos x="0" y="8"/>
                            </a:cxn>
                            <a:cxn ang="0">
                              <a:pos x="1" y="0"/>
                            </a:cxn>
                          </a:cxnLst>
                          <a:rect l="0" t="0" r="r" b="b"/>
                          <a:pathLst>
                            <a:path w="29" h="13">
                              <a:moveTo>
                                <a:pt x="1" y="0"/>
                              </a:moveTo>
                              <a:lnTo>
                                <a:pt x="29" y="6"/>
                              </a:lnTo>
                              <a:lnTo>
                                <a:pt x="27" y="13"/>
                              </a:lnTo>
                              <a:lnTo>
                                <a:pt x="0" y="8"/>
                              </a:lnTo>
                              <a:lnTo>
                                <a:pt x="1" y="0"/>
                              </a:lnTo>
                              <a:close/>
                            </a:path>
                          </a:pathLst>
                        </a:custGeom>
                        <a:solidFill>
                          <a:srgbClr val="FF0000"/>
                        </a:solidFill>
                        <a:ln w="9525">
                          <a:noFill/>
                          <a:round/>
                          <a:headEnd/>
                          <a:tailEnd/>
                        </a:ln>
                      </p:spPr>
                      <p:txBody>
                        <a:bodyPr/>
                        <a:lstStyle/>
                        <a:p>
                          <a:pPr>
                            <a:defRPr/>
                          </a:pPr>
                          <a:endParaRPr lang="en-US"/>
                        </a:p>
                      </p:txBody>
                    </p:sp>
                    <p:sp>
                      <p:nvSpPr>
                        <p:cNvPr id="1266" name="Freeform 464"/>
                        <p:cNvSpPr>
                          <a:spLocks/>
                        </p:cNvSpPr>
                        <p:nvPr/>
                      </p:nvSpPr>
                      <p:spPr bwMode="auto">
                        <a:xfrm>
                          <a:off x="3313" y="2035"/>
                          <a:ext cx="29" cy="14"/>
                        </a:xfrm>
                        <a:custGeom>
                          <a:avLst/>
                          <a:gdLst/>
                          <a:ahLst/>
                          <a:cxnLst>
                            <a:cxn ang="0">
                              <a:pos x="2" y="0"/>
                            </a:cxn>
                            <a:cxn ang="0">
                              <a:pos x="29" y="6"/>
                            </a:cxn>
                            <a:cxn ang="0">
                              <a:pos x="27" y="14"/>
                            </a:cxn>
                            <a:cxn ang="0">
                              <a:pos x="0" y="8"/>
                            </a:cxn>
                            <a:cxn ang="0">
                              <a:pos x="2" y="0"/>
                            </a:cxn>
                          </a:cxnLst>
                          <a:rect l="0" t="0" r="r" b="b"/>
                          <a:pathLst>
                            <a:path w="29" h="14">
                              <a:moveTo>
                                <a:pt x="2" y="0"/>
                              </a:moveTo>
                              <a:lnTo>
                                <a:pt x="29" y="6"/>
                              </a:lnTo>
                              <a:lnTo>
                                <a:pt x="27" y="14"/>
                              </a:lnTo>
                              <a:lnTo>
                                <a:pt x="0" y="8"/>
                              </a:lnTo>
                              <a:lnTo>
                                <a:pt x="2" y="0"/>
                              </a:lnTo>
                              <a:close/>
                            </a:path>
                          </a:pathLst>
                        </a:custGeom>
                        <a:solidFill>
                          <a:srgbClr val="FF0000"/>
                        </a:solidFill>
                        <a:ln w="9525">
                          <a:noFill/>
                          <a:round/>
                          <a:headEnd/>
                          <a:tailEnd/>
                        </a:ln>
                      </p:spPr>
                      <p:txBody>
                        <a:bodyPr/>
                        <a:lstStyle/>
                        <a:p>
                          <a:pPr>
                            <a:defRPr/>
                          </a:pPr>
                          <a:endParaRPr lang="en-US"/>
                        </a:p>
                      </p:txBody>
                    </p:sp>
                    <p:sp>
                      <p:nvSpPr>
                        <p:cNvPr id="1267" name="Freeform 465"/>
                        <p:cNvSpPr>
                          <a:spLocks/>
                        </p:cNvSpPr>
                        <p:nvPr/>
                      </p:nvSpPr>
                      <p:spPr bwMode="auto">
                        <a:xfrm>
                          <a:off x="3371" y="2049"/>
                          <a:ext cx="29" cy="14"/>
                        </a:xfrm>
                        <a:custGeom>
                          <a:avLst/>
                          <a:gdLst/>
                          <a:ahLst/>
                          <a:cxnLst>
                            <a:cxn ang="0">
                              <a:pos x="2" y="0"/>
                            </a:cxn>
                            <a:cxn ang="0">
                              <a:pos x="29" y="6"/>
                            </a:cxn>
                            <a:cxn ang="0">
                              <a:pos x="27" y="14"/>
                            </a:cxn>
                            <a:cxn ang="0">
                              <a:pos x="0" y="8"/>
                            </a:cxn>
                            <a:cxn ang="0">
                              <a:pos x="2" y="0"/>
                            </a:cxn>
                          </a:cxnLst>
                          <a:rect l="0" t="0" r="r" b="b"/>
                          <a:pathLst>
                            <a:path w="29" h="14">
                              <a:moveTo>
                                <a:pt x="2" y="0"/>
                              </a:moveTo>
                              <a:lnTo>
                                <a:pt x="29" y="6"/>
                              </a:lnTo>
                              <a:lnTo>
                                <a:pt x="27" y="14"/>
                              </a:lnTo>
                              <a:lnTo>
                                <a:pt x="0" y="8"/>
                              </a:lnTo>
                              <a:lnTo>
                                <a:pt x="2" y="0"/>
                              </a:lnTo>
                              <a:close/>
                            </a:path>
                          </a:pathLst>
                        </a:custGeom>
                        <a:solidFill>
                          <a:srgbClr val="FF0000"/>
                        </a:solidFill>
                        <a:ln w="9525">
                          <a:noFill/>
                          <a:round/>
                          <a:headEnd/>
                          <a:tailEnd/>
                        </a:ln>
                      </p:spPr>
                      <p:txBody>
                        <a:bodyPr/>
                        <a:lstStyle/>
                        <a:p>
                          <a:pPr>
                            <a:defRPr/>
                          </a:pPr>
                          <a:endParaRPr lang="en-US"/>
                        </a:p>
                      </p:txBody>
                    </p:sp>
                    <p:sp>
                      <p:nvSpPr>
                        <p:cNvPr id="1268" name="Freeform 466"/>
                        <p:cNvSpPr>
                          <a:spLocks/>
                        </p:cNvSpPr>
                        <p:nvPr/>
                      </p:nvSpPr>
                      <p:spPr bwMode="auto">
                        <a:xfrm>
                          <a:off x="3429" y="2057"/>
                          <a:ext cx="30" cy="9"/>
                        </a:xfrm>
                        <a:custGeom>
                          <a:avLst/>
                          <a:gdLst/>
                          <a:ahLst/>
                          <a:cxnLst>
                            <a:cxn ang="0">
                              <a:pos x="0" y="2"/>
                            </a:cxn>
                            <a:cxn ang="0">
                              <a:pos x="28" y="0"/>
                            </a:cxn>
                            <a:cxn ang="0">
                              <a:pos x="30" y="7"/>
                            </a:cxn>
                            <a:cxn ang="0">
                              <a:pos x="0" y="9"/>
                            </a:cxn>
                            <a:cxn ang="0">
                              <a:pos x="0" y="2"/>
                            </a:cxn>
                          </a:cxnLst>
                          <a:rect l="0" t="0" r="r" b="b"/>
                          <a:pathLst>
                            <a:path w="30" h="9">
                              <a:moveTo>
                                <a:pt x="0" y="2"/>
                              </a:moveTo>
                              <a:lnTo>
                                <a:pt x="28" y="0"/>
                              </a:lnTo>
                              <a:lnTo>
                                <a:pt x="30" y="7"/>
                              </a:lnTo>
                              <a:lnTo>
                                <a:pt x="0" y="9"/>
                              </a:lnTo>
                              <a:lnTo>
                                <a:pt x="0" y="2"/>
                              </a:lnTo>
                              <a:close/>
                            </a:path>
                          </a:pathLst>
                        </a:custGeom>
                        <a:solidFill>
                          <a:srgbClr val="FF0000"/>
                        </a:solidFill>
                        <a:ln w="9525">
                          <a:noFill/>
                          <a:round/>
                          <a:headEnd/>
                          <a:tailEnd/>
                        </a:ln>
                      </p:spPr>
                      <p:txBody>
                        <a:bodyPr/>
                        <a:lstStyle/>
                        <a:p>
                          <a:pPr>
                            <a:defRPr/>
                          </a:pPr>
                          <a:endParaRPr lang="en-US"/>
                        </a:p>
                      </p:txBody>
                    </p:sp>
                    <p:sp>
                      <p:nvSpPr>
                        <p:cNvPr id="1269" name="Freeform 467"/>
                        <p:cNvSpPr>
                          <a:spLocks/>
                        </p:cNvSpPr>
                        <p:nvPr/>
                      </p:nvSpPr>
                      <p:spPr bwMode="auto">
                        <a:xfrm>
                          <a:off x="3488" y="2053"/>
                          <a:ext cx="29" cy="10"/>
                        </a:xfrm>
                        <a:custGeom>
                          <a:avLst/>
                          <a:gdLst/>
                          <a:ahLst/>
                          <a:cxnLst>
                            <a:cxn ang="0">
                              <a:pos x="0" y="2"/>
                            </a:cxn>
                            <a:cxn ang="0">
                              <a:pos x="29" y="0"/>
                            </a:cxn>
                            <a:cxn ang="0">
                              <a:pos x="29" y="8"/>
                            </a:cxn>
                            <a:cxn ang="0">
                              <a:pos x="2" y="10"/>
                            </a:cxn>
                            <a:cxn ang="0">
                              <a:pos x="0" y="2"/>
                            </a:cxn>
                          </a:cxnLst>
                          <a:rect l="0" t="0" r="r" b="b"/>
                          <a:pathLst>
                            <a:path w="29" h="10">
                              <a:moveTo>
                                <a:pt x="0" y="2"/>
                              </a:moveTo>
                              <a:lnTo>
                                <a:pt x="29" y="0"/>
                              </a:lnTo>
                              <a:lnTo>
                                <a:pt x="29" y="8"/>
                              </a:lnTo>
                              <a:lnTo>
                                <a:pt x="2" y="10"/>
                              </a:lnTo>
                              <a:lnTo>
                                <a:pt x="0" y="2"/>
                              </a:lnTo>
                              <a:close/>
                            </a:path>
                          </a:pathLst>
                        </a:custGeom>
                        <a:solidFill>
                          <a:srgbClr val="FF0000"/>
                        </a:solidFill>
                        <a:ln w="9525">
                          <a:noFill/>
                          <a:round/>
                          <a:headEnd/>
                          <a:tailEnd/>
                        </a:ln>
                      </p:spPr>
                      <p:txBody>
                        <a:bodyPr/>
                        <a:lstStyle/>
                        <a:p>
                          <a:pPr>
                            <a:defRPr/>
                          </a:pPr>
                          <a:endParaRPr lang="en-US"/>
                        </a:p>
                      </p:txBody>
                    </p:sp>
                    <p:sp>
                      <p:nvSpPr>
                        <p:cNvPr id="1270" name="Freeform 468"/>
                        <p:cNvSpPr>
                          <a:spLocks/>
                        </p:cNvSpPr>
                        <p:nvPr/>
                      </p:nvSpPr>
                      <p:spPr bwMode="auto">
                        <a:xfrm>
                          <a:off x="3546" y="2043"/>
                          <a:ext cx="29" cy="14"/>
                        </a:xfrm>
                        <a:custGeom>
                          <a:avLst/>
                          <a:gdLst/>
                          <a:ahLst/>
                          <a:cxnLst>
                            <a:cxn ang="0">
                              <a:pos x="0" y="6"/>
                            </a:cxn>
                            <a:cxn ang="0">
                              <a:pos x="27" y="0"/>
                            </a:cxn>
                            <a:cxn ang="0">
                              <a:pos x="29" y="8"/>
                            </a:cxn>
                            <a:cxn ang="0">
                              <a:pos x="2" y="14"/>
                            </a:cxn>
                            <a:cxn ang="0">
                              <a:pos x="0" y="6"/>
                            </a:cxn>
                          </a:cxnLst>
                          <a:rect l="0" t="0" r="r" b="b"/>
                          <a:pathLst>
                            <a:path w="29" h="14">
                              <a:moveTo>
                                <a:pt x="0" y="6"/>
                              </a:moveTo>
                              <a:lnTo>
                                <a:pt x="27" y="0"/>
                              </a:lnTo>
                              <a:lnTo>
                                <a:pt x="29" y="8"/>
                              </a:lnTo>
                              <a:lnTo>
                                <a:pt x="2" y="14"/>
                              </a:lnTo>
                              <a:lnTo>
                                <a:pt x="0" y="6"/>
                              </a:lnTo>
                              <a:close/>
                            </a:path>
                          </a:pathLst>
                        </a:custGeom>
                        <a:solidFill>
                          <a:srgbClr val="FF0000"/>
                        </a:solidFill>
                        <a:ln w="9525">
                          <a:noFill/>
                          <a:round/>
                          <a:headEnd/>
                          <a:tailEnd/>
                        </a:ln>
                      </p:spPr>
                      <p:txBody>
                        <a:bodyPr/>
                        <a:lstStyle/>
                        <a:p>
                          <a:pPr>
                            <a:defRPr/>
                          </a:pPr>
                          <a:endParaRPr lang="en-US"/>
                        </a:p>
                      </p:txBody>
                    </p:sp>
                    <p:sp>
                      <p:nvSpPr>
                        <p:cNvPr id="1271" name="Freeform 469"/>
                        <p:cNvSpPr>
                          <a:spLocks/>
                        </p:cNvSpPr>
                        <p:nvPr/>
                      </p:nvSpPr>
                      <p:spPr bwMode="auto">
                        <a:xfrm>
                          <a:off x="3604" y="2032"/>
                          <a:ext cx="29" cy="13"/>
                        </a:xfrm>
                        <a:custGeom>
                          <a:avLst/>
                          <a:gdLst/>
                          <a:ahLst/>
                          <a:cxnLst>
                            <a:cxn ang="0">
                              <a:pos x="0" y="5"/>
                            </a:cxn>
                            <a:cxn ang="0">
                              <a:pos x="27" y="0"/>
                            </a:cxn>
                            <a:cxn ang="0">
                              <a:pos x="29" y="7"/>
                            </a:cxn>
                            <a:cxn ang="0">
                              <a:pos x="2" y="13"/>
                            </a:cxn>
                            <a:cxn ang="0">
                              <a:pos x="0" y="5"/>
                            </a:cxn>
                          </a:cxnLst>
                          <a:rect l="0" t="0" r="r" b="b"/>
                          <a:pathLst>
                            <a:path w="29" h="13">
                              <a:moveTo>
                                <a:pt x="0" y="5"/>
                              </a:moveTo>
                              <a:lnTo>
                                <a:pt x="27" y="0"/>
                              </a:lnTo>
                              <a:lnTo>
                                <a:pt x="29" y="7"/>
                              </a:lnTo>
                              <a:lnTo>
                                <a:pt x="2" y="13"/>
                              </a:lnTo>
                              <a:lnTo>
                                <a:pt x="0" y="5"/>
                              </a:lnTo>
                              <a:close/>
                            </a:path>
                          </a:pathLst>
                        </a:custGeom>
                        <a:solidFill>
                          <a:srgbClr val="FF0000"/>
                        </a:solidFill>
                        <a:ln w="9525">
                          <a:noFill/>
                          <a:round/>
                          <a:headEnd/>
                          <a:tailEnd/>
                        </a:ln>
                      </p:spPr>
                      <p:txBody>
                        <a:bodyPr/>
                        <a:lstStyle/>
                        <a:p>
                          <a:pPr>
                            <a:defRPr/>
                          </a:pPr>
                          <a:endParaRPr lang="en-US"/>
                        </a:p>
                      </p:txBody>
                    </p:sp>
                    <p:sp>
                      <p:nvSpPr>
                        <p:cNvPr id="1272" name="Freeform 470"/>
                        <p:cNvSpPr>
                          <a:spLocks/>
                        </p:cNvSpPr>
                        <p:nvPr/>
                      </p:nvSpPr>
                      <p:spPr bwMode="auto">
                        <a:xfrm>
                          <a:off x="3662" y="2022"/>
                          <a:ext cx="20" cy="10"/>
                        </a:xfrm>
                        <a:custGeom>
                          <a:avLst/>
                          <a:gdLst/>
                          <a:ahLst/>
                          <a:cxnLst>
                            <a:cxn ang="0">
                              <a:pos x="0" y="4"/>
                            </a:cxn>
                            <a:cxn ang="0">
                              <a:pos x="18" y="0"/>
                            </a:cxn>
                            <a:cxn ang="0">
                              <a:pos x="20" y="6"/>
                            </a:cxn>
                            <a:cxn ang="0">
                              <a:pos x="2" y="10"/>
                            </a:cxn>
                            <a:cxn ang="0">
                              <a:pos x="0" y="4"/>
                            </a:cxn>
                          </a:cxnLst>
                          <a:rect l="0" t="0" r="r" b="b"/>
                          <a:pathLst>
                            <a:path w="20" h="10">
                              <a:moveTo>
                                <a:pt x="0" y="4"/>
                              </a:moveTo>
                              <a:lnTo>
                                <a:pt x="18" y="0"/>
                              </a:lnTo>
                              <a:lnTo>
                                <a:pt x="20" y="6"/>
                              </a:lnTo>
                              <a:lnTo>
                                <a:pt x="2" y="10"/>
                              </a:lnTo>
                              <a:lnTo>
                                <a:pt x="0" y="4"/>
                              </a:lnTo>
                              <a:close/>
                            </a:path>
                          </a:pathLst>
                        </a:custGeom>
                        <a:solidFill>
                          <a:srgbClr val="FF0000"/>
                        </a:solidFill>
                        <a:ln w="9525">
                          <a:noFill/>
                          <a:round/>
                          <a:headEnd/>
                          <a:tailEnd/>
                        </a:ln>
                      </p:spPr>
                      <p:txBody>
                        <a:bodyPr/>
                        <a:lstStyle/>
                        <a:p>
                          <a:pPr>
                            <a:defRPr/>
                          </a:pPr>
                          <a:endParaRPr lang="en-US"/>
                        </a:p>
                      </p:txBody>
                    </p:sp>
                    <p:sp>
                      <p:nvSpPr>
                        <p:cNvPr id="1273" name="Freeform 471"/>
                        <p:cNvSpPr>
                          <a:spLocks/>
                        </p:cNvSpPr>
                        <p:nvPr/>
                      </p:nvSpPr>
                      <p:spPr bwMode="auto">
                        <a:xfrm>
                          <a:off x="2769" y="2501"/>
                          <a:ext cx="14" cy="29"/>
                        </a:xfrm>
                        <a:custGeom>
                          <a:avLst/>
                          <a:gdLst/>
                          <a:ahLst/>
                          <a:cxnLst>
                            <a:cxn ang="0">
                              <a:pos x="0" y="27"/>
                            </a:cxn>
                            <a:cxn ang="0">
                              <a:pos x="6" y="0"/>
                            </a:cxn>
                            <a:cxn ang="0">
                              <a:pos x="14" y="2"/>
                            </a:cxn>
                            <a:cxn ang="0">
                              <a:pos x="6" y="29"/>
                            </a:cxn>
                            <a:cxn ang="0">
                              <a:pos x="0" y="27"/>
                            </a:cxn>
                          </a:cxnLst>
                          <a:rect l="0" t="0" r="r" b="b"/>
                          <a:pathLst>
                            <a:path w="14" h="29">
                              <a:moveTo>
                                <a:pt x="0" y="27"/>
                              </a:moveTo>
                              <a:lnTo>
                                <a:pt x="6" y="0"/>
                              </a:lnTo>
                              <a:lnTo>
                                <a:pt x="14" y="2"/>
                              </a:lnTo>
                              <a:lnTo>
                                <a:pt x="6" y="29"/>
                              </a:lnTo>
                              <a:lnTo>
                                <a:pt x="0" y="27"/>
                              </a:lnTo>
                              <a:close/>
                            </a:path>
                          </a:pathLst>
                        </a:custGeom>
                        <a:solidFill>
                          <a:srgbClr val="FF0000"/>
                        </a:solidFill>
                        <a:ln w="9525">
                          <a:noFill/>
                          <a:round/>
                          <a:headEnd/>
                          <a:tailEnd/>
                        </a:ln>
                      </p:spPr>
                      <p:txBody>
                        <a:bodyPr/>
                        <a:lstStyle/>
                        <a:p>
                          <a:pPr>
                            <a:defRPr/>
                          </a:pPr>
                          <a:endParaRPr lang="en-US"/>
                        </a:p>
                      </p:txBody>
                    </p:sp>
                    <p:sp>
                      <p:nvSpPr>
                        <p:cNvPr id="1274" name="Freeform 472"/>
                        <p:cNvSpPr>
                          <a:spLocks/>
                        </p:cNvSpPr>
                        <p:nvPr/>
                      </p:nvSpPr>
                      <p:spPr bwMode="auto">
                        <a:xfrm>
                          <a:off x="2783" y="2444"/>
                          <a:ext cx="13" cy="27"/>
                        </a:xfrm>
                        <a:custGeom>
                          <a:avLst/>
                          <a:gdLst/>
                          <a:ahLst/>
                          <a:cxnLst>
                            <a:cxn ang="0">
                              <a:pos x="0" y="27"/>
                            </a:cxn>
                            <a:cxn ang="0">
                              <a:pos x="5" y="0"/>
                            </a:cxn>
                            <a:cxn ang="0">
                              <a:pos x="13" y="2"/>
                            </a:cxn>
                            <a:cxn ang="0">
                              <a:pos x="7" y="27"/>
                            </a:cxn>
                            <a:cxn ang="0">
                              <a:pos x="0" y="27"/>
                            </a:cxn>
                          </a:cxnLst>
                          <a:rect l="0" t="0" r="r" b="b"/>
                          <a:pathLst>
                            <a:path w="13" h="27">
                              <a:moveTo>
                                <a:pt x="0" y="27"/>
                              </a:moveTo>
                              <a:lnTo>
                                <a:pt x="5" y="0"/>
                              </a:lnTo>
                              <a:lnTo>
                                <a:pt x="13" y="2"/>
                              </a:lnTo>
                              <a:lnTo>
                                <a:pt x="7" y="27"/>
                              </a:lnTo>
                              <a:lnTo>
                                <a:pt x="0" y="27"/>
                              </a:lnTo>
                              <a:close/>
                            </a:path>
                          </a:pathLst>
                        </a:custGeom>
                        <a:solidFill>
                          <a:srgbClr val="FF0000"/>
                        </a:solidFill>
                        <a:ln w="9525">
                          <a:noFill/>
                          <a:round/>
                          <a:headEnd/>
                          <a:tailEnd/>
                        </a:ln>
                      </p:spPr>
                      <p:txBody>
                        <a:bodyPr/>
                        <a:lstStyle/>
                        <a:p>
                          <a:pPr>
                            <a:defRPr/>
                          </a:pPr>
                          <a:endParaRPr lang="en-US"/>
                        </a:p>
                      </p:txBody>
                    </p:sp>
                    <p:sp>
                      <p:nvSpPr>
                        <p:cNvPr id="1275" name="Freeform 473"/>
                        <p:cNvSpPr>
                          <a:spLocks/>
                        </p:cNvSpPr>
                        <p:nvPr/>
                      </p:nvSpPr>
                      <p:spPr bwMode="auto">
                        <a:xfrm>
                          <a:off x="2796" y="2386"/>
                          <a:ext cx="16" cy="29"/>
                        </a:xfrm>
                        <a:custGeom>
                          <a:avLst/>
                          <a:gdLst/>
                          <a:ahLst/>
                          <a:cxnLst>
                            <a:cxn ang="0">
                              <a:pos x="0" y="27"/>
                            </a:cxn>
                            <a:cxn ang="0">
                              <a:pos x="8" y="0"/>
                            </a:cxn>
                            <a:cxn ang="0">
                              <a:pos x="16" y="2"/>
                            </a:cxn>
                            <a:cxn ang="0">
                              <a:pos x="8" y="29"/>
                            </a:cxn>
                            <a:cxn ang="0">
                              <a:pos x="0" y="27"/>
                            </a:cxn>
                          </a:cxnLst>
                          <a:rect l="0" t="0" r="r" b="b"/>
                          <a:pathLst>
                            <a:path w="16" h="29">
                              <a:moveTo>
                                <a:pt x="0" y="27"/>
                              </a:moveTo>
                              <a:lnTo>
                                <a:pt x="8" y="0"/>
                              </a:lnTo>
                              <a:lnTo>
                                <a:pt x="16" y="2"/>
                              </a:lnTo>
                              <a:lnTo>
                                <a:pt x="8" y="29"/>
                              </a:lnTo>
                              <a:lnTo>
                                <a:pt x="0" y="27"/>
                              </a:lnTo>
                              <a:close/>
                            </a:path>
                          </a:pathLst>
                        </a:custGeom>
                        <a:solidFill>
                          <a:srgbClr val="FF0000"/>
                        </a:solidFill>
                        <a:ln w="9525">
                          <a:noFill/>
                          <a:round/>
                          <a:headEnd/>
                          <a:tailEnd/>
                        </a:ln>
                      </p:spPr>
                      <p:txBody>
                        <a:bodyPr/>
                        <a:lstStyle/>
                        <a:p>
                          <a:pPr>
                            <a:defRPr/>
                          </a:pPr>
                          <a:endParaRPr lang="en-US"/>
                        </a:p>
                      </p:txBody>
                    </p:sp>
                    <p:sp>
                      <p:nvSpPr>
                        <p:cNvPr id="1276" name="Freeform 474"/>
                        <p:cNvSpPr>
                          <a:spLocks/>
                        </p:cNvSpPr>
                        <p:nvPr/>
                      </p:nvSpPr>
                      <p:spPr bwMode="auto">
                        <a:xfrm>
                          <a:off x="2818" y="2336"/>
                          <a:ext cx="23" cy="27"/>
                        </a:xfrm>
                        <a:custGeom>
                          <a:avLst/>
                          <a:gdLst/>
                          <a:ahLst/>
                          <a:cxnLst>
                            <a:cxn ang="0">
                              <a:pos x="0" y="21"/>
                            </a:cxn>
                            <a:cxn ang="0">
                              <a:pos x="17" y="0"/>
                            </a:cxn>
                            <a:cxn ang="0">
                              <a:pos x="23" y="4"/>
                            </a:cxn>
                            <a:cxn ang="0">
                              <a:pos x="5" y="27"/>
                            </a:cxn>
                            <a:cxn ang="0">
                              <a:pos x="0" y="21"/>
                            </a:cxn>
                          </a:cxnLst>
                          <a:rect l="0" t="0" r="r" b="b"/>
                          <a:pathLst>
                            <a:path w="23" h="27">
                              <a:moveTo>
                                <a:pt x="0" y="21"/>
                              </a:moveTo>
                              <a:lnTo>
                                <a:pt x="17" y="0"/>
                              </a:lnTo>
                              <a:lnTo>
                                <a:pt x="23" y="4"/>
                              </a:lnTo>
                              <a:lnTo>
                                <a:pt x="5" y="27"/>
                              </a:lnTo>
                              <a:lnTo>
                                <a:pt x="0" y="21"/>
                              </a:lnTo>
                              <a:close/>
                            </a:path>
                          </a:pathLst>
                        </a:custGeom>
                        <a:solidFill>
                          <a:srgbClr val="FF0000"/>
                        </a:solidFill>
                        <a:ln w="9525">
                          <a:noFill/>
                          <a:round/>
                          <a:headEnd/>
                          <a:tailEnd/>
                        </a:ln>
                      </p:spPr>
                      <p:txBody>
                        <a:bodyPr/>
                        <a:lstStyle/>
                        <a:p>
                          <a:pPr>
                            <a:defRPr/>
                          </a:pPr>
                          <a:endParaRPr lang="en-US"/>
                        </a:p>
                      </p:txBody>
                    </p:sp>
                    <p:sp>
                      <p:nvSpPr>
                        <p:cNvPr id="1277" name="Freeform 475"/>
                        <p:cNvSpPr>
                          <a:spLocks/>
                        </p:cNvSpPr>
                        <p:nvPr/>
                      </p:nvSpPr>
                      <p:spPr bwMode="auto">
                        <a:xfrm>
                          <a:off x="2853" y="2287"/>
                          <a:ext cx="23" cy="28"/>
                        </a:xfrm>
                        <a:custGeom>
                          <a:avLst/>
                          <a:gdLst/>
                          <a:ahLst/>
                          <a:cxnLst>
                            <a:cxn ang="0">
                              <a:pos x="0" y="24"/>
                            </a:cxn>
                            <a:cxn ang="0">
                              <a:pos x="17" y="0"/>
                            </a:cxn>
                            <a:cxn ang="0">
                              <a:pos x="23" y="6"/>
                            </a:cxn>
                            <a:cxn ang="0">
                              <a:pos x="7" y="28"/>
                            </a:cxn>
                            <a:cxn ang="0">
                              <a:pos x="0" y="24"/>
                            </a:cxn>
                          </a:cxnLst>
                          <a:rect l="0" t="0" r="r" b="b"/>
                          <a:pathLst>
                            <a:path w="23" h="28">
                              <a:moveTo>
                                <a:pt x="0" y="24"/>
                              </a:moveTo>
                              <a:lnTo>
                                <a:pt x="17" y="0"/>
                              </a:lnTo>
                              <a:lnTo>
                                <a:pt x="23" y="6"/>
                              </a:lnTo>
                              <a:lnTo>
                                <a:pt x="7" y="28"/>
                              </a:lnTo>
                              <a:lnTo>
                                <a:pt x="0" y="24"/>
                              </a:lnTo>
                              <a:close/>
                            </a:path>
                          </a:pathLst>
                        </a:custGeom>
                        <a:solidFill>
                          <a:srgbClr val="FF0000"/>
                        </a:solidFill>
                        <a:ln w="9525">
                          <a:noFill/>
                          <a:round/>
                          <a:headEnd/>
                          <a:tailEnd/>
                        </a:ln>
                      </p:spPr>
                      <p:txBody>
                        <a:bodyPr/>
                        <a:lstStyle/>
                        <a:p>
                          <a:pPr>
                            <a:defRPr/>
                          </a:pPr>
                          <a:endParaRPr lang="en-US"/>
                        </a:p>
                      </p:txBody>
                    </p:sp>
                    <p:sp>
                      <p:nvSpPr>
                        <p:cNvPr id="1278" name="Freeform 476"/>
                        <p:cNvSpPr>
                          <a:spLocks/>
                        </p:cNvSpPr>
                        <p:nvPr/>
                      </p:nvSpPr>
                      <p:spPr bwMode="auto">
                        <a:xfrm>
                          <a:off x="2889" y="2247"/>
                          <a:ext cx="18" cy="21"/>
                        </a:xfrm>
                        <a:custGeom>
                          <a:avLst/>
                          <a:gdLst/>
                          <a:ahLst/>
                          <a:cxnLst>
                            <a:cxn ang="0">
                              <a:pos x="0" y="17"/>
                            </a:cxn>
                            <a:cxn ang="0">
                              <a:pos x="12" y="0"/>
                            </a:cxn>
                            <a:cxn ang="0">
                              <a:pos x="18" y="5"/>
                            </a:cxn>
                            <a:cxn ang="0">
                              <a:pos x="6" y="21"/>
                            </a:cxn>
                            <a:cxn ang="0">
                              <a:pos x="0" y="17"/>
                            </a:cxn>
                          </a:cxnLst>
                          <a:rect l="0" t="0" r="r" b="b"/>
                          <a:pathLst>
                            <a:path w="18" h="21">
                              <a:moveTo>
                                <a:pt x="0" y="17"/>
                              </a:moveTo>
                              <a:lnTo>
                                <a:pt x="12" y="0"/>
                              </a:lnTo>
                              <a:lnTo>
                                <a:pt x="18" y="5"/>
                              </a:lnTo>
                              <a:lnTo>
                                <a:pt x="6" y="21"/>
                              </a:lnTo>
                              <a:lnTo>
                                <a:pt x="0" y="17"/>
                              </a:lnTo>
                              <a:close/>
                            </a:path>
                          </a:pathLst>
                        </a:custGeom>
                        <a:solidFill>
                          <a:srgbClr val="FF0000"/>
                        </a:solidFill>
                        <a:ln w="9525">
                          <a:noFill/>
                          <a:round/>
                          <a:headEnd/>
                          <a:tailEnd/>
                        </a:ln>
                      </p:spPr>
                      <p:txBody>
                        <a:bodyPr/>
                        <a:lstStyle/>
                        <a:p>
                          <a:pPr>
                            <a:defRPr/>
                          </a:pPr>
                          <a:endParaRPr lang="en-US"/>
                        </a:p>
                      </p:txBody>
                    </p:sp>
                    <p:sp>
                      <p:nvSpPr>
                        <p:cNvPr id="1279" name="Freeform 477"/>
                        <p:cNvSpPr>
                          <a:spLocks/>
                        </p:cNvSpPr>
                        <p:nvPr/>
                      </p:nvSpPr>
                      <p:spPr bwMode="auto">
                        <a:xfrm>
                          <a:off x="2901" y="2241"/>
                          <a:ext cx="12" cy="11"/>
                        </a:xfrm>
                        <a:custGeom>
                          <a:avLst/>
                          <a:gdLst/>
                          <a:ahLst/>
                          <a:cxnLst>
                            <a:cxn ang="0">
                              <a:pos x="0" y="6"/>
                            </a:cxn>
                            <a:cxn ang="0">
                              <a:pos x="6" y="0"/>
                            </a:cxn>
                            <a:cxn ang="0">
                              <a:pos x="12" y="6"/>
                            </a:cxn>
                            <a:cxn ang="0">
                              <a:pos x="6" y="11"/>
                            </a:cxn>
                            <a:cxn ang="0">
                              <a:pos x="0" y="6"/>
                            </a:cxn>
                          </a:cxnLst>
                          <a:rect l="0" t="0" r="r" b="b"/>
                          <a:pathLst>
                            <a:path w="12" h="11">
                              <a:moveTo>
                                <a:pt x="0" y="6"/>
                              </a:moveTo>
                              <a:lnTo>
                                <a:pt x="6" y="0"/>
                              </a:lnTo>
                              <a:lnTo>
                                <a:pt x="12" y="6"/>
                              </a:lnTo>
                              <a:lnTo>
                                <a:pt x="6" y="11"/>
                              </a:lnTo>
                              <a:lnTo>
                                <a:pt x="0" y="6"/>
                              </a:lnTo>
                              <a:close/>
                            </a:path>
                          </a:pathLst>
                        </a:custGeom>
                        <a:solidFill>
                          <a:srgbClr val="FF0000"/>
                        </a:solidFill>
                        <a:ln w="9525">
                          <a:noFill/>
                          <a:round/>
                          <a:headEnd/>
                          <a:tailEnd/>
                        </a:ln>
                      </p:spPr>
                      <p:txBody>
                        <a:bodyPr/>
                        <a:lstStyle/>
                        <a:p>
                          <a:pPr>
                            <a:defRPr/>
                          </a:pPr>
                          <a:endParaRPr lang="en-US"/>
                        </a:p>
                      </p:txBody>
                    </p:sp>
                    <p:sp>
                      <p:nvSpPr>
                        <p:cNvPr id="1280" name="Freeform 478"/>
                        <p:cNvSpPr>
                          <a:spLocks/>
                        </p:cNvSpPr>
                        <p:nvPr/>
                      </p:nvSpPr>
                      <p:spPr bwMode="auto">
                        <a:xfrm>
                          <a:off x="2901" y="2247"/>
                          <a:ext cx="6" cy="5"/>
                        </a:xfrm>
                        <a:custGeom>
                          <a:avLst/>
                          <a:gdLst/>
                          <a:ahLst/>
                          <a:cxnLst>
                            <a:cxn ang="0">
                              <a:pos x="0" y="0"/>
                            </a:cxn>
                            <a:cxn ang="0">
                              <a:pos x="0" y="0"/>
                            </a:cxn>
                            <a:cxn ang="0">
                              <a:pos x="6" y="5"/>
                            </a:cxn>
                            <a:cxn ang="0">
                              <a:pos x="6" y="5"/>
                            </a:cxn>
                            <a:cxn ang="0">
                              <a:pos x="0" y="0"/>
                            </a:cxn>
                          </a:cxnLst>
                          <a:rect l="0" t="0" r="r" b="b"/>
                          <a:pathLst>
                            <a:path w="6" h="5">
                              <a:moveTo>
                                <a:pt x="0" y="0"/>
                              </a:moveTo>
                              <a:lnTo>
                                <a:pt x="0" y="0"/>
                              </a:lnTo>
                              <a:lnTo>
                                <a:pt x="6" y="5"/>
                              </a:lnTo>
                              <a:lnTo>
                                <a:pt x="6" y="5"/>
                              </a:lnTo>
                              <a:lnTo>
                                <a:pt x="0" y="0"/>
                              </a:lnTo>
                              <a:close/>
                            </a:path>
                          </a:pathLst>
                        </a:custGeom>
                        <a:solidFill>
                          <a:srgbClr val="FF0000"/>
                        </a:solidFill>
                        <a:ln w="9525">
                          <a:noFill/>
                          <a:round/>
                          <a:headEnd/>
                          <a:tailEnd/>
                        </a:ln>
                      </p:spPr>
                      <p:txBody>
                        <a:bodyPr/>
                        <a:lstStyle/>
                        <a:p>
                          <a:pPr>
                            <a:defRPr/>
                          </a:pPr>
                          <a:endParaRPr lang="en-US"/>
                        </a:p>
                      </p:txBody>
                    </p:sp>
                    <p:sp>
                      <p:nvSpPr>
                        <p:cNvPr id="1281" name="Freeform 479"/>
                        <p:cNvSpPr>
                          <a:spLocks/>
                        </p:cNvSpPr>
                        <p:nvPr/>
                      </p:nvSpPr>
                      <p:spPr bwMode="auto">
                        <a:xfrm>
                          <a:off x="2926" y="2198"/>
                          <a:ext cx="26" cy="25"/>
                        </a:xfrm>
                        <a:custGeom>
                          <a:avLst/>
                          <a:gdLst/>
                          <a:ahLst/>
                          <a:cxnLst>
                            <a:cxn ang="0">
                              <a:pos x="0" y="20"/>
                            </a:cxn>
                            <a:cxn ang="0">
                              <a:pos x="20" y="0"/>
                            </a:cxn>
                            <a:cxn ang="0">
                              <a:pos x="26" y="4"/>
                            </a:cxn>
                            <a:cxn ang="0">
                              <a:pos x="6" y="25"/>
                            </a:cxn>
                            <a:cxn ang="0">
                              <a:pos x="0" y="20"/>
                            </a:cxn>
                          </a:cxnLst>
                          <a:rect l="0" t="0" r="r" b="b"/>
                          <a:pathLst>
                            <a:path w="26" h="25">
                              <a:moveTo>
                                <a:pt x="0" y="20"/>
                              </a:moveTo>
                              <a:lnTo>
                                <a:pt x="20" y="0"/>
                              </a:lnTo>
                              <a:lnTo>
                                <a:pt x="26" y="4"/>
                              </a:lnTo>
                              <a:lnTo>
                                <a:pt x="6" y="25"/>
                              </a:lnTo>
                              <a:lnTo>
                                <a:pt x="0" y="20"/>
                              </a:lnTo>
                              <a:close/>
                            </a:path>
                          </a:pathLst>
                        </a:custGeom>
                        <a:solidFill>
                          <a:srgbClr val="FF0000"/>
                        </a:solidFill>
                        <a:ln w="9525">
                          <a:noFill/>
                          <a:round/>
                          <a:headEnd/>
                          <a:tailEnd/>
                        </a:ln>
                      </p:spPr>
                      <p:txBody>
                        <a:bodyPr/>
                        <a:lstStyle/>
                        <a:p>
                          <a:pPr>
                            <a:defRPr/>
                          </a:pPr>
                          <a:endParaRPr lang="en-US"/>
                        </a:p>
                      </p:txBody>
                    </p:sp>
                    <p:sp>
                      <p:nvSpPr>
                        <p:cNvPr id="1282" name="Freeform 480"/>
                        <p:cNvSpPr>
                          <a:spLocks/>
                        </p:cNvSpPr>
                        <p:nvPr/>
                      </p:nvSpPr>
                      <p:spPr bwMode="auto">
                        <a:xfrm>
                          <a:off x="2967" y="2169"/>
                          <a:ext cx="10" cy="10"/>
                        </a:xfrm>
                        <a:custGeom>
                          <a:avLst/>
                          <a:gdLst/>
                          <a:ahLst/>
                          <a:cxnLst>
                            <a:cxn ang="0">
                              <a:pos x="0" y="6"/>
                            </a:cxn>
                            <a:cxn ang="0">
                              <a:pos x="4" y="0"/>
                            </a:cxn>
                            <a:cxn ang="0">
                              <a:pos x="10" y="6"/>
                            </a:cxn>
                            <a:cxn ang="0">
                              <a:pos x="6" y="10"/>
                            </a:cxn>
                            <a:cxn ang="0">
                              <a:pos x="0" y="6"/>
                            </a:cxn>
                          </a:cxnLst>
                          <a:rect l="0" t="0" r="r" b="b"/>
                          <a:pathLst>
                            <a:path w="10" h="10">
                              <a:moveTo>
                                <a:pt x="0" y="6"/>
                              </a:moveTo>
                              <a:lnTo>
                                <a:pt x="4" y="0"/>
                              </a:lnTo>
                              <a:lnTo>
                                <a:pt x="10" y="6"/>
                              </a:lnTo>
                              <a:lnTo>
                                <a:pt x="6" y="10"/>
                              </a:lnTo>
                              <a:lnTo>
                                <a:pt x="0" y="6"/>
                              </a:lnTo>
                              <a:close/>
                            </a:path>
                          </a:pathLst>
                        </a:custGeom>
                        <a:solidFill>
                          <a:srgbClr val="FF0000"/>
                        </a:solidFill>
                        <a:ln w="9525">
                          <a:noFill/>
                          <a:round/>
                          <a:headEnd/>
                          <a:tailEnd/>
                        </a:ln>
                      </p:spPr>
                      <p:txBody>
                        <a:bodyPr/>
                        <a:lstStyle/>
                        <a:p>
                          <a:pPr>
                            <a:defRPr/>
                          </a:pPr>
                          <a:endParaRPr lang="en-US"/>
                        </a:p>
                      </p:txBody>
                    </p:sp>
                    <p:sp>
                      <p:nvSpPr>
                        <p:cNvPr id="1283" name="Freeform 481"/>
                        <p:cNvSpPr>
                          <a:spLocks/>
                        </p:cNvSpPr>
                        <p:nvPr/>
                      </p:nvSpPr>
                      <p:spPr bwMode="auto">
                        <a:xfrm>
                          <a:off x="2973" y="2159"/>
                          <a:ext cx="21" cy="16"/>
                        </a:xfrm>
                        <a:custGeom>
                          <a:avLst/>
                          <a:gdLst/>
                          <a:ahLst/>
                          <a:cxnLst>
                            <a:cxn ang="0">
                              <a:pos x="0" y="10"/>
                            </a:cxn>
                            <a:cxn ang="0">
                              <a:pos x="17" y="0"/>
                            </a:cxn>
                            <a:cxn ang="0">
                              <a:pos x="21" y="6"/>
                            </a:cxn>
                            <a:cxn ang="0">
                              <a:pos x="2" y="16"/>
                            </a:cxn>
                            <a:cxn ang="0">
                              <a:pos x="0" y="10"/>
                            </a:cxn>
                          </a:cxnLst>
                          <a:rect l="0" t="0" r="r" b="b"/>
                          <a:pathLst>
                            <a:path w="21" h="16">
                              <a:moveTo>
                                <a:pt x="0" y="10"/>
                              </a:moveTo>
                              <a:lnTo>
                                <a:pt x="17" y="0"/>
                              </a:lnTo>
                              <a:lnTo>
                                <a:pt x="21" y="6"/>
                              </a:lnTo>
                              <a:lnTo>
                                <a:pt x="2" y="16"/>
                              </a:lnTo>
                              <a:lnTo>
                                <a:pt x="0" y="10"/>
                              </a:lnTo>
                              <a:close/>
                            </a:path>
                          </a:pathLst>
                        </a:custGeom>
                        <a:solidFill>
                          <a:srgbClr val="FF0000"/>
                        </a:solidFill>
                        <a:ln w="9525">
                          <a:noFill/>
                          <a:round/>
                          <a:headEnd/>
                          <a:tailEnd/>
                        </a:ln>
                      </p:spPr>
                      <p:txBody>
                        <a:bodyPr/>
                        <a:lstStyle/>
                        <a:p>
                          <a:pPr>
                            <a:defRPr/>
                          </a:pPr>
                          <a:endParaRPr lang="en-US"/>
                        </a:p>
                      </p:txBody>
                    </p:sp>
                    <p:sp>
                      <p:nvSpPr>
                        <p:cNvPr id="1284" name="Freeform 482"/>
                        <p:cNvSpPr>
                          <a:spLocks/>
                        </p:cNvSpPr>
                        <p:nvPr/>
                      </p:nvSpPr>
                      <p:spPr bwMode="auto">
                        <a:xfrm>
                          <a:off x="2971" y="2169"/>
                          <a:ext cx="6" cy="6"/>
                        </a:xfrm>
                        <a:custGeom>
                          <a:avLst/>
                          <a:gdLst/>
                          <a:ahLst/>
                          <a:cxnLst>
                            <a:cxn ang="0">
                              <a:pos x="2" y="0"/>
                            </a:cxn>
                            <a:cxn ang="0">
                              <a:pos x="0" y="0"/>
                            </a:cxn>
                            <a:cxn ang="0">
                              <a:pos x="6" y="6"/>
                            </a:cxn>
                            <a:cxn ang="0">
                              <a:pos x="4" y="6"/>
                            </a:cxn>
                            <a:cxn ang="0">
                              <a:pos x="2" y="0"/>
                            </a:cxn>
                          </a:cxnLst>
                          <a:rect l="0" t="0" r="r" b="b"/>
                          <a:pathLst>
                            <a:path w="6" h="6">
                              <a:moveTo>
                                <a:pt x="2" y="0"/>
                              </a:moveTo>
                              <a:lnTo>
                                <a:pt x="0" y="0"/>
                              </a:lnTo>
                              <a:lnTo>
                                <a:pt x="6" y="6"/>
                              </a:lnTo>
                              <a:lnTo>
                                <a:pt x="4" y="6"/>
                              </a:lnTo>
                              <a:lnTo>
                                <a:pt x="2" y="0"/>
                              </a:lnTo>
                              <a:close/>
                            </a:path>
                          </a:pathLst>
                        </a:custGeom>
                        <a:solidFill>
                          <a:srgbClr val="FF0000"/>
                        </a:solidFill>
                        <a:ln w="9525">
                          <a:noFill/>
                          <a:round/>
                          <a:headEnd/>
                          <a:tailEnd/>
                        </a:ln>
                      </p:spPr>
                      <p:txBody>
                        <a:bodyPr/>
                        <a:lstStyle/>
                        <a:p>
                          <a:pPr>
                            <a:defRPr/>
                          </a:pPr>
                          <a:endParaRPr lang="en-US"/>
                        </a:p>
                      </p:txBody>
                    </p:sp>
                    <p:sp>
                      <p:nvSpPr>
                        <p:cNvPr id="1285" name="Freeform 483"/>
                        <p:cNvSpPr>
                          <a:spLocks/>
                        </p:cNvSpPr>
                        <p:nvPr/>
                      </p:nvSpPr>
                      <p:spPr bwMode="auto">
                        <a:xfrm>
                          <a:off x="3020" y="2132"/>
                          <a:ext cx="27" cy="20"/>
                        </a:xfrm>
                        <a:custGeom>
                          <a:avLst/>
                          <a:gdLst/>
                          <a:ahLst/>
                          <a:cxnLst>
                            <a:cxn ang="0">
                              <a:pos x="0" y="14"/>
                            </a:cxn>
                            <a:cxn ang="0">
                              <a:pos x="25" y="0"/>
                            </a:cxn>
                            <a:cxn ang="0">
                              <a:pos x="27" y="8"/>
                            </a:cxn>
                            <a:cxn ang="0">
                              <a:pos x="2" y="20"/>
                            </a:cxn>
                            <a:cxn ang="0">
                              <a:pos x="0" y="14"/>
                            </a:cxn>
                          </a:cxnLst>
                          <a:rect l="0" t="0" r="r" b="b"/>
                          <a:pathLst>
                            <a:path w="27" h="20">
                              <a:moveTo>
                                <a:pt x="0" y="14"/>
                              </a:moveTo>
                              <a:lnTo>
                                <a:pt x="25" y="0"/>
                              </a:lnTo>
                              <a:lnTo>
                                <a:pt x="27" y="8"/>
                              </a:lnTo>
                              <a:lnTo>
                                <a:pt x="2" y="20"/>
                              </a:lnTo>
                              <a:lnTo>
                                <a:pt x="0" y="14"/>
                              </a:lnTo>
                              <a:close/>
                            </a:path>
                          </a:pathLst>
                        </a:custGeom>
                        <a:solidFill>
                          <a:srgbClr val="FF0000"/>
                        </a:solidFill>
                        <a:ln w="9525">
                          <a:noFill/>
                          <a:round/>
                          <a:headEnd/>
                          <a:tailEnd/>
                        </a:ln>
                      </p:spPr>
                      <p:txBody>
                        <a:bodyPr/>
                        <a:lstStyle/>
                        <a:p>
                          <a:pPr>
                            <a:defRPr/>
                          </a:pPr>
                          <a:endParaRPr lang="en-US"/>
                        </a:p>
                      </p:txBody>
                    </p:sp>
                    <p:sp>
                      <p:nvSpPr>
                        <p:cNvPr id="1286" name="Freeform 484"/>
                        <p:cNvSpPr>
                          <a:spLocks/>
                        </p:cNvSpPr>
                        <p:nvPr/>
                      </p:nvSpPr>
                      <p:spPr bwMode="auto">
                        <a:xfrm>
                          <a:off x="3072" y="2115"/>
                          <a:ext cx="12" cy="12"/>
                        </a:xfrm>
                        <a:custGeom>
                          <a:avLst/>
                          <a:gdLst/>
                          <a:ahLst/>
                          <a:cxnLst>
                            <a:cxn ang="0">
                              <a:pos x="0" y="4"/>
                            </a:cxn>
                            <a:cxn ang="0">
                              <a:pos x="10" y="0"/>
                            </a:cxn>
                            <a:cxn ang="0">
                              <a:pos x="12" y="6"/>
                            </a:cxn>
                            <a:cxn ang="0">
                              <a:pos x="4" y="12"/>
                            </a:cxn>
                            <a:cxn ang="0">
                              <a:pos x="0" y="4"/>
                            </a:cxn>
                          </a:cxnLst>
                          <a:rect l="0" t="0" r="r" b="b"/>
                          <a:pathLst>
                            <a:path w="12" h="12">
                              <a:moveTo>
                                <a:pt x="0" y="4"/>
                              </a:moveTo>
                              <a:lnTo>
                                <a:pt x="10" y="0"/>
                              </a:lnTo>
                              <a:lnTo>
                                <a:pt x="12" y="6"/>
                              </a:lnTo>
                              <a:lnTo>
                                <a:pt x="4" y="12"/>
                              </a:lnTo>
                              <a:lnTo>
                                <a:pt x="0" y="4"/>
                              </a:lnTo>
                              <a:close/>
                            </a:path>
                          </a:pathLst>
                        </a:custGeom>
                        <a:solidFill>
                          <a:srgbClr val="FF0000"/>
                        </a:solidFill>
                        <a:ln w="9525">
                          <a:noFill/>
                          <a:round/>
                          <a:headEnd/>
                          <a:tailEnd/>
                        </a:ln>
                      </p:spPr>
                      <p:txBody>
                        <a:bodyPr/>
                        <a:lstStyle/>
                        <a:p>
                          <a:pPr>
                            <a:defRPr/>
                          </a:pPr>
                          <a:endParaRPr lang="en-US"/>
                        </a:p>
                      </p:txBody>
                    </p:sp>
                    <p:sp>
                      <p:nvSpPr>
                        <p:cNvPr id="1287" name="Freeform 485"/>
                        <p:cNvSpPr>
                          <a:spLocks/>
                        </p:cNvSpPr>
                        <p:nvPr/>
                      </p:nvSpPr>
                      <p:spPr bwMode="auto">
                        <a:xfrm>
                          <a:off x="3082" y="2109"/>
                          <a:ext cx="19" cy="12"/>
                        </a:xfrm>
                        <a:custGeom>
                          <a:avLst/>
                          <a:gdLst/>
                          <a:ahLst/>
                          <a:cxnLst>
                            <a:cxn ang="0">
                              <a:pos x="0" y="6"/>
                            </a:cxn>
                            <a:cxn ang="0">
                              <a:pos x="17" y="0"/>
                            </a:cxn>
                            <a:cxn ang="0">
                              <a:pos x="19" y="8"/>
                            </a:cxn>
                            <a:cxn ang="0">
                              <a:pos x="2" y="12"/>
                            </a:cxn>
                            <a:cxn ang="0">
                              <a:pos x="0" y="6"/>
                            </a:cxn>
                          </a:cxnLst>
                          <a:rect l="0" t="0" r="r" b="b"/>
                          <a:pathLst>
                            <a:path w="19" h="12">
                              <a:moveTo>
                                <a:pt x="0" y="6"/>
                              </a:moveTo>
                              <a:lnTo>
                                <a:pt x="17" y="0"/>
                              </a:lnTo>
                              <a:lnTo>
                                <a:pt x="19" y="8"/>
                              </a:lnTo>
                              <a:lnTo>
                                <a:pt x="2" y="12"/>
                              </a:lnTo>
                              <a:lnTo>
                                <a:pt x="0" y="6"/>
                              </a:lnTo>
                              <a:close/>
                            </a:path>
                          </a:pathLst>
                        </a:custGeom>
                        <a:solidFill>
                          <a:srgbClr val="FF0000"/>
                        </a:solidFill>
                        <a:ln w="9525">
                          <a:noFill/>
                          <a:round/>
                          <a:headEnd/>
                          <a:tailEnd/>
                        </a:ln>
                      </p:spPr>
                      <p:txBody>
                        <a:bodyPr/>
                        <a:lstStyle/>
                        <a:p>
                          <a:pPr>
                            <a:defRPr/>
                          </a:pPr>
                          <a:endParaRPr lang="en-US"/>
                        </a:p>
                      </p:txBody>
                    </p:sp>
                    <p:sp>
                      <p:nvSpPr>
                        <p:cNvPr id="1288" name="Freeform 486"/>
                        <p:cNvSpPr>
                          <a:spLocks/>
                        </p:cNvSpPr>
                        <p:nvPr/>
                      </p:nvSpPr>
                      <p:spPr bwMode="auto">
                        <a:xfrm>
                          <a:off x="3082" y="2115"/>
                          <a:ext cx="2" cy="6"/>
                        </a:xfrm>
                        <a:custGeom>
                          <a:avLst/>
                          <a:gdLst/>
                          <a:ahLst/>
                          <a:cxnLst>
                            <a:cxn ang="0">
                              <a:pos x="0" y="0"/>
                            </a:cxn>
                            <a:cxn ang="0">
                              <a:pos x="0" y="0"/>
                            </a:cxn>
                            <a:cxn ang="0">
                              <a:pos x="2" y="6"/>
                            </a:cxn>
                            <a:cxn ang="0">
                              <a:pos x="2" y="6"/>
                            </a:cxn>
                            <a:cxn ang="0">
                              <a:pos x="0" y="0"/>
                            </a:cxn>
                          </a:cxnLst>
                          <a:rect l="0" t="0" r="r" b="b"/>
                          <a:pathLst>
                            <a:path w="2" h="6">
                              <a:moveTo>
                                <a:pt x="0" y="0"/>
                              </a:moveTo>
                              <a:lnTo>
                                <a:pt x="0" y="0"/>
                              </a:lnTo>
                              <a:lnTo>
                                <a:pt x="2" y="6"/>
                              </a:lnTo>
                              <a:lnTo>
                                <a:pt x="2" y="6"/>
                              </a:lnTo>
                              <a:lnTo>
                                <a:pt x="0" y="0"/>
                              </a:lnTo>
                              <a:close/>
                            </a:path>
                          </a:pathLst>
                        </a:custGeom>
                        <a:solidFill>
                          <a:srgbClr val="FF0000"/>
                        </a:solidFill>
                        <a:ln w="9525">
                          <a:noFill/>
                          <a:round/>
                          <a:headEnd/>
                          <a:tailEnd/>
                        </a:ln>
                      </p:spPr>
                      <p:txBody>
                        <a:bodyPr/>
                        <a:lstStyle/>
                        <a:p>
                          <a:pPr>
                            <a:defRPr/>
                          </a:pPr>
                          <a:endParaRPr lang="en-US"/>
                        </a:p>
                      </p:txBody>
                    </p:sp>
                    <p:sp>
                      <p:nvSpPr>
                        <p:cNvPr id="1289" name="Freeform 487"/>
                        <p:cNvSpPr>
                          <a:spLocks/>
                        </p:cNvSpPr>
                        <p:nvPr/>
                      </p:nvSpPr>
                      <p:spPr bwMode="auto">
                        <a:xfrm>
                          <a:off x="3128" y="2092"/>
                          <a:ext cx="29" cy="15"/>
                        </a:xfrm>
                        <a:custGeom>
                          <a:avLst/>
                          <a:gdLst/>
                          <a:ahLst/>
                          <a:cxnLst>
                            <a:cxn ang="0">
                              <a:pos x="0" y="7"/>
                            </a:cxn>
                            <a:cxn ang="0">
                              <a:pos x="28" y="0"/>
                            </a:cxn>
                            <a:cxn ang="0">
                              <a:pos x="29" y="7"/>
                            </a:cxn>
                            <a:cxn ang="0">
                              <a:pos x="2" y="15"/>
                            </a:cxn>
                            <a:cxn ang="0">
                              <a:pos x="0" y="7"/>
                            </a:cxn>
                          </a:cxnLst>
                          <a:rect l="0" t="0" r="r" b="b"/>
                          <a:pathLst>
                            <a:path w="29" h="15">
                              <a:moveTo>
                                <a:pt x="0" y="7"/>
                              </a:moveTo>
                              <a:lnTo>
                                <a:pt x="28" y="0"/>
                              </a:lnTo>
                              <a:lnTo>
                                <a:pt x="29" y="7"/>
                              </a:lnTo>
                              <a:lnTo>
                                <a:pt x="2" y="15"/>
                              </a:lnTo>
                              <a:lnTo>
                                <a:pt x="0" y="7"/>
                              </a:lnTo>
                              <a:close/>
                            </a:path>
                          </a:pathLst>
                        </a:custGeom>
                        <a:solidFill>
                          <a:srgbClr val="FF0000"/>
                        </a:solidFill>
                        <a:ln w="9525">
                          <a:noFill/>
                          <a:round/>
                          <a:headEnd/>
                          <a:tailEnd/>
                        </a:ln>
                      </p:spPr>
                      <p:txBody>
                        <a:bodyPr/>
                        <a:lstStyle/>
                        <a:p>
                          <a:pPr>
                            <a:defRPr/>
                          </a:pPr>
                          <a:endParaRPr lang="en-US"/>
                        </a:p>
                      </p:txBody>
                    </p:sp>
                    <p:sp>
                      <p:nvSpPr>
                        <p:cNvPr id="1290" name="Freeform 488"/>
                        <p:cNvSpPr>
                          <a:spLocks/>
                        </p:cNvSpPr>
                        <p:nvPr/>
                      </p:nvSpPr>
                      <p:spPr bwMode="auto">
                        <a:xfrm>
                          <a:off x="3185" y="2076"/>
                          <a:ext cx="29" cy="16"/>
                        </a:xfrm>
                        <a:custGeom>
                          <a:avLst/>
                          <a:gdLst/>
                          <a:ahLst/>
                          <a:cxnLst>
                            <a:cxn ang="0">
                              <a:pos x="0" y="8"/>
                            </a:cxn>
                            <a:cxn ang="0">
                              <a:pos x="27" y="0"/>
                            </a:cxn>
                            <a:cxn ang="0">
                              <a:pos x="29" y="8"/>
                            </a:cxn>
                            <a:cxn ang="0">
                              <a:pos x="2" y="16"/>
                            </a:cxn>
                            <a:cxn ang="0">
                              <a:pos x="0" y="8"/>
                            </a:cxn>
                          </a:cxnLst>
                          <a:rect l="0" t="0" r="r" b="b"/>
                          <a:pathLst>
                            <a:path w="29" h="16">
                              <a:moveTo>
                                <a:pt x="0" y="8"/>
                              </a:moveTo>
                              <a:lnTo>
                                <a:pt x="27" y="0"/>
                              </a:lnTo>
                              <a:lnTo>
                                <a:pt x="29" y="8"/>
                              </a:lnTo>
                              <a:lnTo>
                                <a:pt x="2" y="16"/>
                              </a:lnTo>
                              <a:lnTo>
                                <a:pt x="0" y="8"/>
                              </a:lnTo>
                              <a:close/>
                            </a:path>
                          </a:pathLst>
                        </a:custGeom>
                        <a:solidFill>
                          <a:srgbClr val="FF0000"/>
                        </a:solidFill>
                        <a:ln w="9525">
                          <a:noFill/>
                          <a:round/>
                          <a:headEnd/>
                          <a:tailEnd/>
                        </a:ln>
                      </p:spPr>
                      <p:txBody>
                        <a:bodyPr/>
                        <a:lstStyle/>
                        <a:p>
                          <a:pPr>
                            <a:defRPr/>
                          </a:pPr>
                          <a:endParaRPr lang="en-US"/>
                        </a:p>
                      </p:txBody>
                    </p:sp>
                    <p:sp>
                      <p:nvSpPr>
                        <p:cNvPr id="1291" name="Freeform 489"/>
                        <p:cNvSpPr>
                          <a:spLocks/>
                        </p:cNvSpPr>
                        <p:nvPr/>
                      </p:nvSpPr>
                      <p:spPr bwMode="auto">
                        <a:xfrm>
                          <a:off x="3243" y="2072"/>
                          <a:ext cx="29" cy="10"/>
                        </a:xfrm>
                        <a:custGeom>
                          <a:avLst/>
                          <a:gdLst/>
                          <a:ahLst/>
                          <a:cxnLst>
                            <a:cxn ang="0">
                              <a:pos x="0" y="2"/>
                            </a:cxn>
                            <a:cxn ang="0">
                              <a:pos x="29" y="0"/>
                            </a:cxn>
                            <a:cxn ang="0">
                              <a:pos x="29" y="8"/>
                            </a:cxn>
                            <a:cxn ang="0">
                              <a:pos x="2" y="10"/>
                            </a:cxn>
                            <a:cxn ang="0">
                              <a:pos x="0" y="2"/>
                            </a:cxn>
                          </a:cxnLst>
                          <a:rect l="0" t="0" r="r" b="b"/>
                          <a:pathLst>
                            <a:path w="29" h="10">
                              <a:moveTo>
                                <a:pt x="0" y="2"/>
                              </a:moveTo>
                              <a:lnTo>
                                <a:pt x="29" y="0"/>
                              </a:lnTo>
                              <a:lnTo>
                                <a:pt x="29" y="8"/>
                              </a:lnTo>
                              <a:lnTo>
                                <a:pt x="2" y="10"/>
                              </a:lnTo>
                              <a:lnTo>
                                <a:pt x="0" y="2"/>
                              </a:lnTo>
                              <a:close/>
                            </a:path>
                          </a:pathLst>
                        </a:custGeom>
                        <a:solidFill>
                          <a:srgbClr val="FF0000"/>
                        </a:solidFill>
                        <a:ln w="9525">
                          <a:noFill/>
                          <a:round/>
                          <a:headEnd/>
                          <a:tailEnd/>
                        </a:ln>
                      </p:spPr>
                      <p:txBody>
                        <a:bodyPr/>
                        <a:lstStyle/>
                        <a:p>
                          <a:pPr>
                            <a:defRPr/>
                          </a:pPr>
                          <a:endParaRPr lang="en-US"/>
                        </a:p>
                      </p:txBody>
                    </p:sp>
                    <p:sp>
                      <p:nvSpPr>
                        <p:cNvPr id="1292" name="Freeform 490"/>
                        <p:cNvSpPr>
                          <a:spLocks/>
                        </p:cNvSpPr>
                        <p:nvPr/>
                      </p:nvSpPr>
                      <p:spPr bwMode="auto">
                        <a:xfrm>
                          <a:off x="3303" y="2070"/>
                          <a:ext cx="27" cy="10"/>
                        </a:xfrm>
                        <a:custGeom>
                          <a:avLst/>
                          <a:gdLst/>
                          <a:ahLst/>
                          <a:cxnLst>
                            <a:cxn ang="0">
                              <a:pos x="0" y="2"/>
                            </a:cxn>
                            <a:cxn ang="0">
                              <a:pos x="27" y="0"/>
                            </a:cxn>
                            <a:cxn ang="0">
                              <a:pos x="27" y="8"/>
                            </a:cxn>
                            <a:cxn ang="0">
                              <a:pos x="0" y="10"/>
                            </a:cxn>
                            <a:cxn ang="0">
                              <a:pos x="0" y="2"/>
                            </a:cxn>
                          </a:cxnLst>
                          <a:rect l="0" t="0" r="r" b="b"/>
                          <a:pathLst>
                            <a:path w="27" h="10">
                              <a:moveTo>
                                <a:pt x="0" y="2"/>
                              </a:moveTo>
                              <a:lnTo>
                                <a:pt x="27" y="0"/>
                              </a:lnTo>
                              <a:lnTo>
                                <a:pt x="27" y="8"/>
                              </a:lnTo>
                              <a:lnTo>
                                <a:pt x="0" y="10"/>
                              </a:lnTo>
                              <a:lnTo>
                                <a:pt x="0" y="2"/>
                              </a:lnTo>
                              <a:close/>
                            </a:path>
                          </a:pathLst>
                        </a:custGeom>
                        <a:solidFill>
                          <a:srgbClr val="FF0000"/>
                        </a:solidFill>
                        <a:ln w="9525">
                          <a:noFill/>
                          <a:round/>
                          <a:headEnd/>
                          <a:tailEnd/>
                        </a:ln>
                      </p:spPr>
                      <p:txBody>
                        <a:bodyPr/>
                        <a:lstStyle/>
                        <a:p>
                          <a:pPr>
                            <a:defRPr/>
                          </a:pPr>
                          <a:endParaRPr lang="en-US"/>
                        </a:p>
                      </p:txBody>
                    </p:sp>
                    <p:sp>
                      <p:nvSpPr>
                        <p:cNvPr id="1293" name="Rectangle 491"/>
                        <p:cNvSpPr>
                          <a:spLocks noChangeArrowheads="1"/>
                        </p:cNvSpPr>
                        <p:nvPr/>
                      </p:nvSpPr>
                      <p:spPr bwMode="auto">
                        <a:xfrm>
                          <a:off x="3361" y="2068"/>
                          <a:ext cx="30" cy="8"/>
                        </a:xfrm>
                        <a:prstGeom prst="rect">
                          <a:avLst/>
                        </a:prstGeom>
                        <a:solidFill>
                          <a:srgbClr val="FF0000"/>
                        </a:solidFill>
                        <a:ln w="9525">
                          <a:noFill/>
                          <a:miter lim="800000"/>
                          <a:headEnd/>
                          <a:tailEnd/>
                        </a:ln>
                      </p:spPr>
                      <p:txBody>
                        <a:bodyPr/>
                        <a:lstStyle/>
                        <a:p>
                          <a:pPr>
                            <a:defRPr/>
                          </a:pPr>
                          <a:endParaRPr lang="en-US"/>
                        </a:p>
                      </p:txBody>
                    </p:sp>
                    <p:sp>
                      <p:nvSpPr>
                        <p:cNvPr id="1294" name="Freeform 492"/>
                        <p:cNvSpPr>
                          <a:spLocks/>
                        </p:cNvSpPr>
                        <p:nvPr/>
                      </p:nvSpPr>
                      <p:spPr bwMode="auto">
                        <a:xfrm>
                          <a:off x="3025" y="2694"/>
                          <a:ext cx="12" cy="29"/>
                        </a:xfrm>
                        <a:custGeom>
                          <a:avLst/>
                          <a:gdLst/>
                          <a:ahLst/>
                          <a:cxnLst>
                            <a:cxn ang="0">
                              <a:pos x="0" y="28"/>
                            </a:cxn>
                            <a:cxn ang="0">
                              <a:pos x="4" y="0"/>
                            </a:cxn>
                            <a:cxn ang="0">
                              <a:pos x="12" y="2"/>
                            </a:cxn>
                            <a:cxn ang="0">
                              <a:pos x="6" y="29"/>
                            </a:cxn>
                            <a:cxn ang="0">
                              <a:pos x="0" y="28"/>
                            </a:cxn>
                          </a:cxnLst>
                          <a:rect l="0" t="0" r="r" b="b"/>
                          <a:pathLst>
                            <a:path w="12" h="29">
                              <a:moveTo>
                                <a:pt x="0" y="28"/>
                              </a:moveTo>
                              <a:lnTo>
                                <a:pt x="4" y="0"/>
                              </a:lnTo>
                              <a:lnTo>
                                <a:pt x="12" y="2"/>
                              </a:lnTo>
                              <a:lnTo>
                                <a:pt x="6" y="29"/>
                              </a:lnTo>
                              <a:lnTo>
                                <a:pt x="0" y="28"/>
                              </a:lnTo>
                              <a:close/>
                            </a:path>
                          </a:pathLst>
                        </a:custGeom>
                        <a:solidFill>
                          <a:srgbClr val="FF0000"/>
                        </a:solidFill>
                        <a:ln w="9525">
                          <a:noFill/>
                          <a:round/>
                          <a:headEnd/>
                          <a:tailEnd/>
                        </a:ln>
                      </p:spPr>
                      <p:txBody>
                        <a:bodyPr/>
                        <a:lstStyle/>
                        <a:p>
                          <a:pPr>
                            <a:defRPr/>
                          </a:pPr>
                          <a:endParaRPr lang="en-US"/>
                        </a:p>
                      </p:txBody>
                    </p:sp>
                    <p:sp>
                      <p:nvSpPr>
                        <p:cNvPr id="1295" name="Freeform 493"/>
                        <p:cNvSpPr>
                          <a:spLocks/>
                        </p:cNvSpPr>
                        <p:nvPr/>
                      </p:nvSpPr>
                      <p:spPr bwMode="auto">
                        <a:xfrm>
                          <a:off x="3033" y="2636"/>
                          <a:ext cx="12" cy="29"/>
                        </a:xfrm>
                        <a:custGeom>
                          <a:avLst/>
                          <a:gdLst/>
                          <a:ahLst/>
                          <a:cxnLst>
                            <a:cxn ang="0">
                              <a:pos x="0" y="27"/>
                            </a:cxn>
                            <a:cxn ang="0">
                              <a:pos x="4" y="0"/>
                            </a:cxn>
                            <a:cxn ang="0">
                              <a:pos x="12" y="0"/>
                            </a:cxn>
                            <a:cxn ang="0">
                              <a:pos x="8" y="29"/>
                            </a:cxn>
                            <a:cxn ang="0">
                              <a:pos x="0" y="27"/>
                            </a:cxn>
                          </a:cxnLst>
                          <a:rect l="0" t="0" r="r" b="b"/>
                          <a:pathLst>
                            <a:path w="12" h="29">
                              <a:moveTo>
                                <a:pt x="0" y="27"/>
                              </a:moveTo>
                              <a:lnTo>
                                <a:pt x="4" y="0"/>
                              </a:lnTo>
                              <a:lnTo>
                                <a:pt x="12" y="0"/>
                              </a:lnTo>
                              <a:lnTo>
                                <a:pt x="8" y="29"/>
                              </a:lnTo>
                              <a:lnTo>
                                <a:pt x="0" y="27"/>
                              </a:lnTo>
                              <a:close/>
                            </a:path>
                          </a:pathLst>
                        </a:custGeom>
                        <a:solidFill>
                          <a:srgbClr val="FF0000"/>
                        </a:solidFill>
                        <a:ln w="9525">
                          <a:noFill/>
                          <a:round/>
                          <a:headEnd/>
                          <a:tailEnd/>
                        </a:ln>
                      </p:spPr>
                      <p:txBody>
                        <a:bodyPr/>
                        <a:lstStyle/>
                        <a:p>
                          <a:pPr>
                            <a:defRPr/>
                          </a:pPr>
                          <a:endParaRPr lang="en-US"/>
                        </a:p>
                      </p:txBody>
                    </p:sp>
                    <p:sp>
                      <p:nvSpPr>
                        <p:cNvPr id="1296" name="Freeform 494"/>
                        <p:cNvSpPr>
                          <a:spLocks/>
                        </p:cNvSpPr>
                        <p:nvPr/>
                      </p:nvSpPr>
                      <p:spPr bwMode="auto">
                        <a:xfrm>
                          <a:off x="3043" y="2578"/>
                          <a:ext cx="12" cy="29"/>
                        </a:xfrm>
                        <a:custGeom>
                          <a:avLst/>
                          <a:gdLst/>
                          <a:ahLst/>
                          <a:cxnLst>
                            <a:cxn ang="0">
                              <a:pos x="0" y="27"/>
                            </a:cxn>
                            <a:cxn ang="0">
                              <a:pos x="4" y="0"/>
                            </a:cxn>
                            <a:cxn ang="0">
                              <a:pos x="12" y="0"/>
                            </a:cxn>
                            <a:cxn ang="0">
                              <a:pos x="6" y="29"/>
                            </a:cxn>
                            <a:cxn ang="0">
                              <a:pos x="0" y="27"/>
                            </a:cxn>
                          </a:cxnLst>
                          <a:rect l="0" t="0" r="r" b="b"/>
                          <a:pathLst>
                            <a:path w="12" h="29">
                              <a:moveTo>
                                <a:pt x="0" y="27"/>
                              </a:moveTo>
                              <a:lnTo>
                                <a:pt x="4" y="0"/>
                              </a:lnTo>
                              <a:lnTo>
                                <a:pt x="12" y="0"/>
                              </a:lnTo>
                              <a:lnTo>
                                <a:pt x="6" y="29"/>
                              </a:lnTo>
                              <a:lnTo>
                                <a:pt x="0" y="27"/>
                              </a:lnTo>
                              <a:close/>
                            </a:path>
                          </a:pathLst>
                        </a:custGeom>
                        <a:solidFill>
                          <a:srgbClr val="FF0000"/>
                        </a:solidFill>
                        <a:ln w="9525">
                          <a:noFill/>
                          <a:round/>
                          <a:headEnd/>
                          <a:tailEnd/>
                        </a:ln>
                      </p:spPr>
                      <p:txBody>
                        <a:bodyPr/>
                        <a:lstStyle/>
                        <a:p>
                          <a:pPr>
                            <a:defRPr/>
                          </a:pPr>
                          <a:endParaRPr lang="en-US"/>
                        </a:p>
                      </p:txBody>
                    </p:sp>
                    <p:sp>
                      <p:nvSpPr>
                        <p:cNvPr id="1297" name="Freeform 495"/>
                        <p:cNvSpPr>
                          <a:spLocks/>
                        </p:cNvSpPr>
                        <p:nvPr/>
                      </p:nvSpPr>
                      <p:spPr bwMode="auto">
                        <a:xfrm>
                          <a:off x="3055" y="2522"/>
                          <a:ext cx="17" cy="29"/>
                        </a:xfrm>
                        <a:custGeom>
                          <a:avLst/>
                          <a:gdLst/>
                          <a:ahLst/>
                          <a:cxnLst>
                            <a:cxn ang="0">
                              <a:pos x="0" y="25"/>
                            </a:cxn>
                            <a:cxn ang="0">
                              <a:pos x="9" y="0"/>
                            </a:cxn>
                            <a:cxn ang="0">
                              <a:pos x="17" y="2"/>
                            </a:cxn>
                            <a:cxn ang="0">
                              <a:pos x="7" y="29"/>
                            </a:cxn>
                            <a:cxn ang="0">
                              <a:pos x="0" y="25"/>
                            </a:cxn>
                          </a:cxnLst>
                          <a:rect l="0" t="0" r="r" b="b"/>
                          <a:pathLst>
                            <a:path w="17" h="29">
                              <a:moveTo>
                                <a:pt x="0" y="25"/>
                              </a:moveTo>
                              <a:lnTo>
                                <a:pt x="9" y="0"/>
                              </a:lnTo>
                              <a:lnTo>
                                <a:pt x="17" y="2"/>
                              </a:lnTo>
                              <a:lnTo>
                                <a:pt x="7" y="29"/>
                              </a:lnTo>
                              <a:lnTo>
                                <a:pt x="0" y="25"/>
                              </a:lnTo>
                              <a:close/>
                            </a:path>
                          </a:pathLst>
                        </a:custGeom>
                        <a:solidFill>
                          <a:srgbClr val="FF0000"/>
                        </a:solidFill>
                        <a:ln w="9525">
                          <a:noFill/>
                          <a:round/>
                          <a:headEnd/>
                          <a:tailEnd/>
                        </a:ln>
                      </p:spPr>
                      <p:txBody>
                        <a:bodyPr/>
                        <a:lstStyle/>
                        <a:p>
                          <a:pPr>
                            <a:defRPr/>
                          </a:pPr>
                          <a:endParaRPr lang="en-US"/>
                        </a:p>
                      </p:txBody>
                    </p:sp>
                    <p:sp>
                      <p:nvSpPr>
                        <p:cNvPr id="1298" name="Freeform 496"/>
                        <p:cNvSpPr>
                          <a:spLocks/>
                        </p:cNvSpPr>
                        <p:nvPr/>
                      </p:nvSpPr>
                      <p:spPr bwMode="auto">
                        <a:xfrm>
                          <a:off x="3076" y="2466"/>
                          <a:ext cx="17" cy="29"/>
                        </a:xfrm>
                        <a:custGeom>
                          <a:avLst/>
                          <a:gdLst/>
                          <a:ahLst/>
                          <a:cxnLst>
                            <a:cxn ang="0">
                              <a:pos x="0" y="27"/>
                            </a:cxn>
                            <a:cxn ang="0">
                              <a:pos x="10" y="0"/>
                            </a:cxn>
                            <a:cxn ang="0">
                              <a:pos x="17" y="4"/>
                            </a:cxn>
                            <a:cxn ang="0">
                              <a:pos x="8" y="29"/>
                            </a:cxn>
                            <a:cxn ang="0">
                              <a:pos x="0" y="27"/>
                            </a:cxn>
                          </a:cxnLst>
                          <a:rect l="0" t="0" r="r" b="b"/>
                          <a:pathLst>
                            <a:path w="17" h="29">
                              <a:moveTo>
                                <a:pt x="0" y="27"/>
                              </a:moveTo>
                              <a:lnTo>
                                <a:pt x="10" y="0"/>
                              </a:lnTo>
                              <a:lnTo>
                                <a:pt x="17" y="4"/>
                              </a:lnTo>
                              <a:lnTo>
                                <a:pt x="8" y="29"/>
                              </a:lnTo>
                              <a:lnTo>
                                <a:pt x="0" y="27"/>
                              </a:lnTo>
                              <a:close/>
                            </a:path>
                          </a:pathLst>
                        </a:custGeom>
                        <a:solidFill>
                          <a:srgbClr val="FF0000"/>
                        </a:solidFill>
                        <a:ln w="9525">
                          <a:noFill/>
                          <a:round/>
                          <a:headEnd/>
                          <a:tailEnd/>
                        </a:ln>
                      </p:spPr>
                      <p:txBody>
                        <a:bodyPr/>
                        <a:lstStyle/>
                        <a:p>
                          <a:pPr>
                            <a:defRPr/>
                          </a:pPr>
                          <a:endParaRPr lang="en-US"/>
                        </a:p>
                      </p:txBody>
                    </p:sp>
                    <p:sp>
                      <p:nvSpPr>
                        <p:cNvPr id="1299" name="Freeform 497"/>
                        <p:cNvSpPr>
                          <a:spLocks/>
                        </p:cNvSpPr>
                        <p:nvPr/>
                      </p:nvSpPr>
                      <p:spPr bwMode="auto">
                        <a:xfrm>
                          <a:off x="3095" y="2411"/>
                          <a:ext cx="18" cy="29"/>
                        </a:xfrm>
                        <a:custGeom>
                          <a:avLst/>
                          <a:gdLst/>
                          <a:ahLst/>
                          <a:cxnLst>
                            <a:cxn ang="0">
                              <a:pos x="0" y="26"/>
                            </a:cxn>
                            <a:cxn ang="0">
                              <a:pos x="10" y="0"/>
                            </a:cxn>
                            <a:cxn ang="0">
                              <a:pos x="18" y="2"/>
                            </a:cxn>
                            <a:cxn ang="0">
                              <a:pos x="8" y="29"/>
                            </a:cxn>
                            <a:cxn ang="0">
                              <a:pos x="0" y="26"/>
                            </a:cxn>
                          </a:cxnLst>
                          <a:rect l="0" t="0" r="r" b="b"/>
                          <a:pathLst>
                            <a:path w="18" h="29">
                              <a:moveTo>
                                <a:pt x="0" y="26"/>
                              </a:moveTo>
                              <a:lnTo>
                                <a:pt x="10" y="0"/>
                              </a:lnTo>
                              <a:lnTo>
                                <a:pt x="18" y="2"/>
                              </a:lnTo>
                              <a:lnTo>
                                <a:pt x="8" y="29"/>
                              </a:lnTo>
                              <a:lnTo>
                                <a:pt x="0" y="26"/>
                              </a:lnTo>
                              <a:close/>
                            </a:path>
                          </a:pathLst>
                        </a:custGeom>
                        <a:solidFill>
                          <a:srgbClr val="FF0000"/>
                        </a:solidFill>
                        <a:ln w="9525">
                          <a:noFill/>
                          <a:round/>
                          <a:headEnd/>
                          <a:tailEnd/>
                        </a:ln>
                      </p:spPr>
                      <p:txBody>
                        <a:bodyPr/>
                        <a:lstStyle/>
                        <a:p>
                          <a:pPr>
                            <a:defRPr/>
                          </a:pPr>
                          <a:endParaRPr lang="en-US"/>
                        </a:p>
                      </p:txBody>
                    </p:sp>
                    <p:sp>
                      <p:nvSpPr>
                        <p:cNvPr id="1300" name="Freeform 498"/>
                        <p:cNvSpPr>
                          <a:spLocks/>
                        </p:cNvSpPr>
                        <p:nvPr/>
                      </p:nvSpPr>
                      <p:spPr bwMode="auto">
                        <a:xfrm>
                          <a:off x="3117" y="2357"/>
                          <a:ext cx="15" cy="27"/>
                        </a:xfrm>
                        <a:custGeom>
                          <a:avLst/>
                          <a:gdLst/>
                          <a:ahLst/>
                          <a:cxnLst>
                            <a:cxn ang="0">
                              <a:pos x="0" y="25"/>
                            </a:cxn>
                            <a:cxn ang="0">
                              <a:pos x="9" y="0"/>
                            </a:cxn>
                            <a:cxn ang="0">
                              <a:pos x="15" y="2"/>
                            </a:cxn>
                            <a:cxn ang="0">
                              <a:pos x="7" y="27"/>
                            </a:cxn>
                            <a:cxn ang="0">
                              <a:pos x="0" y="25"/>
                            </a:cxn>
                          </a:cxnLst>
                          <a:rect l="0" t="0" r="r" b="b"/>
                          <a:pathLst>
                            <a:path w="15" h="27">
                              <a:moveTo>
                                <a:pt x="0" y="25"/>
                              </a:moveTo>
                              <a:lnTo>
                                <a:pt x="9" y="0"/>
                              </a:lnTo>
                              <a:lnTo>
                                <a:pt x="15" y="2"/>
                              </a:lnTo>
                              <a:lnTo>
                                <a:pt x="7" y="27"/>
                              </a:lnTo>
                              <a:lnTo>
                                <a:pt x="0" y="25"/>
                              </a:lnTo>
                              <a:close/>
                            </a:path>
                          </a:pathLst>
                        </a:custGeom>
                        <a:solidFill>
                          <a:srgbClr val="FF0000"/>
                        </a:solidFill>
                        <a:ln w="9525">
                          <a:noFill/>
                          <a:round/>
                          <a:headEnd/>
                          <a:tailEnd/>
                        </a:ln>
                      </p:spPr>
                      <p:txBody>
                        <a:bodyPr/>
                        <a:lstStyle/>
                        <a:p>
                          <a:pPr>
                            <a:defRPr/>
                          </a:pPr>
                          <a:endParaRPr lang="en-US"/>
                        </a:p>
                      </p:txBody>
                    </p:sp>
                    <p:sp>
                      <p:nvSpPr>
                        <p:cNvPr id="1301" name="Freeform 499"/>
                        <p:cNvSpPr>
                          <a:spLocks/>
                        </p:cNvSpPr>
                        <p:nvPr/>
                      </p:nvSpPr>
                      <p:spPr bwMode="auto">
                        <a:xfrm>
                          <a:off x="3126" y="2355"/>
                          <a:ext cx="8" cy="6"/>
                        </a:xfrm>
                        <a:custGeom>
                          <a:avLst/>
                          <a:gdLst/>
                          <a:ahLst/>
                          <a:cxnLst>
                            <a:cxn ang="0">
                              <a:pos x="0" y="0"/>
                            </a:cxn>
                            <a:cxn ang="0">
                              <a:pos x="0" y="0"/>
                            </a:cxn>
                            <a:cxn ang="0">
                              <a:pos x="8" y="4"/>
                            </a:cxn>
                            <a:cxn ang="0">
                              <a:pos x="6" y="6"/>
                            </a:cxn>
                            <a:cxn ang="0">
                              <a:pos x="0" y="0"/>
                            </a:cxn>
                          </a:cxnLst>
                          <a:rect l="0" t="0" r="r" b="b"/>
                          <a:pathLst>
                            <a:path w="8" h="6">
                              <a:moveTo>
                                <a:pt x="0" y="0"/>
                              </a:moveTo>
                              <a:lnTo>
                                <a:pt x="0" y="0"/>
                              </a:lnTo>
                              <a:lnTo>
                                <a:pt x="8" y="4"/>
                              </a:lnTo>
                              <a:lnTo>
                                <a:pt x="6" y="6"/>
                              </a:lnTo>
                              <a:lnTo>
                                <a:pt x="0" y="0"/>
                              </a:lnTo>
                              <a:close/>
                            </a:path>
                          </a:pathLst>
                        </a:custGeom>
                        <a:solidFill>
                          <a:srgbClr val="FF0000"/>
                        </a:solidFill>
                        <a:ln w="9525">
                          <a:noFill/>
                          <a:round/>
                          <a:headEnd/>
                          <a:tailEnd/>
                        </a:ln>
                      </p:spPr>
                      <p:txBody>
                        <a:bodyPr/>
                        <a:lstStyle/>
                        <a:p>
                          <a:pPr>
                            <a:defRPr/>
                          </a:pPr>
                          <a:endParaRPr lang="en-US"/>
                        </a:p>
                      </p:txBody>
                    </p:sp>
                    <p:sp>
                      <p:nvSpPr>
                        <p:cNvPr id="1302" name="Freeform 500"/>
                        <p:cNvSpPr>
                          <a:spLocks/>
                        </p:cNvSpPr>
                        <p:nvPr/>
                      </p:nvSpPr>
                      <p:spPr bwMode="auto">
                        <a:xfrm>
                          <a:off x="3126" y="2355"/>
                          <a:ext cx="6" cy="6"/>
                        </a:xfrm>
                        <a:custGeom>
                          <a:avLst/>
                          <a:gdLst/>
                          <a:ahLst/>
                          <a:cxnLst>
                            <a:cxn ang="0">
                              <a:pos x="0" y="0"/>
                            </a:cxn>
                            <a:cxn ang="0">
                              <a:pos x="0" y="2"/>
                            </a:cxn>
                            <a:cxn ang="0">
                              <a:pos x="6" y="4"/>
                            </a:cxn>
                            <a:cxn ang="0">
                              <a:pos x="6" y="6"/>
                            </a:cxn>
                            <a:cxn ang="0">
                              <a:pos x="0" y="0"/>
                            </a:cxn>
                          </a:cxnLst>
                          <a:rect l="0" t="0" r="r" b="b"/>
                          <a:pathLst>
                            <a:path w="6" h="6">
                              <a:moveTo>
                                <a:pt x="0" y="0"/>
                              </a:moveTo>
                              <a:lnTo>
                                <a:pt x="0" y="2"/>
                              </a:lnTo>
                              <a:lnTo>
                                <a:pt x="6" y="4"/>
                              </a:lnTo>
                              <a:lnTo>
                                <a:pt x="6" y="6"/>
                              </a:lnTo>
                              <a:lnTo>
                                <a:pt x="0" y="0"/>
                              </a:lnTo>
                              <a:close/>
                            </a:path>
                          </a:pathLst>
                        </a:custGeom>
                        <a:solidFill>
                          <a:srgbClr val="FF0000"/>
                        </a:solidFill>
                        <a:ln w="9525">
                          <a:noFill/>
                          <a:round/>
                          <a:headEnd/>
                          <a:tailEnd/>
                        </a:ln>
                      </p:spPr>
                      <p:txBody>
                        <a:bodyPr/>
                        <a:lstStyle/>
                        <a:p>
                          <a:pPr>
                            <a:defRPr/>
                          </a:pPr>
                          <a:endParaRPr lang="en-US"/>
                        </a:p>
                      </p:txBody>
                    </p:sp>
                    <p:sp>
                      <p:nvSpPr>
                        <p:cNvPr id="1303" name="Freeform 501"/>
                        <p:cNvSpPr>
                          <a:spLocks/>
                        </p:cNvSpPr>
                        <p:nvPr/>
                      </p:nvSpPr>
                      <p:spPr bwMode="auto">
                        <a:xfrm>
                          <a:off x="3148" y="2309"/>
                          <a:ext cx="23" cy="27"/>
                        </a:xfrm>
                        <a:custGeom>
                          <a:avLst/>
                          <a:gdLst/>
                          <a:ahLst/>
                          <a:cxnLst>
                            <a:cxn ang="0">
                              <a:pos x="0" y="21"/>
                            </a:cxn>
                            <a:cxn ang="0">
                              <a:pos x="17" y="0"/>
                            </a:cxn>
                            <a:cxn ang="0">
                              <a:pos x="23" y="6"/>
                            </a:cxn>
                            <a:cxn ang="0">
                              <a:pos x="6" y="27"/>
                            </a:cxn>
                            <a:cxn ang="0">
                              <a:pos x="0" y="21"/>
                            </a:cxn>
                          </a:cxnLst>
                          <a:rect l="0" t="0" r="r" b="b"/>
                          <a:pathLst>
                            <a:path w="23" h="27">
                              <a:moveTo>
                                <a:pt x="0" y="21"/>
                              </a:moveTo>
                              <a:lnTo>
                                <a:pt x="17" y="0"/>
                              </a:lnTo>
                              <a:lnTo>
                                <a:pt x="23" y="6"/>
                              </a:lnTo>
                              <a:lnTo>
                                <a:pt x="6" y="27"/>
                              </a:lnTo>
                              <a:lnTo>
                                <a:pt x="0" y="21"/>
                              </a:lnTo>
                              <a:close/>
                            </a:path>
                          </a:pathLst>
                        </a:custGeom>
                        <a:solidFill>
                          <a:srgbClr val="FF0000"/>
                        </a:solidFill>
                        <a:ln w="9525">
                          <a:noFill/>
                          <a:round/>
                          <a:headEnd/>
                          <a:tailEnd/>
                        </a:ln>
                      </p:spPr>
                      <p:txBody>
                        <a:bodyPr/>
                        <a:lstStyle/>
                        <a:p>
                          <a:pPr>
                            <a:defRPr/>
                          </a:pPr>
                          <a:endParaRPr lang="en-US"/>
                        </a:p>
                      </p:txBody>
                    </p:sp>
                    <p:sp>
                      <p:nvSpPr>
                        <p:cNvPr id="1304" name="Freeform 502"/>
                        <p:cNvSpPr>
                          <a:spLocks/>
                        </p:cNvSpPr>
                        <p:nvPr/>
                      </p:nvSpPr>
                      <p:spPr bwMode="auto">
                        <a:xfrm>
                          <a:off x="3185" y="2264"/>
                          <a:ext cx="23" cy="27"/>
                        </a:xfrm>
                        <a:custGeom>
                          <a:avLst/>
                          <a:gdLst/>
                          <a:ahLst/>
                          <a:cxnLst>
                            <a:cxn ang="0">
                              <a:pos x="0" y="21"/>
                            </a:cxn>
                            <a:cxn ang="0">
                              <a:pos x="17" y="0"/>
                            </a:cxn>
                            <a:cxn ang="0">
                              <a:pos x="23" y="4"/>
                            </a:cxn>
                            <a:cxn ang="0">
                              <a:pos x="5" y="27"/>
                            </a:cxn>
                            <a:cxn ang="0">
                              <a:pos x="0" y="21"/>
                            </a:cxn>
                          </a:cxnLst>
                          <a:rect l="0" t="0" r="r" b="b"/>
                          <a:pathLst>
                            <a:path w="23" h="27">
                              <a:moveTo>
                                <a:pt x="0" y="21"/>
                              </a:moveTo>
                              <a:lnTo>
                                <a:pt x="17" y="0"/>
                              </a:lnTo>
                              <a:lnTo>
                                <a:pt x="23" y="4"/>
                              </a:lnTo>
                              <a:lnTo>
                                <a:pt x="5" y="27"/>
                              </a:lnTo>
                              <a:lnTo>
                                <a:pt x="0" y="21"/>
                              </a:lnTo>
                              <a:close/>
                            </a:path>
                          </a:pathLst>
                        </a:custGeom>
                        <a:solidFill>
                          <a:srgbClr val="FF0000"/>
                        </a:solidFill>
                        <a:ln w="9525">
                          <a:noFill/>
                          <a:round/>
                          <a:headEnd/>
                          <a:tailEnd/>
                        </a:ln>
                      </p:spPr>
                      <p:txBody>
                        <a:bodyPr/>
                        <a:lstStyle/>
                        <a:p>
                          <a:pPr>
                            <a:defRPr/>
                          </a:pPr>
                          <a:endParaRPr lang="en-US"/>
                        </a:p>
                      </p:txBody>
                    </p:sp>
                    <p:sp>
                      <p:nvSpPr>
                        <p:cNvPr id="1305" name="Freeform 503"/>
                        <p:cNvSpPr>
                          <a:spLocks/>
                        </p:cNvSpPr>
                        <p:nvPr/>
                      </p:nvSpPr>
                      <p:spPr bwMode="auto">
                        <a:xfrm>
                          <a:off x="3227" y="2227"/>
                          <a:ext cx="28" cy="24"/>
                        </a:xfrm>
                        <a:custGeom>
                          <a:avLst/>
                          <a:gdLst/>
                          <a:ahLst/>
                          <a:cxnLst>
                            <a:cxn ang="0">
                              <a:pos x="0" y="18"/>
                            </a:cxn>
                            <a:cxn ang="0">
                              <a:pos x="24" y="0"/>
                            </a:cxn>
                            <a:cxn ang="0">
                              <a:pos x="28" y="6"/>
                            </a:cxn>
                            <a:cxn ang="0">
                              <a:pos x="6" y="24"/>
                            </a:cxn>
                            <a:cxn ang="0">
                              <a:pos x="0" y="18"/>
                            </a:cxn>
                          </a:cxnLst>
                          <a:rect l="0" t="0" r="r" b="b"/>
                          <a:pathLst>
                            <a:path w="28" h="24">
                              <a:moveTo>
                                <a:pt x="0" y="18"/>
                              </a:moveTo>
                              <a:lnTo>
                                <a:pt x="24" y="0"/>
                              </a:lnTo>
                              <a:lnTo>
                                <a:pt x="28" y="6"/>
                              </a:lnTo>
                              <a:lnTo>
                                <a:pt x="6" y="24"/>
                              </a:lnTo>
                              <a:lnTo>
                                <a:pt x="0" y="18"/>
                              </a:lnTo>
                              <a:close/>
                            </a:path>
                          </a:pathLst>
                        </a:custGeom>
                        <a:solidFill>
                          <a:srgbClr val="FF0000"/>
                        </a:solidFill>
                        <a:ln w="9525">
                          <a:noFill/>
                          <a:round/>
                          <a:headEnd/>
                          <a:tailEnd/>
                        </a:ln>
                      </p:spPr>
                      <p:txBody>
                        <a:bodyPr/>
                        <a:lstStyle/>
                        <a:p>
                          <a:pPr>
                            <a:defRPr/>
                          </a:pPr>
                          <a:endParaRPr lang="en-US"/>
                        </a:p>
                      </p:txBody>
                    </p:sp>
                    <p:sp>
                      <p:nvSpPr>
                        <p:cNvPr id="1306" name="Freeform 504"/>
                        <p:cNvSpPr>
                          <a:spLocks/>
                        </p:cNvSpPr>
                        <p:nvPr/>
                      </p:nvSpPr>
                      <p:spPr bwMode="auto">
                        <a:xfrm>
                          <a:off x="3276" y="2192"/>
                          <a:ext cx="27" cy="24"/>
                        </a:xfrm>
                        <a:custGeom>
                          <a:avLst/>
                          <a:gdLst/>
                          <a:ahLst/>
                          <a:cxnLst>
                            <a:cxn ang="0">
                              <a:pos x="0" y="18"/>
                            </a:cxn>
                            <a:cxn ang="0">
                              <a:pos x="21" y="0"/>
                            </a:cxn>
                            <a:cxn ang="0">
                              <a:pos x="27" y="6"/>
                            </a:cxn>
                            <a:cxn ang="0">
                              <a:pos x="4" y="24"/>
                            </a:cxn>
                            <a:cxn ang="0">
                              <a:pos x="0" y="18"/>
                            </a:cxn>
                          </a:cxnLst>
                          <a:rect l="0" t="0" r="r" b="b"/>
                          <a:pathLst>
                            <a:path w="27" h="24">
                              <a:moveTo>
                                <a:pt x="0" y="18"/>
                              </a:moveTo>
                              <a:lnTo>
                                <a:pt x="21" y="0"/>
                              </a:lnTo>
                              <a:lnTo>
                                <a:pt x="27" y="6"/>
                              </a:lnTo>
                              <a:lnTo>
                                <a:pt x="4" y="24"/>
                              </a:lnTo>
                              <a:lnTo>
                                <a:pt x="0" y="18"/>
                              </a:lnTo>
                              <a:close/>
                            </a:path>
                          </a:pathLst>
                        </a:custGeom>
                        <a:solidFill>
                          <a:srgbClr val="FF0000"/>
                        </a:solidFill>
                        <a:ln w="9525">
                          <a:noFill/>
                          <a:round/>
                          <a:headEnd/>
                          <a:tailEnd/>
                        </a:ln>
                      </p:spPr>
                      <p:txBody>
                        <a:bodyPr/>
                        <a:lstStyle/>
                        <a:p>
                          <a:pPr>
                            <a:defRPr/>
                          </a:pPr>
                          <a:endParaRPr lang="en-US"/>
                        </a:p>
                      </p:txBody>
                    </p:sp>
                    <p:sp>
                      <p:nvSpPr>
                        <p:cNvPr id="1307" name="Freeform 505"/>
                        <p:cNvSpPr>
                          <a:spLocks/>
                        </p:cNvSpPr>
                        <p:nvPr/>
                      </p:nvSpPr>
                      <p:spPr bwMode="auto">
                        <a:xfrm>
                          <a:off x="3323" y="2169"/>
                          <a:ext cx="11" cy="12"/>
                        </a:xfrm>
                        <a:custGeom>
                          <a:avLst/>
                          <a:gdLst/>
                          <a:ahLst/>
                          <a:cxnLst>
                            <a:cxn ang="0">
                              <a:pos x="0" y="4"/>
                            </a:cxn>
                            <a:cxn ang="0">
                              <a:pos x="5" y="0"/>
                            </a:cxn>
                            <a:cxn ang="0">
                              <a:pos x="11" y="6"/>
                            </a:cxn>
                            <a:cxn ang="0">
                              <a:pos x="3" y="12"/>
                            </a:cxn>
                            <a:cxn ang="0">
                              <a:pos x="0" y="4"/>
                            </a:cxn>
                          </a:cxnLst>
                          <a:rect l="0" t="0" r="r" b="b"/>
                          <a:pathLst>
                            <a:path w="11" h="12">
                              <a:moveTo>
                                <a:pt x="0" y="4"/>
                              </a:moveTo>
                              <a:lnTo>
                                <a:pt x="5" y="0"/>
                              </a:lnTo>
                              <a:lnTo>
                                <a:pt x="11" y="6"/>
                              </a:lnTo>
                              <a:lnTo>
                                <a:pt x="3" y="12"/>
                              </a:lnTo>
                              <a:lnTo>
                                <a:pt x="0" y="4"/>
                              </a:lnTo>
                              <a:close/>
                            </a:path>
                          </a:pathLst>
                        </a:custGeom>
                        <a:solidFill>
                          <a:srgbClr val="FF0000"/>
                        </a:solidFill>
                        <a:ln w="9525">
                          <a:noFill/>
                          <a:round/>
                          <a:headEnd/>
                          <a:tailEnd/>
                        </a:ln>
                      </p:spPr>
                      <p:txBody>
                        <a:bodyPr/>
                        <a:lstStyle/>
                        <a:p>
                          <a:pPr>
                            <a:defRPr/>
                          </a:pPr>
                          <a:endParaRPr lang="en-US"/>
                        </a:p>
                      </p:txBody>
                    </p:sp>
                    <p:sp>
                      <p:nvSpPr>
                        <p:cNvPr id="1308" name="Freeform 506"/>
                        <p:cNvSpPr>
                          <a:spLocks/>
                        </p:cNvSpPr>
                        <p:nvPr/>
                      </p:nvSpPr>
                      <p:spPr bwMode="auto">
                        <a:xfrm>
                          <a:off x="3330" y="2161"/>
                          <a:ext cx="22" cy="14"/>
                        </a:xfrm>
                        <a:custGeom>
                          <a:avLst/>
                          <a:gdLst/>
                          <a:ahLst/>
                          <a:cxnLst>
                            <a:cxn ang="0">
                              <a:pos x="0" y="8"/>
                            </a:cxn>
                            <a:cxn ang="0">
                              <a:pos x="18" y="0"/>
                            </a:cxn>
                            <a:cxn ang="0">
                              <a:pos x="22" y="6"/>
                            </a:cxn>
                            <a:cxn ang="0">
                              <a:pos x="2" y="14"/>
                            </a:cxn>
                            <a:cxn ang="0">
                              <a:pos x="0" y="8"/>
                            </a:cxn>
                          </a:cxnLst>
                          <a:rect l="0" t="0" r="r" b="b"/>
                          <a:pathLst>
                            <a:path w="22" h="14">
                              <a:moveTo>
                                <a:pt x="0" y="8"/>
                              </a:moveTo>
                              <a:lnTo>
                                <a:pt x="18" y="0"/>
                              </a:lnTo>
                              <a:lnTo>
                                <a:pt x="22" y="6"/>
                              </a:lnTo>
                              <a:lnTo>
                                <a:pt x="2" y="14"/>
                              </a:lnTo>
                              <a:lnTo>
                                <a:pt x="0" y="8"/>
                              </a:lnTo>
                              <a:close/>
                            </a:path>
                          </a:pathLst>
                        </a:custGeom>
                        <a:solidFill>
                          <a:srgbClr val="FF0000"/>
                        </a:solidFill>
                        <a:ln w="9525">
                          <a:noFill/>
                          <a:round/>
                          <a:headEnd/>
                          <a:tailEnd/>
                        </a:ln>
                      </p:spPr>
                      <p:txBody>
                        <a:bodyPr/>
                        <a:lstStyle/>
                        <a:p>
                          <a:pPr>
                            <a:defRPr/>
                          </a:pPr>
                          <a:endParaRPr lang="en-US"/>
                        </a:p>
                      </p:txBody>
                    </p:sp>
                    <p:sp>
                      <p:nvSpPr>
                        <p:cNvPr id="1309" name="Freeform 507"/>
                        <p:cNvSpPr>
                          <a:spLocks/>
                        </p:cNvSpPr>
                        <p:nvPr/>
                      </p:nvSpPr>
                      <p:spPr bwMode="auto">
                        <a:xfrm>
                          <a:off x="3328" y="2169"/>
                          <a:ext cx="6" cy="6"/>
                        </a:xfrm>
                        <a:custGeom>
                          <a:avLst/>
                          <a:gdLst/>
                          <a:ahLst/>
                          <a:cxnLst>
                            <a:cxn ang="0">
                              <a:pos x="2" y="0"/>
                            </a:cxn>
                            <a:cxn ang="0">
                              <a:pos x="0" y="0"/>
                            </a:cxn>
                            <a:cxn ang="0">
                              <a:pos x="6" y="6"/>
                            </a:cxn>
                            <a:cxn ang="0">
                              <a:pos x="4" y="6"/>
                            </a:cxn>
                            <a:cxn ang="0">
                              <a:pos x="2" y="0"/>
                            </a:cxn>
                          </a:cxnLst>
                          <a:rect l="0" t="0" r="r" b="b"/>
                          <a:pathLst>
                            <a:path w="6" h="6">
                              <a:moveTo>
                                <a:pt x="2" y="0"/>
                              </a:moveTo>
                              <a:lnTo>
                                <a:pt x="0" y="0"/>
                              </a:lnTo>
                              <a:lnTo>
                                <a:pt x="6" y="6"/>
                              </a:lnTo>
                              <a:lnTo>
                                <a:pt x="4" y="6"/>
                              </a:lnTo>
                              <a:lnTo>
                                <a:pt x="2" y="0"/>
                              </a:lnTo>
                              <a:close/>
                            </a:path>
                          </a:pathLst>
                        </a:custGeom>
                        <a:solidFill>
                          <a:srgbClr val="FF0000"/>
                        </a:solidFill>
                        <a:ln w="9525">
                          <a:noFill/>
                          <a:round/>
                          <a:headEnd/>
                          <a:tailEnd/>
                        </a:ln>
                      </p:spPr>
                      <p:txBody>
                        <a:bodyPr/>
                        <a:lstStyle/>
                        <a:p>
                          <a:pPr>
                            <a:defRPr/>
                          </a:pPr>
                          <a:endParaRPr lang="en-US"/>
                        </a:p>
                      </p:txBody>
                    </p:sp>
                    <p:sp>
                      <p:nvSpPr>
                        <p:cNvPr id="1310" name="Freeform 508"/>
                        <p:cNvSpPr>
                          <a:spLocks/>
                        </p:cNvSpPr>
                        <p:nvPr/>
                      </p:nvSpPr>
                      <p:spPr bwMode="auto">
                        <a:xfrm>
                          <a:off x="3377" y="2138"/>
                          <a:ext cx="29" cy="18"/>
                        </a:xfrm>
                        <a:custGeom>
                          <a:avLst/>
                          <a:gdLst/>
                          <a:ahLst/>
                          <a:cxnLst>
                            <a:cxn ang="0">
                              <a:pos x="0" y="10"/>
                            </a:cxn>
                            <a:cxn ang="0">
                              <a:pos x="25" y="0"/>
                            </a:cxn>
                            <a:cxn ang="0">
                              <a:pos x="29" y="6"/>
                            </a:cxn>
                            <a:cxn ang="0">
                              <a:pos x="2" y="18"/>
                            </a:cxn>
                            <a:cxn ang="0">
                              <a:pos x="0" y="10"/>
                            </a:cxn>
                          </a:cxnLst>
                          <a:rect l="0" t="0" r="r" b="b"/>
                          <a:pathLst>
                            <a:path w="29" h="18">
                              <a:moveTo>
                                <a:pt x="0" y="10"/>
                              </a:moveTo>
                              <a:lnTo>
                                <a:pt x="25" y="0"/>
                              </a:lnTo>
                              <a:lnTo>
                                <a:pt x="29" y="6"/>
                              </a:lnTo>
                              <a:lnTo>
                                <a:pt x="2" y="18"/>
                              </a:lnTo>
                              <a:lnTo>
                                <a:pt x="0" y="10"/>
                              </a:lnTo>
                              <a:close/>
                            </a:path>
                          </a:pathLst>
                        </a:custGeom>
                        <a:solidFill>
                          <a:srgbClr val="FF0000"/>
                        </a:solidFill>
                        <a:ln w="9525">
                          <a:noFill/>
                          <a:round/>
                          <a:headEnd/>
                          <a:tailEnd/>
                        </a:ln>
                      </p:spPr>
                      <p:txBody>
                        <a:bodyPr/>
                        <a:lstStyle/>
                        <a:p>
                          <a:pPr>
                            <a:defRPr/>
                          </a:pPr>
                          <a:endParaRPr lang="en-US"/>
                        </a:p>
                      </p:txBody>
                    </p:sp>
                    <p:sp>
                      <p:nvSpPr>
                        <p:cNvPr id="1311" name="Freeform 509"/>
                        <p:cNvSpPr>
                          <a:spLocks/>
                        </p:cNvSpPr>
                        <p:nvPr/>
                      </p:nvSpPr>
                      <p:spPr bwMode="auto">
                        <a:xfrm>
                          <a:off x="3431" y="2115"/>
                          <a:ext cx="29" cy="17"/>
                        </a:xfrm>
                        <a:custGeom>
                          <a:avLst/>
                          <a:gdLst/>
                          <a:ahLst/>
                          <a:cxnLst>
                            <a:cxn ang="0">
                              <a:pos x="0" y="10"/>
                            </a:cxn>
                            <a:cxn ang="0">
                              <a:pos x="26" y="0"/>
                            </a:cxn>
                            <a:cxn ang="0">
                              <a:pos x="29" y="6"/>
                            </a:cxn>
                            <a:cxn ang="0">
                              <a:pos x="2" y="17"/>
                            </a:cxn>
                            <a:cxn ang="0">
                              <a:pos x="0" y="10"/>
                            </a:cxn>
                          </a:cxnLst>
                          <a:rect l="0" t="0" r="r" b="b"/>
                          <a:pathLst>
                            <a:path w="29" h="17">
                              <a:moveTo>
                                <a:pt x="0" y="10"/>
                              </a:moveTo>
                              <a:lnTo>
                                <a:pt x="26" y="0"/>
                              </a:lnTo>
                              <a:lnTo>
                                <a:pt x="29" y="6"/>
                              </a:lnTo>
                              <a:lnTo>
                                <a:pt x="2" y="17"/>
                              </a:lnTo>
                              <a:lnTo>
                                <a:pt x="0" y="10"/>
                              </a:lnTo>
                              <a:close/>
                            </a:path>
                          </a:pathLst>
                        </a:custGeom>
                        <a:solidFill>
                          <a:srgbClr val="FF0000"/>
                        </a:solidFill>
                        <a:ln w="9525">
                          <a:noFill/>
                          <a:round/>
                          <a:headEnd/>
                          <a:tailEnd/>
                        </a:ln>
                      </p:spPr>
                      <p:txBody>
                        <a:bodyPr/>
                        <a:lstStyle/>
                        <a:p>
                          <a:pPr>
                            <a:defRPr/>
                          </a:pPr>
                          <a:endParaRPr lang="en-US"/>
                        </a:p>
                      </p:txBody>
                    </p:sp>
                    <p:sp>
                      <p:nvSpPr>
                        <p:cNvPr id="1312" name="Freeform 510"/>
                        <p:cNvSpPr>
                          <a:spLocks/>
                        </p:cNvSpPr>
                        <p:nvPr/>
                      </p:nvSpPr>
                      <p:spPr bwMode="auto">
                        <a:xfrm>
                          <a:off x="3486" y="2099"/>
                          <a:ext cx="9" cy="10"/>
                        </a:xfrm>
                        <a:custGeom>
                          <a:avLst/>
                          <a:gdLst/>
                          <a:ahLst/>
                          <a:cxnLst>
                            <a:cxn ang="0">
                              <a:pos x="0" y="2"/>
                            </a:cxn>
                            <a:cxn ang="0">
                              <a:pos x="7" y="0"/>
                            </a:cxn>
                            <a:cxn ang="0">
                              <a:pos x="9" y="6"/>
                            </a:cxn>
                            <a:cxn ang="0">
                              <a:pos x="2" y="10"/>
                            </a:cxn>
                            <a:cxn ang="0">
                              <a:pos x="0" y="2"/>
                            </a:cxn>
                          </a:cxnLst>
                          <a:rect l="0" t="0" r="r" b="b"/>
                          <a:pathLst>
                            <a:path w="9" h="10">
                              <a:moveTo>
                                <a:pt x="0" y="2"/>
                              </a:moveTo>
                              <a:lnTo>
                                <a:pt x="7" y="0"/>
                              </a:lnTo>
                              <a:lnTo>
                                <a:pt x="9" y="6"/>
                              </a:lnTo>
                              <a:lnTo>
                                <a:pt x="2" y="10"/>
                              </a:lnTo>
                              <a:lnTo>
                                <a:pt x="0" y="2"/>
                              </a:lnTo>
                              <a:close/>
                            </a:path>
                          </a:pathLst>
                        </a:custGeom>
                        <a:solidFill>
                          <a:srgbClr val="FF0000"/>
                        </a:solidFill>
                        <a:ln w="9525">
                          <a:noFill/>
                          <a:round/>
                          <a:headEnd/>
                          <a:tailEnd/>
                        </a:ln>
                      </p:spPr>
                      <p:txBody>
                        <a:bodyPr/>
                        <a:lstStyle/>
                        <a:p>
                          <a:pPr>
                            <a:defRPr/>
                          </a:pPr>
                          <a:endParaRPr lang="en-US"/>
                        </a:p>
                      </p:txBody>
                    </p:sp>
                    <p:sp>
                      <p:nvSpPr>
                        <p:cNvPr id="1313" name="Freeform 511"/>
                        <p:cNvSpPr>
                          <a:spLocks/>
                        </p:cNvSpPr>
                        <p:nvPr/>
                      </p:nvSpPr>
                      <p:spPr bwMode="auto">
                        <a:xfrm>
                          <a:off x="3493" y="2092"/>
                          <a:ext cx="22" cy="13"/>
                        </a:xfrm>
                        <a:custGeom>
                          <a:avLst/>
                          <a:gdLst/>
                          <a:ahLst/>
                          <a:cxnLst>
                            <a:cxn ang="0">
                              <a:pos x="0" y="7"/>
                            </a:cxn>
                            <a:cxn ang="0">
                              <a:pos x="18" y="0"/>
                            </a:cxn>
                            <a:cxn ang="0">
                              <a:pos x="22" y="7"/>
                            </a:cxn>
                            <a:cxn ang="0">
                              <a:pos x="2" y="13"/>
                            </a:cxn>
                            <a:cxn ang="0">
                              <a:pos x="0" y="7"/>
                            </a:cxn>
                          </a:cxnLst>
                          <a:rect l="0" t="0" r="r" b="b"/>
                          <a:pathLst>
                            <a:path w="22" h="13">
                              <a:moveTo>
                                <a:pt x="0" y="7"/>
                              </a:moveTo>
                              <a:lnTo>
                                <a:pt x="18" y="0"/>
                              </a:lnTo>
                              <a:lnTo>
                                <a:pt x="22" y="7"/>
                              </a:lnTo>
                              <a:lnTo>
                                <a:pt x="2" y="13"/>
                              </a:lnTo>
                              <a:lnTo>
                                <a:pt x="0" y="7"/>
                              </a:lnTo>
                              <a:close/>
                            </a:path>
                          </a:pathLst>
                        </a:custGeom>
                        <a:solidFill>
                          <a:srgbClr val="FF0000"/>
                        </a:solidFill>
                        <a:ln w="9525">
                          <a:noFill/>
                          <a:round/>
                          <a:headEnd/>
                          <a:tailEnd/>
                        </a:ln>
                      </p:spPr>
                      <p:txBody>
                        <a:bodyPr/>
                        <a:lstStyle/>
                        <a:p>
                          <a:pPr>
                            <a:defRPr/>
                          </a:pPr>
                          <a:endParaRPr lang="en-US"/>
                        </a:p>
                      </p:txBody>
                    </p:sp>
                    <p:sp>
                      <p:nvSpPr>
                        <p:cNvPr id="1314" name="Freeform 512"/>
                        <p:cNvSpPr>
                          <a:spLocks/>
                        </p:cNvSpPr>
                        <p:nvPr/>
                      </p:nvSpPr>
                      <p:spPr bwMode="auto">
                        <a:xfrm>
                          <a:off x="3493" y="2099"/>
                          <a:ext cx="2" cy="6"/>
                        </a:xfrm>
                        <a:custGeom>
                          <a:avLst/>
                          <a:gdLst/>
                          <a:ahLst/>
                          <a:cxnLst>
                            <a:cxn ang="0">
                              <a:pos x="0" y="0"/>
                            </a:cxn>
                            <a:cxn ang="0">
                              <a:pos x="0" y="0"/>
                            </a:cxn>
                            <a:cxn ang="0">
                              <a:pos x="2" y="6"/>
                            </a:cxn>
                            <a:cxn ang="0">
                              <a:pos x="2" y="6"/>
                            </a:cxn>
                            <a:cxn ang="0">
                              <a:pos x="0" y="0"/>
                            </a:cxn>
                          </a:cxnLst>
                          <a:rect l="0" t="0" r="r" b="b"/>
                          <a:pathLst>
                            <a:path w="2" h="6">
                              <a:moveTo>
                                <a:pt x="0" y="0"/>
                              </a:moveTo>
                              <a:lnTo>
                                <a:pt x="0" y="0"/>
                              </a:lnTo>
                              <a:lnTo>
                                <a:pt x="2" y="6"/>
                              </a:lnTo>
                              <a:lnTo>
                                <a:pt x="2" y="6"/>
                              </a:lnTo>
                              <a:lnTo>
                                <a:pt x="0" y="0"/>
                              </a:lnTo>
                              <a:close/>
                            </a:path>
                          </a:pathLst>
                        </a:custGeom>
                        <a:solidFill>
                          <a:srgbClr val="FF0000"/>
                        </a:solidFill>
                        <a:ln w="9525">
                          <a:noFill/>
                          <a:round/>
                          <a:headEnd/>
                          <a:tailEnd/>
                        </a:ln>
                      </p:spPr>
                      <p:txBody>
                        <a:bodyPr/>
                        <a:lstStyle/>
                        <a:p>
                          <a:pPr>
                            <a:defRPr/>
                          </a:pPr>
                          <a:endParaRPr lang="en-US"/>
                        </a:p>
                      </p:txBody>
                    </p:sp>
                    <p:sp>
                      <p:nvSpPr>
                        <p:cNvPr id="1315" name="Freeform 513"/>
                        <p:cNvSpPr>
                          <a:spLocks/>
                        </p:cNvSpPr>
                        <p:nvPr/>
                      </p:nvSpPr>
                      <p:spPr bwMode="auto">
                        <a:xfrm>
                          <a:off x="3542" y="2072"/>
                          <a:ext cx="27" cy="18"/>
                        </a:xfrm>
                        <a:custGeom>
                          <a:avLst/>
                          <a:gdLst/>
                          <a:ahLst/>
                          <a:cxnLst>
                            <a:cxn ang="0">
                              <a:pos x="0" y="10"/>
                            </a:cxn>
                            <a:cxn ang="0">
                              <a:pos x="25" y="0"/>
                            </a:cxn>
                            <a:cxn ang="0">
                              <a:pos x="27" y="8"/>
                            </a:cxn>
                            <a:cxn ang="0">
                              <a:pos x="2" y="18"/>
                            </a:cxn>
                            <a:cxn ang="0">
                              <a:pos x="0" y="10"/>
                            </a:cxn>
                          </a:cxnLst>
                          <a:rect l="0" t="0" r="r" b="b"/>
                          <a:pathLst>
                            <a:path w="27" h="18">
                              <a:moveTo>
                                <a:pt x="0" y="10"/>
                              </a:moveTo>
                              <a:lnTo>
                                <a:pt x="25" y="0"/>
                              </a:lnTo>
                              <a:lnTo>
                                <a:pt x="27" y="8"/>
                              </a:lnTo>
                              <a:lnTo>
                                <a:pt x="2" y="18"/>
                              </a:lnTo>
                              <a:lnTo>
                                <a:pt x="0" y="10"/>
                              </a:lnTo>
                              <a:close/>
                            </a:path>
                          </a:pathLst>
                        </a:custGeom>
                        <a:solidFill>
                          <a:srgbClr val="FF0000"/>
                        </a:solidFill>
                        <a:ln w="9525">
                          <a:noFill/>
                          <a:round/>
                          <a:headEnd/>
                          <a:tailEnd/>
                        </a:ln>
                      </p:spPr>
                      <p:txBody>
                        <a:bodyPr/>
                        <a:lstStyle/>
                        <a:p>
                          <a:pPr>
                            <a:defRPr/>
                          </a:pPr>
                          <a:endParaRPr lang="en-US"/>
                        </a:p>
                      </p:txBody>
                    </p:sp>
                    <p:sp>
                      <p:nvSpPr>
                        <p:cNvPr id="1316" name="Freeform 514"/>
                        <p:cNvSpPr>
                          <a:spLocks/>
                        </p:cNvSpPr>
                        <p:nvPr/>
                      </p:nvSpPr>
                      <p:spPr bwMode="auto">
                        <a:xfrm>
                          <a:off x="3596" y="2055"/>
                          <a:ext cx="30" cy="15"/>
                        </a:xfrm>
                        <a:custGeom>
                          <a:avLst/>
                          <a:gdLst/>
                          <a:ahLst/>
                          <a:cxnLst>
                            <a:cxn ang="0">
                              <a:pos x="0" y="8"/>
                            </a:cxn>
                            <a:cxn ang="0">
                              <a:pos x="28" y="0"/>
                            </a:cxn>
                            <a:cxn ang="0">
                              <a:pos x="30" y="6"/>
                            </a:cxn>
                            <a:cxn ang="0">
                              <a:pos x="4" y="15"/>
                            </a:cxn>
                            <a:cxn ang="0">
                              <a:pos x="0" y="8"/>
                            </a:cxn>
                          </a:cxnLst>
                          <a:rect l="0" t="0" r="r" b="b"/>
                          <a:pathLst>
                            <a:path w="30" h="15">
                              <a:moveTo>
                                <a:pt x="0" y="8"/>
                              </a:moveTo>
                              <a:lnTo>
                                <a:pt x="28" y="0"/>
                              </a:lnTo>
                              <a:lnTo>
                                <a:pt x="30" y="6"/>
                              </a:lnTo>
                              <a:lnTo>
                                <a:pt x="4" y="15"/>
                              </a:lnTo>
                              <a:lnTo>
                                <a:pt x="0" y="8"/>
                              </a:lnTo>
                              <a:close/>
                            </a:path>
                          </a:pathLst>
                        </a:custGeom>
                        <a:solidFill>
                          <a:srgbClr val="FF0000"/>
                        </a:solidFill>
                        <a:ln w="9525">
                          <a:noFill/>
                          <a:round/>
                          <a:headEnd/>
                          <a:tailEnd/>
                        </a:ln>
                      </p:spPr>
                      <p:txBody>
                        <a:bodyPr/>
                        <a:lstStyle/>
                        <a:p>
                          <a:pPr>
                            <a:defRPr/>
                          </a:pPr>
                          <a:endParaRPr lang="en-US"/>
                        </a:p>
                      </p:txBody>
                    </p:sp>
                    <p:sp>
                      <p:nvSpPr>
                        <p:cNvPr id="1317" name="Freeform 515"/>
                        <p:cNvSpPr>
                          <a:spLocks/>
                        </p:cNvSpPr>
                        <p:nvPr/>
                      </p:nvSpPr>
                      <p:spPr bwMode="auto">
                        <a:xfrm>
                          <a:off x="3653" y="2035"/>
                          <a:ext cx="29" cy="16"/>
                        </a:xfrm>
                        <a:custGeom>
                          <a:avLst/>
                          <a:gdLst/>
                          <a:ahLst/>
                          <a:cxnLst>
                            <a:cxn ang="0">
                              <a:pos x="0" y="8"/>
                            </a:cxn>
                            <a:cxn ang="0">
                              <a:pos x="27" y="0"/>
                            </a:cxn>
                            <a:cxn ang="0">
                              <a:pos x="29" y="6"/>
                            </a:cxn>
                            <a:cxn ang="0">
                              <a:pos x="2" y="16"/>
                            </a:cxn>
                            <a:cxn ang="0">
                              <a:pos x="0" y="8"/>
                            </a:cxn>
                          </a:cxnLst>
                          <a:rect l="0" t="0" r="r" b="b"/>
                          <a:pathLst>
                            <a:path w="29" h="16">
                              <a:moveTo>
                                <a:pt x="0" y="8"/>
                              </a:moveTo>
                              <a:lnTo>
                                <a:pt x="27" y="0"/>
                              </a:lnTo>
                              <a:lnTo>
                                <a:pt x="29" y="6"/>
                              </a:lnTo>
                              <a:lnTo>
                                <a:pt x="2" y="16"/>
                              </a:lnTo>
                              <a:lnTo>
                                <a:pt x="0" y="8"/>
                              </a:lnTo>
                              <a:close/>
                            </a:path>
                          </a:pathLst>
                        </a:custGeom>
                        <a:solidFill>
                          <a:srgbClr val="FF0000"/>
                        </a:solidFill>
                        <a:ln w="9525">
                          <a:noFill/>
                          <a:round/>
                          <a:headEnd/>
                          <a:tailEnd/>
                        </a:ln>
                      </p:spPr>
                      <p:txBody>
                        <a:bodyPr/>
                        <a:lstStyle/>
                        <a:p>
                          <a:pPr>
                            <a:defRPr/>
                          </a:pPr>
                          <a:endParaRPr lang="en-US"/>
                        </a:p>
                      </p:txBody>
                    </p:sp>
                    <p:sp>
                      <p:nvSpPr>
                        <p:cNvPr id="1318" name="Freeform 516"/>
                        <p:cNvSpPr>
                          <a:spLocks/>
                        </p:cNvSpPr>
                        <p:nvPr/>
                      </p:nvSpPr>
                      <p:spPr bwMode="auto">
                        <a:xfrm>
                          <a:off x="3709" y="2022"/>
                          <a:ext cx="12" cy="10"/>
                        </a:xfrm>
                        <a:custGeom>
                          <a:avLst/>
                          <a:gdLst/>
                          <a:ahLst/>
                          <a:cxnLst>
                            <a:cxn ang="0">
                              <a:pos x="0" y="2"/>
                            </a:cxn>
                            <a:cxn ang="0">
                              <a:pos x="10" y="0"/>
                            </a:cxn>
                            <a:cxn ang="0">
                              <a:pos x="12" y="6"/>
                            </a:cxn>
                            <a:cxn ang="0">
                              <a:pos x="2" y="10"/>
                            </a:cxn>
                            <a:cxn ang="0">
                              <a:pos x="0" y="2"/>
                            </a:cxn>
                          </a:cxnLst>
                          <a:rect l="0" t="0" r="r" b="b"/>
                          <a:pathLst>
                            <a:path w="12" h="10">
                              <a:moveTo>
                                <a:pt x="0" y="2"/>
                              </a:moveTo>
                              <a:lnTo>
                                <a:pt x="10" y="0"/>
                              </a:lnTo>
                              <a:lnTo>
                                <a:pt x="12" y="6"/>
                              </a:lnTo>
                              <a:lnTo>
                                <a:pt x="2" y="10"/>
                              </a:lnTo>
                              <a:lnTo>
                                <a:pt x="0" y="2"/>
                              </a:lnTo>
                              <a:close/>
                            </a:path>
                          </a:pathLst>
                        </a:custGeom>
                        <a:solidFill>
                          <a:srgbClr val="FF0000"/>
                        </a:solidFill>
                        <a:ln w="9525">
                          <a:noFill/>
                          <a:round/>
                          <a:headEnd/>
                          <a:tailEnd/>
                        </a:ln>
                      </p:spPr>
                      <p:txBody>
                        <a:bodyPr/>
                        <a:lstStyle/>
                        <a:p>
                          <a:pPr>
                            <a:defRPr/>
                          </a:pPr>
                          <a:endParaRPr lang="en-US"/>
                        </a:p>
                      </p:txBody>
                    </p:sp>
                  </p:grpSp>
                  <p:grpSp>
                    <p:nvGrpSpPr>
                      <p:cNvPr id="10" name="Group 517"/>
                      <p:cNvGrpSpPr>
                        <a:grpSpLocks/>
                      </p:cNvGrpSpPr>
                      <p:nvPr/>
                    </p:nvGrpSpPr>
                    <p:grpSpPr bwMode="auto">
                      <a:xfrm>
                        <a:off x="732" y="592"/>
                        <a:ext cx="4107" cy="3580"/>
                        <a:chOff x="732" y="592"/>
                        <a:chExt cx="4107" cy="3580"/>
                      </a:xfrm>
                    </p:grpSpPr>
                    <p:sp>
                      <p:nvSpPr>
                        <p:cNvPr id="1056" name="Rectangle 518"/>
                        <p:cNvSpPr>
                          <a:spLocks noChangeArrowheads="1"/>
                        </p:cNvSpPr>
                        <p:nvPr/>
                      </p:nvSpPr>
                      <p:spPr bwMode="auto">
                        <a:xfrm rot="2400000">
                          <a:off x="3446" y="2423"/>
                          <a:ext cx="839" cy="115"/>
                        </a:xfrm>
                        <a:prstGeom prst="rect">
                          <a:avLst/>
                        </a:prstGeom>
                        <a:noFill/>
                        <a:ln w="9525">
                          <a:noFill/>
                          <a:miter lim="800000"/>
                          <a:headEnd/>
                          <a:tailEnd/>
                        </a:ln>
                      </p:spPr>
                      <p:txBody>
                        <a:bodyPr wrap="none" lIns="0" tIns="0" rIns="0" bIns="0">
                          <a:spAutoFit/>
                        </a:bodyPr>
                        <a:lstStyle/>
                        <a:p>
                          <a:pPr>
                            <a:defRPr/>
                          </a:pPr>
                          <a:r>
                            <a:rPr lang="es-ES_tradnl" sz="1200">
                              <a:solidFill>
                                <a:srgbClr val="000000"/>
                              </a:solidFill>
                              <a:effectLst/>
                              <a:latin typeface="Times" charset="0"/>
                            </a:rPr>
                            <a:t>Talamanca Cordillera</a:t>
                          </a:r>
                          <a:endParaRPr lang="es-ES_tradnl" sz="2800">
                            <a:effectLst>
                              <a:outerShdw blurRad="38100" dist="38100" dir="2700000" algn="tl">
                                <a:srgbClr val="C0C0C0"/>
                              </a:outerShdw>
                            </a:effectLst>
                          </a:endParaRPr>
                        </a:p>
                      </p:txBody>
                    </p:sp>
                    <p:sp>
                      <p:nvSpPr>
                        <p:cNvPr id="1057" name="Rectangle 519"/>
                        <p:cNvSpPr>
                          <a:spLocks noChangeArrowheads="1"/>
                        </p:cNvSpPr>
                        <p:nvPr/>
                      </p:nvSpPr>
                      <p:spPr bwMode="auto">
                        <a:xfrm>
                          <a:off x="2091" y="2648"/>
                          <a:ext cx="324" cy="134"/>
                        </a:xfrm>
                        <a:prstGeom prst="rect">
                          <a:avLst/>
                        </a:prstGeom>
                        <a:noFill/>
                        <a:ln w="9525">
                          <a:noFill/>
                          <a:miter lim="800000"/>
                          <a:headEnd/>
                          <a:tailEnd/>
                        </a:ln>
                      </p:spPr>
                      <p:txBody>
                        <a:bodyPr wrap="none" lIns="0" tIns="0" rIns="0" bIns="0">
                          <a:spAutoFit/>
                        </a:bodyPr>
                        <a:lstStyle/>
                        <a:p>
                          <a:pPr>
                            <a:defRPr/>
                          </a:pPr>
                          <a:r>
                            <a:rPr lang="es-ES_tradnl" sz="1400" b="1" i="1">
                              <a:solidFill>
                                <a:srgbClr val="000000"/>
                              </a:solidFill>
                              <a:effectLst/>
                              <a:latin typeface="Times" charset="0"/>
                            </a:rPr>
                            <a:t>Middle</a:t>
                          </a:r>
                          <a:endParaRPr lang="es-ES_tradnl" sz="2800">
                            <a:effectLst>
                              <a:outerShdw blurRad="38100" dist="38100" dir="2700000" algn="tl">
                                <a:srgbClr val="C0C0C0"/>
                              </a:outerShdw>
                            </a:effectLst>
                          </a:endParaRPr>
                        </a:p>
                      </p:txBody>
                    </p:sp>
                    <p:sp>
                      <p:nvSpPr>
                        <p:cNvPr id="1058" name="Rectangle 520"/>
                        <p:cNvSpPr>
                          <a:spLocks noChangeArrowheads="1"/>
                        </p:cNvSpPr>
                        <p:nvPr/>
                      </p:nvSpPr>
                      <p:spPr bwMode="auto">
                        <a:xfrm>
                          <a:off x="2316" y="2795"/>
                          <a:ext cx="455" cy="134"/>
                        </a:xfrm>
                        <a:prstGeom prst="rect">
                          <a:avLst/>
                        </a:prstGeom>
                        <a:noFill/>
                        <a:ln w="9525">
                          <a:noFill/>
                          <a:miter lim="800000"/>
                          <a:headEnd/>
                          <a:tailEnd/>
                        </a:ln>
                      </p:spPr>
                      <p:txBody>
                        <a:bodyPr wrap="none" lIns="0" tIns="0" rIns="0" bIns="0">
                          <a:spAutoFit/>
                        </a:bodyPr>
                        <a:lstStyle/>
                        <a:p>
                          <a:pPr>
                            <a:defRPr/>
                          </a:pPr>
                          <a:r>
                            <a:rPr lang="es-ES_tradnl" sz="1400" b="1" i="1" dirty="0">
                              <a:solidFill>
                                <a:srgbClr val="000000"/>
                              </a:solidFill>
                              <a:effectLst/>
                              <a:latin typeface="Times" charset="0"/>
                            </a:rPr>
                            <a:t>American</a:t>
                          </a:r>
                          <a:endParaRPr lang="es-ES_tradnl" sz="2800" dirty="0">
                            <a:effectLst>
                              <a:outerShdw blurRad="38100" dist="38100" dir="2700000" algn="tl">
                                <a:srgbClr val="C0C0C0"/>
                              </a:outerShdw>
                            </a:effectLst>
                          </a:endParaRPr>
                        </a:p>
                      </p:txBody>
                    </p:sp>
                    <p:sp>
                      <p:nvSpPr>
                        <p:cNvPr id="1059" name="Rectangle 521"/>
                        <p:cNvSpPr>
                          <a:spLocks noChangeArrowheads="1"/>
                        </p:cNvSpPr>
                        <p:nvPr/>
                      </p:nvSpPr>
                      <p:spPr bwMode="auto">
                        <a:xfrm>
                          <a:off x="2666" y="2942"/>
                          <a:ext cx="336" cy="134"/>
                        </a:xfrm>
                        <a:prstGeom prst="rect">
                          <a:avLst/>
                        </a:prstGeom>
                        <a:noFill/>
                        <a:ln w="9525">
                          <a:noFill/>
                          <a:miter lim="800000"/>
                          <a:headEnd/>
                          <a:tailEnd/>
                        </a:ln>
                      </p:spPr>
                      <p:txBody>
                        <a:bodyPr wrap="none" lIns="0" tIns="0" rIns="0" bIns="0">
                          <a:spAutoFit/>
                        </a:bodyPr>
                        <a:lstStyle/>
                        <a:p>
                          <a:pPr>
                            <a:defRPr/>
                          </a:pPr>
                          <a:r>
                            <a:rPr lang="es-ES_tradnl" sz="1400" b="1" i="1">
                              <a:solidFill>
                                <a:srgbClr val="000000"/>
                              </a:solidFill>
                              <a:effectLst/>
                              <a:latin typeface="Times" charset="0"/>
                            </a:rPr>
                            <a:t>Trench</a:t>
                          </a:r>
                          <a:endParaRPr lang="es-ES_tradnl" sz="2800">
                            <a:effectLst>
                              <a:outerShdw blurRad="38100" dist="38100" dir="2700000" algn="tl">
                                <a:srgbClr val="C0C0C0"/>
                              </a:outerShdw>
                            </a:effectLst>
                          </a:endParaRPr>
                        </a:p>
                      </p:txBody>
                    </p:sp>
                    <p:sp>
                      <p:nvSpPr>
                        <p:cNvPr id="1060" name="Rectangle 522"/>
                        <p:cNvSpPr>
                          <a:spLocks noChangeArrowheads="1"/>
                        </p:cNvSpPr>
                        <p:nvPr/>
                      </p:nvSpPr>
                      <p:spPr bwMode="auto">
                        <a:xfrm>
                          <a:off x="996" y="2491"/>
                          <a:ext cx="408" cy="173"/>
                        </a:xfrm>
                        <a:prstGeom prst="rect">
                          <a:avLst/>
                        </a:prstGeom>
                        <a:noFill/>
                        <a:ln w="9525">
                          <a:noFill/>
                          <a:miter lim="800000"/>
                          <a:headEnd/>
                          <a:tailEnd/>
                        </a:ln>
                      </p:spPr>
                      <p:txBody>
                        <a:bodyPr wrap="none" lIns="0" tIns="0" rIns="0" bIns="0">
                          <a:spAutoFit/>
                        </a:bodyPr>
                        <a:lstStyle/>
                        <a:p>
                          <a:pPr>
                            <a:defRPr/>
                          </a:pPr>
                          <a:r>
                            <a:rPr lang="es-ES_tradnl" sz="1800" i="1">
                              <a:solidFill>
                                <a:srgbClr val="000000"/>
                              </a:solidFill>
                              <a:effectLst/>
                              <a:latin typeface="Times" charset="0"/>
                            </a:rPr>
                            <a:t>Pacific</a:t>
                          </a:r>
                          <a:endParaRPr lang="es-ES_tradnl" sz="2800">
                            <a:effectLst>
                              <a:outerShdw blurRad="38100" dist="38100" dir="2700000" algn="tl">
                                <a:srgbClr val="C0C0C0"/>
                              </a:outerShdw>
                            </a:effectLst>
                          </a:endParaRPr>
                        </a:p>
                      </p:txBody>
                    </p:sp>
                    <p:sp>
                      <p:nvSpPr>
                        <p:cNvPr id="1061" name="Rectangle 523"/>
                        <p:cNvSpPr>
                          <a:spLocks noChangeArrowheads="1"/>
                        </p:cNvSpPr>
                        <p:nvPr/>
                      </p:nvSpPr>
                      <p:spPr bwMode="auto">
                        <a:xfrm>
                          <a:off x="1143" y="2638"/>
                          <a:ext cx="376" cy="173"/>
                        </a:xfrm>
                        <a:prstGeom prst="rect">
                          <a:avLst/>
                        </a:prstGeom>
                        <a:noFill/>
                        <a:ln w="9525">
                          <a:noFill/>
                          <a:miter lim="800000"/>
                          <a:headEnd/>
                          <a:tailEnd/>
                        </a:ln>
                      </p:spPr>
                      <p:txBody>
                        <a:bodyPr wrap="none" lIns="0" tIns="0" rIns="0" bIns="0">
                          <a:spAutoFit/>
                        </a:bodyPr>
                        <a:lstStyle/>
                        <a:p>
                          <a:pPr>
                            <a:defRPr/>
                          </a:pPr>
                          <a:r>
                            <a:rPr lang="es-ES_tradnl" sz="1800" i="1">
                              <a:solidFill>
                                <a:srgbClr val="000000"/>
                              </a:solidFill>
                              <a:effectLst/>
                              <a:latin typeface="Times" charset="0"/>
                            </a:rPr>
                            <a:t>Ocean</a:t>
                          </a:r>
                          <a:endParaRPr lang="es-ES_tradnl" sz="2800">
                            <a:effectLst>
                              <a:outerShdw blurRad="38100" dist="38100" dir="2700000" algn="tl">
                                <a:srgbClr val="C0C0C0"/>
                              </a:outerShdw>
                            </a:effectLst>
                          </a:endParaRPr>
                        </a:p>
                      </p:txBody>
                    </p:sp>
                    <p:sp>
                      <p:nvSpPr>
                        <p:cNvPr id="1062" name="Rectangle 524"/>
                        <p:cNvSpPr>
                          <a:spLocks noChangeArrowheads="1"/>
                        </p:cNvSpPr>
                        <p:nvPr/>
                      </p:nvSpPr>
                      <p:spPr bwMode="auto">
                        <a:xfrm>
                          <a:off x="2651" y="3518"/>
                          <a:ext cx="281" cy="134"/>
                        </a:xfrm>
                        <a:prstGeom prst="rect">
                          <a:avLst/>
                        </a:prstGeom>
                        <a:noFill/>
                        <a:ln w="9525">
                          <a:noFill/>
                          <a:miter lim="800000"/>
                          <a:headEnd/>
                          <a:tailEnd/>
                        </a:ln>
                      </p:spPr>
                      <p:txBody>
                        <a:bodyPr wrap="none" lIns="0" tIns="0" rIns="0" bIns="0">
                          <a:spAutoFit/>
                        </a:bodyPr>
                        <a:lstStyle/>
                        <a:p>
                          <a:pPr>
                            <a:defRPr/>
                          </a:pPr>
                          <a:r>
                            <a:rPr lang="es-ES_tradnl" sz="1400" i="1">
                              <a:solidFill>
                                <a:srgbClr val="000000"/>
                              </a:solidFill>
                              <a:effectLst/>
                              <a:latin typeface="Times" charset="0"/>
                            </a:rPr>
                            <a:t>Cocos</a:t>
                          </a:r>
                          <a:endParaRPr lang="es-ES_tradnl" sz="2800">
                            <a:effectLst>
                              <a:outerShdw blurRad="38100" dist="38100" dir="2700000" algn="tl">
                                <a:srgbClr val="C0C0C0"/>
                              </a:outerShdw>
                            </a:effectLst>
                          </a:endParaRPr>
                        </a:p>
                      </p:txBody>
                    </p:sp>
                    <p:sp>
                      <p:nvSpPr>
                        <p:cNvPr id="1063" name="Rectangle 525"/>
                        <p:cNvSpPr>
                          <a:spLocks noChangeArrowheads="1"/>
                        </p:cNvSpPr>
                        <p:nvPr/>
                      </p:nvSpPr>
                      <p:spPr bwMode="auto">
                        <a:xfrm>
                          <a:off x="2573" y="3634"/>
                          <a:ext cx="261" cy="134"/>
                        </a:xfrm>
                        <a:prstGeom prst="rect">
                          <a:avLst/>
                        </a:prstGeom>
                        <a:noFill/>
                        <a:ln w="9525">
                          <a:noFill/>
                          <a:miter lim="800000"/>
                          <a:headEnd/>
                          <a:tailEnd/>
                        </a:ln>
                      </p:spPr>
                      <p:txBody>
                        <a:bodyPr wrap="none" lIns="0" tIns="0" rIns="0" bIns="0">
                          <a:spAutoFit/>
                        </a:bodyPr>
                        <a:lstStyle/>
                        <a:p>
                          <a:pPr>
                            <a:defRPr/>
                          </a:pPr>
                          <a:r>
                            <a:rPr lang="es-ES_tradnl" sz="1400" i="1">
                              <a:solidFill>
                                <a:srgbClr val="000000"/>
                              </a:solidFill>
                              <a:effectLst/>
                              <a:latin typeface="Times" charset="0"/>
                            </a:rPr>
                            <a:t>Ridge</a:t>
                          </a:r>
                          <a:endParaRPr lang="es-ES_tradnl" sz="2800">
                            <a:effectLst>
                              <a:outerShdw blurRad="38100" dist="38100" dir="2700000" algn="tl">
                                <a:srgbClr val="C0C0C0"/>
                              </a:outerShdw>
                            </a:effectLst>
                          </a:endParaRPr>
                        </a:p>
                      </p:txBody>
                    </p:sp>
                    <p:sp>
                      <p:nvSpPr>
                        <p:cNvPr id="1064" name="Rectangle 526"/>
                        <p:cNvSpPr>
                          <a:spLocks noChangeArrowheads="1"/>
                        </p:cNvSpPr>
                        <p:nvPr/>
                      </p:nvSpPr>
                      <p:spPr bwMode="auto">
                        <a:xfrm>
                          <a:off x="3649" y="3634"/>
                          <a:ext cx="373" cy="134"/>
                        </a:xfrm>
                        <a:prstGeom prst="rect">
                          <a:avLst/>
                        </a:prstGeom>
                        <a:noFill/>
                        <a:ln w="9525">
                          <a:noFill/>
                          <a:miter lim="800000"/>
                          <a:headEnd/>
                          <a:tailEnd/>
                        </a:ln>
                      </p:spPr>
                      <p:txBody>
                        <a:bodyPr wrap="none" lIns="0" tIns="0" rIns="0" bIns="0">
                          <a:spAutoFit/>
                        </a:bodyPr>
                        <a:lstStyle/>
                        <a:p>
                          <a:pPr>
                            <a:defRPr/>
                          </a:pPr>
                          <a:r>
                            <a:rPr lang="es-ES_tradnl" sz="1400" i="1">
                              <a:solidFill>
                                <a:srgbClr val="000000"/>
                              </a:solidFill>
                              <a:effectLst/>
                              <a:latin typeface="Times" charset="0"/>
                            </a:rPr>
                            <a:t>Panama</a:t>
                          </a:r>
                          <a:endParaRPr lang="es-ES_tradnl" sz="2800">
                            <a:effectLst>
                              <a:outerShdw blurRad="38100" dist="38100" dir="2700000" algn="tl">
                                <a:srgbClr val="C0C0C0"/>
                              </a:outerShdw>
                            </a:effectLst>
                          </a:endParaRPr>
                        </a:p>
                      </p:txBody>
                    </p:sp>
                    <p:sp>
                      <p:nvSpPr>
                        <p:cNvPr id="1065" name="Rectangle 527"/>
                        <p:cNvSpPr>
                          <a:spLocks noChangeArrowheads="1"/>
                        </p:cNvSpPr>
                        <p:nvPr/>
                      </p:nvSpPr>
                      <p:spPr bwMode="auto">
                        <a:xfrm>
                          <a:off x="3633" y="3751"/>
                          <a:ext cx="399" cy="134"/>
                        </a:xfrm>
                        <a:prstGeom prst="rect">
                          <a:avLst/>
                        </a:prstGeom>
                        <a:noFill/>
                        <a:ln w="9525">
                          <a:noFill/>
                          <a:miter lim="800000"/>
                          <a:headEnd/>
                          <a:tailEnd/>
                        </a:ln>
                      </p:spPr>
                      <p:txBody>
                        <a:bodyPr wrap="none" lIns="0" tIns="0" rIns="0" bIns="0">
                          <a:spAutoFit/>
                        </a:bodyPr>
                        <a:lstStyle/>
                        <a:p>
                          <a:pPr>
                            <a:defRPr/>
                          </a:pPr>
                          <a:r>
                            <a:rPr lang="es-ES_tradnl" sz="1400" i="1">
                              <a:solidFill>
                                <a:srgbClr val="000000"/>
                              </a:solidFill>
                              <a:effectLst/>
                              <a:latin typeface="Times" charset="0"/>
                            </a:rPr>
                            <a:t>Fracture</a:t>
                          </a:r>
                          <a:endParaRPr lang="es-ES_tradnl" sz="2800">
                            <a:effectLst>
                              <a:outerShdw blurRad="38100" dist="38100" dir="2700000" algn="tl">
                                <a:srgbClr val="C0C0C0"/>
                              </a:outerShdw>
                            </a:effectLst>
                          </a:endParaRPr>
                        </a:p>
                      </p:txBody>
                    </p:sp>
                    <p:sp>
                      <p:nvSpPr>
                        <p:cNvPr id="1066" name="Rectangle 528"/>
                        <p:cNvSpPr>
                          <a:spLocks noChangeArrowheads="1"/>
                        </p:cNvSpPr>
                        <p:nvPr/>
                      </p:nvSpPr>
                      <p:spPr bwMode="auto">
                        <a:xfrm>
                          <a:off x="3804" y="3878"/>
                          <a:ext cx="224" cy="134"/>
                        </a:xfrm>
                        <a:prstGeom prst="rect">
                          <a:avLst/>
                        </a:prstGeom>
                        <a:noFill/>
                        <a:ln w="9525">
                          <a:noFill/>
                          <a:miter lim="800000"/>
                          <a:headEnd/>
                          <a:tailEnd/>
                        </a:ln>
                      </p:spPr>
                      <p:txBody>
                        <a:bodyPr wrap="none" lIns="0" tIns="0" rIns="0" bIns="0">
                          <a:spAutoFit/>
                        </a:bodyPr>
                        <a:lstStyle/>
                        <a:p>
                          <a:pPr>
                            <a:defRPr/>
                          </a:pPr>
                          <a:r>
                            <a:rPr lang="es-ES_tradnl" sz="1400" i="1">
                              <a:solidFill>
                                <a:srgbClr val="000000"/>
                              </a:solidFill>
                              <a:effectLst/>
                              <a:latin typeface="Times" charset="0"/>
                            </a:rPr>
                            <a:t>Zone</a:t>
                          </a:r>
                          <a:endParaRPr lang="es-ES_tradnl" sz="2800">
                            <a:effectLst>
                              <a:outerShdw blurRad="38100" dist="38100" dir="2700000" algn="tl">
                                <a:srgbClr val="C0C0C0"/>
                              </a:outerShdw>
                            </a:effectLst>
                          </a:endParaRPr>
                        </a:p>
                      </p:txBody>
                    </p:sp>
                    <p:sp>
                      <p:nvSpPr>
                        <p:cNvPr id="1067" name="Rectangle 529"/>
                        <p:cNvSpPr>
                          <a:spLocks noChangeArrowheads="1"/>
                        </p:cNvSpPr>
                        <p:nvPr/>
                      </p:nvSpPr>
                      <p:spPr bwMode="auto">
                        <a:xfrm>
                          <a:off x="4094" y="1041"/>
                          <a:ext cx="219" cy="134"/>
                        </a:xfrm>
                        <a:prstGeom prst="rect">
                          <a:avLst/>
                        </a:prstGeom>
                        <a:noFill/>
                        <a:ln w="9525">
                          <a:noFill/>
                          <a:miter lim="800000"/>
                          <a:headEnd/>
                          <a:tailEnd/>
                        </a:ln>
                      </p:spPr>
                      <p:txBody>
                        <a:bodyPr wrap="none" lIns="0" tIns="0" rIns="0" bIns="0">
                          <a:spAutoFit/>
                        </a:bodyPr>
                        <a:lstStyle/>
                        <a:p>
                          <a:pPr>
                            <a:defRPr/>
                          </a:pPr>
                          <a:r>
                            <a:rPr lang="es-ES_tradnl" sz="1400" i="1">
                              <a:solidFill>
                                <a:srgbClr val="000000"/>
                              </a:solidFill>
                              <a:effectLst/>
                              <a:latin typeface="Times" charset="0"/>
                            </a:rPr>
                            <a:t>Hess</a:t>
                          </a:r>
                          <a:endParaRPr lang="es-ES_tradnl" sz="2800">
                            <a:effectLst>
                              <a:outerShdw blurRad="38100" dist="38100" dir="2700000" algn="tl">
                                <a:srgbClr val="C0C0C0"/>
                              </a:outerShdw>
                            </a:effectLst>
                          </a:endParaRPr>
                        </a:p>
                      </p:txBody>
                    </p:sp>
                    <p:sp>
                      <p:nvSpPr>
                        <p:cNvPr id="1068" name="Rectangle 530"/>
                        <p:cNvSpPr>
                          <a:spLocks noChangeArrowheads="1"/>
                        </p:cNvSpPr>
                        <p:nvPr/>
                      </p:nvSpPr>
                      <p:spPr bwMode="auto">
                        <a:xfrm>
                          <a:off x="3829" y="1181"/>
                          <a:ext cx="536" cy="134"/>
                        </a:xfrm>
                        <a:prstGeom prst="rect">
                          <a:avLst/>
                        </a:prstGeom>
                        <a:noFill/>
                        <a:ln w="9525">
                          <a:noFill/>
                          <a:miter lim="800000"/>
                          <a:headEnd/>
                          <a:tailEnd/>
                        </a:ln>
                      </p:spPr>
                      <p:txBody>
                        <a:bodyPr wrap="none" lIns="0" tIns="0" rIns="0" bIns="0">
                          <a:spAutoFit/>
                        </a:bodyPr>
                        <a:lstStyle/>
                        <a:p>
                          <a:pPr>
                            <a:defRPr/>
                          </a:pPr>
                          <a:r>
                            <a:rPr lang="es-ES_tradnl" sz="1400" i="1">
                              <a:solidFill>
                                <a:srgbClr val="000000"/>
                              </a:solidFill>
                              <a:effectLst/>
                              <a:latin typeface="Times" charset="0"/>
                            </a:rPr>
                            <a:t>Escarpment</a:t>
                          </a:r>
                          <a:endParaRPr lang="es-ES_tradnl" sz="2800">
                            <a:effectLst>
                              <a:outerShdw blurRad="38100" dist="38100" dir="2700000" algn="tl">
                                <a:srgbClr val="C0C0C0"/>
                              </a:outerShdw>
                            </a:effectLst>
                          </a:endParaRPr>
                        </a:p>
                      </p:txBody>
                    </p:sp>
                    <p:sp>
                      <p:nvSpPr>
                        <p:cNvPr id="1069" name="Rectangle 531"/>
                        <p:cNvSpPr>
                          <a:spLocks noChangeArrowheads="1"/>
                        </p:cNvSpPr>
                        <p:nvPr/>
                      </p:nvSpPr>
                      <p:spPr bwMode="auto">
                        <a:xfrm>
                          <a:off x="3932" y="1514"/>
                          <a:ext cx="616" cy="173"/>
                        </a:xfrm>
                        <a:prstGeom prst="rect">
                          <a:avLst/>
                        </a:prstGeom>
                        <a:noFill/>
                        <a:ln w="9525">
                          <a:noFill/>
                          <a:miter lim="800000"/>
                          <a:headEnd/>
                          <a:tailEnd/>
                        </a:ln>
                      </p:spPr>
                      <p:txBody>
                        <a:bodyPr wrap="none" lIns="0" tIns="0" rIns="0" bIns="0">
                          <a:spAutoFit/>
                        </a:bodyPr>
                        <a:lstStyle/>
                        <a:p>
                          <a:pPr>
                            <a:defRPr/>
                          </a:pPr>
                          <a:r>
                            <a:rPr lang="es-ES_tradnl" sz="1800" i="1">
                              <a:solidFill>
                                <a:srgbClr val="000000"/>
                              </a:solidFill>
                              <a:effectLst/>
                              <a:latin typeface="Times" charset="0"/>
                            </a:rPr>
                            <a:t>Caribbean</a:t>
                          </a:r>
                          <a:endParaRPr lang="es-ES_tradnl" sz="2800">
                            <a:effectLst>
                              <a:outerShdw blurRad="38100" dist="38100" dir="2700000" algn="tl">
                                <a:srgbClr val="C0C0C0"/>
                              </a:outerShdw>
                            </a:effectLst>
                          </a:endParaRPr>
                        </a:p>
                      </p:txBody>
                    </p:sp>
                    <p:sp>
                      <p:nvSpPr>
                        <p:cNvPr id="1070" name="Rectangle 532"/>
                        <p:cNvSpPr>
                          <a:spLocks noChangeArrowheads="1"/>
                        </p:cNvSpPr>
                        <p:nvPr/>
                      </p:nvSpPr>
                      <p:spPr bwMode="auto">
                        <a:xfrm>
                          <a:off x="4290" y="1739"/>
                          <a:ext cx="208" cy="173"/>
                        </a:xfrm>
                        <a:prstGeom prst="rect">
                          <a:avLst/>
                        </a:prstGeom>
                        <a:noFill/>
                        <a:ln w="9525">
                          <a:noFill/>
                          <a:miter lim="800000"/>
                          <a:headEnd/>
                          <a:tailEnd/>
                        </a:ln>
                      </p:spPr>
                      <p:txBody>
                        <a:bodyPr wrap="none" lIns="0" tIns="0" rIns="0" bIns="0">
                          <a:spAutoFit/>
                        </a:bodyPr>
                        <a:lstStyle/>
                        <a:p>
                          <a:pPr>
                            <a:defRPr/>
                          </a:pPr>
                          <a:r>
                            <a:rPr lang="es-ES_tradnl" sz="1800" i="1">
                              <a:solidFill>
                                <a:srgbClr val="000000"/>
                              </a:solidFill>
                              <a:effectLst/>
                              <a:latin typeface="Times" charset="0"/>
                            </a:rPr>
                            <a:t>Sea</a:t>
                          </a:r>
                          <a:endParaRPr lang="es-ES_tradnl" sz="2800">
                            <a:effectLst>
                              <a:outerShdw blurRad="38100" dist="38100" dir="2700000" algn="tl">
                                <a:srgbClr val="C0C0C0"/>
                              </a:outerShdw>
                            </a:effectLst>
                          </a:endParaRPr>
                        </a:p>
                      </p:txBody>
                    </p:sp>
                    <p:sp>
                      <p:nvSpPr>
                        <p:cNvPr id="1071" name="Rectangle 533"/>
                        <p:cNvSpPr>
                          <a:spLocks noChangeArrowheads="1"/>
                        </p:cNvSpPr>
                        <p:nvPr/>
                      </p:nvSpPr>
                      <p:spPr bwMode="auto">
                        <a:xfrm>
                          <a:off x="4080" y="2088"/>
                          <a:ext cx="694" cy="134"/>
                        </a:xfrm>
                        <a:prstGeom prst="rect">
                          <a:avLst/>
                        </a:prstGeom>
                        <a:noFill/>
                        <a:ln w="9525">
                          <a:noFill/>
                          <a:miter lim="800000"/>
                          <a:headEnd/>
                          <a:tailEnd/>
                        </a:ln>
                      </p:spPr>
                      <p:txBody>
                        <a:bodyPr wrap="none" lIns="0" tIns="0" rIns="0" bIns="0">
                          <a:spAutoFit/>
                        </a:bodyPr>
                        <a:lstStyle/>
                        <a:p>
                          <a:pPr>
                            <a:defRPr/>
                          </a:pPr>
                          <a:r>
                            <a:rPr lang="es-ES_tradnl" sz="1400" i="1">
                              <a:solidFill>
                                <a:srgbClr val="000000"/>
                              </a:solidFill>
                              <a:effectLst/>
                              <a:latin typeface="Times" charset="0"/>
                            </a:rPr>
                            <a:t>Panama Thrust</a:t>
                          </a:r>
                          <a:endParaRPr lang="es-ES_tradnl" sz="2800">
                            <a:effectLst>
                              <a:outerShdw blurRad="38100" dist="38100" dir="2700000" algn="tl">
                                <a:srgbClr val="C0C0C0"/>
                              </a:outerShdw>
                            </a:effectLst>
                          </a:endParaRPr>
                        </a:p>
                      </p:txBody>
                    </p:sp>
                    <p:sp>
                      <p:nvSpPr>
                        <p:cNvPr id="1072" name="Rectangle 534"/>
                        <p:cNvSpPr>
                          <a:spLocks noChangeArrowheads="1"/>
                        </p:cNvSpPr>
                        <p:nvPr/>
                      </p:nvSpPr>
                      <p:spPr bwMode="auto">
                        <a:xfrm>
                          <a:off x="4577" y="2196"/>
                          <a:ext cx="180" cy="134"/>
                        </a:xfrm>
                        <a:prstGeom prst="rect">
                          <a:avLst/>
                        </a:prstGeom>
                        <a:noFill/>
                        <a:ln w="9525">
                          <a:noFill/>
                          <a:miter lim="800000"/>
                          <a:headEnd/>
                          <a:tailEnd/>
                        </a:ln>
                      </p:spPr>
                      <p:txBody>
                        <a:bodyPr wrap="none" lIns="0" tIns="0" rIns="0" bIns="0">
                          <a:spAutoFit/>
                        </a:bodyPr>
                        <a:lstStyle/>
                        <a:p>
                          <a:pPr>
                            <a:defRPr/>
                          </a:pPr>
                          <a:r>
                            <a:rPr lang="es-ES_tradnl" sz="1400" i="1">
                              <a:solidFill>
                                <a:srgbClr val="000000"/>
                              </a:solidFill>
                              <a:effectLst/>
                              <a:latin typeface="Times" charset="0"/>
                            </a:rPr>
                            <a:t>Belt</a:t>
                          </a:r>
                          <a:endParaRPr lang="es-ES_tradnl" sz="2800">
                            <a:effectLst>
                              <a:outerShdw blurRad="38100" dist="38100" dir="2700000" algn="tl">
                                <a:srgbClr val="C0C0C0"/>
                              </a:outerShdw>
                            </a:effectLst>
                          </a:endParaRPr>
                        </a:p>
                      </p:txBody>
                    </p:sp>
                    <p:sp>
                      <p:nvSpPr>
                        <p:cNvPr id="1073" name="Rectangle 535"/>
                        <p:cNvSpPr>
                          <a:spLocks noChangeArrowheads="1"/>
                        </p:cNvSpPr>
                        <p:nvPr/>
                      </p:nvSpPr>
                      <p:spPr bwMode="auto">
                        <a:xfrm>
                          <a:off x="2775" y="729"/>
                          <a:ext cx="640" cy="173"/>
                        </a:xfrm>
                        <a:prstGeom prst="rect">
                          <a:avLst/>
                        </a:prstGeom>
                        <a:noFill/>
                        <a:ln w="9525">
                          <a:noFill/>
                          <a:miter lim="800000"/>
                          <a:headEnd/>
                          <a:tailEnd/>
                        </a:ln>
                      </p:spPr>
                      <p:txBody>
                        <a:bodyPr wrap="none" lIns="0" tIns="0" rIns="0" bIns="0">
                          <a:spAutoFit/>
                        </a:bodyPr>
                        <a:lstStyle/>
                        <a:p>
                          <a:pPr>
                            <a:defRPr/>
                          </a:pPr>
                          <a:r>
                            <a:rPr lang="es-ES_tradnl" sz="1800" b="1" dirty="0">
                              <a:solidFill>
                                <a:srgbClr val="000000"/>
                              </a:solidFill>
                              <a:effectLst/>
                              <a:latin typeface="Times" charset="0"/>
                            </a:rPr>
                            <a:t>Nicaragua</a:t>
                          </a:r>
                          <a:endParaRPr lang="es-ES_tradnl" sz="2800" dirty="0">
                            <a:effectLst>
                              <a:outerShdw blurRad="38100" dist="38100" dir="2700000" algn="tl">
                                <a:srgbClr val="C0C0C0"/>
                              </a:outerShdw>
                            </a:effectLst>
                          </a:endParaRPr>
                        </a:p>
                      </p:txBody>
                    </p:sp>
                    <p:sp>
                      <p:nvSpPr>
                        <p:cNvPr id="1074" name="Rectangle 536"/>
                        <p:cNvSpPr>
                          <a:spLocks noChangeArrowheads="1"/>
                        </p:cNvSpPr>
                        <p:nvPr/>
                      </p:nvSpPr>
                      <p:spPr bwMode="auto">
                        <a:xfrm>
                          <a:off x="3334" y="1504"/>
                          <a:ext cx="352" cy="173"/>
                        </a:xfrm>
                        <a:prstGeom prst="rect">
                          <a:avLst/>
                        </a:prstGeom>
                        <a:noFill/>
                        <a:ln w="9525">
                          <a:noFill/>
                          <a:miter lim="800000"/>
                          <a:headEnd/>
                          <a:tailEnd/>
                        </a:ln>
                      </p:spPr>
                      <p:txBody>
                        <a:bodyPr wrap="none" lIns="0" tIns="0" rIns="0" bIns="0">
                          <a:spAutoFit/>
                        </a:bodyPr>
                        <a:lstStyle/>
                        <a:p>
                          <a:pPr>
                            <a:defRPr/>
                          </a:pPr>
                          <a:r>
                            <a:rPr lang="es-ES_tradnl" sz="1800" b="1">
                              <a:solidFill>
                                <a:srgbClr val="000000"/>
                              </a:solidFill>
                              <a:effectLst/>
                              <a:latin typeface="Times" charset="0"/>
                            </a:rPr>
                            <a:t>Costa</a:t>
                          </a:r>
                          <a:endParaRPr lang="es-ES_tradnl" sz="2800">
                            <a:effectLst>
                              <a:outerShdw blurRad="38100" dist="38100" dir="2700000" algn="tl">
                                <a:srgbClr val="C0C0C0"/>
                              </a:outerShdw>
                            </a:effectLst>
                          </a:endParaRPr>
                        </a:p>
                      </p:txBody>
                    </p:sp>
                    <p:sp>
                      <p:nvSpPr>
                        <p:cNvPr id="1075" name="Rectangle 537"/>
                        <p:cNvSpPr>
                          <a:spLocks noChangeArrowheads="1"/>
                        </p:cNvSpPr>
                        <p:nvPr/>
                      </p:nvSpPr>
                      <p:spPr bwMode="auto">
                        <a:xfrm>
                          <a:off x="3521" y="1698"/>
                          <a:ext cx="280" cy="173"/>
                        </a:xfrm>
                        <a:prstGeom prst="rect">
                          <a:avLst/>
                        </a:prstGeom>
                        <a:noFill/>
                        <a:ln w="9525">
                          <a:noFill/>
                          <a:miter lim="800000"/>
                          <a:headEnd/>
                          <a:tailEnd/>
                        </a:ln>
                      </p:spPr>
                      <p:txBody>
                        <a:bodyPr wrap="none" lIns="0" tIns="0" rIns="0" bIns="0">
                          <a:spAutoFit/>
                        </a:bodyPr>
                        <a:lstStyle/>
                        <a:p>
                          <a:pPr>
                            <a:defRPr/>
                          </a:pPr>
                          <a:r>
                            <a:rPr lang="es-ES_tradnl" sz="1800" b="1">
                              <a:solidFill>
                                <a:srgbClr val="000000"/>
                              </a:solidFill>
                              <a:effectLst/>
                              <a:latin typeface="Times" charset="0"/>
                            </a:rPr>
                            <a:t>Rica</a:t>
                          </a:r>
                          <a:endParaRPr lang="es-ES_tradnl" sz="2800">
                            <a:effectLst>
                              <a:outerShdw blurRad="38100" dist="38100" dir="2700000" algn="tl">
                                <a:srgbClr val="C0C0C0"/>
                              </a:outerShdw>
                            </a:effectLst>
                          </a:endParaRPr>
                        </a:p>
                      </p:txBody>
                    </p:sp>
                    <p:sp>
                      <p:nvSpPr>
                        <p:cNvPr id="1076" name="Rectangle 538"/>
                        <p:cNvSpPr>
                          <a:spLocks noChangeArrowheads="1"/>
                        </p:cNvSpPr>
                        <p:nvPr/>
                      </p:nvSpPr>
                      <p:spPr bwMode="auto">
                        <a:xfrm>
                          <a:off x="4228" y="2884"/>
                          <a:ext cx="504" cy="173"/>
                        </a:xfrm>
                        <a:prstGeom prst="rect">
                          <a:avLst/>
                        </a:prstGeom>
                        <a:noFill/>
                        <a:ln w="9525">
                          <a:noFill/>
                          <a:miter lim="800000"/>
                          <a:headEnd/>
                          <a:tailEnd/>
                        </a:ln>
                      </p:spPr>
                      <p:txBody>
                        <a:bodyPr wrap="none" lIns="0" tIns="0" rIns="0" bIns="0">
                          <a:spAutoFit/>
                        </a:bodyPr>
                        <a:lstStyle/>
                        <a:p>
                          <a:pPr>
                            <a:defRPr/>
                          </a:pPr>
                          <a:r>
                            <a:rPr lang="es-ES_tradnl" sz="1800" b="1">
                              <a:solidFill>
                                <a:srgbClr val="000000"/>
                              </a:solidFill>
                              <a:effectLst/>
                              <a:latin typeface="Times" charset="0"/>
                            </a:rPr>
                            <a:t>Panama</a:t>
                          </a:r>
                          <a:endParaRPr lang="es-ES_tradnl" sz="2800">
                            <a:effectLst>
                              <a:outerShdw blurRad="38100" dist="38100" dir="2700000" algn="tl">
                                <a:srgbClr val="C0C0C0"/>
                              </a:outerShdw>
                            </a:effectLst>
                          </a:endParaRPr>
                        </a:p>
                      </p:txBody>
                    </p:sp>
                    <p:sp>
                      <p:nvSpPr>
                        <p:cNvPr id="1077" name="Rectangle 539"/>
                        <p:cNvSpPr>
                          <a:spLocks noChangeArrowheads="1"/>
                        </p:cNvSpPr>
                        <p:nvPr/>
                      </p:nvSpPr>
                      <p:spPr bwMode="auto">
                        <a:xfrm>
                          <a:off x="1872" y="3838"/>
                          <a:ext cx="180" cy="86"/>
                        </a:xfrm>
                        <a:prstGeom prst="rect">
                          <a:avLst/>
                        </a:prstGeom>
                        <a:noFill/>
                        <a:ln w="9525">
                          <a:noFill/>
                          <a:miter lim="800000"/>
                          <a:headEnd/>
                          <a:tailEnd/>
                        </a:ln>
                      </p:spPr>
                      <p:txBody>
                        <a:bodyPr wrap="none" lIns="0" tIns="0" rIns="0" bIns="0">
                          <a:spAutoFit/>
                        </a:bodyPr>
                        <a:lstStyle/>
                        <a:p>
                          <a:pPr>
                            <a:defRPr/>
                          </a:pPr>
                          <a:r>
                            <a:rPr lang="es-ES_tradnl" sz="900">
                              <a:solidFill>
                                <a:srgbClr val="000000"/>
                              </a:solidFill>
                              <a:effectLst/>
                              <a:latin typeface="Times" charset="0"/>
                            </a:rPr>
                            <a:t>Nazca</a:t>
                          </a:r>
                          <a:endParaRPr lang="es-ES_tradnl" sz="2800">
                            <a:effectLst>
                              <a:outerShdw blurRad="38100" dist="38100" dir="2700000" algn="tl">
                                <a:srgbClr val="C0C0C0"/>
                              </a:outerShdw>
                            </a:effectLst>
                          </a:endParaRPr>
                        </a:p>
                      </p:txBody>
                    </p:sp>
                    <p:sp>
                      <p:nvSpPr>
                        <p:cNvPr id="1078" name="Rectangle 540"/>
                        <p:cNvSpPr>
                          <a:spLocks noChangeArrowheads="1"/>
                        </p:cNvSpPr>
                        <p:nvPr/>
                      </p:nvSpPr>
                      <p:spPr bwMode="auto">
                        <a:xfrm>
                          <a:off x="1893" y="3908"/>
                          <a:ext cx="144" cy="86"/>
                        </a:xfrm>
                        <a:prstGeom prst="rect">
                          <a:avLst/>
                        </a:prstGeom>
                        <a:noFill/>
                        <a:ln w="9525">
                          <a:noFill/>
                          <a:miter lim="800000"/>
                          <a:headEnd/>
                          <a:tailEnd/>
                        </a:ln>
                      </p:spPr>
                      <p:txBody>
                        <a:bodyPr wrap="none" lIns="0" tIns="0" rIns="0" bIns="0">
                          <a:spAutoFit/>
                        </a:bodyPr>
                        <a:lstStyle/>
                        <a:p>
                          <a:pPr>
                            <a:defRPr/>
                          </a:pPr>
                          <a:r>
                            <a:rPr lang="es-ES_tradnl" sz="900">
                              <a:solidFill>
                                <a:srgbClr val="000000"/>
                              </a:solidFill>
                              <a:effectLst/>
                              <a:latin typeface="Times" charset="0"/>
                            </a:rPr>
                            <a:t>Plate</a:t>
                          </a:r>
                          <a:endParaRPr lang="es-ES_tradnl" sz="2800">
                            <a:effectLst>
                              <a:outerShdw blurRad="38100" dist="38100" dir="2700000" algn="tl">
                                <a:srgbClr val="C0C0C0"/>
                              </a:outerShdw>
                            </a:effectLst>
                          </a:endParaRPr>
                        </a:p>
                      </p:txBody>
                    </p:sp>
                    <p:sp>
                      <p:nvSpPr>
                        <p:cNvPr id="1079" name="Rectangle 541"/>
                        <p:cNvSpPr>
                          <a:spLocks noChangeArrowheads="1"/>
                        </p:cNvSpPr>
                        <p:nvPr/>
                      </p:nvSpPr>
                      <p:spPr bwMode="auto">
                        <a:xfrm>
                          <a:off x="1101" y="3584"/>
                          <a:ext cx="342" cy="86"/>
                        </a:xfrm>
                        <a:prstGeom prst="rect">
                          <a:avLst/>
                        </a:prstGeom>
                        <a:noFill/>
                        <a:ln w="9525">
                          <a:noFill/>
                          <a:miter lim="800000"/>
                          <a:headEnd/>
                          <a:tailEnd/>
                        </a:ln>
                      </p:spPr>
                      <p:txBody>
                        <a:bodyPr wrap="none" lIns="0" tIns="0" rIns="0" bIns="0">
                          <a:spAutoFit/>
                        </a:bodyPr>
                        <a:lstStyle/>
                        <a:p>
                          <a:pPr>
                            <a:defRPr/>
                          </a:pPr>
                          <a:r>
                            <a:rPr lang="es-ES_tradnl" sz="900">
                              <a:solidFill>
                                <a:srgbClr val="000000"/>
                              </a:solidFill>
                              <a:effectLst/>
                              <a:latin typeface="Times" charset="0"/>
                            </a:rPr>
                            <a:t>Cocos Plate</a:t>
                          </a:r>
                          <a:endParaRPr lang="es-ES_tradnl" sz="2800">
                            <a:effectLst>
                              <a:outerShdw blurRad="38100" dist="38100" dir="2700000" algn="tl">
                                <a:srgbClr val="C0C0C0"/>
                              </a:outerShdw>
                            </a:effectLst>
                          </a:endParaRPr>
                        </a:p>
                      </p:txBody>
                    </p:sp>
                    <p:sp>
                      <p:nvSpPr>
                        <p:cNvPr id="1080" name="Rectangle 542"/>
                        <p:cNvSpPr>
                          <a:spLocks noChangeArrowheads="1"/>
                        </p:cNvSpPr>
                        <p:nvPr/>
                      </p:nvSpPr>
                      <p:spPr bwMode="auto">
                        <a:xfrm>
                          <a:off x="1559" y="3336"/>
                          <a:ext cx="458" cy="86"/>
                        </a:xfrm>
                        <a:prstGeom prst="rect">
                          <a:avLst/>
                        </a:prstGeom>
                        <a:noFill/>
                        <a:ln w="9525">
                          <a:noFill/>
                          <a:miter lim="800000"/>
                          <a:headEnd/>
                          <a:tailEnd/>
                        </a:ln>
                      </p:spPr>
                      <p:txBody>
                        <a:bodyPr wrap="none" lIns="0" tIns="0" rIns="0" bIns="0">
                          <a:spAutoFit/>
                        </a:bodyPr>
                        <a:lstStyle/>
                        <a:p>
                          <a:pPr>
                            <a:defRPr/>
                          </a:pPr>
                          <a:r>
                            <a:rPr lang="es-ES_tradnl" sz="900">
                              <a:solidFill>
                                <a:srgbClr val="000000"/>
                              </a:solidFill>
                              <a:effectLst/>
                              <a:latin typeface="Times" charset="0"/>
                            </a:rPr>
                            <a:t>Caribbean Plate</a:t>
                          </a:r>
                          <a:endParaRPr lang="es-ES_tradnl" sz="2800">
                            <a:effectLst>
                              <a:outerShdw blurRad="38100" dist="38100" dir="2700000" algn="tl">
                                <a:srgbClr val="C0C0C0"/>
                              </a:outerShdw>
                            </a:effectLst>
                          </a:endParaRPr>
                        </a:p>
                      </p:txBody>
                    </p:sp>
                    <p:sp>
                      <p:nvSpPr>
                        <p:cNvPr id="1081" name="Rectangle 543"/>
                        <p:cNvSpPr>
                          <a:spLocks noChangeArrowheads="1"/>
                        </p:cNvSpPr>
                        <p:nvPr/>
                      </p:nvSpPr>
                      <p:spPr bwMode="auto">
                        <a:xfrm>
                          <a:off x="1656" y="2859"/>
                          <a:ext cx="168" cy="86"/>
                        </a:xfrm>
                        <a:prstGeom prst="rect">
                          <a:avLst/>
                        </a:prstGeom>
                        <a:noFill/>
                        <a:ln w="9525">
                          <a:noFill/>
                          <a:miter lim="800000"/>
                          <a:headEnd/>
                          <a:tailEnd/>
                        </a:ln>
                      </p:spPr>
                      <p:txBody>
                        <a:bodyPr wrap="none" lIns="0" tIns="0" rIns="0" bIns="0">
                          <a:spAutoFit/>
                        </a:bodyPr>
                        <a:lstStyle/>
                        <a:p>
                          <a:pPr>
                            <a:defRPr/>
                          </a:pPr>
                          <a:r>
                            <a:rPr lang="es-ES_tradnl" sz="900">
                              <a:solidFill>
                                <a:srgbClr val="000000"/>
                              </a:solidFill>
                              <a:effectLst/>
                              <a:latin typeface="Times" charset="0"/>
                            </a:rPr>
                            <a:t>North</a:t>
                          </a:r>
                          <a:endParaRPr lang="es-ES_tradnl" sz="2800">
                            <a:effectLst>
                              <a:outerShdw blurRad="38100" dist="38100" dir="2700000" algn="tl">
                                <a:srgbClr val="C0C0C0"/>
                              </a:outerShdw>
                            </a:effectLst>
                          </a:endParaRPr>
                        </a:p>
                      </p:txBody>
                    </p:sp>
                    <p:sp>
                      <p:nvSpPr>
                        <p:cNvPr id="1082" name="Rectangle 544"/>
                        <p:cNvSpPr>
                          <a:spLocks noChangeArrowheads="1"/>
                        </p:cNvSpPr>
                        <p:nvPr/>
                      </p:nvSpPr>
                      <p:spPr bwMode="auto">
                        <a:xfrm>
                          <a:off x="1660" y="2929"/>
                          <a:ext cx="284" cy="86"/>
                        </a:xfrm>
                        <a:prstGeom prst="rect">
                          <a:avLst/>
                        </a:prstGeom>
                        <a:noFill/>
                        <a:ln w="9525">
                          <a:noFill/>
                          <a:miter lim="800000"/>
                          <a:headEnd/>
                          <a:tailEnd/>
                        </a:ln>
                      </p:spPr>
                      <p:txBody>
                        <a:bodyPr wrap="none" lIns="0" tIns="0" rIns="0" bIns="0">
                          <a:spAutoFit/>
                        </a:bodyPr>
                        <a:lstStyle/>
                        <a:p>
                          <a:pPr>
                            <a:defRPr/>
                          </a:pPr>
                          <a:r>
                            <a:rPr lang="es-ES_tradnl" sz="900">
                              <a:solidFill>
                                <a:srgbClr val="000000"/>
                              </a:solidFill>
                              <a:effectLst/>
                              <a:latin typeface="Times" charset="0"/>
                            </a:rPr>
                            <a:t>American</a:t>
                          </a:r>
                          <a:endParaRPr lang="es-ES_tradnl" sz="2800">
                            <a:effectLst>
                              <a:outerShdw blurRad="38100" dist="38100" dir="2700000" algn="tl">
                                <a:srgbClr val="C0C0C0"/>
                              </a:outerShdw>
                            </a:effectLst>
                          </a:endParaRPr>
                        </a:p>
                      </p:txBody>
                    </p:sp>
                    <p:sp>
                      <p:nvSpPr>
                        <p:cNvPr id="1083" name="Rectangle 545"/>
                        <p:cNvSpPr>
                          <a:spLocks noChangeArrowheads="1"/>
                        </p:cNvSpPr>
                        <p:nvPr/>
                      </p:nvSpPr>
                      <p:spPr bwMode="auto">
                        <a:xfrm>
                          <a:off x="1664" y="3006"/>
                          <a:ext cx="144" cy="86"/>
                        </a:xfrm>
                        <a:prstGeom prst="rect">
                          <a:avLst/>
                        </a:prstGeom>
                        <a:noFill/>
                        <a:ln w="9525">
                          <a:noFill/>
                          <a:miter lim="800000"/>
                          <a:headEnd/>
                          <a:tailEnd/>
                        </a:ln>
                      </p:spPr>
                      <p:txBody>
                        <a:bodyPr wrap="none" lIns="0" tIns="0" rIns="0" bIns="0">
                          <a:spAutoFit/>
                        </a:bodyPr>
                        <a:lstStyle/>
                        <a:p>
                          <a:pPr>
                            <a:defRPr/>
                          </a:pPr>
                          <a:r>
                            <a:rPr lang="es-ES_tradnl" sz="900">
                              <a:solidFill>
                                <a:srgbClr val="000000"/>
                              </a:solidFill>
                              <a:effectLst/>
                              <a:latin typeface="Times" charset="0"/>
                            </a:rPr>
                            <a:t>Plate</a:t>
                          </a:r>
                          <a:endParaRPr lang="es-ES_tradnl" sz="2800">
                            <a:effectLst>
                              <a:outerShdw blurRad="38100" dist="38100" dir="2700000" algn="tl">
                                <a:srgbClr val="C0C0C0"/>
                              </a:outerShdw>
                            </a:effectLst>
                          </a:endParaRPr>
                        </a:p>
                      </p:txBody>
                    </p:sp>
                    <p:sp>
                      <p:nvSpPr>
                        <p:cNvPr id="1084" name="Rectangle 546"/>
                        <p:cNvSpPr>
                          <a:spLocks noChangeArrowheads="1"/>
                        </p:cNvSpPr>
                        <p:nvPr/>
                      </p:nvSpPr>
                      <p:spPr bwMode="auto">
                        <a:xfrm>
                          <a:off x="2860" y="3865"/>
                          <a:ext cx="291" cy="115"/>
                        </a:xfrm>
                        <a:prstGeom prst="rect">
                          <a:avLst/>
                        </a:prstGeom>
                        <a:noFill/>
                        <a:ln w="9525">
                          <a:noFill/>
                          <a:miter lim="800000"/>
                          <a:headEnd/>
                          <a:tailEnd/>
                        </a:ln>
                      </p:spPr>
                      <p:txBody>
                        <a:bodyPr wrap="none" lIns="0" tIns="0" rIns="0" bIns="0">
                          <a:spAutoFit/>
                        </a:bodyPr>
                        <a:lstStyle/>
                        <a:p>
                          <a:pPr>
                            <a:defRPr/>
                          </a:pPr>
                          <a:r>
                            <a:rPr lang="es-ES_tradnl" sz="1200">
                              <a:solidFill>
                                <a:srgbClr val="000000"/>
                              </a:solidFill>
                              <a:effectLst/>
                              <a:latin typeface="Times" charset="0"/>
                            </a:rPr>
                            <a:t>100 km</a:t>
                          </a:r>
                          <a:endParaRPr lang="es-ES_tradnl" sz="2800">
                            <a:effectLst>
                              <a:outerShdw blurRad="38100" dist="38100" dir="2700000" algn="tl">
                                <a:srgbClr val="C0C0C0"/>
                              </a:outerShdw>
                            </a:effectLst>
                          </a:endParaRPr>
                        </a:p>
                      </p:txBody>
                    </p:sp>
                    <p:sp>
                      <p:nvSpPr>
                        <p:cNvPr id="1085" name="Rectangle 547"/>
                        <p:cNvSpPr>
                          <a:spLocks noChangeArrowheads="1"/>
                        </p:cNvSpPr>
                        <p:nvPr/>
                      </p:nvSpPr>
                      <p:spPr bwMode="auto">
                        <a:xfrm rot="17880000">
                          <a:off x="1153" y="2239"/>
                          <a:ext cx="313" cy="96"/>
                        </a:xfrm>
                        <a:prstGeom prst="rect">
                          <a:avLst/>
                        </a:prstGeom>
                        <a:noFill/>
                        <a:ln w="9525">
                          <a:noFill/>
                          <a:miter lim="800000"/>
                          <a:headEnd/>
                          <a:tailEnd/>
                        </a:ln>
                      </p:spPr>
                      <p:txBody>
                        <a:bodyPr wrap="none" lIns="0" tIns="0" rIns="0" bIns="0">
                          <a:spAutoFit/>
                        </a:bodyPr>
                        <a:lstStyle/>
                        <a:p>
                          <a:pPr>
                            <a:defRPr/>
                          </a:pPr>
                          <a:r>
                            <a:rPr lang="es-ES_tradnl" sz="1000">
                              <a:solidFill>
                                <a:srgbClr val="000000"/>
                              </a:solidFill>
                              <a:effectLst/>
                              <a:latin typeface="Times" charset="0"/>
                            </a:rPr>
                            <a:t>86 mm/yr</a:t>
                          </a:r>
                          <a:endParaRPr lang="es-ES_tradnl" sz="2800">
                            <a:effectLst>
                              <a:outerShdw blurRad="38100" dist="38100" dir="2700000" algn="tl">
                                <a:srgbClr val="C0C0C0"/>
                              </a:outerShdw>
                            </a:effectLst>
                          </a:endParaRPr>
                        </a:p>
                      </p:txBody>
                    </p:sp>
                    <p:sp>
                      <p:nvSpPr>
                        <p:cNvPr id="1086" name="Rectangle 548"/>
                        <p:cNvSpPr>
                          <a:spLocks noChangeArrowheads="1"/>
                        </p:cNvSpPr>
                        <p:nvPr/>
                      </p:nvSpPr>
                      <p:spPr bwMode="auto">
                        <a:xfrm rot="17880000">
                          <a:off x="2964" y="3434"/>
                          <a:ext cx="282" cy="86"/>
                        </a:xfrm>
                        <a:prstGeom prst="rect">
                          <a:avLst/>
                        </a:prstGeom>
                        <a:noFill/>
                        <a:ln w="9525">
                          <a:noFill/>
                          <a:miter lim="800000"/>
                          <a:headEnd/>
                          <a:tailEnd/>
                        </a:ln>
                      </p:spPr>
                      <p:txBody>
                        <a:bodyPr wrap="none" lIns="0" tIns="0" rIns="0" bIns="0">
                          <a:spAutoFit/>
                        </a:bodyPr>
                        <a:lstStyle/>
                        <a:p>
                          <a:pPr>
                            <a:defRPr/>
                          </a:pPr>
                          <a:r>
                            <a:rPr lang="es-ES_tradnl" sz="900">
                              <a:solidFill>
                                <a:srgbClr val="000000"/>
                              </a:solidFill>
                              <a:effectLst/>
                              <a:latin typeface="Times" charset="0"/>
                            </a:rPr>
                            <a:t>92 mm/yr</a:t>
                          </a:r>
                          <a:endParaRPr lang="es-ES_tradnl" sz="2800">
                            <a:effectLst>
                              <a:outerShdw blurRad="38100" dist="38100" dir="2700000" algn="tl">
                                <a:srgbClr val="C0C0C0"/>
                              </a:outerShdw>
                            </a:effectLst>
                          </a:endParaRPr>
                        </a:p>
                      </p:txBody>
                    </p:sp>
                    <p:sp>
                      <p:nvSpPr>
                        <p:cNvPr id="1087" name="Rectangle 549"/>
                        <p:cNvSpPr>
                          <a:spLocks noChangeArrowheads="1"/>
                        </p:cNvSpPr>
                        <p:nvPr/>
                      </p:nvSpPr>
                      <p:spPr bwMode="auto">
                        <a:xfrm>
                          <a:off x="1963" y="1545"/>
                          <a:ext cx="144" cy="86"/>
                        </a:xfrm>
                        <a:prstGeom prst="rect">
                          <a:avLst/>
                        </a:prstGeom>
                        <a:noFill/>
                        <a:ln w="9525">
                          <a:noFill/>
                          <a:miter lim="800000"/>
                          <a:headEnd/>
                          <a:tailEnd/>
                        </a:ln>
                      </p:spPr>
                      <p:txBody>
                        <a:bodyPr wrap="none" lIns="0" tIns="0" rIns="0" bIns="0">
                          <a:spAutoFit/>
                        </a:bodyPr>
                        <a:lstStyle/>
                        <a:p>
                          <a:pPr>
                            <a:defRPr/>
                          </a:pPr>
                          <a:r>
                            <a:rPr lang="es-ES_tradnl" sz="900">
                              <a:solidFill>
                                <a:srgbClr val="000000"/>
                              </a:solidFill>
                              <a:effectLst/>
                              <a:latin typeface="Times" charset="0"/>
                            </a:rPr>
                            <a:t>1916</a:t>
                          </a:r>
                          <a:endParaRPr lang="es-ES_tradnl" sz="2800">
                            <a:effectLst>
                              <a:outerShdw blurRad="38100" dist="38100" dir="2700000" algn="tl">
                                <a:srgbClr val="C0C0C0"/>
                              </a:outerShdw>
                            </a:effectLst>
                          </a:endParaRPr>
                        </a:p>
                      </p:txBody>
                    </p:sp>
                    <p:sp>
                      <p:nvSpPr>
                        <p:cNvPr id="1088" name="Rectangle 550"/>
                        <p:cNvSpPr>
                          <a:spLocks noChangeArrowheads="1"/>
                        </p:cNvSpPr>
                        <p:nvPr/>
                      </p:nvSpPr>
                      <p:spPr bwMode="auto">
                        <a:xfrm>
                          <a:off x="2406" y="1937"/>
                          <a:ext cx="144" cy="86"/>
                        </a:xfrm>
                        <a:prstGeom prst="rect">
                          <a:avLst/>
                        </a:prstGeom>
                        <a:noFill/>
                        <a:ln w="9525">
                          <a:noFill/>
                          <a:miter lim="800000"/>
                          <a:headEnd/>
                          <a:tailEnd/>
                        </a:ln>
                      </p:spPr>
                      <p:txBody>
                        <a:bodyPr wrap="none" lIns="0" tIns="0" rIns="0" bIns="0">
                          <a:spAutoFit/>
                        </a:bodyPr>
                        <a:lstStyle/>
                        <a:p>
                          <a:pPr>
                            <a:defRPr/>
                          </a:pPr>
                          <a:r>
                            <a:rPr lang="es-ES_tradnl" sz="900">
                              <a:solidFill>
                                <a:srgbClr val="000000"/>
                              </a:solidFill>
                              <a:effectLst/>
                              <a:latin typeface="Times" charset="0"/>
                            </a:rPr>
                            <a:t>1950</a:t>
                          </a:r>
                          <a:endParaRPr lang="es-ES_tradnl" sz="2800">
                            <a:effectLst>
                              <a:outerShdw blurRad="38100" dist="38100" dir="2700000" algn="tl">
                                <a:srgbClr val="C0C0C0"/>
                              </a:outerShdw>
                            </a:effectLst>
                          </a:endParaRPr>
                        </a:p>
                      </p:txBody>
                    </p:sp>
                    <p:sp>
                      <p:nvSpPr>
                        <p:cNvPr id="1089" name="Rectangle 551"/>
                        <p:cNvSpPr>
                          <a:spLocks noChangeArrowheads="1"/>
                        </p:cNvSpPr>
                        <p:nvPr/>
                      </p:nvSpPr>
                      <p:spPr bwMode="auto">
                        <a:xfrm>
                          <a:off x="2301" y="1758"/>
                          <a:ext cx="144" cy="86"/>
                        </a:xfrm>
                        <a:prstGeom prst="rect">
                          <a:avLst/>
                        </a:prstGeom>
                        <a:noFill/>
                        <a:ln w="9525">
                          <a:noFill/>
                          <a:miter lim="800000"/>
                          <a:headEnd/>
                          <a:tailEnd/>
                        </a:ln>
                      </p:spPr>
                      <p:txBody>
                        <a:bodyPr wrap="none" lIns="0" tIns="0" rIns="0" bIns="0">
                          <a:spAutoFit/>
                        </a:bodyPr>
                        <a:lstStyle/>
                        <a:p>
                          <a:pPr>
                            <a:defRPr/>
                          </a:pPr>
                          <a:r>
                            <a:rPr lang="es-ES_tradnl" sz="900">
                              <a:solidFill>
                                <a:srgbClr val="000000"/>
                              </a:solidFill>
                              <a:effectLst/>
                              <a:latin typeface="Times" charset="0"/>
                            </a:rPr>
                            <a:t>1900</a:t>
                          </a:r>
                          <a:endParaRPr lang="es-ES_tradnl" sz="2800">
                            <a:effectLst>
                              <a:outerShdw blurRad="38100" dist="38100" dir="2700000" algn="tl">
                                <a:srgbClr val="C0C0C0"/>
                              </a:outerShdw>
                            </a:effectLst>
                          </a:endParaRPr>
                        </a:p>
                      </p:txBody>
                    </p:sp>
                    <p:sp>
                      <p:nvSpPr>
                        <p:cNvPr id="1090" name="Rectangle 552"/>
                        <p:cNvSpPr>
                          <a:spLocks noChangeArrowheads="1"/>
                        </p:cNvSpPr>
                        <p:nvPr/>
                      </p:nvSpPr>
                      <p:spPr bwMode="auto">
                        <a:xfrm>
                          <a:off x="2783" y="2154"/>
                          <a:ext cx="144" cy="86"/>
                        </a:xfrm>
                        <a:prstGeom prst="rect">
                          <a:avLst/>
                        </a:prstGeom>
                        <a:noFill/>
                        <a:ln w="9525">
                          <a:noFill/>
                          <a:miter lim="800000"/>
                          <a:headEnd/>
                          <a:tailEnd/>
                        </a:ln>
                      </p:spPr>
                      <p:txBody>
                        <a:bodyPr wrap="none" lIns="0" tIns="0" rIns="0" bIns="0">
                          <a:spAutoFit/>
                        </a:bodyPr>
                        <a:lstStyle/>
                        <a:p>
                          <a:pPr>
                            <a:defRPr/>
                          </a:pPr>
                          <a:r>
                            <a:rPr lang="es-ES_tradnl" sz="900">
                              <a:solidFill>
                                <a:srgbClr val="000000"/>
                              </a:solidFill>
                              <a:effectLst/>
                              <a:latin typeface="Times" charset="0"/>
                            </a:rPr>
                            <a:t>1990</a:t>
                          </a:r>
                          <a:endParaRPr lang="es-ES_tradnl" sz="2800">
                            <a:effectLst>
                              <a:outerShdw blurRad="38100" dist="38100" dir="2700000" algn="tl">
                                <a:srgbClr val="C0C0C0"/>
                              </a:outerShdw>
                            </a:effectLst>
                          </a:endParaRPr>
                        </a:p>
                      </p:txBody>
                    </p:sp>
                    <p:sp>
                      <p:nvSpPr>
                        <p:cNvPr id="1091" name="Rectangle 553"/>
                        <p:cNvSpPr>
                          <a:spLocks noChangeArrowheads="1"/>
                        </p:cNvSpPr>
                        <p:nvPr/>
                      </p:nvSpPr>
                      <p:spPr bwMode="auto">
                        <a:xfrm>
                          <a:off x="2868" y="1906"/>
                          <a:ext cx="144" cy="86"/>
                        </a:xfrm>
                        <a:prstGeom prst="rect">
                          <a:avLst/>
                        </a:prstGeom>
                        <a:noFill/>
                        <a:ln w="9525">
                          <a:noFill/>
                          <a:miter lim="800000"/>
                          <a:headEnd/>
                          <a:tailEnd/>
                        </a:ln>
                      </p:spPr>
                      <p:txBody>
                        <a:bodyPr wrap="none" lIns="0" tIns="0" rIns="0" bIns="0">
                          <a:spAutoFit/>
                        </a:bodyPr>
                        <a:lstStyle/>
                        <a:p>
                          <a:pPr>
                            <a:defRPr/>
                          </a:pPr>
                          <a:r>
                            <a:rPr lang="es-ES_tradnl" sz="900">
                              <a:solidFill>
                                <a:srgbClr val="000000"/>
                              </a:solidFill>
                              <a:effectLst/>
                              <a:latin typeface="Times" charset="0"/>
                            </a:rPr>
                            <a:t>1939</a:t>
                          </a:r>
                          <a:endParaRPr lang="es-ES_tradnl" sz="2800">
                            <a:effectLst>
                              <a:outerShdw blurRad="38100" dist="38100" dir="2700000" algn="tl">
                                <a:srgbClr val="C0C0C0"/>
                              </a:outerShdw>
                            </a:effectLst>
                          </a:endParaRPr>
                        </a:p>
                      </p:txBody>
                    </p:sp>
                    <p:sp>
                      <p:nvSpPr>
                        <p:cNvPr id="1092" name="Rectangle 554"/>
                        <p:cNvSpPr>
                          <a:spLocks noChangeArrowheads="1"/>
                        </p:cNvSpPr>
                        <p:nvPr/>
                      </p:nvSpPr>
                      <p:spPr bwMode="auto">
                        <a:xfrm>
                          <a:off x="4601" y="1948"/>
                          <a:ext cx="144" cy="86"/>
                        </a:xfrm>
                        <a:prstGeom prst="rect">
                          <a:avLst/>
                        </a:prstGeom>
                        <a:noFill/>
                        <a:ln w="9525">
                          <a:noFill/>
                          <a:miter lim="800000"/>
                          <a:headEnd/>
                          <a:tailEnd/>
                        </a:ln>
                      </p:spPr>
                      <p:txBody>
                        <a:bodyPr wrap="none" lIns="0" tIns="0" rIns="0" bIns="0">
                          <a:spAutoFit/>
                        </a:bodyPr>
                        <a:lstStyle/>
                        <a:p>
                          <a:pPr>
                            <a:defRPr/>
                          </a:pPr>
                          <a:r>
                            <a:rPr lang="es-ES_tradnl" sz="900">
                              <a:solidFill>
                                <a:srgbClr val="000000"/>
                              </a:solidFill>
                              <a:effectLst/>
                              <a:latin typeface="Times" charset="0"/>
                            </a:rPr>
                            <a:t>1916</a:t>
                          </a:r>
                          <a:endParaRPr lang="es-ES_tradnl" sz="2800">
                            <a:effectLst>
                              <a:outerShdw blurRad="38100" dist="38100" dir="2700000" algn="tl">
                                <a:srgbClr val="C0C0C0"/>
                              </a:outerShdw>
                            </a:effectLst>
                          </a:endParaRPr>
                        </a:p>
                      </p:txBody>
                    </p:sp>
                    <p:sp>
                      <p:nvSpPr>
                        <p:cNvPr id="1093" name="Rectangle 555"/>
                        <p:cNvSpPr>
                          <a:spLocks noChangeArrowheads="1"/>
                        </p:cNvSpPr>
                        <p:nvPr/>
                      </p:nvSpPr>
                      <p:spPr bwMode="auto">
                        <a:xfrm>
                          <a:off x="4620" y="2588"/>
                          <a:ext cx="144" cy="86"/>
                        </a:xfrm>
                        <a:prstGeom prst="rect">
                          <a:avLst/>
                        </a:prstGeom>
                        <a:noFill/>
                        <a:ln w="9525">
                          <a:noFill/>
                          <a:miter lim="800000"/>
                          <a:headEnd/>
                          <a:tailEnd/>
                        </a:ln>
                      </p:spPr>
                      <p:txBody>
                        <a:bodyPr wrap="none" lIns="0" tIns="0" rIns="0" bIns="0">
                          <a:spAutoFit/>
                        </a:bodyPr>
                        <a:lstStyle/>
                        <a:p>
                          <a:pPr>
                            <a:defRPr/>
                          </a:pPr>
                          <a:r>
                            <a:rPr lang="es-ES_tradnl" sz="900">
                              <a:solidFill>
                                <a:srgbClr val="000000"/>
                              </a:solidFill>
                              <a:effectLst/>
                              <a:latin typeface="Times" charset="0"/>
                            </a:rPr>
                            <a:t>1916</a:t>
                          </a:r>
                          <a:endParaRPr lang="es-ES_tradnl" sz="2800">
                            <a:effectLst>
                              <a:outerShdw blurRad="38100" dist="38100" dir="2700000" algn="tl">
                                <a:srgbClr val="C0C0C0"/>
                              </a:outerShdw>
                            </a:effectLst>
                          </a:endParaRPr>
                        </a:p>
                      </p:txBody>
                    </p:sp>
                    <p:sp>
                      <p:nvSpPr>
                        <p:cNvPr id="1094" name="Rectangle 556"/>
                        <p:cNvSpPr>
                          <a:spLocks noChangeArrowheads="1"/>
                        </p:cNvSpPr>
                        <p:nvPr/>
                      </p:nvSpPr>
                      <p:spPr bwMode="auto">
                        <a:xfrm>
                          <a:off x="3940" y="2305"/>
                          <a:ext cx="144" cy="86"/>
                        </a:xfrm>
                        <a:prstGeom prst="rect">
                          <a:avLst/>
                        </a:prstGeom>
                        <a:noFill/>
                        <a:ln w="9525">
                          <a:noFill/>
                          <a:miter lim="800000"/>
                          <a:headEnd/>
                          <a:tailEnd/>
                        </a:ln>
                      </p:spPr>
                      <p:txBody>
                        <a:bodyPr wrap="none" lIns="0" tIns="0" rIns="0" bIns="0">
                          <a:spAutoFit/>
                        </a:bodyPr>
                        <a:lstStyle/>
                        <a:p>
                          <a:pPr>
                            <a:defRPr/>
                          </a:pPr>
                          <a:r>
                            <a:rPr lang="es-ES_tradnl" sz="900">
                              <a:solidFill>
                                <a:srgbClr val="000000"/>
                              </a:solidFill>
                              <a:effectLst/>
                              <a:latin typeface="Times" charset="0"/>
                            </a:rPr>
                            <a:t>1991</a:t>
                          </a:r>
                          <a:endParaRPr lang="es-ES_tradnl" sz="2800">
                            <a:effectLst>
                              <a:outerShdw blurRad="38100" dist="38100" dir="2700000" algn="tl">
                                <a:srgbClr val="C0C0C0"/>
                              </a:outerShdw>
                            </a:effectLst>
                          </a:endParaRPr>
                        </a:p>
                      </p:txBody>
                    </p:sp>
                    <p:sp>
                      <p:nvSpPr>
                        <p:cNvPr id="1095" name="Rectangle 557"/>
                        <p:cNvSpPr>
                          <a:spLocks noChangeArrowheads="1"/>
                        </p:cNvSpPr>
                        <p:nvPr/>
                      </p:nvSpPr>
                      <p:spPr bwMode="auto">
                        <a:xfrm>
                          <a:off x="4033" y="2921"/>
                          <a:ext cx="144" cy="86"/>
                        </a:xfrm>
                        <a:prstGeom prst="rect">
                          <a:avLst/>
                        </a:prstGeom>
                        <a:noFill/>
                        <a:ln w="9525">
                          <a:noFill/>
                          <a:miter lim="800000"/>
                          <a:headEnd/>
                          <a:tailEnd/>
                        </a:ln>
                      </p:spPr>
                      <p:txBody>
                        <a:bodyPr wrap="none" lIns="0" tIns="0" rIns="0" bIns="0">
                          <a:spAutoFit/>
                        </a:bodyPr>
                        <a:lstStyle/>
                        <a:p>
                          <a:pPr>
                            <a:defRPr/>
                          </a:pPr>
                          <a:r>
                            <a:rPr lang="es-ES_tradnl" sz="900">
                              <a:solidFill>
                                <a:srgbClr val="000000"/>
                              </a:solidFill>
                              <a:effectLst/>
                              <a:latin typeface="Times" charset="0"/>
                            </a:rPr>
                            <a:t>1904</a:t>
                          </a:r>
                          <a:endParaRPr lang="es-ES_tradnl" sz="2800">
                            <a:effectLst>
                              <a:outerShdw blurRad="38100" dist="38100" dir="2700000" algn="tl">
                                <a:srgbClr val="C0C0C0"/>
                              </a:outerShdw>
                            </a:effectLst>
                          </a:endParaRPr>
                        </a:p>
                      </p:txBody>
                    </p:sp>
                    <p:sp>
                      <p:nvSpPr>
                        <p:cNvPr id="1096" name="Rectangle 558"/>
                        <p:cNvSpPr>
                          <a:spLocks noChangeArrowheads="1"/>
                        </p:cNvSpPr>
                        <p:nvPr/>
                      </p:nvSpPr>
                      <p:spPr bwMode="auto">
                        <a:xfrm>
                          <a:off x="3952" y="2863"/>
                          <a:ext cx="144" cy="86"/>
                        </a:xfrm>
                        <a:prstGeom prst="rect">
                          <a:avLst/>
                        </a:prstGeom>
                        <a:noFill/>
                        <a:ln w="9525">
                          <a:noFill/>
                          <a:miter lim="800000"/>
                          <a:headEnd/>
                          <a:tailEnd/>
                        </a:ln>
                      </p:spPr>
                      <p:txBody>
                        <a:bodyPr wrap="none" lIns="0" tIns="0" rIns="0" bIns="0">
                          <a:spAutoFit/>
                        </a:bodyPr>
                        <a:lstStyle/>
                        <a:p>
                          <a:pPr>
                            <a:defRPr/>
                          </a:pPr>
                          <a:r>
                            <a:rPr lang="es-ES_tradnl" sz="900">
                              <a:solidFill>
                                <a:srgbClr val="000000"/>
                              </a:solidFill>
                              <a:effectLst/>
                              <a:latin typeface="Times" charset="0"/>
                            </a:rPr>
                            <a:t>1941</a:t>
                          </a:r>
                          <a:endParaRPr lang="es-ES_tradnl" sz="2800">
                            <a:effectLst>
                              <a:outerShdw blurRad="38100" dist="38100" dir="2700000" algn="tl">
                                <a:srgbClr val="C0C0C0"/>
                              </a:outerShdw>
                            </a:effectLst>
                          </a:endParaRPr>
                        </a:p>
                      </p:txBody>
                    </p:sp>
                    <p:sp>
                      <p:nvSpPr>
                        <p:cNvPr id="1097" name="Rectangle 559"/>
                        <p:cNvSpPr>
                          <a:spLocks noChangeArrowheads="1"/>
                        </p:cNvSpPr>
                        <p:nvPr/>
                      </p:nvSpPr>
                      <p:spPr bwMode="auto">
                        <a:xfrm>
                          <a:off x="3921" y="3092"/>
                          <a:ext cx="144" cy="86"/>
                        </a:xfrm>
                        <a:prstGeom prst="rect">
                          <a:avLst/>
                        </a:prstGeom>
                        <a:noFill/>
                        <a:ln w="9525">
                          <a:noFill/>
                          <a:miter lim="800000"/>
                          <a:headEnd/>
                          <a:tailEnd/>
                        </a:ln>
                      </p:spPr>
                      <p:txBody>
                        <a:bodyPr wrap="none" lIns="0" tIns="0" rIns="0" bIns="0">
                          <a:spAutoFit/>
                        </a:bodyPr>
                        <a:lstStyle/>
                        <a:p>
                          <a:pPr>
                            <a:defRPr/>
                          </a:pPr>
                          <a:r>
                            <a:rPr lang="es-ES_tradnl" sz="900">
                              <a:solidFill>
                                <a:srgbClr val="000000"/>
                              </a:solidFill>
                              <a:effectLst/>
                              <a:latin typeface="Times" charset="0"/>
                            </a:rPr>
                            <a:t>1983</a:t>
                          </a:r>
                          <a:endParaRPr lang="es-ES_tradnl" sz="2800">
                            <a:effectLst>
                              <a:outerShdw blurRad="38100" dist="38100" dir="2700000" algn="tl">
                                <a:srgbClr val="C0C0C0"/>
                              </a:outerShdw>
                            </a:effectLst>
                          </a:endParaRPr>
                        </a:p>
                      </p:txBody>
                    </p:sp>
                    <p:sp>
                      <p:nvSpPr>
                        <p:cNvPr id="1098" name="Line 560"/>
                        <p:cNvSpPr>
                          <a:spLocks noChangeShapeType="1"/>
                        </p:cNvSpPr>
                        <p:nvPr/>
                      </p:nvSpPr>
                      <p:spPr bwMode="auto">
                        <a:xfrm>
                          <a:off x="2423" y="2568"/>
                          <a:ext cx="1" cy="1"/>
                        </a:xfrm>
                        <a:prstGeom prst="line">
                          <a:avLst/>
                        </a:prstGeom>
                        <a:noFill/>
                        <a:ln w="12700">
                          <a:solidFill>
                            <a:srgbClr val="000000"/>
                          </a:solidFill>
                          <a:round/>
                          <a:headEnd/>
                          <a:tailEnd/>
                        </a:ln>
                      </p:spPr>
                      <p:txBody>
                        <a:bodyPr/>
                        <a:lstStyle/>
                        <a:p>
                          <a:pPr>
                            <a:defRPr/>
                          </a:pPr>
                          <a:endParaRPr lang="en-US"/>
                        </a:p>
                      </p:txBody>
                    </p:sp>
                    <p:sp>
                      <p:nvSpPr>
                        <p:cNvPr id="1099" name="Rectangle 561"/>
                        <p:cNvSpPr>
                          <a:spLocks noChangeArrowheads="1"/>
                        </p:cNvSpPr>
                        <p:nvPr/>
                      </p:nvSpPr>
                      <p:spPr bwMode="auto">
                        <a:xfrm>
                          <a:off x="739" y="1200"/>
                          <a:ext cx="80" cy="96"/>
                        </a:xfrm>
                        <a:prstGeom prst="rect">
                          <a:avLst/>
                        </a:prstGeom>
                        <a:noFill/>
                        <a:ln w="9525">
                          <a:noFill/>
                          <a:miter lim="800000"/>
                          <a:headEnd/>
                          <a:tailEnd/>
                        </a:ln>
                      </p:spPr>
                      <p:txBody>
                        <a:bodyPr wrap="none" lIns="0" tIns="0" rIns="0" bIns="0">
                          <a:spAutoFit/>
                        </a:bodyPr>
                        <a:lstStyle/>
                        <a:p>
                          <a:pPr>
                            <a:defRPr/>
                          </a:pPr>
                          <a:r>
                            <a:rPr lang="es-ES_tradnl" sz="1000">
                              <a:solidFill>
                                <a:srgbClr val="000000"/>
                              </a:solidFill>
                              <a:effectLst/>
                              <a:latin typeface="Times" charset="0"/>
                            </a:rPr>
                            <a:t>11</a:t>
                          </a:r>
                          <a:endParaRPr lang="es-ES_tradnl" sz="2800">
                            <a:effectLst>
                              <a:outerShdw blurRad="38100" dist="38100" dir="2700000" algn="tl">
                                <a:srgbClr val="C0C0C0"/>
                              </a:outerShdw>
                            </a:effectLst>
                          </a:endParaRPr>
                        </a:p>
                      </p:txBody>
                    </p:sp>
                    <p:sp>
                      <p:nvSpPr>
                        <p:cNvPr id="1100" name="Rectangle 562"/>
                        <p:cNvSpPr>
                          <a:spLocks noChangeArrowheads="1"/>
                        </p:cNvSpPr>
                        <p:nvPr/>
                      </p:nvSpPr>
                      <p:spPr bwMode="auto">
                        <a:xfrm>
                          <a:off x="732" y="1925"/>
                          <a:ext cx="80" cy="96"/>
                        </a:xfrm>
                        <a:prstGeom prst="rect">
                          <a:avLst/>
                        </a:prstGeom>
                        <a:noFill/>
                        <a:ln w="9525">
                          <a:noFill/>
                          <a:miter lim="800000"/>
                          <a:headEnd/>
                          <a:tailEnd/>
                        </a:ln>
                      </p:spPr>
                      <p:txBody>
                        <a:bodyPr wrap="none" lIns="0" tIns="0" rIns="0" bIns="0">
                          <a:spAutoFit/>
                        </a:bodyPr>
                        <a:lstStyle/>
                        <a:p>
                          <a:pPr>
                            <a:defRPr/>
                          </a:pPr>
                          <a:r>
                            <a:rPr lang="es-ES_tradnl" sz="1000">
                              <a:solidFill>
                                <a:srgbClr val="000000"/>
                              </a:solidFill>
                              <a:effectLst/>
                              <a:latin typeface="Times" charset="0"/>
                            </a:rPr>
                            <a:t>10</a:t>
                          </a:r>
                          <a:endParaRPr lang="es-ES_tradnl" sz="2800">
                            <a:effectLst>
                              <a:outerShdw blurRad="38100" dist="38100" dir="2700000" algn="tl">
                                <a:srgbClr val="C0C0C0"/>
                              </a:outerShdw>
                            </a:effectLst>
                          </a:endParaRPr>
                        </a:p>
                      </p:txBody>
                    </p:sp>
                    <p:sp>
                      <p:nvSpPr>
                        <p:cNvPr id="1101" name="Rectangle 563"/>
                        <p:cNvSpPr>
                          <a:spLocks noChangeArrowheads="1"/>
                        </p:cNvSpPr>
                        <p:nvPr/>
                      </p:nvSpPr>
                      <p:spPr bwMode="auto">
                        <a:xfrm>
                          <a:off x="767" y="2622"/>
                          <a:ext cx="40" cy="96"/>
                        </a:xfrm>
                        <a:prstGeom prst="rect">
                          <a:avLst/>
                        </a:prstGeom>
                        <a:noFill/>
                        <a:ln w="9525">
                          <a:noFill/>
                          <a:miter lim="800000"/>
                          <a:headEnd/>
                          <a:tailEnd/>
                        </a:ln>
                      </p:spPr>
                      <p:txBody>
                        <a:bodyPr wrap="none" lIns="0" tIns="0" rIns="0" bIns="0">
                          <a:spAutoFit/>
                        </a:bodyPr>
                        <a:lstStyle/>
                        <a:p>
                          <a:pPr>
                            <a:defRPr/>
                          </a:pPr>
                          <a:r>
                            <a:rPr lang="es-ES_tradnl" sz="1000">
                              <a:solidFill>
                                <a:srgbClr val="000000"/>
                              </a:solidFill>
                              <a:effectLst/>
                              <a:latin typeface="Times" charset="0"/>
                            </a:rPr>
                            <a:t>9</a:t>
                          </a:r>
                          <a:endParaRPr lang="es-ES_tradnl" sz="2800">
                            <a:effectLst>
                              <a:outerShdw blurRad="38100" dist="38100" dir="2700000" algn="tl">
                                <a:srgbClr val="C0C0C0"/>
                              </a:outerShdw>
                            </a:effectLst>
                          </a:endParaRPr>
                        </a:p>
                      </p:txBody>
                    </p:sp>
                    <p:sp>
                      <p:nvSpPr>
                        <p:cNvPr id="1102" name="Rectangle 564"/>
                        <p:cNvSpPr>
                          <a:spLocks noChangeArrowheads="1"/>
                        </p:cNvSpPr>
                        <p:nvPr/>
                      </p:nvSpPr>
                      <p:spPr bwMode="auto">
                        <a:xfrm>
                          <a:off x="767" y="3343"/>
                          <a:ext cx="40" cy="96"/>
                        </a:xfrm>
                        <a:prstGeom prst="rect">
                          <a:avLst/>
                        </a:prstGeom>
                        <a:noFill/>
                        <a:ln w="9525">
                          <a:noFill/>
                          <a:miter lim="800000"/>
                          <a:headEnd/>
                          <a:tailEnd/>
                        </a:ln>
                      </p:spPr>
                      <p:txBody>
                        <a:bodyPr wrap="none" lIns="0" tIns="0" rIns="0" bIns="0">
                          <a:spAutoFit/>
                        </a:bodyPr>
                        <a:lstStyle/>
                        <a:p>
                          <a:pPr>
                            <a:defRPr/>
                          </a:pPr>
                          <a:r>
                            <a:rPr lang="es-ES_tradnl" sz="1000">
                              <a:solidFill>
                                <a:srgbClr val="000000"/>
                              </a:solidFill>
                              <a:effectLst/>
                              <a:latin typeface="Times" charset="0"/>
                            </a:rPr>
                            <a:t>8</a:t>
                          </a:r>
                          <a:endParaRPr lang="es-ES_tradnl" sz="2800">
                            <a:effectLst>
                              <a:outerShdw blurRad="38100" dist="38100" dir="2700000" algn="tl">
                                <a:srgbClr val="C0C0C0"/>
                              </a:outerShdw>
                            </a:effectLst>
                          </a:endParaRPr>
                        </a:p>
                      </p:txBody>
                    </p:sp>
                    <p:sp>
                      <p:nvSpPr>
                        <p:cNvPr id="1103" name="Rectangle 565"/>
                        <p:cNvSpPr>
                          <a:spLocks noChangeArrowheads="1"/>
                        </p:cNvSpPr>
                        <p:nvPr/>
                      </p:nvSpPr>
                      <p:spPr bwMode="auto">
                        <a:xfrm>
                          <a:off x="1252" y="4076"/>
                          <a:ext cx="80" cy="96"/>
                        </a:xfrm>
                        <a:prstGeom prst="rect">
                          <a:avLst/>
                        </a:prstGeom>
                        <a:noFill/>
                        <a:ln w="9525">
                          <a:noFill/>
                          <a:miter lim="800000"/>
                          <a:headEnd/>
                          <a:tailEnd/>
                        </a:ln>
                      </p:spPr>
                      <p:txBody>
                        <a:bodyPr wrap="none" lIns="0" tIns="0" rIns="0" bIns="0">
                          <a:spAutoFit/>
                        </a:bodyPr>
                        <a:lstStyle/>
                        <a:p>
                          <a:pPr>
                            <a:defRPr/>
                          </a:pPr>
                          <a:r>
                            <a:rPr lang="es-ES_tradnl" sz="1000">
                              <a:solidFill>
                                <a:srgbClr val="000000"/>
                              </a:solidFill>
                              <a:effectLst/>
                              <a:latin typeface="Times" charset="0"/>
                            </a:rPr>
                            <a:t>87</a:t>
                          </a:r>
                          <a:endParaRPr lang="es-ES_tradnl" sz="2800">
                            <a:effectLst>
                              <a:outerShdw blurRad="38100" dist="38100" dir="2700000" algn="tl">
                                <a:srgbClr val="C0C0C0"/>
                              </a:outerShdw>
                            </a:effectLst>
                          </a:endParaRPr>
                        </a:p>
                      </p:txBody>
                    </p:sp>
                    <p:sp>
                      <p:nvSpPr>
                        <p:cNvPr id="1104" name="Rectangle 566"/>
                        <p:cNvSpPr>
                          <a:spLocks noChangeArrowheads="1"/>
                        </p:cNvSpPr>
                        <p:nvPr/>
                      </p:nvSpPr>
                      <p:spPr bwMode="auto">
                        <a:xfrm>
                          <a:off x="1951" y="4072"/>
                          <a:ext cx="80" cy="96"/>
                        </a:xfrm>
                        <a:prstGeom prst="rect">
                          <a:avLst/>
                        </a:prstGeom>
                        <a:noFill/>
                        <a:ln w="9525">
                          <a:noFill/>
                          <a:miter lim="800000"/>
                          <a:headEnd/>
                          <a:tailEnd/>
                        </a:ln>
                      </p:spPr>
                      <p:txBody>
                        <a:bodyPr wrap="none" lIns="0" tIns="0" rIns="0" bIns="0">
                          <a:spAutoFit/>
                        </a:bodyPr>
                        <a:lstStyle/>
                        <a:p>
                          <a:pPr>
                            <a:defRPr/>
                          </a:pPr>
                          <a:r>
                            <a:rPr lang="es-ES_tradnl" sz="1000">
                              <a:solidFill>
                                <a:srgbClr val="000000"/>
                              </a:solidFill>
                              <a:effectLst/>
                              <a:latin typeface="Times" charset="0"/>
                            </a:rPr>
                            <a:t>86</a:t>
                          </a:r>
                          <a:endParaRPr lang="es-ES_tradnl" sz="2800">
                            <a:effectLst>
                              <a:outerShdw blurRad="38100" dist="38100" dir="2700000" algn="tl">
                                <a:srgbClr val="C0C0C0"/>
                              </a:outerShdw>
                            </a:effectLst>
                          </a:endParaRPr>
                        </a:p>
                      </p:txBody>
                    </p:sp>
                    <p:sp>
                      <p:nvSpPr>
                        <p:cNvPr id="1105" name="Rectangle 567"/>
                        <p:cNvSpPr>
                          <a:spLocks noChangeArrowheads="1"/>
                        </p:cNvSpPr>
                        <p:nvPr/>
                      </p:nvSpPr>
                      <p:spPr bwMode="auto">
                        <a:xfrm>
                          <a:off x="2647" y="4072"/>
                          <a:ext cx="80" cy="96"/>
                        </a:xfrm>
                        <a:prstGeom prst="rect">
                          <a:avLst/>
                        </a:prstGeom>
                        <a:noFill/>
                        <a:ln w="9525">
                          <a:noFill/>
                          <a:miter lim="800000"/>
                          <a:headEnd/>
                          <a:tailEnd/>
                        </a:ln>
                      </p:spPr>
                      <p:txBody>
                        <a:bodyPr wrap="none" lIns="0" tIns="0" rIns="0" bIns="0">
                          <a:spAutoFit/>
                        </a:bodyPr>
                        <a:lstStyle/>
                        <a:p>
                          <a:pPr>
                            <a:defRPr/>
                          </a:pPr>
                          <a:r>
                            <a:rPr lang="es-ES_tradnl" sz="1000">
                              <a:solidFill>
                                <a:srgbClr val="000000"/>
                              </a:solidFill>
                              <a:effectLst/>
                              <a:latin typeface="Times" charset="0"/>
                            </a:rPr>
                            <a:t>85</a:t>
                          </a:r>
                          <a:endParaRPr lang="es-ES_tradnl" sz="2800">
                            <a:effectLst>
                              <a:outerShdw blurRad="38100" dist="38100" dir="2700000" algn="tl">
                                <a:srgbClr val="C0C0C0"/>
                              </a:outerShdw>
                            </a:effectLst>
                          </a:endParaRPr>
                        </a:p>
                      </p:txBody>
                    </p:sp>
                    <p:sp>
                      <p:nvSpPr>
                        <p:cNvPr id="1106" name="Rectangle 568"/>
                        <p:cNvSpPr>
                          <a:spLocks noChangeArrowheads="1"/>
                        </p:cNvSpPr>
                        <p:nvPr/>
                      </p:nvSpPr>
                      <p:spPr bwMode="auto">
                        <a:xfrm>
                          <a:off x="3342" y="4072"/>
                          <a:ext cx="80" cy="96"/>
                        </a:xfrm>
                        <a:prstGeom prst="rect">
                          <a:avLst/>
                        </a:prstGeom>
                        <a:noFill/>
                        <a:ln w="9525">
                          <a:noFill/>
                          <a:miter lim="800000"/>
                          <a:headEnd/>
                          <a:tailEnd/>
                        </a:ln>
                      </p:spPr>
                      <p:txBody>
                        <a:bodyPr wrap="none" lIns="0" tIns="0" rIns="0" bIns="0">
                          <a:spAutoFit/>
                        </a:bodyPr>
                        <a:lstStyle/>
                        <a:p>
                          <a:pPr>
                            <a:defRPr/>
                          </a:pPr>
                          <a:r>
                            <a:rPr lang="es-ES_tradnl" sz="1000">
                              <a:solidFill>
                                <a:srgbClr val="000000"/>
                              </a:solidFill>
                              <a:effectLst/>
                              <a:latin typeface="Times" charset="0"/>
                            </a:rPr>
                            <a:t>84</a:t>
                          </a:r>
                          <a:endParaRPr lang="es-ES_tradnl" sz="2800">
                            <a:effectLst>
                              <a:outerShdw blurRad="38100" dist="38100" dir="2700000" algn="tl">
                                <a:srgbClr val="C0C0C0"/>
                              </a:outerShdw>
                            </a:effectLst>
                          </a:endParaRPr>
                        </a:p>
                      </p:txBody>
                    </p:sp>
                    <p:sp>
                      <p:nvSpPr>
                        <p:cNvPr id="1107" name="Rectangle 569"/>
                        <p:cNvSpPr>
                          <a:spLocks noChangeArrowheads="1"/>
                        </p:cNvSpPr>
                        <p:nvPr/>
                      </p:nvSpPr>
                      <p:spPr bwMode="auto">
                        <a:xfrm>
                          <a:off x="4033" y="4076"/>
                          <a:ext cx="80" cy="96"/>
                        </a:xfrm>
                        <a:prstGeom prst="rect">
                          <a:avLst/>
                        </a:prstGeom>
                        <a:noFill/>
                        <a:ln w="9525">
                          <a:noFill/>
                          <a:miter lim="800000"/>
                          <a:headEnd/>
                          <a:tailEnd/>
                        </a:ln>
                      </p:spPr>
                      <p:txBody>
                        <a:bodyPr wrap="none" lIns="0" tIns="0" rIns="0" bIns="0">
                          <a:spAutoFit/>
                        </a:bodyPr>
                        <a:lstStyle/>
                        <a:p>
                          <a:pPr>
                            <a:defRPr/>
                          </a:pPr>
                          <a:r>
                            <a:rPr lang="es-ES_tradnl" sz="1000">
                              <a:solidFill>
                                <a:srgbClr val="000000"/>
                              </a:solidFill>
                              <a:effectLst/>
                              <a:latin typeface="Times" charset="0"/>
                            </a:rPr>
                            <a:t>83</a:t>
                          </a:r>
                          <a:endParaRPr lang="es-ES_tradnl" sz="2800">
                            <a:effectLst>
                              <a:outerShdw blurRad="38100" dist="38100" dir="2700000" algn="tl">
                                <a:srgbClr val="C0C0C0"/>
                              </a:outerShdw>
                            </a:effectLst>
                          </a:endParaRPr>
                        </a:p>
                      </p:txBody>
                    </p:sp>
                    <p:sp>
                      <p:nvSpPr>
                        <p:cNvPr id="1108" name="Rectangle 570"/>
                        <p:cNvSpPr>
                          <a:spLocks noChangeArrowheads="1"/>
                        </p:cNvSpPr>
                        <p:nvPr/>
                      </p:nvSpPr>
                      <p:spPr bwMode="auto">
                        <a:xfrm>
                          <a:off x="4721" y="4076"/>
                          <a:ext cx="80" cy="96"/>
                        </a:xfrm>
                        <a:prstGeom prst="rect">
                          <a:avLst/>
                        </a:prstGeom>
                        <a:noFill/>
                        <a:ln w="9525">
                          <a:noFill/>
                          <a:miter lim="800000"/>
                          <a:headEnd/>
                          <a:tailEnd/>
                        </a:ln>
                      </p:spPr>
                      <p:txBody>
                        <a:bodyPr wrap="none" lIns="0" tIns="0" rIns="0" bIns="0">
                          <a:spAutoFit/>
                        </a:bodyPr>
                        <a:lstStyle/>
                        <a:p>
                          <a:pPr>
                            <a:defRPr/>
                          </a:pPr>
                          <a:r>
                            <a:rPr lang="es-ES_tradnl" sz="1000">
                              <a:solidFill>
                                <a:srgbClr val="000000"/>
                              </a:solidFill>
                              <a:effectLst/>
                              <a:latin typeface="Times" charset="0"/>
                            </a:rPr>
                            <a:t>82</a:t>
                          </a:r>
                          <a:endParaRPr lang="es-ES_tradnl" sz="2800">
                            <a:effectLst>
                              <a:outerShdw blurRad="38100" dist="38100" dir="2700000" algn="tl">
                                <a:srgbClr val="C0C0C0"/>
                              </a:outerShdw>
                            </a:effectLst>
                          </a:endParaRPr>
                        </a:p>
                      </p:txBody>
                    </p:sp>
                    <p:sp>
                      <p:nvSpPr>
                        <p:cNvPr id="1109" name="Rectangle 571"/>
                        <p:cNvSpPr>
                          <a:spLocks noChangeArrowheads="1"/>
                        </p:cNvSpPr>
                        <p:nvPr/>
                      </p:nvSpPr>
                      <p:spPr bwMode="auto">
                        <a:xfrm>
                          <a:off x="821" y="1173"/>
                          <a:ext cx="40" cy="96"/>
                        </a:xfrm>
                        <a:prstGeom prst="rect">
                          <a:avLst/>
                        </a:prstGeom>
                        <a:noFill/>
                        <a:ln w="9525">
                          <a:noFill/>
                          <a:miter lim="800000"/>
                          <a:headEnd/>
                          <a:tailEnd/>
                        </a:ln>
                      </p:spPr>
                      <p:txBody>
                        <a:bodyPr wrap="none" lIns="0" tIns="0" rIns="0" bIns="0">
                          <a:spAutoFit/>
                        </a:bodyPr>
                        <a:lstStyle/>
                        <a:p>
                          <a:pPr>
                            <a:defRPr/>
                          </a:pPr>
                          <a:r>
                            <a:rPr lang="es-ES_tradnl" sz="1000">
                              <a:solidFill>
                                <a:srgbClr val="000000"/>
                              </a:solidFill>
                              <a:effectLst/>
                              <a:latin typeface="Times" charset="0"/>
                            </a:rPr>
                            <a:t>o</a:t>
                          </a:r>
                          <a:endParaRPr lang="es-ES_tradnl" sz="2800">
                            <a:effectLst>
                              <a:outerShdw blurRad="38100" dist="38100" dir="2700000" algn="tl">
                                <a:srgbClr val="C0C0C0"/>
                              </a:outerShdw>
                            </a:effectLst>
                          </a:endParaRPr>
                        </a:p>
                      </p:txBody>
                    </p:sp>
                    <p:sp>
                      <p:nvSpPr>
                        <p:cNvPr id="1110" name="Rectangle 572"/>
                        <p:cNvSpPr>
                          <a:spLocks noChangeArrowheads="1"/>
                        </p:cNvSpPr>
                        <p:nvPr/>
                      </p:nvSpPr>
                      <p:spPr bwMode="auto">
                        <a:xfrm>
                          <a:off x="4119" y="4045"/>
                          <a:ext cx="40" cy="96"/>
                        </a:xfrm>
                        <a:prstGeom prst="rect">
                          <a:avLst/>
                        </a:prstGeom>
                        <a:noFill/>
                        <a:ln w="9525">
                          <a:noFill/>
                          <a:miter lim="800000"/>
                          <a:headEnd/>
                          <a:tailEnd/>
                        </a:ln>
                      </p:spPr>
                      <p:txBody>
                        <a:bodyPr wrap="none" lIns="0" tIns="0" rIns="0" bIns="0">
                          <a:spAutoFit/>
                        </a:bodyPr>
                        <a:lstStyle/>
                        <a:p>
                          <a:pPr>
                            <a:defRPr/>
                          </a:pPr>
                          <a:r>
                            <a:rPr lang="es-ES_tradnl" sz="1000">
                              <a:solidFill>
                                <a:srgbClr val="000000"/>
                              </a:solidFill>
                              <a:effectLst/>
                              <a:latin typeface="Times" charset="0"/>
                            </a:rPr>
                            <a:t>o</a:t>
                          </a:r>
                          <a:endParaRPr lang="es-ES_tradnl" sz="2800">
                            <a:effectLst>
                              <a:outerShdw blurRad="38100" dist="38100" dir="2700000" algn="tl">
                                <a:srgbClr val="C0C0C0"/>
                              </a:outerShdw>
                            </a:effectLst>
                          </a:endParaRPr>
                        </a:p>
                      </p:txBody>
                    </p:sp>
                    <p:sp>
                      <p:nvSpPr>
                        <p:cNvPr id="1111" name="Rectangle 573"/>
                        <p:cNvSpPr>
                          <a:spLocks noChangeArrowheads="1"/>
                        </p:cNvSpPr>
                        <p:nvPr/>
                      </p:nvSpPr>
                      <p:spPr bwMode="auto">
                        <a:xfrm>
                          <a:off x="3431" y="4037"/>
                          <a:ext cx="40" cy="96"/>
                        </a:xfrm>
                        <a:prstGeom prst="rect">
                          <a:avLst/>
                        </a:prstGeom>
                        <a:noFill/>
                        <a:ln w="9525">
                          <a:noFill/>
                          <a:miter lim="800000"/>
                          <a:headEnd/>
                          <a:tailEnd/>
                        </a:ln>
                      </p:spPr>
                      <p:txBody>
                        <a:bodyPr wrap="none" lIns="0" tIns="0" rIns="0" bIns="0">
                          <a:spAutoFit/>
                        </a:bodyPr>
                        <a:lstStyle/>
                        <a:p>
                          <a:pPr>
                            <a:defRPr/>
                          </a:pPr>
                          <a:r>
                            <a:rPr lang="es-ES_tradnl" sz="1000">
                              <a:solidFill>
                                <a:srgbClr val="000000"/>
                              </a:solidFill>
                              <a:effectLst/>
                              <a:latin typeface="Times" charset="0"/>
                            </a:rPr>
                            <a:t>o</a:t>
                          </a:r>
                          <a:endParaRPr lang="es-ES_tradnl" sz="2800">
                            <a:effectLst>
                              <a:outerShdw blurRad="38100" dist="38100" dir="2700000" algn="tl">
                                <a:srgbClr val="C0C0C0"/>
                              </a:outerShdw>
                            </a:effectLst>
                          </a:endParaRPr>
                        </a:p>
                      </p:txBody>
                    </p:sp>
                    <p:sp>
                      <p:nvSpPr>
                        <p:cNvPr id="1112" name="Rectangle 574"/>
                        <p:cNvSpPr>
                          <a:spLocks noChangeArrowheads="1"/>
                        </p:cNvSpPr>
                        <p:nvPr/>
                      </p:nvSpPr>
                      <p:spPr bwMode="auto">
                        <a:xfrm>
                          <a:off x="2736" y="4041"/>
                          <a:ext cx="40" cy="96"/>
                        </a:xfrm>
                        <a:prstGeom prst="rect">
                          <a:avLst/>
                        </a:prstGeom>
                        <a:noFill/>
                        <a:ln w="9525">
                          <a:noFill/>
                          <a:miter lim="800000"/>
                          <a:headEnd/>
                          <a:tailEnd/>
                        </a:ln>
                      </p:spPr>
                      <p:txBody>
                        <a:bodyPr wrap="none" lIns="0" tIns="0" rIns="0" bIns="0">
                          <a:spAutoFit/>
                        </a:bodyPr>
                        <a:lstStyle/>
                        <a:p>
                          <a:pPr>
                            <a:defRPr/>
                          </a:pPr>
                          <a:r>
                            <a:rPr lang="es-ES_tradnl" sz="1000">
                              <a:solidFill>
                                <a:srgbClr val="000000"/>
                              </a:solidFill>
                              <a:effectLst/>
                              <a:latin typeface="Times" charset="0"/>
                            </a:rPr>
                            <a:t>o</a:t>
                          </a:r>
                          <a:endParaRPr lang="es-ES_tradnl" sz="2800">
                            <a:effectLst>
                              <a:outerShdw blurRad="38100" dist="38100" dir="2700000" algn="tl">
                                <a:srgbClr val="C0C0C0"/>
                              </a:outerShdw>
                            </a:effectLst>
                          </a:endParaRPr>
                        </a:p>
                      </p:txBody>
                    </p:sp>
                    <p:sp>
                      <p:nvSpPr>
                        <p:cNvPr id="1113" name="Rectangle 575"/>
                        <p:cNvSpPr>
                          <a:spLocks noChangeArrowheads="1"/>
                        </p:cNvSpPr>
                        <p:nvPr/>
                      </p:nvSpPr>
                      <p:spPr bwMode="auto">
                        <a:xfrm>
                          <a:off x="2037" y="4041"/>
                          <a:ext cx="40" cy="96"/>
                        </a:xfrm>
                        <a:prstGeom prst="rect">
                          <a:avLst/>
                        </a:prstGeom>
                        <a:noFill/>
                        <a:ln w="9525">
                          <a:noFill/>
                          <a:miter lim="800000"/>
                          <a:headEnd/>
                          <a:tailEnd/>
                        </a:ln>
                      </p:spPr>
                      <p:txBody>
                        <a:bodyPr wrap="none" lIns="0" tIns="0" rIns="0" bIns="0">
                          <a:spAutoFit/>
                        </a:bodyPr>
                        <a:lstStyle/>
                        <a:p>
                          <a:pPr>
                            <a:defRPr/>
                          </a:pPr>
                          <a:r>
                            <a:rPr lang="es-ES_tradnl" sz="1000">
                              <a:solidFill>
                                <a:srgbClr val="000000"/>
                              </a:solidFill>
                              <a:effectLst/>
                              <a:latin typeface="Times" charset="0"/>
                            </a:rPr>
                            <a:t>o</a:t>
                          </a:r>
                          <a:endParaRPr lang="es-ES_tradnl" sz="2800">
                            <a:effectLst>
                              <a:outerShdw blurRad="38100" dist="38100" dir="2700000" algn="tl">
                                <a:srgbClr val="C0C0C0"/>
                              </a:outerShdw>
                            </a:effectLst>
                          </a:endParaRPr>
                        </a:p>
                      </p:txBody>
                    </p:sp>
                    <p:sp>
                      <p:nvSpPr>
                        <p:cNvPr id="1114" name="Rectangle 576"/>
                        <p:cNvSpPr>
                          <a:spLocks noChangeArrowheads="1"/>
                        </p:cNvSpPr>
                        <p:nvPr/>
                      </p:nvSpPr>
                      <p:spPr bwMode="auto">
                        <a:xfrm>
                          <a:off x="1342" y="4053"/>
                          <a:ext cx="40" cy="96"/>
                        </a:xfrm>
                        <a:prstGeom prst="rect">
                          <a:avLst/>
                        </a:prstGeom>
                        <a:noFill/>
                        <a:ln w="9525">
                          <a:noFill/>
                          <a:miter lim="800000"/>
                          <a:headEnd/>
                          <a:tailEnd/>
                        </a:ln>
                      </p:spPr>
                      <p:txBody>
                        <a:bodyPr wrap="none" lIns="0" tIns="0" rIns="0" bIns="0">
                          <a:spAutoFit/>
                        </a:bodyPr>
                        <a:lstStyle/>
                        <a:p>
                          <a:pPr>
                            <a:defRPr/>
                          </a:pPr>
                          <a:r>
                            <a:rPr lang="es-ES_tradnl" sz="1000">
                              <a:solidFill>
                                <a:srgbClr val="000000"/>
                              </a:solidFill>
                              <a:effectLst/>
                              <a:latin typeface="Times" charset="0"/>
                            </a:rPr>
                            <a:t>o</a:t>
                          </a:r>
                          <a:endParaRPr lang="es-ES_tradnl" sz="2800">
                            <a:effectLst>
                              <a:outerShdw blurRad="38100" dist="38100" dir="2700000" algn="tl">
                                <a:srgbClr val="C0C0C0"/>
                              </a:outerShdw>
                            </a:effectLst>
                          </a:endParaRPr>
                        </a:p>
                      </p:txBody>
                    </p:sp>
                    <p:sp>
                      <p:nvSpPr>
                        <p:cNvPr id="1115" name="Rectangle 577"/>
                        <p:cNvSpPr>
                          <a:spLocks noChangeArrowheads="1"/>
                        </p:cNvSpPr>
                        <p:nvPr/>
                      </p:nvSpPr>
                      <p:spPr bwMode="auto">
                        <a:xfrm>
                          <a:off x="813" y="3305"/>
                          <a:ext cx="40" cy="96"/>
                        </a:xfrm>
                        <a:prstGeom prst="rect">
                          <a:avLst/>
                        </a:prstGeom>
                        <a:noFill/>
                        <a:ln w="9525">
                          <a:noFill/>
                          <a:miter lim="800000"/>
                          <a:headEnd/>
                          <a:tailEnd/>
                        </a:ln>
                      </p:spPr>
                      <p:txBody>
                        <a:bodyPr wrap="none" lIns="0" tIns="0" rIns="0" bIns="0">
                          <a:spAutoFit/>
                        </a:bodyPr>
                        <a:lstStyle/>
                        <a:p>
                          <a:pPr>
                            <a:defRPr/>
                          </a:pPr>
                          <a:r>
                            <a:rPr lang="es-ES_tradnl" sz="1000">
                              <a:solidFill>
                                <a:srgbClr val="000000"/>
                              </a:solidFill>
                              <a:effectLst/>
                              <a:latin typeface="Times" charset="0"/>
                            </a:rPr>
                            <a:t>o</a:t>
                          </a:r>
                          <a:endParaRPr lang="es-ES_tradnl" sz="2800">
                            <a:effectLst>
                              <a:outerShdw blurRad="38100" dist="38100" dir="2700000" algn="tl">
                                <a:srgbClr val="C0C0C0"/>
                              </a:outerShdw>
                            </a:effectLst>
                          </a:endParaRPr>
                        </a:p>
                      </p:txBody>
                    </p:sp>
                    <p:sp>
                      <p:nvSpPr>
                        <p:cNvPr id="1116" name="Rectangle 578"/>
                        <p:cNvSpPr>
                          <a:spLocks noChangeArrowheads="1"/>
                        </p:cNvSpPr>
                        <p:nvPr/>
                      </p:nvSpPr>
                      <p:spPr bwMode="auto">
                        <a:xfrm>
                          <a:off x="817" y="2591"/>
                          <a:ext cx="40" cy="96"/>
                        </a:xfrm>
                        <a:prstGeom prst="rect">
                          <a:avLst/>
                        </a:prstGeom>
                        <a:noFill/>
                        <a:ln w="9525">
                          <a:noFill/>
                          <a:miter lim="800000"/>
                          <a:headEnd/>
                          <a:tailEnd/>
                        </a:ln>
                      </p:spPr>
                      <p:txBody>
                        <a:bodyPr wrap="none" lIns="0" tIns="0" rIns="0" bIns="0">
                          <a:spAutoFit/>
                        </a:bodyPr>
                        <a:lstStyle/>
                        <a:p>
                          <a:pPr>
                            <a:defRPr/>
                          </a:pPr>
                          <a:r>
                            <a:rPr lang="es-ES_tradnl" sz="1000">
                              <a:solidFill>
                                <a:srgbClr val="000000"/>
                              </a:solidFill>
                              <a:effectLst/>
                              <a:latin typeface="Times" charset="0"/>
                            </a:rPr>
                            <a:t>o</a:t>
                          </a:r>
                          <a:endParaRPr lang="es-ES_tradnl" sz="2800">
                            <a:effectLst>
                              <a:outerShdw blurRad="38100" dist="38100" dir="2700000" algn="tl">
                                <a:srgbClr val="C0C0C0"/>
                              </a:outerShdw>
                            </a:effectLst>
                          </a:endParaRPr>
                        </a:p>
                      </p:txBody>
                    </p:sp>
                    <p:sp>
                      <p:nvSpPr>
                        <p:cNvPr id="1117" name="Rectangle 579"/>
                        <p:cNvSpPr>
                          <a:spLocks noChangeArrowheads="1"/>
                        </p:cNvSpPr>
                        <p:nvPr/>
                      </p:nvSpPr>
                      <p:spPr bwMode="auto">
                        <a:xfrm>
                          <a:off x="817" y="1886"/>
                          <a:ext cx="40" cy="96"/>
                        </a:xfrm>
                        <a:prstGeom prst="rect">
                          <a:avLst/>
                        </a:prstGeom>
                        <a:noFill/>
                        <a:ln w="9525">
                          <a:noFill/>
                          <a:miter lim="800000"/>
                          <a:headEnd/>
                          <a:tailEnd/>
                        </a:ln>
                      </p:spPr>
                      <p:txBody>
                        <a:bodyPr wrap="none" lIns="0" tIns="0" rIns="0" bIns="0">
                          <a:spAutoFit/>
                        </a:bodyPr>
                        <a:lstStyle/>
                        <a:p>
                          <a:pPr>
                            <a:defRPr/>
                          </a:pPr>
                          <a:r>
                            <a:rPr lang="es-ES_tradnl" sz="1000">
                              <a:solidFill>
                                <a:srgbClr val="000000"/>
                              </a:solidFill>
                              <a:effectLst/>
                              <a:latin typeface="Times" charset="0"/>
                            </a:rPr>
                            <a:t>o</a:t>
                          </a:r>
                          <a:endParaRPr lang="es-ES_tradnl" sz="2800">
                            <a:effectLst>
                              <a:outerShdw blurRad="38100" dist="38100" dir="2700000" algn="tl">
                                <a:srgbClr val="C0C0C0"/>
                              </a:outerShdw>
                            </a:effectLst>
                          </a:endParaRPr>
                        </a:p>
                      </p:txBody>
                    </p:sp>
                    <p:sp>
                      <p:nvSpPr>
                        <p:cNvPr id="1118" name="Rectangle 580"/>
                        <p:cNvSpPr>
                          <a:spLocks noChangeArrowheads="1"/>
                        </p:cNvSpPr>
                        <p:nvPr/>
                      </p:nvSpPr>
                      <p:spPr bwMode="auto">
                        <a:xfrm>
                          <a:off x="4799" y="4053"/>
                          <a:ext cx="40" cy="96"/>
                        </a:xfrm>
                        <a:prstGeom prst="rect">
                          <a:avLst/>
                        </a:prstGeom>
                        <a:noFill/>
                        <a:ln w="9525">
                          <a:noFill/>
                          <a:miter lim="800000"/>
                          <a:headEnd/>
                          <a:tailEnd/>
                        </a:ln>
                      </p:spPr>
                      <p:txBody>
                        <a:bodyPr wrap="none" lIns="0" tIns="0" rIns="0" bIns="0">
                          <a:spAutoFit/>
                        </a:bodyPr>
                        <a:lstStyle/>
                        <a:p>
                          <a:pPr>
                            <a:defRPr/>
                          </a:pPr>
                          <a:r>
                            <a:rPr lang="es-ES_tradnl" sz="1000">
                              <a:solidFill>
                                <a:srgbClr val="000000"/>
                              </a:solidFill>
                              <a:effectLst/>
                              <a:latin typeface="Times" charset="0"/>
                            </a:rPr>
                            <a:t>o</a:t>
                          </a:r>
                          <a:endParaRPr lang="es-ES_tradnl" sz="2800">
                            <a:effectLst>
                              <a:outerShdw blurRad="38100" dist="38100" dir="2700000" algn="tl">
                                <a:srgbClr val="C0C0C0"/>
                              </a:outerShdw>
                            </a:effectLst>
                          </a:endParaRPr>
                        </a:p>
                      </p:txBody>
                    </p:sp>
                    <p:sp>
                      <p:nvSpPr>
                        <p:cNvPr id="1119" name="Rectangle 581"/>
                        <p:cNvSpPr>
                          <a:spLocks noChangeArrowheads="1"/>
                        </p:cNvSpPr>
                        <p:nvPr/>
                      </p:nvSpPr>
                      <p:spPr bwMode="auto">
                        <a:xfrm>
                          <a:off x="1000" y="770"/>
                          <a:ext cx="144" cy="86"/>
                        </a:xfrm>
                        <a:prstGeom prst="rect">
                          <a:avLst/>
                        </a:prstGeom>
                        <a:noFill/>
                        <a:ln w="9525">
                          <a:noFill/>
                          <a:miter lim="800000"/>
                          <a:headEnd/>
                          <a:tailEnd/>
                        </a:ln>
                      </p:spPr>
                      <p:txBody>
                        <a:bodyPr wrap="none" lIns="0" tIns="0" rIns="0" bIns="0">
                          <a:spAutoFit/>
                        </a:bodyPr>
                        <a:lstStyle/>
                        <a:p>
                          <a:pPr>
                            <a:defRPr/>
                          </a:pPr>
                          <a:r>
                            <a:rPr lang="es-ES_tradnl" sz="900">
                              <a:solidFill>
                                <a:srgbClr val="000000"/>
                              </a:solidFill>
                              <a:effectLst/>
                              <a:latin typeface="Times" charset="0"/>
                            </a:rPr>
                            <a:t>1992</a:t>
                          </a:r>
                          <a:endParaRPr lang="es-ES_tradnl" sz="2800">
                            <a:effectLst>
                              <a:outerShdw blurRad="38100" dist="38100" dir="2700000" algn="tl">
                                <a:srgbClr val="C0C0C0"/>
                              </a:outerShdw>
                            </a:effectLst>
                          </a:endParaRPr>
                        </a:p>
                      </p:txBody>
                    </p:sp>
                    <p:sp>
                      <p:nvSpPr>
                        <p:cNvPr id="1120" name="Rectangle 582"/>
                        <p:cNvSpPr>
                          <a:spLocks noChangeArrowheads="1"/>
                        </p:cNvSpPr>
                        <p:nvPr/>
                      </p:nvSpPr>
                      <p:spPr bwMode="auto">
                        <a:xfrm>
                          <a:off x="4080" y="1892"/>
                          <a:ext cx="204" cy="96"/>
                        </a:xfrm>
                        <a:prstGeom prst="rect">
                          <a:avLst/>
                        </a:prstGeom>
                        <a:noFill/>
                        <a:ln w="9525">
                          <a:noFill/>
                          <a:miter lim="800000"/>
                          <a:headEnd/>
                          <a:tailEnd/>
                        </a:ln>
                      </p:spPr>
                      <p:txBody>
                        <a:bodyPr wrap="none" lIns="0" tIns="0" rIns="0" bIns="0">
                          <a:spAutoFit/>
                        </a:bodyPr>
                        <a:lstStyle/>
                        <a:p>
                          <a:pPr>
                            <a:defRPr/>
                          </a:pPr>
                          <a:r>
                            <a:rPr lang="es-ES_tradnl" sz="1000" i="1">
                              <a:solidFill>
                                <a:srgbClr val="000000"/>
                              </a:solidFill>
                              <a:effectLst/>
                              <a:latin typeface="Times" charset="0"/>
                            </a:rPr>
                            <a:t>Limon</a:t>
                          </a:r>
                          <a:endParaRPr lang="es-ES_tradnl" sz="2800">
                            <a:effectLst>
                              <a:outerShdw blurRad="38100" dist="38100" dir="2700000" algn="tl">
                                <a:srgbClr val="C0C0C0"/>
                              </a:outerShdw>
                            </a:effectLst>
                          </a:endParaRPr>
                        </a:p>
                      </p:txBody>
                    </p:sp>
                    <p:sp>
                      <p:nvSpPr>
                        <p:cNvPr id="1121" name="Rectangle 583"/>
                        <p:cNvSpPr>
                          <a:spLocks noChangeArrowheads="1"/>
                        </p:cNvSpPr>
                        <p:nvPr/>
                      </p:nvSpPr>
                      <p:spPr bwMode="auto">
                        <a:xfrm>
                          <a:off x="4028" y="1968"/>
                          <a:ext cx="38" cy="38"/>
                        </a:xfrm>
                        <a:prstGeom prst="rect">
                          <a:avLst/>
                        </a:prstGeom>
                        <a:solidFill>
                          <a:srgbClr val="000000"/>
                        </a:solidFill>
                        <a:ln w="9525">
                          <a:noFill/>
                          <a:miter lim="800000"/>
                          <a:headEnd/>
                          <a:tailEnd/>
                        </a:ln>
                      </p:spPr>
                      <p:txBody>
                        <a:bodyPr/>
                        <a:lstStyle/>
                        <a:p>
                          <a:pPr>
                            <a:defRPr/>
                          </a:pPr>
                          <a:endParaRPr lang="en-US"/>
                        </a:p>
                      </p:txBody>
                    </p:sp>
                    <p:sp>
                      <p:nvSpPr>
                        <p:cNvPr id="1122" name="Rectangle 584"/>
                        <p:cNvSpPr>
                          <a:spLocks noChangeArrowheads="1"/>
                        </p:cNvSpPr>
                        <p:nvPr/>
                      </p:nvSpPr>
                      <p:spPr bwMode="auto">
                        <a:xfrm>
                          <a:off x="4031" y="1968"/>
                          <a:ext cx="28" cy="7"/>
                        </a:xfrm>
                        <a:prstGeom prst="rect">
                          <a:avLst/>
                        </a:prstGeom>
                        <a:solidFill>
                          <a:srgbClr val="000000"/>
                        </a:solidFill>
                        <a:ln w="9525">
                          <a:noFill/>
                          <a:miter lim="800000"/>
                          <a:headEnd/>
                          <a:tailEnd/>
                        </a:ln>
                      </p:spPr>
                      <p:txBody>
                        <a:bodyPr/>
                        <a:lstStyle/>
                        <a:p>
                          <a:pPr>
                            <a:defRPr/>
                          </a:pPr>
                          <a:endParaRPr lang="en-US"/>
                        </a:p>
                      </p:txBody>
                    </p:sp>
                    <p:sp>
                      <p:nvSpPr>
                        <p:cNvPr id="1123" name="Rectangle 585"/>
                        <p:cNvSpPr>
                          <a:spLocks noChangeArrowheads="1"/>
                        </p:cNvSpPr>
                        <p:nvPr/>
                      </p:nvSpPr>
                      <p:spPr bwMode="auto">
                        <a:xfrm>
                          <a:off x="4059" y="1999"/>
                          <a:ext cx="7" cy="3"/>
                        </a:xfrm>
                        <a:prstGeom prst="rect">
                          <a:avLst/>
                        </a:prstGeom>
                        <a:solidFill>
                          <a:srgbClr val="000000"/>
                        </a:solidFill>
                        <a:ln w="9525">
                          <a:noFill/>
                          <a:miter lim="800000"/>
                          <a:headEnd/>
                          <a:tailEnd/>
                        </a:ln>
                      </p:spPr>
                      <p:txBody>
                        <a:bodyPr/>
                        <a:lstStyle/>
                        <a:p>
                          <a:pPr>
                            <a:defRPr/>
                          </a:pPr>
                          <a:endParaRPr lang="en-US"/>
                        </a:p>
                      </p:txBody>
                    </p:sp>
                    <p:sp>
                      <p:nvSpPr>
                        <p:cNvPr id="1124" name="Rectangle 586"/>
                        <p:cNvSpPr>
                          <a:spLocks noChangeArrowheads="1"/>
                        </p:cNvSpPr>
                        <p:nvPr/>
                      </p:nvSpPr>
                      <p:spPr bwMode="auto">
                        <a:xfrm>
                          <a:off x="4037" y="1999"/>
                          <a:ext cx="26" cy="7"/>
                        </a:xfrm>
                        <a:prstGeom prst="rect">
                          <a:avLst/>
                        </a:prstGeom>
                        <a:solidFill>
                          <a:srgbClr val="000000"/>
                        </a:solidFill>
                        <a:ln w="9525">
                          <a:noFill/>
                          <a:miter lim="800000"/>
                          <a:headEnd/>
                          <a:tailEnd/>
                        </a:ln>
                      </p:spPr>
                      <p:txBody>
                        <a:bodyPr/>
                        <a:lstStyle/>
                        <a:p>
                          <a:pPr>
                            <a:defRPr/>
                          </a:pPr>
                          <a:endParaRPr lang="en-US"/>
                        </a:p>
                      </p:txBody>
                    </p:sp>
                    <p:sp>
                      <p:nvSpPr>
                        <p:cNvPr id="1125" name="Freeform 587"/>
                        <p:cNvSpPr>
                          <a:spLocks/>
                        </p:cNvSpPr>
                        <p:nvPr/>
                      </p:nvSpPr>
                      <p:spPr bwMode="auto">
                        <a:xfrm>
                          <a:off x="4059" y="1999"/>
                          <a:ext cx="7" cy="7"/>
                        </a:xfrm>
                        <a:custGeom>
                          <a:avLst/>
                          <a:gdLst/>
                          <a:ahLst/>
                          <a:cxnLst>
                            <a:cxn ang="0">
                              <a:pos x="4" y="7"/>
                            </a:cxn>
                            <a:cxn ang="0">
                              <a:pos x="7" y="3"/>
                            </a:cxn>
                            <a:cxn ang="0">
                              <a:pos x="0" y="3"/>
                            </a:cxn>
                            <a:cxn ang="0">
                              <a:pos x="4" y="0"/>
                            </a:cxn>
                            <a:cxn ang="0">
                              <a:pos x="4" y="7"/>
                            </a:cxn>
                          </a:cxnLst>
                          <a:rect l="0" t="0" r="r" b="b"/>
                          <a:pathLst>
                            <a:path w="7" h="7">
                              <a:moveTo>
                                <a:pt x="4" y="7"/>
                              </a:moveTo>
                              <a:lnTo>
                                <a:pt x="7" y="3"/>
                              </a:lnTo>
                              <a:lnTo>
                                <a:pt x="0" y="3"/>
                              </a:lnTo>
                              <a:lnTo>
                                <a:pt x="4" y="0"/>
                              </a:lnTo>
                              <a:lnTo>
                                <a:pt x="4" y="7"/>
                              </a:lnTo>
                              <a:close/>
                            </a:path>
                          </a:pathLst>
                        </a:custGeom>
                        <a:solidFill>
                          <a:srgbClr val="000000"/>
                        </a:solidFill>
                        <a:ln w="9525">
                          <a:noFill/>
                          <a:round/>
                          <a:headEnd/>
                          <a:tailEnd/>
                        </a:ln>
                      </p:spPr>
                      <p:txBody>
                        <a:bodyPr/>
                        <a:lstStyle/>
                        <a:p>
                          <a:pPr>
                            <a:defRPr/>
                          </a:pPr>
                          <a:endParaRPr lang="en-US"/>
                        </a:p>
                      </p:txBody>
                    </p:sp>
                    <p:sp>
                      <p:nvSpPr>
                        <p:cNvPr id="1126" name="Rectangle 588"/>
                        <p:cNvSpPr>
                          <a:spLocks noChangeArrowheads="1"/>
                        </p:cNvSpPr>
                        <p:nvPr/>
                      </p:nvSpPr>
                      <p:spPr bwMode="auto">
                        <a:xfrm>
                          <a:off x="4028" y="1971"/>
                          <a:ext cx="7" cy="6"/>
                        </a:xfrm>
                        <a:prstGeom prst="rect">
                          <a:avLst/>
                        </a:prstGeom>
                        <a:solidFill>
                          <a:srgbClr val="000000"/>
                        </a:solidFill>
                        <a:ln w="9525">
                          <a:noFill/>
                          <a:miter lim="800000"/>
                          <a:headEnd/>
                          <a:tailEnd/>
                        </a:ln>
                      </p:spPr>
                      <p:txBody>
                        <a:bodyPr/>
                        <a:lstStyle/>
                        <a:p>
                          <a:pPr>
                            <a:defRPr/>
                          </a:pPr>
                          <a:endParaRPr lang="en-US"/>
                        </a:p>
                      </p:txBody>
                    </p:sp>
                    <p:sp>
                      <p:nvSpPr>
                        <p:cNvPr id="1127" name="Line 589"/>
                        <p:cNvSpPr>
                          <a:spLocks noChangeShapeType="1"/>
                        </p:cNvSpPr>
                        <p:nvPr/>
                      </p:nvSpPr>
                      <p:spPr bwMode="auto">
                        <a:xfrm flipH="1">
                          <a:off x="2027" y="2313"/>
                          <a:ext cx="132" cy="116"/>
                        </a:xfrm>
                        <a:prstGeom prst="line">
                          <a:avLst/>
                        </a:prstGeom>
                        <a:noFill/>
                        <a:ln w="33338">
                          <a:solidFill>
                            <a:srgbClr val="000000"/>
                          </a:solidFill>
                          <a:round/>
                          <a:headEnd/>
                          <a:tailEnd/>
                        </a:ln>
                      </p:spPr>
                      <p:txBody>
                        <a:bodyPr/>
                        <a:lstStyle/>
                        <a:p>
                          <a:pPr>
                            <a:defRPr/>
                          </a:pPr>
                          <a:endParaRPr lang="en-US"/>
                        </a:p>
                      </p:txBody>
                    </p:sp>
                    <p:sp>
                      <p:nvSpPr>
                        <p:cNvPr id="1128" name="Rectangle 590"/>
                        <p:cNvSpPr>
                          <a:spLocks noChangeArrowheads="1"/>
                        </p:cNvSpPr>
                        <p:nvPr/>
                      </p:nvSpPr>
                      <p:spPr bwMode="auto">
                        <a:xfrm>
                          <a:off x="1815" y="2368"/>
                          <a:ext cx="165" cy="96"/>
                        </a:xfrm>
                        <a:prstGeom prst="rect">
                          <a:avLst/>
                        </a:prstGeom>
                        <a:noFill/>
                        <a:ln w="9525">
                          <a:noFill/>
                          <a:miter lim="800000"/>
                          <a:headEnd/>
                          <a:tailEnd/>
                        </a:ln>
                      </p:spPr>
                      <p:txBody>
                        <a:bodyPr wrap="none" lIns="0" tIns="0" rIns="0" bIns="0">
                          <a:spAutoFit/>
                        </a:bodyPr>
                        <a:lstStyle/>
                        <a:p>
                          <a:pPr>
                            <a:defRPr/>
                          </a:pPr>
                          <a:r>
                            <a:rPr lang="es-ES_tradnl" sz="1000" b="1" i="1">
                              <a:solidFill>
                                <a:srgbClr val="000000"/>
                              </a:solidFill>
                              <a:effectLst/>
                              <a:latin typeface="Times" charset="0"/>
                            </a:rPr>
                            <a:t>ODP</a:t>
                          </a:r>
                          <a:endParaRPr lang="es-ES_tradnl" sz="2800">
                            <a:effectLst>
                              <a:outerShdw blurRad="38100" dist="38100" dir="2700000" algn="tl">
                                <a:srgbClr val="C0C0C0"/>
                              </a:outerShdw>
                            </a:effectLst>
                          </a:endParaRPr>
                        </a:p>
                      </p:txBody>
                    </p:sp>
                    <p:sp>
                      <p:nvSpPr>
                        <p:cNvPr id="1129" name="Rectangle 591"/>
                        <p:cNvSpPr>
                          <a:spLocks noChangeArrowheads="1"/>
                        </p:cNvSpPr>
                        <p:nvPr/>
                      </p:nvSpPr>
                      <p:spPr bwMode="auto">
                        <a:xfrm>
                          <a:off x="1815" y="2462"/>
                          <a:ext cx="265" cy="96"/>
                        </a:xfrm>
                        <a:prstGeom prst="rect">
                          <a:avLst/>
                        </a:prstGeom>
                        <a:noFill/>
                        <a:ln w="9525">
                          <a:noFill/>
                          <a:miter lim="800000"/>
                          <a:headEnd/>
                          <a:tailEnd/>
                        </a:ln>
                      </p:spPr>
                      <p:txBody>
                        <a:bodyPr wrap="none" lIns="0" tIns="0" rIns="0" bIns="0">
                          <a:spAutoFit/>
                        </a:bodyPr>
                        <a:lstStyle/>
                        <a:p>
                          <a:pPr>
                            <a:defRPr/>
                          </a:pPr>
                          <a:r>
                            <a:rPr lang="es-ES_tradnl" sz="1000" b="1" i="1">
                              <a:solidFill>
                                <a:srgbClr val="000000"/>
                              </a:solidFill>
                              <a:effectLst/>
                              <a:latin typeface="Times" charset="0"/>
                            </a:rPr>
                            <a:t>Leg 170</a:t>
                          </a:r>
                          <a:endParaRPr lang="es-ES_tradnl" sz="2800">
                            <a:effectLst>
                              <a:outerShdw blurRad="38100" dist="38100" dir="2700000" algn="tl">
                                <a:srgbClr val="C0C0C0"/>
                              </a:outerShdw>
                            </a:effectLst>
                          </a:endParaRPr>
                        </a:p>
                      </p:txBody>
                    </p:sp>
                    <p:sp>
                      <p:nvSpPr>
                        <p:cNvPr id="1130" name="Arc 592"/>
                        <p:cNvSpPr>
                          <a:spLocks/>
                        </p:cNvSpPr>
                        <p:nvPr/>
                      </p:nvSpPr>
                      <p:spPr bwMode="auto">
                        <a:xfrm>
                          <a:off x="2766" y="2107"/>
                          <a:ext cx="31" cy="47"/>
                        </a:xfrm>
                        <a:custGeom>
                          <a:avLst/>
                          <a:gdLst>
                            <a:gd name="G0" fmla="+- 3225 0 0"/>
                            <a:gd name="G1" fmla="+- 21600 0 0"/>
                            <a:gd name="G2" fmla="+- 21600 0 0"/>
                            <a:gd name="T0" fmla="*/ 0 w 14251"/>
                            <a:gd name="T1" fmla="*/ 242 h 21600"/>
                            <a:gd name="T2" fmla="*/ 14251 w 14251"/>
                            <a:gd name="T3" fmla="*/ 3026 h 21600"/>
                            <a:gd name="T4" fmla="*/ 3225 w 14251"/>
                            <a:gd name="T5" fmla="*/ 21600 h 21600"/>
                          </a:gdLst>
                          <a:ahLst/>
                          <a:cxnLst>
                            <a:cxn ang="0">
                              <a:pos x="T0" y="T1"/>
                            </a:cxn>
                            <a:cxn ang="0">
                              <a:pos x="T2" y="T3"/>
                            </a:cxn>
                            <a:cxn ang="0">
                              <a:pos x="T4" y="T5"/>
                            </a:cxn>
                          </a:cxnLst>
                          <a:rect l="0" t="0" r="r" b="b"/>
                          <a:pathLst>
                            <a:path w="14251" h="21600" fill="none" extrusionOk="0">
                              <a:moveTo>
                                <a:pt x="0" y="242"/>
                              </a:moveTo>
                              <a:cubicBezTo>
                                <a:pt x="1067" y="80"/>
                                <a:pt x="2145" y="-1"/>
                                <a:pt x="3225" y="0"/>
                              </a:cubicBezTo>
                              <a:cubicBezTo>
                                <a:pt x="7105" y="0"/>
                                <a:pt x="10914" y="1045"/>
                                <a:pt x="14250" y="3026"/>
                              </a:cubicBezTo>
                            </a:path>
                            <a:path w="14251" h="21600" stroke="0" extrusionOk="0">
                              <a:moveTo>
                                <a:pt x="0" y="242"/>
                              </a:moveTo>
                              <a:cubicBezTo>
                                <a:pt x="1067" y="80"/>
                                <a:pt x="2145" y="-1"/>
                                <a:pt x="3225" y="0"/>
                              </a:cubicBezTo>
                              <a:cubicBezTo>
                                <a:pt x="7105" y="0"/>
                                <a:pt x="10914" y="1045"/>
                                <a:pt x="14250" y="3026"/>
                              </a:cubicBezTo>
                              <a:lnTo>
                                <a:pt x="3225" y="21600"/>
                              </a:lnTo>
                              <a:close/>
                            </a:path>
                          </a:pathLst>
                        </a:custGeom>
                        <a:solidFill>
                          <a:srgbClr val="000000"/>
                        </a:solidFill>
                        <a:ln w="9525">
                          <a:noFill/>
                          <a:round/>
                          <a:headEnd/>
                          <a:tailEnd/>
                        </a:ln>
                      </p:spPr>
                      <p:txBody>
                        <a:bodyPr/>
                        <a:lstStyle/>
                        <a:p>
                          <a:pPr>
                            <a:defRPr/>
                          </a:pPr>
                          <a:endParaRPr lang="en-US"/>
                        </a:p>
                      </p:txBody>
                    </p:sp>
                    <p:sp>
                      <p:nvSpPr>
                        <p:cNvPr id="1131" name="Line 593"/>
                        <p:cNvSpPr>
                          <a:spLocks noChangeShapeType="1"/>
                        </p:cNvSpPr>
                        <p:nvPr/>
                      </p:nvSpPr>
                      <p:spPr bwMode="auto">
                        <a:xfrm flipH="1">
                          <a:off x="2781" y="1909"/>
                          <a:ext cx="39" cy="200"/>
                        </a:xfrm>
                        <a:prstGeom prst="line">
                          <a:avLst/>
                        </a:prstGeom>
                        <a:noFill/>
                        <a:ln w="6350">
                          <a:solidFill>
                            <a:srgbClr val="000000"/>
                          </a:solidFill>
                          <a:round/>
                          <a:headEnd/>
                          <a:tailEnd/>
                        </a:ln>
                      </p:spPr>
                      <p:txBody>
                        <a:bodyPr/>
                        <a:lstStyle/>
                        <a:p>
                          <a:pPr>
                            <a:defRPr/>
                          </a:pPr>
                          <a:endParaRPr lang="en-US"/>
                        </a:p>
                      </p:txBody>
                    </p:sp>
                    <p:sp>
                      <p:nvSpPr>
                        <p:cNvPr id="1132" name="Rectangle 594"/>
                        <p:cNvSpPr>
                          <a:spLocks noChangeArrowheads="1"/>
                        </p:cNvSpPr>
                        <p:nvPr/>
                      </p:nvSpPr>
                      <p:spPr bwMode="auto">
                        <a:xfrm rot="18420000">
                          <a:off x="2998" y="1533"/>
                          <a:ext cx="197" cy="115"/>
                        </a:xfrm>
                        <a:prstGeom prst="rect">
                          <a:avLst/>
                        </a:prstGeom>
                        <a:noFill/>
                        <a:ln w="9525">
                          <a:noFill/>
                          <a:miter lim="800000"/>
                          <a:headEnd/>
                          <a:tailEnd/>
                        </a:ln>
                      </p:spPr>
                      <p:txBody>
                        <a:bodyPr wrap="none" lIns="0" tIns="0" rIns="0" bIns="0">
                          <a:spAutoFit/>
                        </a:bodyPr>
                        <a:lstStyle/>
                        <a:p>
                          <a:pPr>
                            <a:defRPr/>
                          </a:pPr>
                          <a:r>
                            <a:rPr lang="es-ES_tradnl" sz="1200" b="1">
                              <a:solidFill>
                                <a:srgbClr val="000000"/>
                              </a:solidFill>
                              <a:effectLst/>
                              <a:latin typeface="Times" charset="0"/>
                            </a:rPr>
                            <a:t>QSC</a:t>
                          </a:r>
                          <a:endParaRPr lang="es-ES_tradnl" sz="2800">
                            <a:effectLst>
                              <a:outerShdw blurRad="38100" dist="38100" dir="2700000" algn="tl">
                                <a:srgbClr val="C0C0C0"/>
                              </a:outerShdw>
                            </a:effectLst>
                          </a:endParaRPr>
                        </a:p>
                      </p:txBody>
                    </p:sp>
                    <p:sp>
                      <p:nvSpPr>
                        <p:cNvPr id="1133" name="Rectangle 595"/>
                        <p:cNvSpPr>
                          <a:spLocks noChangeArrowheads="1"/>
                        </p:cNvSpPr>
                        <p:nvPr/>
                      </p:nvSpPr>
                      <p:spPr bwMode="auto">
                        <a:xfrm>
                          <a:off x="1174" y="1124"/>
                          <a:ext cx="624" cy="86"/>
                        </a:xfrm>
                        <a:prstGeom prst="rect">
                          <a:avLst/>
                        </a:prstGeom>
                        <a:noFill/>
                        <a:ln w="9525">
                          <a:noFill/>
                          <a:miter lim="800000"/>
                          <a:headEnd/>
                          <a:tailEnd/>
                        </a:ln>
                      </p:spPr>
                      <p:txBody>
                        <a:bodyPr wrap="none" lIns="0" tIns="0" rIns="0" bIns="0">
                          <a:spAutoFit/>
                        </a:bodyPr>
                        <a:lstStyle/>
                        <a:p>
                          <a:pPr>
                            <a:defRPr/>
                          </a:pPr>
                          <a:r>
                            <a:rPr lang="es-ES_tradnl" sz="900" i="1">
                              <a:solidFill>
                                <a:srgbClr val="000000"/>
                              </a:solidFill>
                              <a:effectLst/>
                              <a:latin typeface="Times" charset="0"/>
                            </a:rPr>
                            <a:t>Nicaragua-Papagayo</a:t>
                          </a:r>
                          <a:endParaRPr lang="es-ES_tradnl" sz="2800">
                            <a:effectLst>
                              <a:outerShdw blurRad="38100" dist="38100" dir="2700000" algn="tl">
                                <a:srgbClr val="C0C0C0"/>
                              </a:outerShdw>
                            </a:effectLst>
                          </a:endParaRPr>
                        </a:p>
                      </p:txBody>
                    </p:sp>
                    <p:sp>
                      <p:nvSpPr>
                        <p:cNvPr id="1134" name="Rectangle 596"/>
                        <p:cNvSpPr>
                          <a:spLocks noChangeArrowheads="1"/>
                        </p:cNvSpPr>
                        <p:nvPr/>
                      </p:nvSpPr>
                      <p:spPr bwMode="auto">
                        <a:xfrm>
                          <a:off x="2643" y="2590"/>
                          <a:ext cx="564" cy="86"/>
                        </a:xfrm>
                        <a:prstGeom prst="rect">
                          <a:avLst/>
                        </a:prstGeom>
                        <a:noFill/>
                        <a:ln w="9525">
                          <a:noFill/>
                          <a:miter lim="800000"/>
                          <a:headEnd/>
                          <a:tailEnd/>
                        </a:ln>
                      </p:spPr>
                      <p:txBody>
                        <a:bodyPr wrap="none" lIns="0" tIns="0" rIns="0" bIns="0">
                          <a:spAutoFit/>
                        </a:bodyPr>
                        <a:lstStyle/>
                        <a:p>
                          <a:pPr>
                            <a:defRPr/>
                          </a:pPr>
                          <a:r>
                            <a:rPr lang="es-ES_tradnl" sz="900" i="1">
                              <a:solidFill>
                                <a:srgbClr val="000000"/>
                              </a:solidFill>
                              <a:effectLst/>
                              <a:latin typeface="Times" charset="0"/>
                            </a:rPr>
                            <a:t>Cobano-Herradura</a:t>
                          </a:r>
                          <a:endParaRPr lang="es-ES_tradnl" sz="2800">
                            <a:effectLst>
                              <a:outerShdw blurRad="38100" dist="38100" dir="2700000" algn="tl">
                                <a:srgbClr val="C0C0C0"/>
                              </a:outerShdw>
                            </a:effectLst>
                          </a:endParaRPr>
                        </a:p>
                      </p:txBody>
                    </p:sp>
                    <p:sp>
                      <p:nvSpPr>
                        <p:cNvPr id="1135" name="Rectangle 597"/>
                        <p:cNvSpPr>
                          <a:spLocks noChangeArrowheads="1"/>
                        </p:cNvSpPr>
                        <p:nvPr/>
                      </p:nvSpPr>
                      <p:spPr bwMode="auto">
                        <a:xfrm>
                          <a:off x="3233" y="2745"/>
                          <a:ext cx="428" cy="86"/>
                        </a:xfrm>
                        <a:prstGeom prst="rect">
                          <a:avLst/>
                        </a:prstGeom>
                        <a:noFill/>
                        <a:ln w="9525">
                          <a:noFill/>
                          <a:miter lim="800000"/>
                          <a:headEnd/>
                          <a:tailEnd/>
                        </a:ln>
                      </p:spPr>
                      <p:txBody>
                        <a:bodyPr wrap="none" lIns="0" tIns="0" rIns="0" bIns="0">
                          <a:spAutoFit/>
                        </a:bodyPr>
                        <a:lstStyle/>
                        <a:p>
                          <a:pPr>
                            <a:defRPr/>
                          </a:pPr>
                          <a:r>
                            <a:rPr lang="es-ES_tradnl" sz="900" i="1">
                              <a:solidFill>
                                <a:srgbClr val="000000"/>
                              </a:solidFill>
                              <a:effectLst/>
                              <a:latin typeface="Times" charset="0"/>
                            </a:rPr>
                            <a:t>Quepos-Sierpe</a:t>
                          </a:r>
                          <a:endParaRPr lang="es-ES_tradnl" sz="2800">
                            <a:effectLst>
                              <a:outerShdw blurRad="38100" dist="38100" dir="2700000" algn="tl">
                                <a:srgbClr val="C0C0C0"/>
                              </a:outerShdw>
                            </a:effectLst>
                          </a:endParaRPr>
                        </a:p>
                      </p:txBody>
                    </p:sp>
                    <p:sp>
                      <p:nvSpPr>
                        <p:cNvPr id="1136" name="Rectangle 598"/>
                        <p:cNvSpPr>
                          <a:spLocks noChangeArrowheads="1"/>
                        </p:cNvSpPr>
                        <p:nvPr/>
                      </p:nvSpPr>
                      <p:spPr bwMode="auto">
                        <a:xfrm>
                          <a:off x="3614" y="3109"/>
                          <a:ext cx="336" cy="86"/>
                        </a:xfrm>
                        <a:prstGeom prst="rect">
                          <a:avLst/>
                        </a:prstGeom>
                        <a:noFill/>
                        <a:ln w="9525">
                          <a:noFill/>
                          <a:miter lim="800000"/>
                          <a:headEnd/>
                          <a:tailEnd/>
                        </a:ln>
                      </p:spPr>
                      <p:txBody>
                        <a:bodyPr wrap="none" lIns="0" tIns="0" rIns="0" bIns="0">
                          <a:spAutoFit/>
                        </a:bodyPr>
                        <a:lstStyle/>
                        <a:p>
                          <a:pPr>
                            <a:defRPr/>
                          </a:pPr>
                          <a:r>
                            <a:rPr lang="es-ES_tradnl" sz="900" i="1">
                              <a:solidFill>
                                <a:srgbClr val="000000"/>
                              </a:solidFill>
                              <a:effectLst/>
                              <a:latin typeface="Times" charset="0"/>
                            </a:rPr>
                            <a:t>Osa-Burica</a:t>
                          </a:r>
                          <a:endParaRPr lang="es-ES_tradnl" sz="2800">
                            <a:effectLst>
                              <a:outerShdw blurRad="38100" dist="38100" dir="2700000" algn="tl">
                                <a:srgbClr val="C0C0C0"/>
                              </a:outerShdw>
                            </a:effectLst>
                          </a:endParaRPr>
                        </a:p>
                      </p:txBody>
                    </p:sp>
                    <p:sp>
                      <p:nvSpPr>
                        <p:cNvPr id="1137" name="Rectangle 599"/>
                        <p:cNvSpPr>
                          <a:spLocks noChangeArrowheads="1"/>
                        </p:cNvSpPr>
                        <p:nvPr/>
                      </p:nvSpPr>
                      <p:spPr bwMode="auto">
                        <a:xfrm>
                          <a:off x="1369" y="1225"/>
                          <a:ext cx="236" cy="86"/>
                        </a:xfrm>
                        <a:prstGeom prst="rect">
                          <a:avLst/>
                        </a:prstGeom>
                        <a:noFill/>
                        <a:ln w="9525">
                          <a:noFill/>
                          <a:miter lim="800000"/>
                          <a:headEnd/>
                          <a:tailEnd/>
                        </a:ln>
                      </p:spPr>
                      <p:txBody>
                        <a:bodyPr wrap="none" lIns="0" tIns="0" rIns="0" bIns="0">
                          <a:spAutoFit/>
                        </a:bodyPr>
                        <a:lstStyle/>
                        <a:p>
                          <a:pPr>
                            <a:defRPr/>
                          </a:pPr>
                          <a:r>
                            <a:rPr lang="es-ES_tradnl" sz="900" i="1">
                              <a:solidFill>
                                <a:srgbClr val="000000"/>
                              </a:solidFill>
                              <a:effectLst/>
                              <a:latin typeface="Times" charset="0"/>
                            </a:rPr>
                            <a:t>segment</a:t>
                          </a:r>
                          <a:endParaRPr lang="es-ES_tradnl" sz="2800">
                            <a:effectLst>
                              <a:outerShdw blurRad="38100" dist="38100" dir="2700000" algn="tl">
                                <a:srgbClr val="C0C0C0"/>
                              </a:outerShdw>
                            </a:effectLst>
                          </a:endParaRPr>
                        </a:p>
                      </p:txBody>
                    </p:sp>
                    <p:sp>
                      <p:nvSpPr>
                        <p:cNvPr id="1138" name="Rectangle 600"/>
                        <p:cNvSpPr>
                          <a:spLocks noChangeArrowheads="1"/>
                        </p:cNvSpPr>
                        <p:nvPr/>
                      </p:nvSpPr>
                      <p:spPr bwMode="auto">
                        <a:xfrm>
                          <a:off x="2868" y="2683"/>
                          <a:ext cx="236" cy="86"/>
                        </a:xfrm>
                        <a:prstGeom prst="rect">
                          <a:avLst/>
                        </a:prstGeom>
                        <a:noFill/>
                        <a:ln w="9525">
                          <a:noFill/>
                          <a:miter lim="800000"/>
                          <a:headEnd/>
                          <a:tailEnd/>
                        </a:ln>
                      </p:spPr>
                      <p:txBody>
                        <a:bodyPr wrap="none" lIns="0" tIns="0" rIns="0" bIns="0">
                          <a:spAutoFit/>
                        </a:bodyPr>
                        <a:lstStyle/>
                        <a:p>
                          <a:pPr>
                            <a:defRPr/>
                          </a:pPr>
                          <a:r>
                            <a:rPr lang="es-ES_tradnl" sz="900" i="1">
                              <a:solidFill>
                                <a:srgbClr val="000000"/>
                              </a:solidFill>
                              <a:effectLst/>
                              <a:latin typeface="Times" charset="0"/>
                            </a:rPr>
                            <a:t>segment</a:t>
                          </a:r>
                          <a:endParaRPr lang="es-ES_tradnl" sz="2800">
                            <a:effectLst>
                              <a:outerShdw blurRad="38100" dist="38100" dir="2700000" algn="tl">
                                <a:srgbClr val="C0C0C0"/>
                              </a:outerShdw>
                            </a:effectLst>
                          </a:endParaRPr>
                        </a:p>
                      </p:txBody>
                    </p:sp>
                    <p:sp>
                      <p:nvSpPr>
                        <p:cNvPr id="1139" name="Rectangle 601"/>
                        <p:cNvSpPr>
                          <a:spLocks noChangeArrowheads="1"/>
                        </p:cNvSpPr>
                        <p:nvPr/>
                      </p:nvSpPr>
                      <p:spPr bwMode="auto">
                        <a:xfrm>
                          <a:off x="3303" y="2853"/>
                          <a:ext cx="236" cy="86"/>
                        </a:xfrm>
                        <a:prstGeom prst="rect">
                          <a:avLst/>
                        </a:prstGeom>
                        <a:noFill/>
                        <a:ln w="9525">
                          <a:noFill/>
                          <a:miter lim="800000"/>
                          <a:headEnd/>
                          <a:tailEnd/>
                        </a:ln>
                      </p:spPr>
                      <p:txBody>
                        <a:bodyPr wrap="none" lIns="0" tIns="0" rIns="0" bIns="0">
                          <a:spAutoFit/>
                        </a:bodyPr>
                        <a:lstStyle/>
                        <a:p>
                          <a:pPr>
                            <a:defRPr/>
                          </a:pPr>
                          <a:r>
                            <a:rPr lang="es-ES_tradnl" sz="900" i="1">
                              <a:solidFill>
                                <a:srgbClr val="000000"/>
                              </a:solidFill>
                              <a:effectLst/>
                              <a:latin typeface="Times" charset="0"/>
                            </a:rPr>
                            <a:t>segment</a:t>
                          </a:r>
                          <a:endParaRPr lang="es-ES_tradnl" sz="2800">
                            <a:effectLst>
                              <a:outerShdw blurRad="38100" dist="38100" dir="2700000" algn="tl">
                                <a:srgbClr val="C0C0C0"/>
                              </a:outerShdw>
                            </a:effectLst>
                          </a:endParaRPr>
                        </a:p>
                      </p:txBody>
                    </p:sp>
                    <p:sp>
                      <p:nvSpPr>
                        <p:cNvPr id="1140" name="Rectangle 602"/>
                        <p:cNvSpPr>
                          <a:spLocks noChangeArrowheads="1"/>
                        </p:cNvSpPr>
                        <p:nvPr/>
                      </p:nvSpPr>
                      <p:spPr bwMode="auto">
                        <a:xfrm>
                          <a:off x="3855" y="3194"/>
                          <a:ext cx="236" cy="86"/>
                        </a:xfrm>
                        <a:prstGeom prst="rect">
                          <a:avLst/>
                        </a:prstGeom>
                        <a:noFill/>
                        <a:ln w="9525">
                          <a:noFill/>
                          <a:miter lim="800000"/>
                          <a:headEnd/>
                          <a:tailEnd/>
                        </a:ln>
                      </p:spPr>
                      <p:txBody>
                        <a:bodyPr wrap="none" lIns="0" tIns="0" rIns="0" bIns="0">
                          <a:spAutoFit/>
                        </a:bodyPr>
                        <a:lstStyle/>
                        <a:p>
                          <a:pPr>
                            <a:defRPr/>
                          </a:pPr>
                          <a:r>
                            <a:rPr lang="es-ES_tradnl" sz="900" i="1">
                              <a:solidFill>
                                <a:srgbClr val="000000"/>
                              </a:solidFill>
                              <a:effectLst/>
                              <a:latin typeface="Times" charset="0"/>
                            </a:rPr>
                            <a:t>segment</a:t>
                          </a:r>
                          <a:endParaRPr lang="es-ES_tradnl" sz="2800">
                            <a:effectLst>
                              <a:outerShdw blurRad="38100" dist="38100" dir="2700000" algn="tl">
                                <a:srgbClr val="C0C0C0"/>
                              </a:outerShdw>
                            </a:effectLst>
                          </a:endParaRPr>
                        </a:p>
                      </p:txBody>
                    </p:sp>
                    <p:sp>
                      <p:nvSpPr>
                        <p:cNvPr id="1141" name="Rectangle 603"/>
                        <p:cNvSpPr>
                          <a:spLocks noChangeArrowheads="1"/>
                        </p:cNvSpPr>
                        <p:nvPr/>
                      </p:nvSpPr>
                      <p:spPr bwMode="auto">
                        <a:xfrm>
                          <a:off x="1913" y="2047"/>
                          <a:ext cx="204" cy="86"/>
                        </a:xfrm>
                        <a:prstGeom prst="rect">
                          <a:avLst/>
                        </a:prstGeom>
                        <a:noFill/>
                        <a:ln w="9525">
                          <a:noFill/>
                          <a:miter lim="800000"/>
                          <a:headEnd/>
                          <a:tailEnd/>
                        </a:ln>
                      </p:spPr>
                      <p:txBody>
                        <a:bodyPr wrap="none" lIns="0" tIns="0" rIns="0" bIns="0">
                          <a:spAutoFit/>
                        </a:bodyPr>
                        <a:lstStyle/>
                        <a:p>
                          <a:pPr>
                            <a:defRPr/>
                          </a:pPr>
                          <a:r>
                            <a:rPr lang="es-ES_tradnl" sz="900" i="1">
                              <a:solidFill>
                                <a:srgbClr val="000000"/>
                              </a:solidFill>
                              <a:effectLst/>
                              <a:latin typeface="Times" charset="0"/>
                            </a:rPr>
                            <a:t>Nicoya</a:t>
                          </a:r>
                          <a:endParaRPr lang="es-ES_tradnl" sz="2800">
                            <a:effectLst>
                              <a:outerShdw blurRad="38100" dist="38100" dir="2700000" algn="tl">
                                <a:srgbClr val="C0C0C0"/>
                              </a:outerShdw>
                            </a:effectLst>
                          </a:endParaRPr>
                        </a:p>
                      </p:txBody>
                    </p:sp>
                    <p:sp>
                      <p:nvSpPr>
                        <p:cNvPr id="1142" name="Rectangle 604"/>
                        <p:cNvSpPr>
                          <a:spLocks noChangeArrowheads="1"/>
                        </p:cNvSpPr>
                        <p:nvPr/>
                      </p:nvSpPr>
                      <p:spPr bwMode="auto">
                        <a:xfrm>
                          <a:off x="1913" y="2132"/>
                          <a:ext cx="254" cy="86"/>
                        </a:xfrm>
                        <a:prstGeom prst="rect">
                          <a:avLst/>
                        </a:prstGeom>
                        <a:noFill/>
                        <a:ln w="9525">
                          <a:noFill/>
                          <a:miter lim="800000"/>
                          <a:headEnd/>
                          <a:tailEnd/>
                        </a:ln>
                      </p:spPr>
                      <p:txBody>
                        <a:bodyPr wrap="none" lIns="0" tIns="0" rIns="0" bIns="0">
                          <a:spAutoFit/>
                        </a:bodyPr>
                        <a:lstStyle/>
                        <a:p>
                          <a:pPr>
                            <a:defRPr/>
                          </a:pPr>
                          <a:r>
                            <a:rPr lang="es-ES_tradnl" sz="900" i="1">
                              <a:solidFill>
                                <a:srgbClr val="000000"/>
                              </a:solidFill>
                              <a:effectLst/>
                              <a:latin typeface="Times" charset="0"/>
                            </a:rPr>
                            <a:t> segment</a:t>
                          </a:r>
                          <a:endParaRPr lang="es-ES_tradnl" sz="2800">
                            <a:effectLst>
                              <a:outerShdw blurRad="38100" dist="38100" dir="2700000" algn="tl">
                                <a:srgbClr val="C0C0C0"/>
                              </a:outerShdw>
                            </a:effectLst>
                          </a:endParaRPr>
                        </a:p>
                      </p:txBody>
                    </p:sp>
                    <p:sp>
                      <p:nvSpPr>
                        <p:cNvPr id="1143" name="Rectangle 605"/>
                        <p:cNvSpPr>
                          <a:spLocks noChangeArrowheads="1"/>
                        </p:cNvSpPr>
                        <p:nvPr/>
                      </p:nvSpPr>
                      <p:spPr bwMode="auto">
                        <a:xfrm rot="2400000">
                          <a:off x="2085" y="2055"/>
                          <a:ext cx="346" cy="86"/>
                        </a:xfrm>
                        <a:prstGeom prst="rect">
                          <a:avLst/>
                        </a:prstGeom>
                        <a:noFill/>
                        <a:ln w="9525">
                          <a:noFill/>
                          <a:miter lim="800000"/>
                          <a:headEnd/>
                          <a:tailEnd/>
                        </a:ln>
                      </p:spPr>
                      <p:txBody>
                        <a:bodyPr wrap="none" lIns="0" tIns="0" rIns="0" bIns="0">
                          <a:spAutoFit/>
                        </a:bodyPr>
                        <a:lstStyle/>
                        <a:p>
                          <a:pPr>
                            <a:defRPr/>
                          </a:pPr>
                          <a:r>
                            <a:rPr lang="es-ES_tradnl" sz="900">
                              <a:solidFill>
                                <a:srgbClr val="000000"/>
                              </a:solidFill>
                              <a:effectLst/>
                              <a:latin typeface="Times" charset="0"/>
                            </a:rPr>
                            <a:t>Nicoya Gap</a:t>
                          </a:r>
                          <a:endParaRPr lang="es-ES_tradnl" sz="2800">
                            <a:effectLst>
                              <a:outerShdw blurRad="38100" dist="38100" dir="2700000" algn="tl">
                                <a:srgbClr val="C0C0C0"/>
                              </a:outerShdw>
                            </a:effectLst>
                          </a:endParaRPr>
                        </a:p>
                      </p:txBody>
                    </p:sp>
                    <p:sp>
                      <p:nvSpPr>
                        <p:cNvPr id="1144" name="Rectangle 606"/>
                        <p:cNvSpPr>
                          <a:spLocks noChangeArrowheads="1"/>
                        </p:cNvSpPr>
                        <p:nvPr/>
                      </p:nvSpPr>
                      <p:spPr bwMode="auto">
                        <a:xfrm>
                          <a:off x="1404" y="3842"/>
                          <a:ext cx="228" cy="86"/>
                        </a:xfrm>
                        <a:prstGeom prst="rect">
                          <a:avLst/>
                        </a:prstGeom>
                        <a:noFill/>
                        <a:ln w="9525">
                          <a:noFill/>
                          <a:miter lim="800000"/>
                          <a:headEnd/>
                          <a:tailEnd/>
                        </a:ln>
                      </p:spPr>
                      <p:txBody>
                        <a:bodyPr wrap="none" lIns="0" tIns="0" rIns="0" bIns="0">
                          <a:spAutoFit/>
                        </a:bodyPr>
                        <a:lstStyle/>
                        <a:p>
                          <a:pPr>
                            <a:defRPr/>
                          </a:pPr>
                          <a:r>
                            <a:rPr lang="es-ES_tradnl" sz="900">
                              <a:solidFill>
                                <a:srgbClr val="000000"/>
                              </a:solidFill>
                              <a:effectLst/>
                              <a:latin typeface="Times" charset="0"/>
                            </a:rPr>
                            <a:t>Panama</a:t>
                          </a:r>
                          <a:endParaRPr lang="es-ES_tradnl" sz="2800">
                            <a:effectLst>
                              <a:outerShdw blurRad="38100" dist="38100" dir="2700000" algn="tl">
                                <a:srgbClr val="C0C0C0"/>
                              </a:outerShdw>
                            </a:effectLst>
                          </a:endParaRPr>
                        </a:p>
                      </p:txBody>
                    </p:sp>
                    <p:sp>
                      <p:nvSpPr>
                        <p:cNvPr id="1145" name="Rectangle 607"/>
                        <p:cNvSpPr>
                          <a:spLocks noChangeArrowheads="1"/>
                        </p:cNvSpPr>
                        <p:nvPr/>
                      </p:nvSpPr>
                      <p:spPr bwMode="auto">
                        <a:xfrm>
                          <a:off x="1617" y="3904"/>
                          <a:ext cx="172" cy="86"/>
                        </a:xfrm>
                        <a:prstGeom prst="rect">
                          <a:avLst/>
                        </a:prstGeom>
                        <a:noFill/>
                        <a:ln w="9525">
                          <a:noFill/>
                          <a:miter lim="800000"/>
                          <a:headEnd/>
                          <a:tailEnd/>
                        </a:ln>
                      </p:spPr>
                      <p:txBody>
                        <a:bodyPr wrap="none" lIns="0" tIns="0" rIns="0" bIns="0">
                          <a:spAutoFit/>
                        </a:bodyPr>
                        <a:lstStyle/>
                        <a:p>
                          <a:pPr>
                            <a:defRPr/>
                          </a:pPr>
                          <a:r>
                            <a:rPr lang="es-ES_tradnl" sz="900">
                              <a:solidFill>
                                <a:srgbClr val="000000"/>
                              </a:solidFill>
                              <a:effectLst/>
                              <a:latin typeface="Times" charset="0"/>
                            </a:rPr>
                            <a:t>Block</a:t>
                          </a:r>
                          <a:endParaRPr lang="es-ES_tradnl" sz="2800">
                            <a:effectLst>
                              <a:outerShdw blurRad="38100" dist="38100" dir="2700000" algn="tl">
                                <a:srgbClr val="C0C0C0"/>
                              </a:outerShdw>
                            </a:effectLst>
                          </a:endParaRPr>
                        </a:p>
                      </p:txBody>
                    </p:sp>
                    <p:grpSp>
                      <p:nvGrpSpPr>
                        <p:cNvPr id="11" name="Group 608"/>
                        <p:cNvGrpSpPr>
                          <a:grpSpLocks/>
                        </p:cNvGrpSpPr>
                        <p:nvPr/>
                      </p:nvGrpSpPr>
                      <p:grpSpPr bwMode="auto">
                        <a:xfrm>
                          <a:off x="967" y="592"/>
                          <a:ext cx="3760" cy="2876"/>
                          <a:chOff x="967" y="592"/>
                          <a:chExt cx="3760" cy="2876"/>
                        </a:xfrm>
                      </p:grpSpPr>
                      <p:sp>
                        <p:nvSpPr>
                          <p:cNvPr id="1147" name="Oval 609"/>
                          <p:cNvSpPr>
                            <a:spLocks noChangeArrowheads="1"/>
                          </p:cNvSpPr>
                          <p:nvPr/>
                        </p:nvSpPr>
                        <p:spPr bwMode="auto">
                          <a:xfrm>
                            <a:off x="3969" y="2227"/>
                            <a:ext cx="62" cy="60"/>
                          </a:xfrm>
                          <a:prstGeom prst="ellipse">
                            <a:avLst/>
                          </a:prstGeom>
                          <a:solidFill>
                            <a:srgbClr val="000000"/>
                          </a:solidFill>
                          <a:ln w="12700">
                            <a:solidFill>
                              <a:srgbClr val="000000"/>
                            </a:solidFill>
                            <a:round/>
                            <a:headEnd/>
                            <a:tailEnd/>
                          </a:ln>
                        </p:spPr>
                        <p:txBody>
                          <a:bodyPr/>
                          <a:lstStyle/>
                          <a:p>
                            <a:pPr>
                              <a:defRPr/>
                            </a:pPr>
                            <a:endParaRPr lang="en-US"/>
                          </a:p>
                        </p:txBody>
                      </p:sp>
                      <p:sp>
                        <p:nvSpPr>
                          <p:cNvPr id="1148" name="Oval 610"/>
                          <p:cNvSpPr>
                            <a:spLocks noChangeArrowheads="1"/>
                          </p:cNvSpPr>
                          <p:nvPr/>
                        </p:nvSpPr>
                        <p:spPr bwMode="auto">
                          <a:xfrm>
                            <a:off x="2715" y="2193"/>
                            <a:ext cx="62" cy="59"/>
                          </a:xfrm>
                          <a:prstGeom prst="ellipse">
                            <a:avLst/>
                          </a:prstGeom>
                          <a:solidFill>
                            <a:srgbClr val="000000"/>
                          </a:solidFill>
                          <a:ln w="12700">
                            <a:solidFill>
                              <a:srgbClr val="000000"/>
                            </a:solidFill>
                            <a:round/>
                            <a:headEnd/>
                            <a:tailEnd/>
                          </a:ln>
                        </p:spPr>
                        <p:txBody>
                          <a:bodyPr/>
                          <a:lstStyle/>
                          <a:p>
                            <a:pPr>
                              <a:defRPr/>
                            </a:pPr>
                            <a:endParaRPr lang="en-US"/>
                          </a:p>
                        </p:txBody>
                      </p:sp>
                      <p:sp>
                        <p:nvSpPr>
                          <p:cNvPr id="1149" name="Oval 611"/>
                          <p:cNvSpPr>
                            <a:spLocks noChangeArrowheads="1"/>
                          </p:cNvSpPr>
                          <p:nvPr/>
                        </p:nvSpPr>
                        <p:spPr bwMode="auto">
                          <a:xfrm>
                            <a:off x="2789" y="1886"/>
                            <a:ext cx="61" cy="60"/>
                          </a:xfrm>
                          <a:prstGeom prst="ellipse">
                            <a:avLst/>
                          </a:prstGeom>
                          <a:solidFill>
                            <a:srgbClr val="000000"/>
                          </a:solidFill>
                          <a:ln w="12700">
                            <a:solidFill>
                              <a:srgbClr val="000000"/>
                            </a:solidFill>
                            <a:round/>
                            <a:headEnd/>
                            <a:tailEnd/>
                          </a:ln>
                        </p:spPr>
                        <p:txBody>
                          <a:bodyPr/>
                          <a:lstStyle/>
                          <a:p>
                            <a:pPr>
                              <a:defRPr/>
                            </a:pPr>
                            <a:endParaRPr lang="en-US"/>
                          </a:p>
                        </p:txBody>
                      </p:sp>
                      <p:sp>
                        <p:nvSpPr>
                          <p:cNvPr id="1150" name="Oval 612"/>
                          <p:cNvSpPr>
                            <a:spLocks noChangeArrowheads="1"/>
                          </p:cNvSpPr>
                          <p:nvPr/>
                        </p:nvSpPr>
                        <p:spPr bwMode="auto">
                          <a:xfrm>
                            <a:off x="2311" y="1937"/>
                            <a:ext cx="62" cy="60"/>
                          </a:xfrm>
                          <a:prstGeom prst="ellipse">
                            <a:avLst/>
                          </a:prstGeom>
                          <a:solidFill>
                            <a:srgbClr val="000000"/>
                          </a:solidFill>
                          <a:ln w="12700">
                            <a:solidFill>
                              <a:srgbClr val="000000"/>
                            </a:solidFill>
                            <a:round/>
                            <a:headEnd/>
                            <a:tailEnd/>
                          </a:ln>
                        </p:spPr>
                        <p:txBody>
                          <a:bodyPr/>
                          <a:lstStyle/>
                          <a:p>
                            <a:pPr>
                              <a:defRPr/>
                            </a:pPr>
                            <a:endParaRPr lang="en-US"/>
                          </a:p>
                        </p:txBody>
                      </p:sp>
                      <p:sp>
                        <p:nvSpPr>
                          <p:cNvPr id="1151" name="Oval 613"/>
                          <p:cNvSpPr>
                            <a:spLocks noChangeArrowheads="1"/>
                          </p:cNvSpPr>
                          <p:nvPr/>
                        </p:nvSpPr>
                        <p:spPr bwMode="auto">
                          <a:xfrm>
                            <a:off x="2000" y="1464"/>
                            <a:ext cx="62" cy="60"/>
                          </a:xfrm>
                          <a:prstGeom prst="ellipse">
                            <a:avLst/>
                          </a:prstGeom>
                          <a:solidFill>
                            <a:srgbClr val="000000"/>
                          </a:solidFill>
                          <a:ln w="12700">
                            <a:solidFill>
                              <a:srgbClr val="000000"/>
                            </a:solidFill>
                            <a:round/>
                            <a:headEnd/>
                            <a:tailEnd/>
                          </a:ln>
                        </p:spPr>
                        <p:txBody>
                          <a:bodyPr/>
                          <a:lstStyle/>
                          <a:p>
                            <a:pPr>
                              <a:defRPr/>
                            </a:pPr>
                            <a:endParaRPr lang="en-US"/>
                          </a:p>
                        </p:txBody>
                      </p:sp>
                      <p:sp>
                        <p:nvSpPr>
                          <p:cNvPr id="1152" name="Oval 614"/>
                          <p:cNvSpPr>
                            <a:spLocks noChangeArrowheads="1"/>
                          </p:cNvSpPr>
                          <p:nvPr/>
                        </p:nvSpPr>
                        <p:spPr bwMode="auto">
                          <a:xfrm>
                            <a:off x="2221" y="1698"/>
                            <a:ext cx="62" cy="60"/>
                          </a:xfrm>
                          <a:prstGeom prst="ellipse">
                            <a:avLst/>
                          </a:prstGeom>
                          <a:solidFill>
                            <a:srgbClr val="000000"/>
                          </a:solidFill>
                          <a:ln w="12700">
                            <a:solidFill>
                              <a:srgbClr val="000000"/>
                            </a:solidFill>
                            <a:round/>
                            <a:headEnd/>
                            <a:tailEnd/>
                          </a:ln>
                        </p:spPr>
                        <p:txBody>
                          <a:bodyPr/>
                          <a:lstStyle/>
                          <a:p>
                            <a:pPr>
                              <a:defRPr/>
                            </a:pPr>
                            <a:endParaRPr lang="en-US"/>
                          </a:p>
                        </p:txBody>
                      </p:sp>
                      <p:sp>
                        <p:nvSpPr>
                          <p:cNvPr id="1153" name="Oval 615"/>
                          <p:cNvSpPr>
                            <a:spLocks noChangeArrowheads="1"/>
                          </p:cNvSpPr>
                          <p:nvPr/>
                        </p:nvSpPr>
                        <p:spPr bwMode="auto">
                          <a:xfrm>
                            <a:off x="4012" y="2999"/>
                            <a:ext cx="62" cy="60"/>
                          </a:xfrm>
                          <a:prstGeom prst="ellipse">
                            <a:avLst/>
                          </a:prstGeom>
                          <a:solidFill>
                            <a:srgbClr val="000000"/>
                          </a:solidFill>
                          <a:ln w="12700">
                            <a:solidFill>
                              <a:srgbClr val="000000"/>
                            </a:solidFill>
                            <a:round/>
                            <a:headEnd/>
                            <a:tailEnd/>
                          </a:ln>
                        </p:spPr>
                        <p:txBody>
                          <a:bodyPr/>
                          <a:lstStyle/>
                          <a:p>
                            <a:pPr>
                              <a:defRPr/>
                            </a:pPr>
                            <a:endParaRPr lang="en-US"/>
                          </a:p>
                        </p:txBody>
                      </p:sp>
                      <p:sp>
                        <p:nvSpPr>
                          <p:cNvPr id="1154" name="Oval 616"/>
                          <p:cNvSpPr>
                            <a:spLocks noChangeArrowheads="1"/>
                          </p:cNvSpPr>
                          <p:nvPr/>
                        </p:nvSpPr>
                        <p:spPr bwMode="auto">
                          <a:xfrm>
                            <a:off x="3896" y="3014"/>
                            <a:ext cx="62" cy="60"/>
                          </a:xfrm>
                          <a:prstGeom prst="ellipse">
                            <a:avLst/>
                          </a:prstGeom>
                          <a:solidFill>
                            <a:srgbClr val="000000"/>
                          </a:solidFill>
                          <a:ln w="12700">
                            <a:solidFill>
                              <a:srgbClr val="000000"/>
                            </a:solidFill>
                            <a:round/>
                            <a:headEnd/>
                            <a:tailEnd/>
                          </a:ln>
                        </p:spPr>
                        <p:txBody>
                          <a:bodyPr/>
                          <a:lstStyle/>
                          <a:p>
                            <a:pPr>
                              <a:defRPr/>
                            </a:pPr>
                            <a:endParaRPr lang="en-US"/>
                          </a:p>
                        </p:txBody>
                      </p:sp>
                      <p:sp>
                        <p:nvSpPr>
                          <p:cNvPr id="1155" name="Oval 617"/>
                          <p:cNvSpPr>
                            <a:spLocks noChangeArrowheads="1"/>
                          </p:cNvSpPr>
                          <p:nvPr/>
                        </p:nvSpPr>
                        <p:spPr bwMode="auto">
                          <a:xfrm>
                            <a:off x="3876" y="2875"/>
                            <a:ext cx="62" cy="60"/>
                          </a:xfrm>
                          <a:prstGeom prst="ellipse">
                            <a:avLst/>
                          </a:prstGeom>
                          <a:solidFill>
                            <a:srgbClr val="000000"/>
                          </a:solidFill>
                          <a:ln w="12700">
                            <a:solidFill>
                              <a:srgbClr val="000000"/>
                            </a:solidFill>
                            <a:round/>
                            <a:headEnd/>
                            <a:tailEnd/>
                          </a:ln>
                        </p:spPr>
                        <p:txBody>
                          <a:bodyPr/>
                          <a:lstStyle/>
                          <a:p>
                            <a:pPr>
                              <a:defRPr/>
                            </a:pPr>
                            <a:endParaRPr lang="en-US"/>
                          </a:p>
                        </p:txBody>
                      </p:sp>
                      <p:sp>
                        <p:nvSpPr>
                          <p:cNvPr id="1156" name="Oval 618"/>
                          <p:cNvSpPr>
                            <a:spLocks noChangeArrowheads="1"/>
                          </p:cNvSpPr>
                          <p:nvPr/>
                        </p:nvSpPr>
                        <p:spPr bwMode="auto">
                          <a:xfrm>
                            <a:off x="4661" y="2037"/>
                            <a:ext cx="62" cy="60"/>
                          </a:xfrm>
                          <a:prstGeom prst="ellipse">
                            <a:avLst/>
                          </a:prstGeom>
                          <a:solidFill>
                            <a:srgbClr val="000000"/>
                          </a:solidFill>
                          <a:ln w="12700">
                            <a:solidFill>
                              <a:srgbClr val="000000"/>
                            </a:solidFill>
                            <a:round/>
                            <a:headEnd/>
                            <a:tailEnd/>
                          </a:ln>
                        </p:spPr>
                        <p:txBody>
                          <a:bodyPr/>
                          <a:lstStyle/>
                          <a:p>
                            <a:pPr>
                              <a:defRPr/>
                            </a:pPr>
                            <a:endParaRPr lang="en-US"/>
                          </a:p>
                        </p:txBody>
                      </p:sp>
                      <p:sp>
                        <p:nvSpPr>
                          <p:cNvPr id="1157" name="Oval 619"/>
                          <p:cNvSpPr>
                            <a:spLocks noChangeArrowheads="1"/>
                          </p:cNvSpPr>
                          <p:nvPr/>
                        </p:nvSpPr>
                        <p:spPr bwMode="auto">
                          <a:xfrm>
                            <a:off x="4665" y="2371"/>
                            <a:ext cx="62" cy="60"/>
                          </a:xfrm>
                          <a:prstGeom prst="ellipse">
                            <a:avLst/>
                          </a:prstGeom>
                          <a:solidFill>
                            <a:srgbClr val="000000"/>
                          </a:solidFill>
                          <a:ln w="12700">
                            <a:solidFill>
                              <a:srgbClr val="000000"/>
                            </a:solidFill>
                            <a:round/>
                            <a:headEnd/>
                            <a:tailEnd/>
                          </a:ln>
                        </p:spPr>
                        <p:txBody>
                          <a:bodyPr/>
                          <a:lstStyle/>
                          <a:p>
                            <a:pPr>
                              <a:defRPr/>
                            </a:pPr>
                            <a:endParaRPr lang="en-US"/>
                          </a:p>
                        </p:txBody>
                      </p:sp>
                      <p:sp>
                        <p:nvSpPr>
                          <p:cNvPr id="1158" name="Oval 620"/>
                          <p:cNvSpPr>
                            <a:spLocks noChangeArrowheads="1"/>
                          </p:cNvSpPr>
                          <p:nvPr/>
                        </p:nvSpPr>
                        <p:spPr bwMode="auto">
                          <a:xfrm>
                            <a:off x="967" y="673"/>
                            <a:ext cx="62" cy="60"/>
                          </a:xfrm>
                          <a:prstGeom prst="ellipse">
                            <a:avLst/>
                          </a:prstGeom>
                          <a:solidFill>
                            <a:srgbClr val="000000"/>
                          </a:solidFill>
                          <a:ln w="12700">
                            <a:solidFill>
                              <a:srgbClr val="000000"/>
                            </a:solidFill>
                            <a:round/>
                            <a:headEnd/>
                            <a:tailEnd/>
                          </a:ln>
                        </p:spPr>
                        <p:txBody>
                          <a:bodyPr/>
                          <a:lstStyle/>
                          <a:p>
                            <a:pPr>
                              <a:defRPr/>
                            </a:pPr>
                            <a:endParaRPr lang="en-US"/>
                          </a:p>
                        </p:txBody>
                      </p:sp>
                      <p:grpSp>
                        <p:nvGrpSpPr>
                          <p:cNvPr id="12" name="Group 621"/>
                          <p:cNvGrpSpPr>
                            <a:grpSpLocks/>
                          </p:cNvGrpSpPr>
                          <p:nvPr/>
                        </p:nvGrpSpPr>
                        <p:grpSpPr bwMode="auto">
                          <a:xfrm>
                            <a:off x="1252" y="592"/>
                            <a:ext cx="3009" cy="2876"/>
                            <a:chOff x="1252" y="592"/>
                            <a:chExt cx="3009" cy="2876"/>
                          </a:xfrm>
                        </p:grpSpPr>
                        <p:sp>
                          <p:nvSpPr>
                            <p:cNvPr id="1160" name="Freeform 622"/>
                            <p:cNvSpPr>
                              <a:spLocks/>
                            </p:cNvSpPr>
                            <p:nvPr/>
                          </p:nvSpPr>
                          <p:spPr bwMode="auto">
                            <a:xfrm>
                              <a:off x="1252" y="593"/>
                              <a:ext cx="2729" cy="2268"/>
                            </a:xfrm>
                            <a:custGeom>
                              <a:avLst/>
                              <a:gdLst/>
                              <a:ahLst/>
                              <a:cxnLst>
                                <a:cxn ang="0">
                                  <a:pos x="0" y="0"/>
                                </a:cxn>
                                <a:cxn ang="0">
                                  <a:pos x="41" y="33"/>
                                </a:cxn>
                                <a:cxn ang="0">
                                  <a:pos x="111" y="78"/>
                                </a:cxn>
                                <a:cxn ang="0">
                                  <a:pos x="163" y="113"/>
                                </a:cxn>
                                <a:cxn ang="0">
                                  <a:pos x="253" y="196"/>
                                </a:cxn>
                                <a:cxn ang="0">
                                  <a:pos x="334" y="258"/>
                                </a:cxn>
                                <a:cxn ang="0">
                                  <a:pos x="391" y="326"/>
                                </a:cxn>
                                <a:cxn ang="0">
                                  <a:pos x="495" y="411"/>
                                </a:cxn>
                                <a:cxn ang="0">
                                  <a:pos x="550" y="462"/>
                                </a:cxn>
                                <a:cxn ang="0">
                                  <a:pos x="622" y="539"/>
                                </a:cxn>
                                <a:cxn ang="0">
                                  <a:pos x="686" y="613"/>
                                </a:cxn>
                                <a:cxn ang="0">
                                  <a:pos x="723" y="656"/>
                                </a:cxn>
                                <a:cxn ang="0">
                                  <a:pos x="795" y="758"/>
                                </a:cxn>
                                <a:cxn ang="0">
                                  <a:pos x="880" y="861"/>
                                </a:cxn>
                                <a:cxn ang="0">
                                  <a:pos x="950" y="944"/>
                                </a:cxn>
                                <a:cxn ang="0">
                                  <a:pos x="1035" y="1024"/>
                                </a:cxn>
                                <a:cxn ang="0">
                                  <a:pos x="1138" y="1113"/>
                                </a:cxn>
                                <a:cxn ang="0">
                                  <a:pos x="1263" y="1210"/>
                                </a:cxn>
                                <a:cxn ang="0">
                                  <a:pos x="1354" y="1282"/>
                                </a:cxn>
                                <a:cxn ang="0">
                                  <a:pos x="1414" y="1334"/>
                                </a:cxn>
                                <a:cxn ang="0">
                                  <a:pos x="1488" y="1388"/>
                                </a:cxn>
                                <a:cxn ang="0">
                                  <a:pos x="1569" y="1439"/>
                                </a:cxn>
                                <a:cxn ang="0">
                                  <a:pos x="1651" y="1489"/>
                                </a:cxn>
                                <a:cxn ang="0">
                                  <a:pos x="1752" y="1557"/>
                                </a:cxn>
                                <a:cxn ang="0">
                                  <a:pos x="1892" y="1630"/>
                                </a:cxn>
                                <a:cxn ang="0">
                                  <a:pos x="1997" y="1691"/>
                                </a:cxn>
                                <a:cxn ang="0">
                                  <a:pos x="2119" y="1764"/>
                                </a:cxn>
                                <a:cxn ang="0">
                                  <a:pos x="2195" y="1818"/>
                                </a:cxn>
                                <a:cxn ang="0">
                                  <a:pos x="2263" y="1871"/>
                                </a:cxn>
                                <a:cxn ang="0">
                                  <a:pos x="2304" y="1913"/>
                                </a:cxn>
                                <a:cxn ang="0">
                                  <a:pos x="2360" y="1956"/>
                                </a:cxn>
                                <a:cxn ang="0">
                                  <a:pos x="2424" y="2016"/>
                                </a:cxn>
                                <a:cxn ang="0">
                                  <a:pos x="2482" y="2070"/>
                                </a:cxn>
                                <a:cxn ang="0">
                                  <a:pos x="2550" y="2134"/>
                                </a:cxn>
                                <a:cxn ang="0">
                                  <a:pos x="2610" y="2185"/>
                                </a:cxn>
                                <a:cxn ang="0">
                                  <a:pos x="2675" y="2227"/>
                                </a:cxn>
                                <a:cxn ang="0">
                                  <a:pos x="2729" y="2268"/>
                                </a:cxn>
                              </a:cxnLst>
                              <a:rect l="0" t="0" r="r" b="b"/>
                              <a:pathLst>
                                <a:path w="2729" h="2268">
                                  <a:moveTo>
                                    <a:pt x="0" y="0"/>
                                  </a:moveTo>
                                  <a:lnTo>
                                    <a:pt x="41" y="33"/>
                                  </a:lnTo>
                                  <a:lnTo>
                                    <a:pt x="111" y="78"/>
                                  </a:lnTo>
                                  <a:lnTo>
                                    <a:pt x="163" y="113"/>
                                  </a:lnTo>
                                  <a:lnTo>
                                    <a:pt x="253" y="196"/>
                                  </a:lnTo>
                                  <a:lnTo>
                                    <a:pt x="334" y="258"/>
                                  </a:lnTo>
                                  <a:lnTo>
                                    <a:pt x="391" y="326"/>
                                  </a:lnTo>
                                  <a:lnTo>
                                    <a:pt x="495" y="411"/>
                                  </a:lnTo>
                                  <a:lnTo>
                                    <a:pt x="550" y="462"/>
                                  </a:lnTo>
                                  <a:lnTo>
                                    <a:pt x="622" y="539"/>
                                  </a:lnTo>
                                  <a:lnTo>
                                    <a:pt x="686" y="613"/>
                                  </a:lnTo>
                                  <a:lnTo>
                                    <a:pt x="723" y="656"/>
                                  </a:lnTo>
                                  <a:lnTo>
                                    <a:pt x="795" y="758"/>
                                  </a:lnTo>
                                  <a:lnTo>
                                    <a:pt x="880" y="861"/>
                                  </a:lnTo>
                                  <a:lnTo>
                                    <a:pt x="950" y="944"/>
                                  </a:lnTo>
                                  <a:lnTo>
                                    <a:pt x="1035" y="1024"/>
                                  </a:lnTo>
                                  <a:lnTo>
                                    <a:pt x="1138" y="1113"/>
                                  </a:lnTo>
                                  <a:lnTo>
                                    <a:pt x="1263" y="1210"/>
                                  </a:lnTo>
                                  <a:lnTo>
                                    <a:pt x="1354" y="1282"/>
                                  </a:lnTo>
                                  <a:lnTo>
                                    <a:pt x="1414" y="1334"/>
                                  </a:lnTo>
                                  <a:lnTo>
                                    <a:pt x="1488" y="1388"/>
                                  </a:lnTo>
                                  <a:lnTo>
                                    <a:pt x="1569" y="1439"/>
                                  </a:lnTo>
                                  <a:lnTo>
                                    <a:pt x="1651" y="1489"/>
                                  </a:lnTo>
                                  <a:lnTo>
                                    <a:pt x="1752" y="1557"/>
                                  </a:lnTo>
                                  <a:lnTo>
                                    <a:pt x="1892" y="1630"/>
                                  </a:lnTo>
                                  <a:lnTo>
                                    <a:pt x="1997" y="1691"/>
                                  </a:lnTo>
                                  <a:lnTo>
                                    <a:pt x="2119" y="1764"/>
                                  </a:lnTo>
                                  <a:lnTo>
                                    <a:pt x="2195" y="1818"/>
                                  </a:lnTo>
                                  <a:lnTo>
                                    <a:pt x="2263" y="1871"/>
                                  </a:lnTo>
                                  <a:lnTo>
                                    <a:pt x="2304" y="1913"/>
                                  </a:lnTo>
                                  <a:lnTo>
                                    <a:pt x="2360" y="1956"/>
                                  </a:lnTo>
                                  <a:lnTo>
                                    <a:pt x="2424" y="2016"/>
                                  </a:lnTo>
                                  <a:lnTo>
                                    <a:pt x="2482" y="2070"/>
                                  </a:lnTo>
                                  <a:lnTo>
                                    <a:pt x="2550" y="2134"/>
                                  </a:lnTo>
                                  <a:lnTo>
                                    <a:pt x="2610" y="2185"/>
                                  </a:lnTo>
                                  <a:lnTo>
                                    <a:pt x="2675" y="2227"/>
                                  </a:lnTo>
                                  <a:lnTo>
                                    <a:pt x="2729" y="2268"/>
                                  </a:lnTo>
                                </a:path>
                              </a:pathLst>
                            </a:custGeom>
                            <a:noFill/>
                            <a:ln w="6350">
                              <a:solidFill>
                                <a:srgbClr val="000000"/>
                              </a:solidFill>
                              <a:prstDash val="solid"/>
                              <a:round/>
                              <a:headEnd/>
                              <a:tailEnd/>
                            </a:ln>
                          </p:spPr>
                          <p:txBody>
                            <a:bodyPr/>
                            <a:lstStyle/>
                            <a:p>
                              <a:pPr>
                                <a:defRPr/>
                              </a:pPr>
                              <a:endParaRPr lang="en-US"/>
                            </a:p>
                          </p:txBody>
                        </p:sp>
                        <p:sp>
                          <p:nvSpPr>
                            <p:cNvPr id="1161" name="Freeform 623"/>
                            <p:cNvSpPr>
                              <a:spLocks/>
                            </p:cNvSpPr>
                            <p:nvPr/>
                          </p:nvSpPr>
                          <p:spPr bwMode="auto">
                            <a:xfrm>
                              <a:off x="1423" y="593"/>
                              <a:ext cx="2055" cy="1706"/>
                            </a:xfrm>
                            <a:custGeom>
                              <a:avLst/>
                              <a:gdLst/>
                              <a:ahLst/>
                              <a:cxnLst>
                                <a:cxn ang="0">
                                  <a:pos x="2055" y="1706"/>
                                </a:cxn>
                                <a:cxn ang="0">
                                  <a:pos x="2030" y="1679"/>
                                </a:cxn>
                                <a:cxn ang="0">
                                  <a:pos x="1985" y="1630"/>
                                </a:cxn>
                                <a:cxn ang="0">
                                  <a:pos x="1938" y="1582"/>
                                </a:cxn>
                                <a:cxn ang="0">
                                  <a:pos x="1868" y="1532"/>
                                </a:cxn>
                                <a:cxn ang="0">
                                  <a:pos x="1799" y="1481"/>
                                </a:cxn>
                                <a:cxn ang="0">
                                  <a:pos x="1731" y="1431"/>
                                </a:cxn>
                                <a:cxn ang="0">
                                  <a:pos x="1630" y="1353"/>
                                </a:cxn>
                                <a:cxn ang="0">
                                  <a:pos x="1546" y="1287"/>
                                </a:cxn>
                                <a:cxn ang="0">
                                  <a:pos x="1461" y="1237"/>
                                </a:cxn>
                                <a:cxn ang="0">
                                  <a:pos x="1381" y="1190"/>
                                </a:cxn>
                                <a:cxn ang="0">
                                  <a:pos x="1334" y="1154"/>
                                </a:cxn>
                                <a:cxn ang="0">
                                  <a:pos x="1249" y="1097"/>
                                </a:cxn>
                                <a:cxn ang="0">
                                  <a:pos x="1156" y="1043"/>
                                </a:cxn>
                                <a:cxn ang="0">
                                  <a:pos x="1084" y="1004"/>
                                </a:cxn>
                                <a:cxn ang="0">
                                  <a:pos x="1010" y="968"/>
                                </a:cxn>
                                <a:cxn ang="0">
                                  <a:pos x="944" y="927"/>
                                </a:cxn>
                                <a:cxn ang="0">
                                  <a:pos x="870" y="865"/>
                                </a:cxn>
                                <a:cxn ang="0">
                                  <a:pos x="808" y="807"/>
                                </a:cxn>
                                <a:cxn ang="0">
                                  <a:pos x="761" y="752"/>
                                </a:cxn>
                                <a:cxn ang="0">
                                  <a:pos x="703" y="688"/>
                                </a:cxn>
                                <a:cxn ang="0">
                                  <a:pos x="643" y="626"/>
                                </a:cxn>
                                <a:cxn ang="0">
                                  <a:pos x="594" y="570"/>
                                </a:cxn>
                                <a:cxn ang="0">
                                  <a:pos x="548" y="512"/>
                                </a:cxn>
                                <a:cxn ang="0">
                                  <a:pos x="486" y="448"/>
                                </a:cxn>
                                <a:cxn ang="0">
                                  <a:pos x="418" y="365"/>
                                </a:cxn>
                                <a:cxn ang="0">
                                  <a:pos x="348" y="295"/>
                                </a:cxn>
                                <a:cxn ang="0">
                                  <a:pos x="262" y="223"/>
                                </a:cxn>
                                <a:cxn ang="0">
                                  <a:pos x="185" y="148"/>
                                </a:cxn>
                                <a:cxn ang="0">
                                  <a:pos x="122" y="92"/>
                                </a:cxn>
                                <a:cxn ang="0">
                                  <a:pos x="58" y="47"/>
                                </a:cxn>
                                <a:cxn ang="0">
                                  <a:pos x="0" y="0"/>
                                </a:cxn>
                              </a:cxnLst>
                              <a:rect l="0" t="0" r="r" b="b"/>
                              <a:pathLst>
                                <a:path w="2055" h="1706">
                                  <a:moveTo>
                                    <a:pt x="2055" y="1706"/>
                                  </a:moveTo>
                                  <a:lnTo>
                                    <a:pt x="2030" y="1679"/>
                                  </a:lnTo>
                                  <a:lnTo>
                                    <a:pt x="1985" y="1630"/>
                                  </a:lnTo>
                                  <a:lnTo>
                                    <a:pt x="1938" y="1582"/>
                                  </a:lnTo>
                                  <a:lnTo>
                                    <a:pt x="1868" y="1532"/>
                                  </a:lnTo>
                                  <a:lnTo>
                                    <a:pt x="1799" y="1481"/>
                                  </a:lnTo>
                                  <a:lnTo>
                                    <a:pt x="1731" y="1431"/>
                                  </a:lnTo>
                                  <a:lnTo>
                                    <a:pt x="1630" y="1353"/>
                                  </a:lnTo>
                                  <a:lnTo>
                                    <a:pt x="1546" y="1287"/>
                                  </a:lnTo>
                                  <a:lnTo>
                                    <a:pt x="1461" y="1237"/>
                                  </a:lnTo>
                                  <a:lnTo>
                                    <a:pt x="1381" y="1190"/>
                                  </a:lnTo>
                                  <a:lnTo>
                                    <a:pt x="1334" y="1154"/>
                                  </a:lnTo>
                                  <a:lnTo>
                                    <a:pt x="1249" y="1097"/>
                                  </a:lnTo>
                                  <a:lnTo>
                                    <a:pt x="1156" y="1043"/>
                                  </a:lnTo>
                                  <a:lnTo>
                                    <a:pt x="1084" y="1004"/>
                                  </a:lnTo>
                                  <a:lnTo>
                                    <a:pt x="1010" y="968"/>
                                  </a:lnTo>
                                  <a:lnTo>
                                    <a:pt x="944" y="927"/>
                                  </a:lnTo>
                                  <a:lnTo>
                                    <a:pt x="870" y="865"/>
                                  </a:lnTo>
                                  <a:lnTo>
                                    <a:pt x="808" y="807"/>
                                  </a:lnTo>
                                  <a:lnTo>
                                    <a:pt x="761" y="752"/>
                                  </a:lnTo>
                                  <a:lnTo>
                                    <a:pt x="703" y="688"/>
                                  </a:lnTo>
                                  <a:lnTo>
                                    <a:pt x="643" y="626"/>
                                  </a:lnTo>
                                  <a:lnTo>
                                    <a:pt x="594" y="570"/>
                                  </a:lnTo>
                                  <a:lnTo>
                                    <a:pt x="548" y="512"/>
                                  </a:lnTo>
                                  <a:lnTo>
                                    <a:pt x="486" y="448"/>
                                  </a:lnTo>
                                  <a:lnTo>
                                    <a:pt x="418" y="365"/>
                                  </a:lnTo>
                                  <a:lnTo>
                                    <a:pt x="348" y="295"/>
                                  </a:lnTo>
                                  <a:lnTo>
                                    <a:pt x="262" y="223"/>
                                  </a:lnTo>
                                  <a:lnTo>
                                    <a:pt x="185" y="148"/>
                                  </a:lnTo>
                                  <a:lnTo>
                                    <a:pt x="122" y="92"/>
                                  </a:lnTo>
                                  <a:lnTo>
                                    <a:pt x="58" y="47"/>
                                  </a:lnTo>
                                  <a:lnTo>
                                    <a:pt x="0" y="0"/>
                                  </a:lnTo>
                                </a:path>
                              </a:pathLst>
                            </a:custGeom>
                            <a:noFill/>
                            <a:ln w="6350">
                              <a:solidFill>
                                <a:srgbClr val="000000"/>
                              </a:solidFill>
                              <a:prstDash val="solid"/>
                              <a:round/>
                              <a:headEnd/>
                              <a:tailEnd/>
                            </a:ln>
                          </p:spPr>
                          <p:txBody>
                            <a:bodyPr/>
                            <a:lstStyle/>
                            <a:p>
                              <a:pPr>
                                <a:defRPr/>
                              </a:pPr>
                              <a:endParaRPr lang="en-US"/>
                            </a:p>
                          </p:txBody>
                        </p:sp>
                        <p:sp>
                          <p:nvSpPr>
                            <p:cNvPr id="1162" name="Freeform 624"/>
                            <p:cNvSpPr>
                              <a:spLocks/>
                            </p:cNvSpPr>
                            <p:nvPr/>
                          </p:nvSpPr>
                          <p:spPr bwMode="auto">
                            <a:xfrm>
                              <a:off x="1536" y="592"/>
                              <a:ext cx="1460" cy="1219"/>
                            </a:xfrm>
                            <a:custGeom>
                              <a:avLst/>
                              <a:gdLst/>
                              <a:ahLst/>
                              <a:cxnLst>
                                <a:cxn ang="0">
                                  <a:pos x="0" y="0"/>
                                </a:cxn>
                                <a:cxn ang="0">
                                  <a:pos x="128" y="124"/>
                                </a:cxn>
                                <a:cxn ang="0">
                                  <a:pos x="303" y="279"/>
                                </a:cxn>
                                <a:cxn ang="0">
                                  <a:pos x="470" y="424"/>
                                </a:cxn>
                                <a:cxn ang="0">
                                  <a:pos x="559" y="511"/>
                                </a:cxn>
                                <a:cxn ang="0">
                                  <a:pos x="668" y="643"/>
                                </a:cxn>
                                <a:cxn ang="0">
                                  <a:pos x="740" y="722"/>
                                </a:cxn>
                                <a:cxn ang="0">
                                  <a:pos x="777" y="775"/>
                                </a:cxn>
                                <a:cxn ang="0">
                                  <a:pos x="856" y="835"/>
                                </a:cxn>
                                <a:cxn ang="0">
                                  <a:pos x="909" y="876"/>
                                </a:cxn>
                                <a:cxn ang="0">
                                  <a:pos x="1012" y="945"/>
                                </a:cxn>
                                <a:cxn ang="0">
                                  <a:pos x="1120" y="1013"/>
                                </a:cxn>
                                <a:cxn ang="0">
                                  <a:pos x="1221" y="1069"/>
                                </a:cxn>
                                <a:cxn ang="0">
                                  <a:pos x="1317" y="1131"/>
                                </a:cxn>
                                <a:cxn ang="0">
                                  <a:pos x="1421" y="1191"/>
                                </a:cxn>
                                <a:cxn ang="0">
                                  <a:pos x="1460" y="1219"/>
                                </a:cxn>
                              </a:cxnLst>
                              <a:rect l="0" t="0" r="r" b="b"/>
                              <a:pathLst>
                                <a:path w="1460" h="1219">
                                  <a:moveTo>
                                    <a:pt x="0" y="0"/>
                                  </a:moveTo>
                                  <a:lnTo>
                                    <a:pt x="128" y="124"/>
                                  </a:lnTo>
                                  <a:lnTo>
                                    <a:pt x="303" y="279"/>
                                  </a:lnTo>
                                  <a:lnTo>
                                    <a:pt x="470" y="424"/>
                                  </a:lnTo>
                                  <a:lnTo>
                                    <a:pt x="559" y="511"/>
                                  </a:lnTo>
                                  <a:lnTo>
                                    <a:pt x="668" y="643"/>
                                  </a:lnTo>
                                  <a:lnTo>
                                    <a:pt x="740" y="722"/>
                                  </a:lnTo>
                                  <a:lnTo>
                                    <a:pt x="777" y="775"/>
                                  </a:lnTo>
                                  <a:lnTo>
                                    <a:pt x="856" y="835"/>
                                  </a:lnTo>
                                  <a:lnTo>
                                    <a:pt x="909" y="876"/>
                                  </a:lnTo>
                                  <a:lnTo>
                                    <a:pt x="1012" y="945"/>
                                  </a:lnTo>
                                  <a:lnTo>
                                    <a:pt x="1120" y="1013"/>
                                  </a:lnTo>
                                  <a:lnTo>
                                    <a:pt x="1221" y="1069"/>
                                  </a:lnTo>
                                  <a:lnTo>
                                    <a:pt x="1317" y="1131"/>
                                  </a:lnTo>
                                  <a:lnTo>
                                    <a:pt x="1421" y="1191"/>
                                  </a:lnTo>
                                  <a:lnTo>
                                    <a:pt x="1460" y="1219"/>
                                  </a:lnTo>
                                </a:path>
                              </a:pathLst>
                            </a:custGeom>
                            <a:noFill/>
                            <a:ln w="6350">
                              <a:solidFill>
                                <a:srgbClr val="000000"/>
                              </a:solidFill>
                              <a:prstDash val="solid"/>
                              <a:round/>
                              <a:headEnd/>
                              <a:tailEnd/>
                            </a:ln>
                          </p:spPr>
                          <p:txBody>
                            <a:bodyPr/>
                            <a:lstStyle/>
                            <a:p>
                              <a:pPr>
                                <a:defRPr/>
                              </a:pPr>
                              <a:endParaRPr lang="en-US"/>
                            </a:p>
                          </p:txBody>
                        </p:sp>
                        <p:sp>
                          <p:nvSpPr>
                            <p:cNvPr id="1163" name="Freeform 625"/>
                            <p:cNvSpPr>
                              <a:spLocks/>
                            </p:cNvSpPr>
                            <p:nvPr/>
                          </p:nvSpPr>
                          <p:spPr bwMode="auto">
                            <a:xfrm>
                              <a:off x="3084" y="1747"/>
                              <a:ext cx="357" cy="310"/>
                            </a:xfrm>
                            <a:custGeom>
                              <a:avLst/>
                              <a:gdLst/>
                              <a:ahLst/>
                              <a:cxnLst>
                                <a:cxn ang="0">
                                  <a:pos x="0" y="0"/>
                                </a:cxn>
                                <a:cxn ang="0">
                                  <a:pos x="85" y="54"/>
                                </a:cxn>
                                <a:cxn ang="0">
                                  <a:pos x="153" y="100"/>
                                </a:cxn>
                                <a:cxn ang="0">
                                  <a:pos x="209" y="155"/>
                                </a:cxn>
                                <a:cxn ang="0">
                                  <a:pos x="266" y="207"/>
                                </a:cxn>
                                <a:cxn ang="0">
                                  <a:pos x="316" y="254"/>
                                </a:cxn>
                                <a:cxn ang="0">
                                  <a:pos x="357" y="310"/>
                                </a:cxn>
                              </a:cxnLst>
                              <a:rect l="0" t="0" r="r" b="b"/>
                              <a:pathLst>
                                <a:path w="357" h="310">
                                  <a:moveTo>
                                    <a:pt x="0" y="0"/>
                                  </a:moveTo>
                                  <a:lnTo>
                                    <a:pt x="85" y="54"/>
                                  </a:lnTo>
                                  <a:lnTo>
                                    <a:pt x="153" y="100"/>
                                  </a:lnTo>
                                  <a:lnTo>
                                    <a:pt x="209" y="155"/>
                                  </a:lnTo>
                                  <a:lnTo>
                                    <a:pt x="266" y="207"/>
                                  </a:lnTo>
                                  <a:lnTo>
                                    <a:pt x="316" y="254"/>
                                  </a:lnTo>
                                  <a:lnTo>
                                    <a:pt x="357" y="310"/>
                                  </a:lnTo>
                                </a:path>
                              </a:pathLst>
                            </a:custGeom>
                            <a:noFill/>
                            <a:ln w="6350">
                              <a:solidFill>
                                <a:srgbClr val="000000"/>
                              </a:solidFill>
                              <a:prstDash val="solid"/>
                              <a:round/>
                              <a:headEnd/>
                              <a:tailEnd/>
                            </a:ln>
                          </p:spPr>
                          <p:txBody>
                            <a:bodyPr/>
                            <a:lstStyle/>
                            <a:p>
                              <a:pPr>
                                <a:defRPr/>
                              </a:pPr>
                              <a:endParaRPr lang="en-US"/>
                            </a:p>
                          </p:txBody>
                        </p:sp>
                        <p:sp>
                          <p:nvSpPr>
                            <p:cNvPr id="1164" name="Freeform 626"/>
                            <p:cNvSpPr>
                              <a:spLocks/>
                            </p:cNvSpPr>
                            <p:nvPr/>
                          </p:nvSpPr>
                          <p:spPr bwMode="auto">
                            <a:xfrm>
                              <a:off x="3152" y="1656"/>
                              <a:ext cx="283" cy="217"/>
                            </a:xfrm>
                            <a:custGeom>
                              <a:avLst/>
                              <a:gdLst/>
                              <a:ahLst/>
                              <a:cxnLst>
                                <a:cxn ang="0">
                                  <a:pos x="283" y="217"/>
                                </a:cxn>
                                <a:cxn ang="0">
                                  <a:pos x="202" y="143"/>
                                </a:cxn>
                                <a:cxn ang="0">
                                  <a:pos x="93" y="62"/>
                                </a:cxn>
                                <a:cxn ang="0">
                                  <a:pos x="0" y="0"/>
                                </a:cxn>
                              </a:cxnLst>
                              <a:rect l="0" t="0" r="r" b="b"/>
                              <a:pathLst>
                                <a:path w="283" h="217">
                                  <a:moveTo>
                                    <a:pt x="283" y="217"/>
                                  </a:moveTo>
                                  <a:lnTo>
                                    <a:pt x="202" y="143"/>
                                  </a:lnTo>
                                  <a:lnTo>
                                    <a:pt x="93" y="62"/>
                                  </a:lnTo>
                                  <a:lnTo>
                                    <a:pt x="0" y="0"/>
                                  </a:lnTo>
                                </a:path>
                              </a:pathLst>
                            </a:custGeom>
                            <a:noFill/>
                            <a:ln w="6350">
                              <a:solidFill>
                                <a:srgbClr val="000000"/>
                              </a:solidFill>
                              <a:prstDash val="solid"/>
                              <a:round/>
                              <a:headEnd/>
                              <a:tailEnd/>
                            </a:ln>
                          </p:spPr>
                          <p:txBody>
                            <a:bodyPr/>
                            <a:lstStyle/>
                            <a:p>
                              <a:pPr>
                                <a:defRPr/>
                              </a:pPr>
                              <a:endParaRPr lang="en-US"/>
                            </a:p>
                          </p:txBody>
                        </p:sp>
                        <p:sp>
                          <p:nvSpPr>
                            <p:cNvPr id="1165" name="Freeform 627"/>
                            <p:cNvSpPr>
                              <a:spLocks/>
                            </p:cNvSpPr>
                            <p:nvPr/>
                          </p:nvSpPr>
                          <p:spPr bwMode="auto">
                            <a:xfrm>
                              <a:off x="3194" y="1605"/>
                              <a:ext cx="202" cy="147"/>
                            </a:xfrm>
                            <a:custGeom>
                              <a:avLst/>
                              <a:gdLst/>
                              <a:ahLst/>
                              <a:cxnLst>
                                <a:cxn ang="0">
                                  <a:pos x="202" y="147"/>
                                </a:cxn>
                                <a:cxn ang="0">
                                  <a:pos x="200" y="146"/>
                                </a:cxn>
                                <a:cxn ang="0">
                                  <a:pos x="197" y="144"/>
                                </a:cxn>
                                <a:cxn ang="0">
                                  <a:pos x="193" y="138"/>
                                </a:cxn>
                                <a:cxn ang="0">
                                  <a:pos x="185" y="134"/>
                                </a:cxn>
                                <a:cxn ang="0">
                                  <a:pos x="167" y="118"/>
                                </a:cxn>
                                <a:cxn ang="0">
                                  <a:pos x="146" y="103"/>
                                </a:cxn>
                                <a:cxn ang="0">
                                  <a:pos x="127" y="87"/>
                                </a:cxn>
                                <a:cxn ang="0">
                                  <a:pos x="109" y="72"/>
                                </a:cxn>
                                <a:cxn ang="0">
                                  <a:pos x="101" y="68"/>
                                </a:cxn>
                                <a:cxn ang="0">
                                  <a:pos x="96" y="62"/>
                                </a:cxn>
                                <a:cxn ang="0">
                                  <a:pos x="94" y="60"/>
                                </a:cxn>
                                <a:cxn ang="0">
                                  <a:pos x="92" y="58"/>
                                </a:cxn>
                                <a:cxn ang="0">
                                  <a:pos x="0" y="0"/>
                                </a:cxn>
                              </a:cxnLst>
                              <a:rect l="0" t="0" r="r" b="b"/>
                              <a:pathLst>
                                <a:path w="202" h="147">
                                  <a:moveTo>
                                    <a:pt x="202" y="147"/>
                                  </a:moveTo>
                                  <a:lnTo>
                                    <a:pt x="200" y="146"/>
                                  </a:lnTo>
                                  <a:lnTo>
                                    <a:pt x="197" y="144"/>
                                  </a:lnTo>
                                  <a:lnTo>
                                    <a:pt x="193" y="138"/>
                                  </a:lnTo>
                                  <a:lnTo>
                                    <a:pt x="185" y="134"/>
                                  </a:lnTo>
                                  <a:lnTo>
                                    <a:pt x="167" y="118"/>
                                  </a:lnTo>
                                  <a:lnTo>
                                    <a:pt x="146" y="103"/>
                                  </a:lnTo>
                                  <a:lnTo>
                                    <a:pt x="127" y="87"/>
                                  </a:lnTo>
                                  <a:lnTo>
                                    <a:pt x="109" y="72"/>
                                  </a:lnTo>
                                  <a:lnTo>
                                    <a:pt x="101" y="68"/>
                                  </a:lnTo>
                                  <a:lnTo>
                                    <a:pt x="96" y="62"/>
                                  </a:lnTo>
                                  <a:lnTo>
                                    <a:pt x="94" y="60"/>
                                  </a:lnTo>
                                  <a:lnTo>
                                    <a:pt x="92" y="58"/>
                                  </a:lnTo>
                                  <a:lnTo>
                                    <a:pt x="0" y="0"/>
                                  </a:lnTo>
                                </a:path>
                              </a:pathLst>
                            </a:custGeom>
                            <a:noFill/>
                            <a:ln w="6350">
                              <a:solidFill>
                                <a:srgbClr val="000000"/>
                              </a:solidFill>
                              <a:prstDash val="solid"/>
                              <a:round/>
                              <a:headEnd/>
                              <a:tailEnd/>
                            </a:ln>
                          </p:spPr>
                          <p:txBody>
                            <a:bodyPr/>
                            <a:lstStyle/>
                            <a:p>
                              <a:pPr>
                                <a:defRPr/>
                              </a:pPr>
                              <a:endParaRPr lang="en-US"/>
                            </a:p>
                          </p:txBody>
                        </p:sp>
                        <p:sp>
                          <p:nvSpPr>
                            <p:cNvPr id="1166" name="Freeform 628"/>
                            <p:cNvSpPr>
                              <a:spLocks/>
                            </p:cNvSpPr>
                            <p:nvPr/>
                          </p:nvSpPr>
                          <p:spPr bwMode="auto">
                            <a:xfrm>
                              <a:off x="1683" y="592"/>
                              <a:ext cx="1379" cy="1145"/>
                            </a:xfrm>
                            <a:custGeom>
                              <a:avLst/>
                              <a:gdLst/>
                              <a:ahLst/>
                              <a:cxnLst>
                                <a:cxn ang="0">
                                  <a:pos x="1379" y="1145"/>
                                </a:cxn>
                                <a:cxn ang="0">
                                  <a:pos x="1307" y="1100"/>
                                </a:cxn>
                                <a:cxn ang="0">
                                  <a:pos x="1208" y="1038"/>
                                </a:cxn>
                                <a:cxn ang="0">
                                  <a:pos x="1098" y="978"/>
                                </a:cxn>
                                <a:cxn ang="0">
                                  <a:pos x="991" y="930"/>
                                </a:cxn>
                                <a:cxn ang="0">
                                  <a:pos x="878" y="870"/>
                                </a:cxn>
                                <a:cxn ang="0">
                                  <a:pos x="804" y="819"/>
                                </a:cxn>
                                <a:cxn ang="0">
                                  <a:pos x="727" y="769"/>
                                </a:cxn>
                                <a:cxn ang="0">
                                  <a:pos x="657" y="705"/>
                                </a:cxn>
                                <a:cxn ang="0">
                                  <a:pos x="608" y="645"/>
                                </a:cxn>
                                <a:cxn ang="0">
                                  <a:pos x="532" y="548"/>
                                </a:cxn>
                                <a:cxn ang="0">
                                  <a:pos x="459" y="455"/>
                                </a:cxn>
                                <a:cxn ang="0">
                                  <a:pos x="397" y="381"/>
                                </a:cxn>
                                <a:cxn ang="0">
                                  <a:pos x="327" y="292"/>
                                </a:cxn>
                                <a:cxn ang="0">
                                  <a:pos x="235" y="199"/>
                                </a:cxn>
                                <a:cxn ang="0">
                                  <a:pos x="163" y="124"/>
                                </a:cxn>
                                <a:cxn ang="0">
                                  <a:pos x="88" y="63"/>
                                </a:cxn>
                                <a:cxn ang="0">
                                  <a:pos x="0" y="0"/>
                                </a:cxn>
                              </a:cxnLst>
                              <a:rect l="0" t="0" r="r" b="b"/>
                              <a:pathLst>
                                <a:path w="1379" h="1145">
                                  <a:moveTo>
                                    <a:pt x="1379" y="1145"/>
                                  </a:moveTo>
                                  <a:lnTo>
                                    <a:pt x="1307" y="1100"/>
                                  </a:lnTo>
                                  <a:lnTo>
                                    <a:pt x="1208" y="1038"/>
                                  </a:lnTo>
                                  <a:lnTo>
                                    <a:pt x="1098" y="978"/>
                                  </a:lnTo>
                                  <a:lnTo>
                                    <a:pt x="991" y="930"/>
                                  </a:lnTo>
                                  <a:lnTo>
                                    <a:pt x="878" y="870"/>
                                  </a:lnTo>
                                  <a:lnTo>
                                    <a:pt x="804" y="819"/>
                                  </a:lnTo>
                                  <a:lnTo>
                                    <a:pt x="727" y="769"/>
                                  </a:lnTo>
                                  <a:lnTo>
                                    <a:pt x="657" y="705"/>
                                  </a:lnTo>
                                  <a:lnTo>
                                    <a:pt x="608" y="645"/>
                                  </a:lnTo>
                                  <a:lnTo>
                                    <a:pt x="532" y="548"/>
                                  </a:lnTo>
                                  <a:lnTo>
                                    <a:pt x="459" y="455"/>
                                  </a:lnTo>
                                  <a:lnTo>
                                    <a:pt x="397" y="381"/>
                                  </a:lnTo>
                                  <a:lnTo>
                                    <a:pt x="327" y="292"/>
                                  </a:lnTo>
                                  <a:lnTo>
                                    <a:pt x="235" y="199"/>
                                  </a:lnTo>
                                  <a:lnTo>
                                    <a:pt x="163" y="124"/>
                                  </a:lnTo>
                                  <a:lnTo>
                                    <a:pt x="88" y="63"/>
                                  </a:lnTo>
                                  <a:lnTo>
                                    <a:pt x="0" y="0"/>
                                  </a:lnTo>
                                </a:path>
                              </a:pathLst>
                            </a:custGeom>
                            <a:noFill/>
                            <a:ln w="6350">
                              <a:solidFill>
                                <a:srgbClr val="000000"/>
                              </a:solidFill>
                              <a:prstDash val="solid"/>
                              <a:round/>
                              <a:headEnd/>
                              <a:tailEnd/>
                            </a:ln>
                          </p:spPr>
                          <p:txBody>
                            <a:bodyPr/>
                            <a:lstStyle/>
                            <a:p>
                              <a:pPr>
                                <a:defRPr/>
                              </a:pPr>
                              <a:endParaRPr lang="en-US"/>
                            </a:p>
                          </p:txBody>
                        </p:sp>
                        <p:sp>
                          <p:nvSpPr>
                            <p:cNvPr id="1167" name="Freeform 629"/>
                            <p:cNvSpPr>
                              <a:spLocks/>
                            </p:cNvSpPr>
                            <p:nvPr/>
                          </p:nvSpPr>
                          <p:spPr bwMode="auto">
                            <a:xfrm>
                              <a:off x="1734" y="592"/>
                              <a:ext cx="1293" cy="1102"/>
                            </a:xfrm>
                            <a:custGeom>
                              <a:avLst/>
                              <a:gdLst/>
                              <a:ahLst/>
                              <a:cxnLst>
                                <a:cxn ang="0">
                                  <a:pos x="0" y="0"/>
                                </a:cxn>
                                <a:cxn ang="0">
                                  <a:pos x="70" y="60"/>
                                </a:cxn>
                                <a:cxn ang="0">
                                  <a:pos x="122" y="102"/>
                                </a:cxn>
                                <a:cxn ang="0">
                                  <a:pos x="171" y="156"/>
                                </a:cxn>
                                <a:cxn ang="0">
                                  <a:pos x="213" y="195"/>
                                </a:cxn>
                                <a:cxn ang="0">
                                  <a:pos x="264" y="246"/>
                                </a:cxn>
                                <a:cxn ang="0">
                                  <a:pos x="314" y="304"/>
                                </a:cxn>
                                <a:cxn ang="0">
                                  <a:pos x="384" y="389"/>
                                </a:cxn>
                                <a:cxn ang="0">
                                  <a:pos x="448" y="467"/>
                                </a:cxn>
                                <a:cxn ang="0">
                                  <a:pos x="495" y="529"/>
                                </a:cxn>
                                <a:cxn ang="0">
                                  <a:pos x="549" y="587"/>
                                </a:cxn>
                                <a:cxn ang="0">
                                  <a:pos x="604" y="649"/>
                                </a:cxn>
                                <a:cxn ang="0">
                                  <a:pos x="660" y="711"/>
                                </a:cxn>
                                <a:cxn ang="0">
                                  <a:pos x="720" y="759"/>
                                </a:cxn>
                                <a:cxn ang="0">
                                  <a:pos x="781" y="808"/>
                                </a:cxn>
                                <a:cxn ang="0">
                                  <a:pos x="876" y="862"/>
                                </a:cxn>
                                <a:cxn ang="0">
                                  <a:pos x="963" y="914"/>
                                </a:cxn>
                                <a:cxn ang="0">
                                  <a:pos x="1041" y="955"/>
                                </a:cxn>
                                <a:cxn ang="0">
                                  <a:pos x="1107" y="992"/>
                                </a:cxn>
                                <a:cxn ang="0">
                                  <a:pos x="1218" y="1046"/>
                                </a:cxn>
                                <a:cxn ang="0">
                                  <a:pos x="1293" y="1102"/>
                                </a:cxn>
                              </a:cxnLst>
                              <a:rect l="0" t="0" r="r" b="b"/>
                              <a:pathLst>
                                <a:path w="1293" h="1102">
                                  <a:moveTo>
                                    <a:pt x="0" y="0"/>
                                  </a:moveTo>
                                  <a:lnTo>
                                    <a:pt x="70" y="60"/>
                                  </a:lnTo>
                                  <a:lnTo>
                                    <a:pt x="122" y="102"/>
                                  </a:lnTo>
                                  <a:lnTo>
                                    <a:pt x="171" y="156"/>
                                  </a:lnTo>
                                  <a:lnTo>
                                    <a:pt x="213" y="195"/>
                                  </a:lnTo>
                                  <a:lnTo>
                                    <a:pt x="264" y="246"/>
                                  </a:lnTo>
                                  <a:lnTo>
                                    <a:pt x="314" y="304"/>
                                  </a:lnTo>
                                  <a:lnTo>
                                    <a:pt x="384" y="389"/>
                                  </a:lnTo>
                                  <a:lnTo>
                                    <a:pt x="448" y="467"/>
                                  </a:lnTo>
                                  <a:lnTo>
                                    <a:pt x="495" y="529"/>
                                  </a:lnTo>
                                  <a:lnTo>
                                    <a:pt x="549" y="587"/>
                                  </a:lnTo>
                                  <a:lnTo>
                                    <a:pt x="604" y="649"/>
                                  </a:lnTo>
                                  <a:lnTo>
                                    <a:pt x="660" y="711"/>
                                  </a:lnTo>
                                  <a:lnTo>
                                    <a:pt x="720" y="759"/>
                                  </a:lnTo>
                                  <a:lnTo>
                                    <a:pt x="781" y="808"/>
                                  </a:lnTo>
                                  <a:lnTo>
                                    <a:pt x="876" y="862"/>
                                  </a:lnTo>
                                  <a:lnTo>
                                    <a:pt x="963" y="914"/>
                                  </a:lnTo>
                                  <a:lnTo>
                                    <a:pt x="1041" y="955"/>
                                  </a:lnTo>
                                  <a:lnTo>
                                    <a:pt x="1107" y="992"/>
                                  </a:lnTo>
                                  <a:lnTo>
                                    <a:pt x="1218" y="1046"/>
                                  </a:lnTo>
                                  <a:lnTo>
                                    <a:pt x="1293" y="1102"/>
                                  </a:lnTo>
                                </a:path>
                              </a:pathLst>
                            </a:custGeom>
                            <a:noFill/>
                            <a:ln w="6350">
                              <a:solidFill>
                                <a:srgbClr val="000000"/>
                              </a:solidFill>
                              <a:prstDash val="solid"/>
                              <a:round/>
                              <a:headEnd/>
                              <a:tailEnd/>
                            </a:ln>
                          </p:spPr>
                          <p:txBody>
                            <a:bodyPr/>
                            <a:lstStyle/>
                            <a:p>
                              <a:pPr>
                                <a:defRPr/>
                              </a:pPr>
                              <a:endParaRPr lang="en-US"/>
                            </a:p>
                          </p:txBody>
                        </p:sp>
                        <p:sp>
                          <p:nvSpPr>
                            <p:cNvPr id="1168" name="Freeform 630"/>
                            <p:cNvSpPr>
                              <a:spLocks/>
                            </p:cNvSpPr>
                            <p:nvPr/>
                          </p:nvSpPr>
                          <p:spPr bwMode="auto">
                            <a:xfrm>
                              <a:off x="1777" y="592"/>
                              <a:ext cx="1099" cy="992"/>
                            </a:xfrm>
                            <a:custGeom>
                              <a:avLst/>
                              <a:gdLst/>
                              <a:ahLst/>
                              <a:cxnLst>
                                <a:cxn ang="0">
                                  <a:pos x="1099" y="992"/>
                                </a:cxn>
                                <a:cxn ang="0">
                                  <a:pos x="1010" y="940"/>
                                </a:cxn>
                                <a:cxn ang="0">
                                  <a:pos x="918" y="889"/>
                                </a:cxn>
                                <a:cxn ang="0">
                                  <a:pos x="839" y="829"/>
                                </a:cxn>
                                <a:cxn ang="0">
                                  <a:pos x="753" y="777"/>
                                </a:cxn>
                                <a:cxn ang="0">
                                  <a:pos x="685" y="726"/>
                                </a:cxn>
                                <a:cxn ang="0">
                                  <a:pos x="621" y="666"/>
                                </a:cxn>
                                <a:cxn ang="0">
                                  <a:pos x="551" y="596"/>
                                </a:cxn>
                                <a:cxn ang="0">
                                  <a:pos x="481" y="519"/>
                                </a:cxn>
                                <a:cxn ang="0">
                                  <a:pos x="429" y="455"/>
                                </a:cxn>
                                <a:cxn ang="0">
                                  <a:pos x="376" y="381"/>
                                </a:cxn>
                                <a:cxn ang="0">
                                  <a:pos x="304" y="302"/>
                                </a:cxn>
                                <a:cxn ang="0">
                                  <a:pos x="229" y="217"/>
                                </a:cxn>
                                <a:cxn ang="0">
                                  <a:pos x="159" y="141"/>
                                </a:cxn>
                                <a:cxn ang="0">
                                  <a:pos x="108" y="93"/>
                                </a:cxn>
                                <a:cxn ang="0">
                                  <a:pos x="50" y="46"/>
                                </a:cxn>
                                <a:cxn ang="0">
                                  <a:pos x="0" y="0"/>
                                </a:cxn>
                              </a:cxnLst>
                              <a:rect l="0" t="0" r="r" b="b"/>
                              <a:pathLst>
                                <a:path w="1099" h="992">
                                  <a:moveTo>
                                    <a:pt x="1099" y="992"/>
                                  </a:moveTo>
                                  <a:lnTo>
                                    <a:pt x="1010" y="940"/>
                                  </a:lnTo>
                                  <a:lnTo>
                                    <a:pt x="918" y="889"/>
                                  </a:lnTo>
                                  <a:lnTo>
                                    <a:pt x="839" y="829"/>
                                  </a:lnTo>
                                  <a:lnTo>
                                    <a:pt x="753" y="777"/>
                                  </a:lnTo>
                                  <a:lnTo>
                                    <a:pt x="685" y="726"/>
                                  </a:lnTo>
                                  <a:lnTo>
                                    <a:pt x="621" y="666"/>
                                  </a:lnTo>
                                  <a:lnTo>
                                    <a:pt x="551" y="596"/>
                                  </a:lnTo>
                                  <a:lnTo>
                                    <a:pt x="481" y="519"/>
                                  </a:lnTo>
                                  <a:lnTo>
                                    <a:pt x="429" y="455"/>
                                  </a:lnTo>
                                  <a:lnTo>
                                    <a:pt x="376" y="381"/>
                                  </a:lnTo>
                                  <a:lnTo>
                                    <a:pt x="304" y="302"/>
                                  </a:lnTo>
                                  <a:lnTo>
                                    <a:pt x="229" y="217"/>
                                  </a:lnTo>
                                  <a:lnTo>
                                    <a:pt x="159" y="141"/>
                                  </a:lnTo>
                                  <a:lnTo>
                                    <a:pt x="108" y="93"/>
                                  </a:lnTo>
                                  <a:lnTo>
                                    <a:pt x="50" y="46"/>
                                  </a:lnTo>
                                  <a:lnTo>
                                    <a:pt x="0" y="0"/>
                                  </a:lnTo>
                                </a:path>
                              </a:pathLst>
                            </a:custGeom>
                            <a:noFill/>
                            <a:ln w="6350">
                              <a:solidFill>
                                <a:srgbClr val="000000"/>
                              </a:solidFill>
                              <a:prstDash val="solid"/>
                              <a:round/>
                              <a:headEnd/>
                              <a:tailEnd/>
                            </a:ln>
                          </p:spPr>
                          <p:txBody>
                            <a:bodyPr/>
                            <a:lstStyle/>
                            <a:p>
                              <a:pPr>
                                <a:defRPr/>
                              </a:pPr>
                              <a:endParaRPr lang="en-US"/>
                            </a:p>
                          </p:txBody>
                        </p:sp>
                        <p:sp>
                          <p:nvSpPr>
                            <p:cNvPr id="1169" name="Freeform 631"/>
                            <p:cNvSpPr>
                              <a:spLocks/>
                            </p:cNvSpPr>
                            <p:nvPr/>
                          </p:nvSpPr>
                          <p:spPr bwMode="auto">
                            <a:xfrm>
                              <a:off x="1823" y="592"/>
                              <a:ext cx="952" cy="912"/>
                            </a:xfrm>
                            <a:custGeom>
                              <a:avLst/>
                              <a:gdLst/>
                              <a:ahLst/>
                              <a:cxnLst>
                                <a:cxn ang="0">
                                  <a:pos x="0" y="0"/>
                                </a:cxn>
                                <a:cxn ang="0">
                                  <a:pos x="66" y="63"/>
                                </a:cxn>
                                <a:cxn ang="0">
                                  <a:pos x="142" y="133"/>
                                </a:cxn>
                                <a:cxn ang="0">
                                  <a:pos x="225" y="215"/>
                                </a:cxn>
                                <a:cxn ang="0">
                                  <a:pos x="295" y="284"/>
                                </a:cxn>
                                <a:cxn ang="0">
                                  <a:pos x="361" y="370"/>
                                </a:cxn>
                                <a:cxn ang="0">
                                  <a:pos x="429" y="457"/>
                                </a:cxn>
                                <a:cxn ang="0">
                                  <a:pos x="484" y="534"/>
                                </a:cxn>
                                <a:cxn ang="0">
                                  <a:pos x="544" y="602"/>
                                </a:cxn>
                                <a:cxn ang="0">
                                  <a:pos x="600" y="660"/>
                                </a:cxn>
                                <a:cxn ang="0">
                                  <a:pos x="661" y="705"/>
                                </a:cxn>
                                <a:cxn ang="0">
                                  <a:pos x="748" y="775"/>
                                </a:cxn>
                                <a:cxn ang="0">
                                  <a:pos x="810" y="819"/>
                                </a:cxn>
                                <a:cxn ang="0">
                                  <a:pos x="886" y="866"/>
                                </a:cxn>
                                <a:cxn ang="0">
                                  <a:pos x="952" y="912"/>
                                </a:cxn>
                              </a:cxnLst>
                              <a:rect l="0" t="0" r="r" b="b"/>
                              <a:pathLst>
                                <a:path w="952" h="912">
                                  <a:moveTo>
                                    <a:pt x="0" y="0"/>
                                  </a:moveTo>
                                  <a:lnTo>
                                    <a:pt x="66" y="63"/>
                                  </a:lnTo>
                                  <a:lnTo>
                                    <a:pt x="142" y="133"/>
                                  </a:lnTo>
                                  <a:lnTo>
                                    <a:pt x="225" y="215"/>
                                  </a:lnTo>
                                  <a:lnTo>
                                    <a:pt x="295" y="284"/>
                                  </a:lnTo>
                                  <a:lnTo>
                                    <a:pt x="361" y="370"/>
                                  </a:lnTo>
                                  <a:lnTo>
                                    <a:pt x="429" y="457"/>
                                  </a:lnTo>
                                  <a:lnTo>
                                    <a:pt x="484" y="534"/>
                                  </a:lnTo>
                                  <a:lnTo>
                                    <a:pt x="544" y="602"/>
                                  </a:lnTo>
                                  <a:lnTo>
                                    <a:pt x="600" y="660"/>
                                  </a:lnTo>
                                  <a:lnTo>
                                    <a:pt x="661" y="705"/>
                                  </a:lnTo>
                                  <a:lnTo>
                                    <a:pt x="748" y="775"/>
                                  </a:lnTo>
                                  <a:lnTo>
                                    <a:pt x="810" y="819"/>
                                  </a:lnTo>
                                  <a:lnTo>
                                    <a:pt x="886" y="866"/>
                                  </a:lnTo>
                                  <a:lnTo>
                                    <a:pt x="952" y="912"/>
                                  </a:lnTo>
                                </a:path>
                              </a:pathLst>
                            </a:custGeom>
                            <a:noFill/>
                            <a:ln w="6350">
                              <a:solidFill>
                                <a:srgbClr val="000000"/>
                              </a:solidFill>
                              <a:prstDash val="solid"/>
                              <a:round/>
                              <a:headEnd/>
                              <a:tailEnd/>
                            </a:ln>
                          </p:spPr>
                          <p:txBody>
                            <a:bodyPr/>
                            <a:lstStyle/>
                            <a:p>
                              <a:pPr>
                                <a:defRPr/>
                              </a:pPr>
                              <a:endParaRPr lang="en-US"/>
                            </a:p>
                          </p:txBody>
                        </p:sp>
                        <p:sp>
                          <p:nvSpPr>
                            <p:cNvPr id="1170" name="Freeform 632"/>
                            <p:cNvSpPr>
                              <a:spLocks/>
                            </p:cNvSpPr>
                            <p:nvPr/>
                          </p:nvSpPr>
                          <p:spPr bwMode="auto">
                            <a:xfrm>
                              <a:off x="1866" y="593"/>
                              <a:ext cx="687" cy="710"/>
                            </a:xfrm>
                            <a:custGeom>
                              <a:avLst/>
                              <a:gdLst/>
                              <a:ahLst/>
                              <a:cxnLst>
                                <a:cxn ang="0">
                                  <a:pos x="0" y="0"/>
                                </a:cxn>
                                <a:cxn ang="0">
                                  <a:pos x="70" y="68"/>
                                </a:cxn>
                                <a:cxn ang="0">
                                  <a:pos x="151" y="140"/>
                                </a:cxn>
                                <a:cxn ang="0">
                                  <a:pos x="231" y="216"/>
                                </a:cxn>
                                <a:cxn ang="0">
                                  <a:pos x="283" y="272"/>
                                </a:cxn>
                                <a:cxn ang="0">
                                  <a:pos x="326" y="330"/>
                                </a:cxn>
                                <a:cxn ang="0">
                                  <a:pos x="386" y="402"/>
                                </a:cxn>
                                <a:cxn ang="0">
                                  <a:pos x="447" y="477"/>
                                </a:cxn>
                                <a:cxn ang="0">
                                  <a:pos x="501" y="564"/>
                                </a:cxn>
                                <a:cxn ang="0">
                                  <a:pos x="536" y="605"/>
                                </a:cxn>
                                <a:cxn ang="0">
                                  <a:pos x="590" y="650"/>
                                </a:cxn>
                                <a:cxn ang="0">
                                  <a:pos x="627" y="673"/>
                                </a:cxn>
                                <a:cxn ang="0">
                                  <a:pos x="687" y="710"/>
                                </a:cxn>
                              </a:cxnLst>
                              <a:rect l="0" t="0" r="r" b="b"/>
                              <a:pathLst>
                                <a:path w="687" h="710">
                                  <a:moveTo>
                                    <a:pt x="0" y="0"/>
                                  </a:moveTo>
                                  <a:lnTo>
                                    <a:pt x="70" y="68"/>
                                  </a:lnTo>
                                  <a:lnTo>
                                    <a:pt x="151" y="140"/>
                                  </a:lnTo>
                                  <a:lnTo>
                                    <a:pt x="231" y="216"/>
                                  </a:lnTo>
                                  <a:lnTo>
                                    <a:pt x="283" y="272"/>
                                  </a:lnTo>
                                  <a:lnTo>
                                    <a:pt x="326" y="330"/>
                                  </a:lnTo>
                                  <a:lnTo>
                                    <a:pt x="386" y="402"/>
                                  </a:lnTo>
                                  <a:lnTo>
                                    <a:pt x="447" y="477"/>
                                  </a:lnTo>
                                  <a:lnTo>
                                    <a:pt x="501" y="564"/>
                                  </a:lnTo>
                                  <a:lnTo>
                                    <a:pt x="536" y="605"/>
                                  </a:lnTo>
                                  <a:lnTo>
                                    <a:pt x="590" y="650"/>
                                  </a:lnTo>
                                  <a:lnTo>
                                    <a:pt x="627" y="673"/>
                                  </a:lnTo>
                                  <a:lnTo>
                                    <a:pt x="687" y="710"/>
                                  </a:lnTo>
                                </a:path>
                              </a:pathLst>
                            </a:custGeom>
                            <a:noFill/>
                            <a:ln w="6350">
                              <a:solidFill>
                                <a:srgbClr val="000000"/>
                              </a:solidFill>
                              <a:prstDash val="solid"/>
                              <a:round/>
                              <a:headEnd/>
                              <a:tailEnd/>
                            </a:ln>
                          </p:spPr>
                          <p:txBody>
                            <a:bodyPr/>
                            <a:lstStyle/>
                            <a:p>
                              <a:pPr>
                                <a:defRPr/>
                              </a:pPr>
                              <a:endParaRPr lang="en-US"/>
                            </a:p>
                          </p:txBody>
                        </p:sp>
                        <p:sp>
                          <p:nvSpPr>
                            <p:cNvPr id="1171" name="Freeform 633"/>
                            <p:cNvSpPr>
                              <a:spLocks/>
                            </p:cNvSpPr>
                            <p:nvPr/>
                          </p:nvSpPr>
                          <p:spPr bwMode="auto">
                            <a:xfrm>
                              <a:off x="2221" y="909"/>
                              <a:ext cx="282" cy="312"/>
                            </a:xfrm>
                            <a:custGeom>
                              <a:avLst/>
                              <a:gdLst/>
                              <a:ahLst/>
                              <a:cxnLst>
                                <a:cxn ang="0">
                                  <a:pos x="0" y="0"/>
                                </a:cxn>
                                <a:cxn ang="0">
                                  <a:pos x="31" y="45"/>
                                </a:cxn>
                                <a:cxn ang="0">
                                  <a:pos x="76" y="93"/>
                                </a:cxn>
                                <a:cxn ang="0">
                                  <a:pos x="125" y="148"/>
                                </a:cxn>
                                <a:cxn ang="0">
                                  <a:pos x="179" y="210"/>
                                </a:cxn>
                                <a:cxn ang="0">
                                  <a:pos x="210" y="241"/>
                                </a:cxn>
                                <a:cxn ang="0">
                                  <a:pos x="239" y="278"/>
                                </a:cxn>
                                <a:cxn ang="0">
                                  <a:pos x="282" y="312"/>
                                </a:cxn>
                              </a:cxnLst>
                              <a:rect l="0" t="0" r="r" b="b"/>
                              <a:pathLst>
                                <a:path w="282" h="312">
                                  <a:moveTo>
                                    <a:pt x="0" y="0"/>
                                  </a:moveTo>
                                  <a:lnTo>
                                    <a:pt x="31" y="45"/>
                                  </a:lnTo>
                                  <a:lnTo>
                                    <a:pt x="76" y="93"/>
                                  </a:lnTo>
                                  <a:lnTo>
                                    <a:pt x="125" y="148"/>
                                  </a:lnTo>
                                  <a:lnTo>
                                    <a:pt x="179" y="210"/>
                                  </a:lnTo>
                                  <a:lnTo>
                                    <a:pt x="210" y="241"/>
                                  </a:lnTo>
                                  <a:lnTo>
                                    <a:pt x="239" y="278"/>
                                  </a:lnTo>
                                  <a:lnTo>
                                    <a:pt x="282" y="312"/>
                                  </a:lnTo>
                                </a:path>
                              </a:pathLst>
                            </a:custGeom>
                            <a:noFill/>
                            <a:ln w="6350">
                              <a:solidFill>
                                <a:srgbClr val="000000"/>
                              </a:solidFill>
                              <a:prstDash val="solid"/>
                              <a:round/>
                              <a:headEnd/>
                              <a:tailEnd/>
                            </a:ln>
                          </p:spPr>
                          <p:txBody>
                            <a:bodyPr/>
                            <a:lstStyle/>
                            <a:p>
                              <a:pPr>
                                <a:defRPr/>
                              </a:pPr>
                              <a:endParaRPr lang="en-US"/>
                            </a:p>
                          </p:txBody>
                        </p:sp>
                        <p:sp>
                          <p:nvSpPr>
                            <p:cNvPr id="1172" name="Line 634"/>
                            <p:cNvSpPr>
                              <a:spLocks noChangeShapeType="1"/>
                            </p:cNvSpPr>
                            <p:nvPr/>
                          </p:nvSpPr>
                          <p:spPr bwMode="auto">
                            <a:xfrm flipV="1">
                              <a:off x="3004" y="1816"/>
                              <a:ext cx="16" cy="24"/>
                            </a:xfrm>
                            <a:prstGeom prst="line">
                              <a:avLst/>
                            </a:prstGeom>
                            <a:noFill/>
                            <a:ln w="6350">
                              <a:solidFill>
                                <a:srgbClr val="000000"/>
                              </a:solidFill>
                              <a:round/>
                              <a:headEnd/>
                              <a:tailEnd/>
                            </a:ln>
                          </p:spPr>
                          <p:txBody>
                            <a:bodyPr/>
                            <a:lstStyle/>
                            <a:p>
                              <a:pPr>
                                <a:defRPr/>
                              </a:pPr>
                              <a:endParaRPr lang="en-US"/>
                            </a:p>
                          </p:txBody>
                        </p:sp>
                        <p:sp>
                          <p:nvSpPr>
                            <p:cNvPr id="1173" name="Line 635"/>
                            <p:cNvSpPr>
                              <a:spLocks noChangeShapeType="1"/>
                            </p:cNvSpPr>
                            <p:nvPr/>
                          </p:nvSpPr>
                          <p:spPr bwMode="auto">
                            <a:xfrm flipV="1">
                              <a:off x="3037" y="1770"/>
                              <a:ext cx="18" cy="21"/>
                            </a:xfrm>
                            <a:prstGeom prst="line">
                              <a:avLst/>
                            </a:prstGeom>
                            <a:noFill/>
                            <a:ln w="6350">
                              <a:solidFill>
                                <a:srgbClr val="000000"/>
                              </a:solidFill>
                              <a:round/>
                              <a:headEnd/>
                              <a:tailEnd/>
                            </a:ln>
                          </p:spPr>
                          <p:txBody>
                            <a:bodyPr/>
                            <a:lstStyle/>
                            <a:p>
                              <a:pPr>
                                <a:defRPr/>
                              </a:pPr>
                              <a:endParaRPr lang="en-US"/>
                            </a:p>
                          </p:txBody>
                        </p:sp>
                        <p:sp>
                          <p:nvSpPr>
                            <p:cNvPr id="1174" name="Line 636"/>
                            <p:cNvSpPr>
                              <a:spLocks noChangeShapeType="1"/>
                            </p:cNvSpPr>
                            <p:nvPr/>
                          </p:nvSpPr>
                          <p:spPr bwMode="auto">
                            <a:xfrm flipV="1">
                              <a:off x="3072" y="1721"/>
                              <a:ext cx="17" cy="24"/>
                            </a:xfrm>
                            <a:prstGeom prst="line">
                              <a:avLst/>
                            </a:prstGeom>
                            <a:noFill/>
                            <a:ln w="6350">
                              <a:solidFill>
                                <a:srgbClr val="000000"/>
                              </a:solidFill>
                              <a:round/>
                              <a:headEnd/>
                              <a:tailEnd/>
                            </a:ln>
                          </p:spPr>
                          <p:txBody>
                            <a:bodyPr/>
                            <a:lstStyle/>
                            <a:p>
                              <a:pPr>
                                <a:defRPr/>
                              </a:pPr>
                              <a:endParaRPr lang="en-US"/>
                            </a:p>
                          </p:txBody>
                        </p:sp>
                        <p:sp>
                          <p:nvSpPr>
                            <p:cNvPr id="1175" name="Line 637"/>
                            <p:cNvSpPr>
                              <a:spLocks noChangeShapeType="1"/>
                            </p:cNvSpPr>
                            <p:nvPr/>
                          </p:nvSpPr>
                          <p:spPr bwMode="auto">
                            <a:xfrm flipV="1">
                              <a:off x="3107" y="1673"/>
                              <a:ext cx="16" cy="23"/>
                            </a:xfrm>
                            <a:prstGeom prst="line">
                              <a:avLst/>
                            </a:prstGeom>
                            <a:noFill/>
                            <a:ln w="6350">
                              <a:solidFill>
                                <a:srgbClr val="000000"/>
                              </a:solidFill>
                              <a:round/>
                              <a:headEnd/>
                              <a:tailEnd/>
                            </a:ln>
                          </p:spPr>
                          <p:txBody>
                            <a:bodyPr/>
                            <a:lstStyle/>
                            <a:p>
                              <a:pPr>
                                <a:defRPr/>
                              </a:pPr>
                              <a:endParaRPr lang="en-US"/>
                            </a:p>
                          </p:txBody>
                        </p:sp>
                        <p:sp>
                          <p:nvSpPr>
                            <p:cNvPr id="1176" name="Line 638"/>
                            <p:cNvSpPr>
                              <a:spLocks noChangeShapeType="1"/>
                            </p:cNvSpPr>
                            <p:nvPr/>
                          </p:nvSpPr>
                          <p:spPr bwMode="auto">
                            <a:xfrm flipV="1">
                              <a:off x="3142" y="1626"/>
                              <a:ext cx="15" cy="22"/>
                            </a:xfrm>
                            <a:prstGeom prst="line">
                              <a:avLst/>
                            </a:prstGeom>
                            <a:noFill/>
                            <a:ln w="6350">
                              <a:solidFill>
                                <a:srgbClr val="000000"/>
                              </a:solidFill>
                              <a:round/>
                              <a:headEnd/>
                              <a:tailEnd/>
                            </a:ln>
                          </p:spPr>
                          <p:txBody>
                            <a:bodyPr/>
                            <a:lstStyle/>
                            <a:p>
                              <a:pPr>
                                <a:defRPr/>
                              </a:pPr>
                              <a:endParaRPr lang="en-US"/>
                            </a:p>
                          </p:txBody>
                        </p:sp>
                        <p:sp>
                          <p:nvSpPr>
                            <p:cNvPr id="1177" name="Line 639"/>
                            <p:cNvSpPr>
                              <a:spLocks noChangeShapeType="1"/>
                            </p:cNvSpPr>
                            <p:nvPr/>
                          </p:nvSpPr>
                          <p:spPr bwMode="auto">
                            <a:xfrm flipV="1">
                              <a:off x="3177" y="1578"/>
                              <a:ext cx="15" cy="23"/>
                            </a:xfrm>
                            <a:prstGeom prst="line">
                              <a:avLst/>
                            </a:prstGeom>
                            <a:noFill/>
                            <a:ln w="6350">
                              <a:solidFill>
                                <a:srgbClr val="000000"/>
                              </a:solidFill>
                              <a:round/>
                              <a:headEnd/>
                              <a:tailEnd/>
                            </a:ln>
                          </p:spPr>
                          <p:txBody>
                            <a:bodyPr/>
                            <a:lstStyle/>
                            <a:p>
                              <a:pPr>
                                <a:defRPr/>
                              </a:pPr>
                              <a:endParaRPr lang="en-US"/>
                            </a:p>
                          </p:txBody>
                        </p:sp>
                        <p:sp>
                          <p:nvSpPr>
                            <p:cNvPr id="1178" name="Line 640"/>
                            <p:cNvSpPr>
                              <a:spLocks noChangeShapeType="1"/>
                            </p:cNvSpPr>
                            <p:nvPr/>
                          </p:nvSpPr>
                          <p:spPr bwMode="auto">
                            <a:xfrm flipH="1">
                              <a:off x="3192" y="1553"/>
                              <a:ext cx="16" cy="21"/>
                            </a:xfrm>
                            <a:prstGeom prst="line">
                              <a:avLst/>
                            </a:prstGeom>
                            <a:noFill/>
                            <a:ln w="6350">
                              <a:solidFill>
                                <a:srgbClr val="000000"/>
                              </a:solidFill>
                              <a:round/>
                              <a:headEnd/>
                              <a:tailEnd/>
                            </a:ln>
                          </p:spPr>
                          <p:txBody>
                            <a:bodyPr/>
                            <a:lstStyle/>
                            <a:p>
                              <a:pPr>
                                <a:defRPr/>
                              </a:pPr>
                              <a:endParaRPr lang="en-US"/>
                            </a:p>
                          </p:txBody>
                        </p:sp>
                        <p:sp>
                          <p:nvSpPr>
                            <p:cNvPr id="1179" name="Freeform 641"/>
                            <p:cNvSpPr>
                              <a:spLocks/>
                            </p:cNvSpPr>
                            <p:nvPr/>
                          </p:nvSpPr>
                          <p:spPr bwMode="auto">
                            <a:xfrm>
                              <a:off x="2297" y="958"/>
                              <a:ext cx="165" cy="172"/>
                            </a:xfrm>
                            <a:custGeom>
                              <a:avLst/>
                              <a:gdLst/>
                              <a:ahLst/>
                              <a:cxnLst>
                                <a:cxn ang="0">
                                  <a:pos x="76" y="0"/>
                                </a:cxn>
                                <a:cxn ang="0">
                                  <a:pos x="165" y="116"/>
                                </a:cxn>
                                <a:cxn ang="0">
                                  <a:pos x="89" y="172"/>
                                </a:cxn>
                                <a:cxn ang="0">
                                  <a:pos x="0" y="56"/>
                                </a:cxn>
                                <a:cxn ang="0">
                                  <a:pos x="76" y="0"/>
                                </a:cxn>
                              </a:cxnLst>
                              <a:rect l="0" t="0" r="r" b="b"/>
                              <a:pathLst>
                                <a:path w="165" h="172">
                                  <a:moveTo>
                                    <a:pt x="76" y="0"/>
                                  </a:moveTo>
                                  <a:lnTo>
                                    <a:pt x="165" y="116"/>
                                  </a:lnTo>
                                  <a:lnTo>
                                    <a:pt x="89" y="172"/>
                                  </a:lnTo>
                                  <a:lnTo>
                                    <a:pt x="0" y="56"/>
                                  </a:lnTo>
                                  <a:lnTo>
                                    <a:pt x="76" y="0"/>
                                  </a:lnTo>
                                  <a:close/>
                                </a:path>
                              </a:pathLst>
                            </a:custGeom>
                            <a:solidFill>
                              <a:srgbClr val="FFFFFF"/>
                            </a:solidFill>
                            <a:ln w="9525">
                              <a:noFill/>
                              <a:round/>
                              <a:headEnd/>
                              <a:tailEnd/>
                            </a:ln>
                          </p:spPr>
                          <p:txBody>
                            <a:bodyPr/>
                            <a:lstStyle/>
                            <a:p>
                              <a:pPr>
                                <a:defRPr/>
                              </a:pPr>
                              <a:endParaRPr lang="en-US"/>
                            </a:p>
                          </p:txBody>
                        </p:sp>
                        <p:sp>
                          <p:nvSpPr>
                            <p:cNvPr id="1180" name="Rectangle 642"/>
                            <p:cNvSpPr>
                              <a:spLocks noChangeArrowheads="1"/>
                            </p:cNvSpPr>
                            <p:nvPr/>
                          </p:nvSpPr>
                          <p:spPr bwMode="auto">
                            <a:xfrm rot="3180000">
                              <a:off x="2303" y="988"/>
                              <a:ext cx="144" cy="115"/>
                            </a:xfrm>
                            <a:prstGeom prst="rect">
                              <a:avLst/>
                            </a:prstGeom>
                            <a:noFill/>
                            <a:ln w="9525">
                              <a:noFill/>
                              <a:miter lim="800000"/>
                              <a:headEnd/>
                              <a:tailEnd/>
                            </a:ln>
                          </p:spPr>
                          <p:txBody>
                            <a:bodyPr wrap="none" lIns="0" tIns="0" rIns="0" bIns="0">
                              <a:spAutoFit/>
                            </a:bodyPr>
                            <a:lstStyle/>
                            <a:p>
                              <a:pPr>
                                <a:defRPr/>
                              </a:pPr>
                              <a:r>
                                <a:rPr lang="es-ES_tradnl" sz="1200">
                                  <a:solidFill>
                                    <a:srgbClr val="000000"/>
                                  </a:solidFill>
                                  <a:effectLst/>
                                  <a:latin typeface="Times" charset="0"/>
                                </a:rPr>
                                <a:t>200</a:t>
                              </a:r>
                              <a:endParaRPr lang="es-ES_tradnl" sz="2800">
                                <a:effectLst>
                                  <a:outerShdw blurRad="38100" dist="38100" dir="2700000" algn="tl">
                                    <a:srgbClr val="C0C0C0"/>
                                  </a:outerShdw>
                                </a:effectLst>
                              </a:endParaRPr>
                            </a:p>
                          </p:txBody>
                        </p:sp>
                        <p:sp>
                          <p:nvSpPr>
                            <p:cNvPr id="1181" name="Freeform 643"/>
                            <p:cNvSpPr>
                              <a:spLocks/>
                            </p:cNvSpPr>
                            <p:nvPr/>
                          </p:nvSpPr>
                          <p:spPr bwMode="auto">
                            <a:xfrm>
                              <a:off x="2249" y="1580"/>
                              <a:ext cx="137" cy="138"/>
                            </a:xfrm>
                            <a:custGeom>
                              <a:avLst/>
                              <a:gdLst/>
                              <a:ahLst/>
                              <a:cxnLst>
                                <a:cxn ang="0">
                                  <a:pos x="58" y="0"/>
                                </a:cxn>
                                <a:cxn ang="0">
                                  <a:pos x="137" y="64"/>
                                </a:cxn>
                                <a:cxn ang="0">
                                  <a:pos x="79" y="138"/>
                                </a:cxn>
                                <a:cxn ang="0">
                                  <a:pos x="0" y="74"/>
                                </a:cxn>
                                <a:cxn ang="0">
                                  <a:pos x="58" y="0"/>
                                </a:cxn>
                              </a:cxnLst>
                              <a:rect l="0" t="0" r="r" b="b"/>
                              <a:pathLst>
                                <a:path w="137" h="138">
                                  <a:moveTo>
                                    <a:pt x="58" y="0"/>
                                  </a:moveTo>
                                  <a:lnTo>
                                    <a:pt x="137" y="64"/>
                                  </a:lnTo>
                                  <a:lnTo>
                                    <a:pt x="79" y="138"/>
                                  </a:lnTo>
                                  <a:lnTo>
                                    <a:pt x="0" y="74"/>
                                  </a:lnTo>
                                  <a:lnTo>
                                    <a:pt x="58" y="0"/>
                                  </a:lnTo>
                                  <a:close/>
                                </a:path>
                              </a:pathLst>
                            </a:custGeom>
                            <a:solidFill>
                              <a:srgbClr val="FFFFFF"/>
                            </a:solidFill>
                            <a:ln w="9525">
                              <a:noFill/>
                              <a:round/>
                              <a:headEnd/>
                              <a:tailEnd/>
                            </a:ln>
                          </p:spPr>
                          <p:txBody>
                            <a:bodyPr/>
                            <a:lstStyle/>
                            <a:p>
                              <a:pPr>
                                <a:defRPr/>
                              </a:pPr>
                              <a:endParaRPr lang="en-US"/>
                            </a:p>
                          </p:txBody>
                        </p:sp>
                        <p:sp>
                          <p:nvSpPr>
                            <p:cNvPr id="1182" name="Rectangle 644"/>
                            <p:cNvSpPr>
                              <a:spLocks noChangeArrowheads="1"/>
                            </p:cNvSpPr>
                            <p:nvPr/>
                          </p:nvSpPr>
                          <p:spPr bwMode="auto">
                            <a:xfrm rot="2340000">
                              <a:off x="2268" y="1590"/>
                              <a:ext cx="96" cy="115"/>
                            </a:xfrm>
                            <a:prstGeom prst="rect">
                              <a:avLst/>
                            </a:prstGeom>
                            <a:noFill/>
                            <a:ln w="9525">
                              <a:noFill/>
                              <a:miter lim="800000"/>
                              <a:headEnd/>
                              <a:tailEnd/>
                            </a:ln>
                          </p:spPr>
                          <p:txBody>
                            <a:bodyPr wrap="none" lIns="0" tIns="0" rIns="0" bIns="0">
                              <a:spAutoFit/>
                            </a:bodyPr>
                            <a:lstStyle/>
                            <a:p>
                              <a:pPr>
                                <a:defRPr/>
                              </a:pPr>
                              <a:r>
                                <a:rPr lang="es-ES_tradnl" sz="1200">
                                  <a:solidFill>
                                    <a:srgbClr val="000000"/>
                                  </a:solidFill>
                                  <a:effectLst/>
                                  <a:latin typeface="Times" charset="0"/>
                                </a:rPr>
                                <a:t>40</a:t>
                              </a:r>
                              <a:endParaRPr lang="es-ES_tradnl" sz="2800">
                                <a:effectLst>
                                  <a:outerShdw blurRad="38100" dist="38100" dir="2700000" algn="tl">
                                    <a:srgbClr val="C0C0C0"/>
                                  </a:outerShdw>
                                </a:effectLst>
                              </a:endParaRPr>
                            </a:p>
                          </p:txBody>
                        </p:sp>
                        <p:sp>
                          <p:nvSpPr>
                            <p:cNvPr id="1183" name="Freeform 645"/>
                            <p:cNvSpPr>
                              <a:spLocks/>
                            </p:cNvSpPr>
                            <p:nvPr/>
                          </p:nvSpPr>
                          <p:spPr bwMode="auto">
                            <a:xfrm>
                              <a:off x="3202" y="1677"/>
                              <a:ext cx="173" cy="161"/>
                            </a:xfrm>
                            <a:custGeom>
                              <a:avLst/>
                              <a:gdLst/>
                              <a:ahLst/>
                              <a:cxnLst>
                                <a:cxn ang="0">
                                  <a:pos x="53" y="0"/>
                                </a:cxn>
                                <a:cxn ang="0">
                                  <a:pos x="173" y="85"/>
                                </a:cxn>
                                <a:cxn ang="0">
                                  <a:pos x="121" y="161"/>
                                </a:cxn>
                                <a:cxn ang="0">
                                  <a:pos x="0" y="75"/>
                                </a:cxn>
                                <a:cxn ang="0">
                                  <a:pos x="53" y="0"/>
                                </a:cxn>
                              </a:cxnLst>
                              <a:rect l="0" t="0" r="r" b="b"/>
                              <a:pathLst>
                                <a:path w="173" h="161">
                                  <a:moveTo>
                                    <a:pt x="53" y="0"/>
                                  </a:moveTo>
                                  <a:lnTo>
                                    <a:pt x="173" y="85"/>
                                  </a:lnTo>
                                  <a:lnTo>
                                    <a:pt x="121" y="161"/>
                                  </a:lnTo>
                                  <a:lnTo>
                                    <a:pt x="0" y="75"/>
                                  </a:lnTo>
                                  <a:lnTo>
                                    <a:pt x="53" y="0"/>
                                  </a:lnTo>
                                  <a:close/>
                                </a:path>
                              </a:pathLst>
                            </a:custGeom>
                            <a:solidFill>
                              <a:srgbClr val="FFFFFF"/>
                            </a:solidFill>
                            <a:ln w="9525">
                              <a:noFill/>
                              <a:round/>
                              <a:headEnd/>
                              <a:tailEnd/>
                            </a:ln>
                          </p:spPr>
                          <p:txBody>
                            <a:bodyPr/>
                            <a:lstStyle/>
                            <a:p>
                              <a:pPr>
                                <a:defRPr/>
                              </a:pPr>
                              <a:endParaRPr lang="en-US"/>
                            </a:p>
                          </p:txBody>
                        </p:sp>
                        <p:sp>
                          <p:nvSpPr>
                            <p:cNvPr id="1184" name="Rectangle 646"/>
                            <p:cNvSpPr>
                              <a:spLocks noChangeArrowheads="1"/>
                            </p:cNvSpPr>
                            <p:nvPr/>
                          </p:nvSpPr>
                          <p:spPr bwMode="auto">
                            <a:xfrm rot="2100000">
                              <a:off x="3218" y="1701"/>
                              <a:ext cx="144" cy="115"/>
                            </a:xfrm>
                            <a:prstGeom prst="rect">
                              <a:avLst/>
                            </a:prstGeom>
                            <a:noFill/>
                            <a:ln w="9525">
                              <a:noFill/>
                              <a:miter lim="800000"/>
                              <a:headEnd/>
                              <a:tailEnd/>
                            </a:ln>
                          </p:spPr>
                          <p:txBody>
                            <a:bodyPr wrap="none" lIns="0" tIns="0" rIns="0" bIns="0">
                              <a:spAutoFit/>
                            </a:bodyPr>
                            <a:lstStyle/>
                            <a:p>
                              <a:pPr>
                                <a:defRPr/>
                              </a:pPr>
                              <a:r>
                                <a:rPr lang="es-ES_tradnl" sz="1200">
                                  <a:solidFill>
                                    <a:srgbClr val="000000"/>
                                  </a:solidFill>
                                  <a:effectLst/>
                                  <a:latin typeface="Times" charset="0"/>
                                </a:rPr>
                                <a:t>100</a:t>
                              </a:r>
                              <a:endParaRPr lang="es-ES_tradnl" sz="2800">
                                <a:effectLst>
                                  <a:outerShdw blurRad="38100" dist="38100" dir="2700000" algn="tl">
                                    <a:srgbClr val="C0C0C0"/>
                                  </a:outerShdw>
                                </a:effectLst>
                              </a:endParaRPr>
                            </a:p>
                          </p:txBody>
                        </p:sp>
                        <p:sp>
                          <p:nvSpPr>
                            <p:cNvPr id="1185" name="Freeform 647"/>
                            <p:cNvSpPr>
                              <a:spLocks/>
                            </p:cNvSpPr>
                            <p:nvPr/>
                          </p:nvSpPr>
                          <p:spPr bwMode="auto">
                            <a:xfrm>
                              <a:off x="2697" y="1520"/>
                              <a:ext cx="173" cy="157"/>
                            </a:xfrm>
                            <a:custGeom>
                              <a:avLst/>
                              <a:gdLst/>
                              <a:ahLst/>
                              <a:cxnLst>
                                <a:cxn ang="0">
                                  <a:pos x="47" y="0"/>
                                </a:cxn>
                                <a:cxn ang="0">
                                  <a:pos x="173" y="75"/>
                                </a:cxn>
                                <a:cxn ang="0">
                                  <a:pos x="126" y="157"/>
                                </a:cxn>
                                <a:cxn ang="0">
                                  <a:pos x="0" y="81"/>
                                </a:cxn>
                                <a:cxn ang="0">
                                  <a:pos x="47" y="0"/>
                                </a:cxn>
                              </a:cxnLst>
                              <a:rect l="0" t="0" r="r" b="b"/>
                              <a:pathLst>
                                <a:path w="173" h="157">
                                  <a:moveTo>
                                    <a:pt x="47" y="0"/>
                                  </a:moveTo>
                                  <a:lnTo>
                                    <a:pt x="173" y="75"/>
                                  </a:lnTo>
                                  <a:lnTo>
                                    <a:pt x="126" y="157"/>
                                  </a:lnTo>
                                  <a:lnTo>
                                    <a:pt x="0" y="81"/>
                                  </a:lnTo>
                                  <a:lnTo>
                                    <a:pt x="47" y="0"/>
                                  </a:lnTo>
                                  <a:close/>
                                </a:path>
                              </a:pathLst>
                            </a:custGeom>
                            <a:solidFill>
                              <a:srgbClr val="FFFFFF"/>
                            </a:solidFill>
                            <a:ln w="9525">
                              <a:noFill/>
                              <a:round/>
                              <a:headEnd/>
                              <a:tailEnd/>
                            </a:ln>
                          </p:spPr>
                          <p:txBody>
                            <a:bodyPr/>
                            <a:lstStyle/>
                            <a:p>
                              <a:pPr>
                                <a:defRPr/>
                              </a:pPr>
                              <a:endParaRPr lang="en-US"/>
                            </a:p>
                          </p:txBody>
                        </p:sp>
                        <p:sp>
                          <p:nvSpPr>
                            <p:cNvPr id="1186" name="Rectangle 648"/>
                            <p:cNvSpPr>
                              <a:spLocks noChangeArrowheads="1"/>
                            </p:cNvSpPr>
                            <p:nvPr/>
                          </p:nvSpPr>
                          <p:spPr bwMode="auto">
                            <a:xfrm rot="1860000">
                              <a:off x="2711" y="1540"/>
                              <a:ext cx="144" cy="115"/>
                            </a:xfrm>
                            <a:prstGeom prst="rect">
                              <a:avLst/>
                            </a:prstGeom>
                            <a:noFill/>
                            <a:ln w="9525">
                              <a:noFill/>
                              <a:miter lim="800000"/>
                              <a:headEnd/>
                              <a:tailEnd/>
                            </a:ln>
                          </p:spPr>
                          <p:txBody>
                            <a:bodyPr wrap="none" lIns="0" tIns="0" rIns="0" bIns="0">
                              <a:spAutoFit/>
                            </a:bodyPr>
                            <a:lstStyle/>
                            <a:p>
                              <a:pPr>
                                <a:defRPr/>
                              </a:pPr>
                              <a:r>
                                <a:rPr lang="es-ES_tradnl" sz="1200">
                                  <a:solidFill>
                                    <a:srgbClr val="000000"/>
                                  </a:solidFill>
                                  <a:effectLst/>
                                  <a:latin typeface="Times" charset="0"/>
                                </a:rPr>
                                <a:t>100</a:t>
                              </a:r>
                              <a:endParaRPr lang="es-ES_tradnl" sz="2800">
                                <a:effectLst>
                                  <a:outerShdw blurRad="38100" dist="38100" dir="2700000" algn="tl">
                                    <a:srgbClr val="C0C0C0"/>
                                  </a:outerShdw>
                                </a:effectLst>
                              </a:endParaRPr>
                            </a:p>
                          </p:txBody>
                        </p:sp>
                        <p:grpSp>
                          <p:nvGrpSpPr>
                            <p:cNvPr id="13" name="Group 649"/>
                            <p:cNvGrpSpPr>
                              <a:grpSpLocks/>
                            </p:cNvGrpSpPr>
                            <p:nvPr/>
                          </p:nvGrpSpPr>
                          <p:grpSpPr bwMode="auto">
                            <a:xfrm>
                              <a:off x="1744" y="1417"/>
                              <a:ext cx="2517" cy="2051"/>
                              <a:chOff x="1744" y="1417"/>
                              <a:chExt cx="2517" cy="2051"/>
                            </a:xfrm>
                          </p:grpSpPr>
                          <p:sp>
                            <p:nvSpPr>
                              <p:cNvPr id="1188" name="Freeform 650"/>
                              <p:cNvSpPr>
                                <a:spLocks/>
                              </p:cNvSpPr>
                              <p:nvPr/>
                            </p:nvSpPr>
                            <p:spPr bwMode="auto">
                              <a:xfrm>
                                <a:off x="1744" y="2010"/>
                                <a:ext cx="56" cy="64"/>
                              </a:xfrm>
                              <a:custGeom>
                                <a:avLst/>
                                <a:gdLst/>
                                <a:ahLst/>
                                <a:cxnLst>
                                  <a:cxn ang="0">
                                    <a:pos x="0" y="58"/>
                                  </a:cxn>
                                  <a:cxn ang="0">
                                    <a:pos x="50" y="0"/>
                                  </a:cxn>
                                  <a:cxn ang="0">
                                    <a:pos x="56" y="4"/>
                                  </a:cxn>
                                  <a:cxn ang="0">
                                    <a:pos x="5" y="64"/>
                                  </a:cxn>
                                  <a:cxn ang="0">
                                    <a:pos x="0" y="58"/>
                                  </a:cxn>
                                </a:cxnLst>
                                <a:rect l="0" t="0" r="r" b="b"/>
                                <a:pathLst>
                                  <a:path w="56" h="64">
                                    <a:moveTo>
                                      <a:pt x="0" y="58"/>
                                    </a:moveTo>
                                    <a:lnTo>
                                      <a:pt x="50" y="0"/>
                                    </a:lnTo>
                                    <a:lnTo>
                                      <a:pt x="56" y="4"/>
                                    </a:lnTo>
                                    <a:lnTo>
                                      <a:pt x="5" y="64"/>
                                    </a:lnTo>
                                    <a:lnTo>
                                      <a:pt x="0" y="58"/>
                                    </a:lnTo>
                                    <a:close/>
                                  </a:path>
                                </a:pathLst>
                              </a:custGeom>
                              <a:solidFill>
                                <a:srgbClr val="000000"/>
                              </a:solidFill>
                              <a:ln w="9525">
                                <a:noFill/>
                                <a:round/>
                                <a:headEnd/>
                                <a:tailEnd/>
                              </a:ln>
                            </p:spPr>
                            <p:txBody>
                              <a:bodyPr/>
                              <a:lstStyle/>
                              <a:p>
                                <a:pPr>
                                  <a:defRPr/>
                                </a:pPr>
                                <a:endParaRPr lang="en-US"/>
                              </a:p>
                            </p:txBody>
                          </p:sp>
                          <p:sp>
                            <p:nvSpPr>
                              <p:cNvPr id="1189" name="Freeform 651"/>
                              <p:cNvSpPr>
                                <a:spLocks/>
                              </p:cNvSpPr>
                              <p:nvPr/>
                            </p:nvSpPr>
                            <p:spPr bwMode="auto">
                              <a:xfrm>
                                <a:off x="1845" y="1892"/>
                                <a:ext cx="56" cy="64"/>
                              </a:xfrm>
                              <a:custGeom>
                                <a:avLst/>
                                <a:gdLst/>
                                <a:ahLst/>
                                <a:cxnLst>
                                  <a:cxn ang="0">
                                    <a:pos x="0" y="58"/>
                                  </a:cxn>
                                  <a:cxn ang="0">
                                    <a:pos x="50" y="0"/>
                                  </a:cxn>
                                  <a:cxn ang="0">
                                    <a:pos x="56" y="4"/>
                                  </a:cxn>
                                  <a:cxn ang="0">
                                    <a:pos x="5" y="64"/>
                                  </a:cxn>
                                  <a:cxn ang="0">
                                    <a:pos x="0" y="58"/>
                                  </a:cxn>
                                </a:cxnLst>
                                <a:rect l="0" t="0" r="r" b="b"/>
                                <a:pathLst>
                                  <a:path w="56" h="64">
                                    <a:moveTo>
                                      <a:pt x="0" y="58"/>
                                    </a:moveTo>
                                    <a:lnTo>
                                      <a:pt x="50" y="0"/>
                                    </a:lnTo>
                                    <a:lnTo>
                                      <a:pt x="56" y="4"/>
                                    </a:lnTo>
                                    <a:lnTo>
                                      <a:pt x="5" y="64"/>
                                    </a:lnTo>
                                    <a:lnTo>
                                      <a:pt x="0" y="58"/>
                                    </a:lnTo>
                                    <a:close/>
                                  </a:path>
                                </a:pathLst>
                              </a:custGeom>
                              <a:solidFill>
                                <a:srgbClr val="000000"/>
                              </a:solidFill>
                              <a:ln w="9525">
                                <a:noFill/>
                                <a:round/>
                                <a:headEnd/>
                                <a:tailEnd/>
                              </a:ln>
                            </p:spPr>
                            <p:txBody>
                              <a:bodyPr/>
                              <a:lstStyle/>
                              <a:p>
                                <a:pPr>
                                  <a:defRPr/>
                                </a:pPr>
                                <a:endParaRPr lang="en-US"/>
                              </a:p>
                            </p:txBody>
                          </p:sp>
                          <p:sp>
                            <p:nvSpPr>
                              <p:cNvPr id="1190" name="Freeform 652"/>
                              <p:cNvSpPr>
                                <a:spLocks/>
                              </p:cNvSpPr>
                              <p:nvPr/>
                            </p:nvSpPr>
                            <p:spPr bwMode="auto">
                              <a:xfrm>
                                <a:off x="1944" y="1774"/>
                                <a:ext cx="56" cy="64"/>
                              </a:xfrm>
                              <a:custGeom>
                                <a:avLst/>
                                <a:gdLst/>
                                <a:ahLst/>
                                <a:cxnLst>
                                  <a:cxn ang="0">
                                    <a:pos x="0" y="58"/>
                                  </a:cxn>
                                  <a:cxn ang="0">
                                    <a:pos x="50" y="0"/>
                                  </a:cxn>
                                  <a:cxn ang="0">
                                    <a:pos x="56" y="4"/>
                                  </a:cxn>
                                  <a:cxn ang="0">
                                    <a:pos x="5" y="64"/>
                                  </a:cxn>
                                  <a:cxn ang="0">
                                    <a:pos x="0" y="58"/>
                                  </a:cxn>
                                </a:cxnLst>
                                <a:rect l="0" t="0" r="r" b="b"/>
                                <a:pathLst>
                                  <a:path w="56" h="64">
                                    <a:moveTo>
                                      <a:pt x="0" y="58"/>
                                    </a:moveTo>
                                    <a:lnTo>
                                      <a:pt x="50" y="0"/>
                                    </a:lnTo>
                                    <a:lnTo>
                                      <a:pt x="56" y="4"/>
                                    </a:lnTo>
                                    <a:lnTo>
                                      <a:pt x="5" y="64"/>
                                    </a:lnTo>
                                    <a:lnTo>
                                      <a:pt x="0" y="58"/>
                                    </a:lnTo>
                                    <a:close/>
                                  </a:path>
                                </a:pathLst>
                              </a:custGeom>
                              <a:solidFill>
                                <a:srgbClr val="000000"/>
                              </a:solidFill>
                              <a:ln w="9525">
                                <a:noFill/>
                                <a:round/>
                                <a:headEnd/>
                                <a:tailEnd/>
                              </a:ln>
                            </p:spPr>
                            <p:txBody>
                              <a:bodyPr/>
                              <a:lstStyle/>
                              <a:p>
                                <a:pPr>
                                  <a:defRPr/>
                                </a:pPr>
                                <a:endParaRPr lang="en-US"/>
                              </a:p>
                            </p:txBody>
                          </p:sp>
                          <p:sp>
                            <p:nvSpPr>
                              <p:cNvPr id="1191" name="Freeform 653"/>
                              <p:cNvSpPr>
                                <a:spLocks/>
                              </p:cNvSpPr>
                              <p:nvPr/>
                            </p:nvSpPr>
                            <p:spPr bwMode="auto">
                              <a:xfrm>
                                <a:off x="2045" y="1656"/>
                                <a:ext cx="56" cy="64"/>
                              </a:xfrm>
                              <a:custGeom>
                                <a:avLst/>
                                <a:gdLst/>
                                <a:ahLst/>
                                <a:cxnLst>
                                  <a:cxn ang="0">
                                    <a:pos x="0" y="58"/>
                                  </a:cxn>
                                  <a:cxn ang="0">
                                    <a:pos x="50" y="0"/>
                                  </a:cxn>
                                  <a:cxn ang="0">
                                    <a:pos x="56" y="3"/>
                                  </a:cxn>
                                  <a:cxn ang="0">
                                    <a:pos x="5" y="64"/>
                                  </a:cxn>
                                  <a:cxn ang="0">
                                    <a:pos x="0" y="58"/>
                                  </a:cxn>
                                </a:cxnLst>
                                <a:rect l="0" t="0" r="r" b="b"/>
                                <a:pathLst>
                                  <a:path w="56" h="64">
                                    <a:moveTo>
                                      <a:pt x="0" y="58"/>
                                    </a:moveTo>
                                    <a:lnTo>
                                      <a:pt x="50" y="0"/>
                                    </a:lnTo>
                                    <a:lnTo>
                                      <a:pt x="56" y="3"/>
                                    </a:lnTo>
                                    <a:lnTo>
                                      <a:pt x="5" y="64"/>
                                    </a:lnTo>
                                    <a:lnTo>
                                      <a:pt x="0" y="58"/>
                                    </a:lnTo>
                                    <a:close/>
                                  </a:path>
                                </a:pathLst>
                              </a:custGeom>
                              <a:solidFill>
                                <a:srgbClr val="000000"/>
                              </a:solidFill>
                              <a:ln w="9525">
                                <a:noFill/>
                                <a:round/>
                                <a:headEnd/>
                                <a:tailEnd/>
                              </a:ln>
                            </p:spPr>
                            <p:txBody>
                              <a:bodyPr/>
                              <a:lstStyle/>
                              <a:p>
                                <a:pPr>
                                  <a:defRPr/>
                                </a:pPr>
                                <a:endParaRPr lang="en-US"/>
                              </a:p>
                            </p:txBody>
                          </p:sp>
                          <p:sp>
                            <p:nvSpPr>
                              <p:cNvPr id="1192" name="Freeform 654"/>
                              <p:cNvSpPr>
                                <a:spLocks/>
                              </p:cNvSpPr>
                              <p:nvPr/>
                            </p:nvSpPr>
                            <p:spPr bwMode="auto">
                              <a:xfrm>
                                <a:off x="2146" y="1537"/>
                                <a:ext cx="56" cy="64"/>
                              </a:xfrm>
                              <a:custGeom>
                                <a:avLst/>
                                <a:gdLst/>
                                <a:ahLst/>
                                <a:cxnLst>
                                  <a:cxn ang="0">
                                    <a:pos x="0" y="58"/>
                                  </a:cxn>
                                  <a:cxn ang="0">
                                    <a:pos x="50" y="0"/>
                                  </a:cxn>
                                  <a:cxn ang="0">
                                    <a:pos x="56" y="4"/>
                                  </a:cxn>
                                  <a:cxn ang="0">
                                    <a:pos x="5" y="64"/>
                                  </a:cxn>
                                  <a:cxn ang="0">
                                    <a:pos x="0" y="58"/>
                                  </a:cxn>
                                </a:cxnLst>
                                <a:rect l="0" t="0" r="r" b="b"/>
                                <a:pathLst>
                                  <a:path w="56" h="64">
                                    <a:moveTo>
                                      <a:pt x="0" y="58"/>
                                    </a:moveTo>
                                    <a:lnTo>
                                      <a:pt x="50" y="0"/>
                                    </a:lnTo>
                                    <a:lnTo>
                                      <a:pt x="56" y="4"/>
                                    </a:lnTo>
                                    <a:lnTo>
                                      <a:pt x="5" y="64"/>
                                    </a:lnTo>
                                    <a:lnTo>
                                      <a:pt x="0" y="58"/>
                                    </a:lnTo>
                                    <a:close/>
                                  </a:path>
                                </a:pathLst>
                              </a:custGeom>
                              <a:solidFill>
                                <a:srgbClr val="000000"/>
                              </a:solidFill>
                              <a:ln w="9525">
                                <a:noFill/>
                                <a:round/>
                                <a:headEnd/>
                                <a:tailEnd/>
                              </a:ln>
                            </p:spPr>
                            <p:txBody>
                              <a:bodyPr/>
                              <a:lstStyle/>
                              <a:p>
                                <a:pPr>
                                  <a:defRPr/>
                                </a:pPr>
                                <a:endParaRPr lang="en-US"/>
                              </a:p>
                            </p:txBody>
                          </p:sp>
                          <p:sp>
                            <p:nvSpPr>
                              <p:cNvPr id="1193" name="Freeform 655"/>
                              <p:cNvSpPr>
                                <a:spLocks/>
                              </p:cNvSpPr>
                              <p:nvPr/>
                            </p:nvSpPr>
                            <p:spPr bwMode="auto">
                              <a:xfrm>
                                <a:off x="2247" y="1417"/>
                                <a:ext cx="54" cy="66"/>
                              </a:xfrm>
                              <a:custGeom>
                                <a:avLst/>
                                <a:gdLst/>
                                <a:ahLst/>
                                <a:cxnLst>
                                  <a:cxn ang="0">
                                    <a:pos x="0" y="60"/>
                                  </a:cxn>
                                  <a:cxn ang="0">
                                    <a:pos x="48" y="0"/>
                                  </a:cxn>
                                  <a:cxn ang="0">
                                    <a:pos x="54" y="6"/>
                                  </a:cxn>
                                  <a:cxn ang="0">
                                    <a:pos x="5" y="66"/>
                                  </a:cxn>
                                  <a:cxn ang="0">
                                    <a:pos x="0" y="60"/>
                                  </a:cxn>
                                </a:cxnLst>
                                <a:rect l="0" t="0" r="r" b="b"/>
                                <a:pathLst>
                                  <a:path w="54" h="66">
                                    <a:moveTo>
                                      <a:pt x="0" y="60"/>
                                    </a:moveTo>
                                    <a:lnTo>
                                      <a:pt x="48" y="0"/>
                                    </a:lnTo>
                                    <a:lnTo>
                                      <a:pt x="54" y="6"/>
                                    </a:lnTo>
                                    <a:lnTo>
                                      <a:pt x="5" y="66"/>
                                    </a:lnTo>
                                    <a:lnTo>
                                      <a:pt x="0" y="60"/>
                                    </a:lnTo>
                                    <a:close/>
                                  </a:path>
                                </a:pathLst>
                              </a:custGeom>
                              <a:solidFill>
                                <a:srgbClr val="000000"/>
                              </a:solidFill>
                              <a:ln w="9525">
                                <a:noFill/>
                                <a:round/>
                                <a:headEnd/>
                                <a:tailEnd/>
                              </a:ln>
                            </p:spPr>
                            <p:txBody>
                              <a:bodyPr/>
                              <a:lstStyle/>
                              <a:p>
                                <a:pPr>
                                  <a:defRPr/>
                                </a:pPr>
                                <a:endParaRPr lang="en-US"/>
                              </a:p>
                            </p:txBody>
                          </p:sp>
                          <p:sp>
                            <p:nvSpPr>
                              <p:cNvPr id="1194" name="Freeform 656"/>
                              <p:cNvSpPr>
                                <a:spLocks/>
                              </p:cNvSpPr>
                              <p:nvPr/>
                            </p:nvSpPr>
                            <p:spPr bwMode="auto">
                              <a:xfrm>
                                <a:off x="2419" y="2510"/>
                                <a:ext cx="53" cy="68"/>
                              </a:xfrm>
                              <a:custGeom>
                                <a:avLst/>
                                <a:gdLst/>
                                <a:ahLst/>
                                <a:cxnLst>
                                  <a:cxn ang="0">
                                    <a:pos x="0" y="62"/>
                                  </a:cxn>
                                  <a:cxn ang="0">
                                    <a:pos x="47" y="0"/>
                                  </a:cxn>
                                  <a:cxn ang="0">
                                    <a:pos x="53" y="6"/>
                                  </a:cxn>
                                  <a:cxn ang="0">
                                    <a:pos x="6" y="68"/>
                                  </a:cxn>
                                  <a:cxn ang="0">
                                    <a:pos x="0" y="62"/>
                                  </a:cxn>
                                </a:cxnLst>
                                <a:rect l="0" t="0" r="r" b="b"/>
                                <a:pathLst>
                                  <a:path w="53" h="68">
                                    <a:moveTo>
                                      <a:pt x="0" y="62"/>
                                    </a:moveTo>
                                    <a:lnTo>
                                      <a:pt x="47" y="0"/>
                                    </a:lnTo>
                                    <a:lnTo>
                                      <a:pt x="53" y="6"/>
                                    </a:lnTo>
                                    <a:lnTo>
                                      <a:pt x="6" y="68"/>
                                    </a:lnTo>
                                    <a:lnTo>
                                      <a:pt x="0" y="62"/>
                                    </a:lnTo>
                                    <a:close/>
                                  </a:path>
                                </a:pathLst>
                              </a:custGeom>
                              <a:solidFill>
                                <a:srgbClr val="000000"/>
                              </a:solidFill>
                              <a:ln w="9525">
                                <a:noFill/>
                                <a:round/>
                                <a:headEnd/>
                                <a:tailEnd/>
                              </a:ln>
                            </p:spPr>
                            <p:txBody>
                              <a:bodyPr/>
                              <a:lstStyle/>
                              <a:p>
                                <a:pPr>
                                  <a:defRPr/>
                                </a:pPr>
                                <a:endParaRPr lang="en-US"/>
                              </a:p>
                            </p:txBody>
                          </p:sp>
                          <p:sp>
                            <p:nvSpPr>
                              <p:cNvPr id="1195" name="Freeform 657"/>
                              <p:cNvSpPr>
                                <a:spLocks/>
                              </p:cNvSpPr>
                              <p:nvPr/>
                            </p:nvSpPr>
                            <p:spPr bwMode="auto">
                              <a:xfrm>
                                <a:off x="2513" y="2386"/>
                                <a:ext cx="52" cy="66"/>
                              </a:xfrm>
                              <a:custGeom>
                                <a:avLst/>
                                <a:gdLst/>
                                <a:ahLst/>
                                <a:cxnLst>
                                  <a:cxn ang="0">
                                    <a:pos x="0" y="62"/>
                                  </a:cxn>
                                  <a:cxn ang="0">
                                    <a:pos x="44" y="0"/>
                                  </a:cxn>
                                  <a:cxn ang="0">
                                    <a:pos x="52" y="4"/>
                                  </a:cxn>
                                  <a:cxn ang="0">
                                    <a:pos x="5" y="66"/>
                                  </a:cxn>
                                  <a:cxn ang="0">
                                    <a:pos x="0" y="62"/>
                                  </a:cxn>
                                </a:cxnLst>
                                <a:rect l="0" t="0" r="r" b="b"/>
                                <a:pathLst>
                                  <a:path w="52" h="66">
                                    <a:moveTo>
                                      <a:pt x="0" y="62"/>
                                    </a:moveTo>
                                    <a:lnTo>
                                      <a:pt x="44" y="0"/>
                                    </a:lnTo>
                                    <a:lnTo>
                                      <a:pt x="52" y="4"/>
                                    </a:lnTo>
                                    <a:lnTo>
                                      <a:pt x="5" y="66"/>
                                    </a:lnTo>
                                    <a:lnTo>
                                      <a:pt x="0" y="62"/>
                                    </a:lnTo>
                                    <a:close/>
                                  </a:path>
                                </a:pathLst>
                              </a:custGeom>
                              <a:solidFill>
                                <a:srgbClr val="000000"/>
                              </a:solidFill>
                              <a:ln w="9525">
                                <a:noFill/>
                                <a:round/>
                                <a:headEnd/>
                                <a:tailEnd/>
                              </a:ln>
                            </p:spPr>
                            <p:txBody>
                              <a:bodyPr/>
                              <a:lstStyle/>
                              <a:p>
                                <a:pPr>
                                  <a:defRPr/>
                                </a:pPr>
                                <a:endParaRPr lang="en-US"/>
                              </a:p>
                            </p:txBody>
                          </p:sp>
                          <p:sp>
                            <p:nvSpPr>
                              <p:cNvPr id="1196" name="Freeform 658"/>
                              <p:cNvSpPr>
                                <a:spLocks/>
                              </p:cNvSpPr>
                              <p:nvPr/>
                            </p:nvSpPr>
                            <p:spPr bwMode="auto">
                              <a:xfrm>
                                <a:off x="2604" y="2262"/>
                                <a:ext cx="52" cy="66"/>
                              </a:xfrm>
                              <a:custGeom>
                                <a:avLst/>
                                <a:gdLst/>
                                <a:ahLst/>
                                <a:cxnLst>
                                  <a:cxn ang="0">
                                    <a:pos x="0" y="62"/>
                                  </a:cxn>
                                  <a:cxn ang="0">
                                    <a:pos x="47" y="0"/>
                                  </a:cxn>
                                  <a:cxn ang="0">
                                    <a:pos x="52" y="4"/>
                                  </a:cxn>
                                  <a:cxn ang="0">
                                    <a:pos x="8" y="66"/>
                                  </a:cxn>
                                  <a:cxn ang="0">
                                    <a:pos x="0" y="62"/>
                                  </a:cxn>
                                </a:cxnLst>
                                <a:rect l="0" t="0" r="r" b="b"/>
                                <a:pathLst>
                                  <a:path w="52" h="66">
                                    <a:moveTo>
                                      <a:pt x="0" y="62"/>
                                    </a:moveTo>
                                    <a:lnTo>
                                      <a:pt x="47" y="0"/>
                                    </a:lnTo>
                                    <a:lnTo>
                                      <a:pt x="52" y="4"/>
                                    </a:lnTo>
                                    <a:lnTo>
                                      <a:pt x="8" y="66"/>
                                    </a:lnTo>
                                    <a:lnTo>
                                      <a:pt x="0" y="62"/>
                                    </a:lnTo>
                                    <a:close/>
                                  </a:path>
                                </a:pathLst>
                              </a:custGeom>
                              <a:solidFill>
                                <a:srgbClr val="000000"/>
                              </a:solidFill>
                              <a:ln w="9525">
                                <a:noFill/>
                                <a:round/>
                                <a:headEnd/>
                                <a:tailEnd/>
                              </a:ln>
                            </p:spPr>
                            <p:txBody>
                              <a:bodyPr/>
                              <a:lstStyle/>
                              <a:p>
                                <a:pPr>
                                  <a:defRPr/>
                                </a:pPr>
                                <a:endParaRPr lang="en-US"/>
                              </a:p>
                            </p:txBody>
                          </p:sp>
                          <p:sp>
                            <p:nvSpPr>
                              <p:cNvPr id="1197" name="Freeform 659"/>
                              <p:cNvSpPr>
                                <a:spLocks/>
                              </p:cNvSpPr>
                              <p:nvPr/>
                            </p:nvSpPr>
                            <p:spPr bwMode="auto">
                              <a:xfrm>
                                <a:off x="2697" y="2138"/>
                                <a:ext cx="53" cy="66"/>
                              </a:xfrm>
                              <a:custGeom>
                                <a:avLst/>
                                <a:gdLst/>
                                <a:ahLst/>
                                <a:cxnLst>
                                  <a:cxn ang="0">
                                    <a:pos x="0" y="62"/>
                                  </a:cxn>
                                  <a:cxn ang="0">
                                    <a:pos x="47" y="0"/>
                                  </a:cxn>
                                  <a:cxn ang="0">
                                    <a:pos x="53" y="4"/>
                                  </a:cxn>
                                  <a:cxn ang="0">
                                    <a:pos x="6" y="66"/>
                                  </a:cxn>
                                  <a:cxn ang="0">
                                    <a:pos x="0" y="62"/>
                                  </a:cxn>
                                </a:cxnLst>
                                <a:rect l="0" t="0" r="r" b="b"/>
                                <a:pathLst>
                                  <a:path w="53" h="66">
                                    <a:moveTo>
                                      <a:pt x="0" y="62"/>
                                    </a:moveTo>
                                    <a:lnTo>
                                      <a:pt x="47" y="0"/>
                                    </a:lnTo>
                                    <a:lnTo>
                                      <a:pt x="53" y="4"/>
                                    </a:lnTo>
                                    <a:lnTo>
                                      <a:pt x="6" y="66"/>
                                    </a:lnTo>
                                    <a:lnTo>
                                      <a:pt x="0" y="62"/>
                                    </a:lnTo>
                                    <a:close/>
                                  </a:path>
                                </a:pathLst>
                              </a:custGeom>
                              <a:solidFill>
                                <a:srgbClr val="000000"/>
                              </a:solidFill>
                              <a:ln w="9525">
                                <a:noFill/>
                                <a:round/>
                                <a:headEnd/>
                                <a:tailEnd/>
                              </a:ln>
                            </p:spPr>
                            <p:txBody>
                              <a:bodyPr/>
                              <a:lstStyle/>
                              <a:p>
                                <a:pPr>
                                  <a:defRPr/>
                                </a:pPr>
                                <a:endParaRPr lang="en-US"/>
                              </a:p>
                            </p:txBody>
                          </p:sp>
                          <p:sp>
                            <p:nvSpPr>
                              <p:cNvPr id="1198" name="Freeform 660"/>
                              <p:cNvSpPr>
                                <a:spLocks/>
                              </p:cNvSpPr>
                              <p:nvPr/>
                            </p:nvSpPr>
                            <p:spPr bwMode="auto">
                              <a:xfrm>
                                <a:off x="2790" y="2012"/>
                                <a:ext cx="53" cy="68"/>
                              </a:xfrm>
                              <a:custGeom>
                                <a:avLst/>
                                <a:gdLst/>
                                <a:ahLst/>
                                <a:cxnLst>
                                  <a:cxn ang="0">
                                    <a:pos x="0" y="64"/>
                                  </a:cxn>
                                  <a:cxn ang="0">
                                    <a:pos x="47" y="0"/>
                                  </a:cxn>
                                  <a:cxn ang="0">
                                    <a:pos x="53" y="6"/>
                                  </a:cxn>
                                  <a:cxn ang="0">
                                    <a:pos x="6" y="68"/>
                                  </a:cxn>
                                  <a:cxn ang="0">
                                    <a:pos x="0" y="64"/>
                                  </a:cxn>
                                </a:cxnLst>
                                <a:rect l="0" t="0" r="r" b="b"/>
                                <a:pathLst>
                                  <a:path w="53" h="68">
                                    <a:moveTo>
                                      <a:pt x="0" y="64"/>
                                    </a:moveTo>
                                    <a:lnTo>
                                      <a:pt x="47" y="0"/>
                                    </a:lnTo>
                                    <a:lnTo>
                                      <a:pt x="53" y="6"/>
                                    </a:lnTo>
                                    <a:lnTo>
                                      <a:pt x="6" y="68"/>
                                    </a:lnTo>
                                    <a:lnTo>
                                      <a:pt x="0" y="64"/>
                                    </a:lnTo>
                                    <a:close/>
                                  </a:path>
                                </a:pathLst>
                              </a:custGeom>
                              <a:solidFill>
                                <a:srgbClr val="000000"/>
                              </a:solidFill>
                              <a:ln w="9525">
                                <a:noFill/>
                                <a:round/>
                                <a:headEnd/>
                                <a:tailEnd/>
                              </a:ln>
                            </p:spPr>
                            <p:txBody>
                              <a:bodyPr/>
                              <a:lstStyle/>
                              <a:p>
                                <a:pPr>
                                  <a:defRPr/>
                                </a:pPr>
                                <a:endParaRPr lang="en-US"/>
                              </a:p>
                            </p:txBody>
                          </p:sp>
                          <p:sp>
                            <p:nvSpPr>
                              <p:cNvPr id="1199" name="Freeform 661"/>
                              <p:cNvSpPr>
                                <a:spLocks/>
                              </p:cNvSpPr>
                              <p:nvPr/>
                            </p:nvSpPr>
                            <p:spPr bwMode="auto">
                              <a:xfrm>
                                <a:off x="3111" y="2847"/>
                                <a:ext cx="45" cy="70"/>
                              </a:xfrm>
                              <a:custGeom>
                                <a:avLst/>
                                <a:gdLst/>
                                <a:ahLst/>
                                <a:cxnLst>
                                  <a:cxn ang="0">
                                    <a:pos x="0" y="68"/>
                                  </a:cxn>
                                  <a:cxn ang="0">
                                    <a:pos x="37" y="0"/>
                                  </a:cxn>
                                  <a:cxn ang="0">
                                    <a:pos x="45" y="4"/>
                                  </a:cxn>
                                  <a:cxn ang="0">
                                    <a:pos x="6" y="70"/>
                                  </a:cxn>
                                  <a:cxn ang="0">
                                    <a:pos x="0" y="68"/>
                                  </a:cxn>
                                </a:cxnLst>
                                <a:rect l="0" t="0" r="r" b="b"/>
                                <a:pathLst>
                                  <a:path w="45" h="70">
                                    <a:moveTo>
                                      <a:pt x="0" y="68"/>
                                    </a:moveTo>
                                    <a:lnTo>
                                      <a:pt x="37" y="0"/>
                                    </a:lnTo>
                                    <a:lnTo>
                                      <a:pt x="45" y="4"/>
                                    </a:lnTo>
                                    <a:lnTo>
                                      <a:pt x="6" y="70"/>
                                    </a:lnTo>
                                    <a:lnTo>
                                      <a:pt x="0" y="68"/>
                                    </a:lnTo>
                                    <a:close/>
                                  </a:path>
                                </a:pathLst>
                              </a:custGeom>
                              <a:solidFill>
                                <a:srgbClr val="000000"/>
                              </a:solidFill>
                              <a:ln w="9525">
                                <a:noFill/>
                                <a:round/>
                                <a:headEnd/>
                                <a:tailEnd/>
                              </a:ln>
                            </p:spPr>
                            <p:txBody>
                              <a:bodyPr/>
                              <a:lstStyle/>
                              <a:p>
                                <a:pPr>
                                  <a:defRPr/>
                                </a:pPr>
                                <a:endParaRPr lang="en-US"/>
                              </a:p>
                            </p:txBody>
                          </p:sp>
                          <p:sp>
                            <p:nvSpPr>
                              <p:cNvPr id="1200" name="Freeform 662"/>
                              <p:cNvSpPr>
                                <a:spLocks/>
                              </p:cNvSpPr>
                              <p:nvPr/>
                            </p:nvSpPr>
                            <p:spPr bwMode="auto">
                              <a:xfrm>
                                <a:off x="3187" y="2712"/>
                                <a:ext cx="44" cy="72"/>
                              </a:xfrm>
                              <a:custGeom>
                                <a:avLst/>
                                <a:gdLst/>
                                <a:ahLst/>
                                <a:cxnLst>
                                  <a:cxn ang="0">
                                    <a:pos x="0" y="68"/>
                                  </a:cxn>
                                  <a:cxn ang="0">
                                    <a:pos x="38" y="0"/>
                                  </a:cxn>
                                  <a:cxn ang="0">
                                    <a:pos x="44" y="4"/>
                                  </a:cxn>
                                  <a:cxn ang="0">
                                    <a:pos x="5" y="72"/>
                                  </a:cxn>
                                  <a:cxn ang="0">
                                    <a:pos x="0" y="68"/>
                                  </a:cxn>
                                </a:cxnLst>
                                <a:rect l="0" t="0" r="r" b="b"/>
                                <a:pathLst>
                                  <a:path w="44" h="72">
                                    <a:moveTo>
                                      <a:pt x="0" y="68"/>
                                    </a:moveTo>
                                    <a:lnTo>
                                      <a:pt x="38" y="0"/>
                                    </a:lnTo>
                                    <a:lnTo>
                                      <a:pt x="44" y="4"/>
                                    </a:lnTo>
                                    <a:lnTo>
                                      <a:pt x="5" y="72"/>
                                    </a:lnTo>
                                    <a:lnTo>
                                      <a:pt x="0" y="68"/>
                                    </a:lnTo>
                                    <a:close/>
                                  </a:path>
                                </a:pathLst>
                              </a:custGeom>
                              <a:solidFill>
                                <a:srgbClr val="000000"/>
                              </a:solidFill>
                              <a:ln w="9525">
                                <a:noFill/>
                                <a:round/>
                                <a:headEnd/>
                                <a:tailEnd/>
                              </a:ln>
                            </p:spPr>
                            <p:txBody>
                              <a:bodyPr/>
                              <a:lstStyle/>
                              <a:p>
                                <a:pPr>
                                  <a:defRPr/>
                                </a:pPr>
                                <a:endParaRPr lang="en-US"/>
                              </a:p>
                            </p:txBody>
                          </p:sp>
                          <p:sp>
                            <p:nvSpPr>
                              <p:cNvPr id="1201" name="Freeform 663"/>
                              <p:cNvSpPr>
                                <a:spLocks/>
                              </p:cNvSpPr>
                              <p:nvPr/>
                            </p:nvSpPr>
                            <p:spPr bwMode="auto">
                              <a:xfrm>
                                <a:off x="3262" y="2576"/>
                                <a:ext cx="45" cy="72"/>
                              </a:xfrm>
                              <a:custGeom>
                                <a:avLst/>
                                <a:gdLst/>
                                <a:ahLst/>
                                <a:cxnLst>
                                  <a:cxn ang="0">
                                    <a:pos x="0" y="68"/>
                                  </a:cxn>
                                  <a:cxn ang="0">
                                    <a:pos x="39" y="0"/>
                                  </a:cxn>
                                  <a:cxn ang="0">
                                    <a:pos x="45" y="4"/>
                                  </a:cxn>
                                  <a:cxn ang="0">
                                    <a:pos x="8" y="72"/>
                                  </a:cxn>
                                  <a:cxn ang="0">
                                    <a:pos x="0" y="68"/>
                                  </a:cxn>
                                </a:cxnLst>
                                <a:rect l="0" t="0" r="r" b="b"/>
                                <a:pathLst>
                                  <a:path w="45" h="72">
                                    <a:moveTo>
                                      <a:pt x="0" y="68"/>
                                    </a:moveTo>
                                    <a:lnTo>
                                      <a:pt x="39" y="0"/>
                                    </a:lnTo>
                                    <a:lnTo>
                                      <a:pt x="45" y="4"/>
                                    </a:lnTo>
                                    <a:lnTo>
                                      <a:pt x="8" y="72"/>
                                    </a:lnTo>
                                    <a:lnTo>
                                      <a:pt x="0" y="68"/>
                                    </a:lnTo>
                                    <a:close/>
                                  </a:path>
                                </a:pathLst>
                              </a:custGeom>
                              <a:solidFill>
                                <a:srgbClr val="000000"/>
                              </a:solidFill>
                              <a:ln w="9525">
                                <a:noFill/>
                                <a:round/>
                                <a:headEnd/>
                                <a:tailEnd/>
                              </a:ln>
                            </p:spPr>
                            <p:txBody>
                              <a:bodyPr/>
                              <a:lstStyle/>
                              <a:p>
                                <a:pPr>
                                  <a:defRPr/>
                                </a:pPr>
                                <a:endParaRPr lang="en-US"/>
                              </a:p>
                            </p:txBody>
                          </p:sp>
                          <p:sp>
                            <p:nvSpPr>
                              <p:cNvPr id="1202" name="Freeform 664"/>
                              <p:cNvSpPr>
                                <a:spLocks/>
                              </p:cNvSpPr>
                              <p:nvPr/>
                            </p:nvSpPr>
                            <p:spPr bwMode="auto">
                              <a:xfrm>
                                <a:off x="3338" y="2440"/>
                                <a:ext cx="45" cy="72"/>
                              </a:xfrm>
                              <a:custGeom>
                                <a:avLst/>
                                <a:gdLst/>
                                <a:ahLst/>
                                <a:cxnLst>
                                  <a:cxn ang="0">
                                    <a:pos x="0" y="68"/>
                                  </a:cxn>
                                  <a:cxn ang="0">
                                    <a:pos x="39" y="0"/>
                                  </a:cxn>
                                  <a:cxn ang="0">
                                    <a:pos x="45" y="4"/>
                                  </a:cxn>
                                  <a:cxn ang="0">
                                    <a:pos x="8" y="72"/>
                                  </a:cxn>
                                  <a:cxn ang="0">
                                    <a:pos x="0" y="68"/>
                                  </a:cxn>
                                </a:cxnLst>
                                <a:rect l="0" t="0" r="r" b="b"/>
                                <a:pathLst>
                                  <a:path w="45" h="72">
                                    <a:moveTo>
                                      <a:pt x="0" y="68"/>
                                    </a:moveTo>
                                    <a:lnTo>
                                      <a:pt x="39" y="0"/>
                                    </a:lnTo>
                                    <a:lnTo>
                                      <a:pt x="45" y="4"/>
                                    </a:lnTo>
                                    <a:lnTo>
                                      <a:pt x="8" y="72"/>
                                    </a:lnTo>
                                    <a:lnTo>
                                      <a:pt x="0" y="68"/>
                                    </a:lnTo>
                                    <a:close/>
                                  </a:path>
                                </a:pathLst>
                              </a:custGeom>
                              <a:solidFill>
                                <a:srgbClr val="000000"/>
                              </a:solidFill>
                              <a:ln w="9525">
                                <a:noFill/>
                                <a:round/>
                                <a:headEnd/>
                                <a:tailEnd/>
                              </a:ln>
                            </p:spPr>
                            <p:txBody>
                              <a:bodyPr/>
                              <a:lstStyle/>
                              <a:p>
                                <a:pPr>
                                  <a:defRPr/>
                                </a:pPr>
                                <a:endParaRPr lang="en-US"/>
                              </a:p>
                            </p:txBody>
                          </p:sp>
                          <p:sp>
                            <p:nvSpPr>
                              <p:cNvPr id="1203" name="Freeform 665"/>
                              <p:cNvSpPr>
                                <a:spLocks/>
                              </p:cNvSpPr>
                              <p:nvPr/>
                            </p:nvSpPr>
                            <p:spPr bwMode="auto">
                              <a:xfrm>
                                <a:off x="3414" y="2349"/>
                                <a:ext cx="21" cy="28"/>
                              </a:xfrm>
                              <a:custGeom>
                                <a:avLst/>
                                <a:gdLst/>
                                <a:ahLst/>
                                <a:cxnLst>
                                  <a:cxn ang="0">
                                    <a:pos x="0" y="26"/>
                                  </a:cxn>
                                  <a:cxn ang="0">
                                    <a:pos x="15" y="0"/>
                                  </a:cxn>
                                  <a:cxn ang="0">
                                    <a:pos x="21" y="2"/>
                                  </a:cxn>
                                  <a:cxn ang="0">
                                    <a:pos x="8" y="28"/>
                                  </a:cxn>
                                  <a:cxn ang="0">
                                    <a:pos x="0" y="26"/>
                                  </a:cxn>
                                </a:cxnLst>
                                <a:rect l="0" t="0" r="r" b="b"/>
                                <a:pathLst>
                                  <a:path w="21" h="28">
                                    <a:moveTo>
                                      <a:pt x="0" y="26"/>
                                    </a:moveTo>
                                    <a:lnTo>
                                      <a:pt x="15" y="0"/>
                                    </a:lnTo>
                                    <a:lnTo>
                                      <a:pt x="21" y="2"/>
                                    </a:lnTo>
                                    <a:lnTo>
                                      <a:pt x="8" y="28"/>
                                    </a:lnTo>
                                    <a:lnTo>
                                      <a:pt x="0" y="26"/>
                                    </a:lnTo>
                                    <a:close/>
                                  </a:path>
                                </a:pathLst>
                              </a:custGeom>
                              <a:solidFill>
                                <a:srgbClr val="000000"/>
                              </a:solidFill>
                              <a:ln w="9525">
                                <a:noFill/>
                                <a:round/>
                                <a:headEnd/>
                                <a:tailEnd/>
                              </a:ln>
                            </p:spPr>
                            <p:txBody>
                              <a:bodyPr/>
                              <a:lstStyle/>
                              <a:p>
                                <a:pPr>
                                  <a:defRPr/>
                                </a:pPr>
                                <a:endParaRPr lang="en-US"/>
                              </a:p>
                            </p:txBody>
                          </p:sp>
                          <p:sp>
                            <p:nvSpPr>
                              <p:cNvPr id="1204" name="Freeform 666"/>
                              <p:cNvSpPr>
                                <a:spLocks/>
                              </p:cNvSpPr>
                              <p:nvPr/>
                            </p:nvSpPr>
                            <p:spPr bwMode="auto">
                              <a:xfrm>
                                <a:off x="3468" y="3065"/>
                                <a:ext cx="47" cy="71"/>
                              </a:xfrm>
                              <a:custGeom>
                                <a:avLst/>
                                <a:gdLst/>
                                <a:ahLst/>
                                <a:cxnLst>
                                  <a:cxn ang="0">
                                    <a:pos x="0" y="65"/>
                                  </a:cxn>
                                  <a:cxn ang="0">
                                    <a:pos x="39" y="0"/>
                                  </a:cxn>
                                  <a:cxn ang="0">
                                    <a:pos x="47" y="3"/>
                                  </a:cxn>
                                  <a:cxn ang="0">
                                    <a:pos x="6" y="71"/>
                                  </a:cxn>
                                  <a:cxn ang="0">
                                    <a:pos x="0" y="65"/>
                                  </a:cxn>
                                </a:cxnLst>
                                <a:rect l="0" t="0" r="r" b="b"/>
                                <a:pathLst>
                                  <a:path w="47" h="71">
                                    <a:moveTo>
                                      <a:pt x="0" y="65"/>
                                    </a:moveTo>
                                    <a:lnTo>
                                      <a:pt x="39" y="0"/>
                                    </a:lnTo>
                                    <a:lnTo>
                                      <a:pt x="47" y="3"/>
                                    </a:lnTo>
                                    <a:lnTo>
                                      <a:pt x="6" y="71"/>
                                    </a:lnTo>
                                    <a:lnTo>
                                      <a:pt x="0" y="65"/>
                                    </a:lnTo>
                                    <a:close/>
                                  </a:path>
                                </a:pathLst>
                              </a:custGeom>
                              <a:solidFill>
                                <a:srgbClr val="000000"/>
                              </a:solidFill>
                              <a:ln w="9525">
                                <a:noFill/>
                                <a:round/>
                                <a:headEnd/>
                                <a:tailEnd/>
                              </a:ln>
                            </p:spPr>
                            <p:txBody>
                              <a:bodyPr/>
                              <a:lstStyle/>
                              <a:p>
                                <a:pPr>
                                  <a:defRPr/>
                                </a:pPr>
                                <a:endParaRPr lang="en-US"/>
                              </a:p>
                            </p:txBody>
                          </p:sp>
                          <p:sp>
                            <p:nvSpPr>
                              <p:cNvPr id="1205" name="Freeform 667"/>
                              <p:cNvSpPr>
                                <a:spLocks/>
                              </p:cNvSpPr>
                              <p:nvPr/>
                            </p:nvSpPr>
                            <p:spPr bwMode="auto">
                              <a:xfrm>
                                <a:off x="3548" y="2931"/>
                                <a:ext cx="45" cy="72"/>
                              </a:xfrm>
                              <a:custGeom>
                                <a:avLst/>
                                <a:gdLst/>
                                <a:ahLst/>
                                <a:cxnLst>
                                  <a:cxn ang="0">
                                    <a:pos x="0" y="68"/>
                                  </a:cxn>
                                  <a:cxn ang="0">
                                    <a:pos x="39" y="0"/>
                                  </a:cxn>
                                  <a:cxn ang="0">
                                    <a:pos x="45" y="4"/>
                                  </a:cxn>
                                  <a:cxn ang="0">
                                    <a:pos x="6" y="72"/>
                                  </a:cxn>
                                  <a:cxn ang="0">
                                    <a:pos x="0" y="68"/>
                                  </a:cxn>
                                </a:cxnLst>
                                <a:rect l="0" t="0" r="r" b="b"/>
                                <a:pathLst>
                                  <a:path w="45" h="72">
                                    <a:moveTo>
                                      <a:pt x="0" y="68"/>
                                    </a:moveTo>
                                    <a:lnTo>
                                      <a:pt x="39" y="0"/>
                                    </a:lnTo>
                                    <a:lnTo>
                                      <a:pt x="45" y="4"/>
                                    </a:lnTo>
                                    <a:lnTo>
                                      <a:pt x="6" y="72"/>
                                    </a:lnTo>
                                    <a:lnTo>
                                      <a:pt x="0" y="68"/>
                                    </a:lnTo>
                                    <a:close/>
                                  </a:path>
                                </a:pathLst>
                              </a:custGeom>
                              <a:solidFill>
                                <a:srgbClr val="000000"/>
                              </a:solidFill>
                              <a:ln w="9525">
                                <a:noFill/>
                                <a:round/>
                                <a:headEnd/>
                                <a:tailEnd/>
                              </a:ln>
                            </p:spPr>
                            <p:txBody>
                              <a:bodyPr/>
                              <a:lstStyle/>
                              <a:p>
                                <a:pPr>
                                  <a:defRPr/>
                                </a:pPr>
                                <a:endParaRPr lang="en-US"/>
                              </a:p>
                            </p:txBody>
                          </p:sp>
                          <p:sp>
                            <p:nvSpPr>
                              <p:cNvPr id="1206" name="Freeform 668"/>
                              <p:cNvSpPr>
                                <a:spLocks/>
                              </p:cNvSpPr>
                              <p:nvPr/>
                            </p:nvSpPr>
                            <p:spPr bwMode="auto">
                              <a:xfrm>
                                <a:off x="3626" y="2799"/>
                                <a:ext cx="46" cy="70"/>
                              </a:xfrm>
                              <a:custGeom>
                                <a:avLst/>
                                <a:gdLst/>
                                <a:ahLst/>
                                <a:cxnLst>
                                  <a:cxn ang="0">
                                    <a:pos x="0" y="66"/>
                                  </a:cxn>
                                  <a:cxn ang="0">
                                    <a:pos x="40" y="0"/>
                                  </a:cxn>
                                  <a:cxn ang="0">
                                    <a:pos x="46" y="4"/>
                                  </a:cxn>
                                  <a:cxn ang="0">
                                    <a:pos x="7" y="70"/>
                                  </a:cxn>
                                  <a:cxn ang="0">
                                    <a:pos x="0" y="66"/>
                                  </a:cxn>
                                </a:cxnLst>
                                <a:rect l="0" t="0" r="r" b="b"/>
                                <a:pathLst>
                                  <a:path w="46" h="70">
                                    <a:moveTo>
                                      <a:pt x="0" y="66"/>
                                    </a:moveTo>
                                    <a:lnTo>
                                      <a:pt x="40" y="0"/>
                                    </a:lnTo>
                                    <a:lnTo>
                                      <a:pt x="46" y="4"/>
                                    </a:lnTo>
                                    <a:lnTo>
                                      <a:pt x="7" y="70"/>
                                    </a:lnTo>
                                    <a:lnTo>
                                      <a:pt x="0" y="66"/>
                                    </a:lnTo>
                                    <a:close/>
                                  </a:path>
                                </a:pathLst>
                              </a:custGeom>
                              <a:solidFill>
                                <a:srgbClr val="000000"/>
                              </a:solidFill>
                              <a:ln w="9525">
                                <a:noFill/>
                                <a:round/>
                                <a:headEnd/>
                                <a:tailEnd/>
                              </a:ln>
                            </p:spPr>
                            <p:txBody>
                              <a:bodyPr/>
                              <a:lstStyle/>
                              <a:p>
                                <a:pPr>
                                  <a:defRPr/>
                                </a:pPr>
                                <a:endParaRPr lang="en-US"/>
                              </a:p>
                            </p:txBody>
                          </p:sp>
                          <p:sp>
                            <p:nvSpPr>
                              <p:cNvPr id="1207" name="Freeform 669"/>
                              <p:cNvSpPr>
                                <a:spLocks/>
                              </p:cNvSpPr>
                              <p:nvPr/>
                            </p:nvSpPr>
                            <p:spPr bwMode="auto">
                              <a:xfrm>
                                <a:off x="3705" y="2665"/>
                                <a:ext cx="47" cy="70"/>
                              </a:xfrm>
                              <a:custGeom>
                                <a:avLst/>
                                <a:gdLst/>
                                <a:ahLst/>
                                <a:cxnLst>
                                  <a:cxn ang="0">
                                    <a:pos x="0" y="66"/>
                                  </a:cxn>
                                  <a:cxn ang="0">
                                    <a:pos x="41" y="0"/>
                                  </a:cxn>
                                  <a:cxn ang="0">
                                    <a:pos x="47" y="4"/>
                                  </a:cxn>
                                  <a:cxn ang="0">
                                    <a:pos x="8" y="70"/>
                                  </a:cxn>
                                  <a:cxn ang="0">
                                    <a:pos x="0" y="66"/>
                                  </a:cxn>
                                </a:cxnLst>
                                <a:rect l="0" t="0" r="r" b="b"/>
                                <a:pathLst>
                                  <a:path w="47" h="70">
                                    <a:moveTo>
                                      <a:pt x="0" y="66"/>
                                    </a:moveTo>
                                    <a:lnTo>
                                      <a:pt x="41" y="0"/>
                                    </a:lnTo>
                                    <a:lnTo>
                                      <a:pt x="47" y="4"/>
                                    </a:lnTo>
                                    <a:lnTo>
                                      <a:pt x="8" y="70"/>
                                    </a:lnTo>
                                    <a:lnTo>
                                      <a:pt x="0" y="66"/>
                                    </a:lnTo>
                                    <a:close/>
                                  </a:path>
                                </a:pathLst>
                              </a:custGeom>
                              <a:solidFill>
                                <a:srgbClr val="000000"/>
                              </a:solidFill>
                              <a:ln w="9525">
                                <a:noFill/>
                                <a:round/>
                                <a:headEnd/>
                                <a:tailEnd/>
                              </a:ln>
                            </p:spPr>
                            <p:txBody>
                              <a:bodyPr/>
                              <a:lstStyle/>
                              <a:p>
                                <a:pPr>
                                  <a:defRPr/>
                                </a:pPr>
                                <a:endParaRPr lang="en-US"/>
                              </a:p>
                            </p:txBody>
                          </p:sp>
                          <p:sp>
                            <p:nvSpPr>
                              <p:cNvPr id="1208" name="Freeform 670"/>
                              <p:cNvSpPr>
                                <a:spLocks/>
                              </p:cNvSpPr>
                              <p:nvPr/>
                            </p:nvSpPr>
                            <p:spPr bwMode="auto">
                              <a:xfrm>
                                <a:off x="4066" y="3398"/>
                                <a:ext cx="45" cy="70"/>
                              </a:xfrm>
                              <a:custGeom>
                                <a:avLst/>
                                <a:gdLst/>
                                <a:ahLst/>
                                <a:cxnLst>
                                  <a:cxn ang="0">
                                    <a:pos x="0" y="68"/>
                                  </a:cxn>
                                  <a:cxn ang="0">
                                    <a:pos x="37" y="0"/>
                                  </a:cxn>
                                  <a:cxn ang="0">
                                    <a:pos x="45" y="2"/>
                                  </a:cxn>
                                  <a:cxn ang="0">
                                    <a:pos x="6" y="70"/>
                                  </a:cxn>
                                  <a:cxn ang="0">
                                    <a:pos x="0" y="68"/>
                                  </a:cxn>
                                </a:cxnLst>
                                <a:rect l="0" t="0" r="r" b="b"/>
                                <a:pathLst>
                                  <a:path w="45" h="70">
                                    <a:moveTo>
                                      <a:pt x="0" y="68"/>
                                    </a:moveTo>
                                    <a:lnTo>
                                      <a:pt x="37" y="0"/>
                                    </a:lnTo>
                                    <a:lnTo>
                                      <a:pt x="45" y="2"/>
                                    </a:lnTo>
                                    <a:lnTo>
                                      <a:pt x="6" y="70"/>
                                    </a:lnTo>
                                    <a:lnTo>
                                      <a:pt x="0" y="68"/>
                                    </a:lnTo>
                                    <a:close/>
                                  </a:path>
                                </a:pathLst>
                              </a:custGeom>
                              <a:solidFill>
                                <a:srgbClr val="000000"/>
                              </a:solidFill>
                              <a:ln w="9525">
                                <a:noFill/>
                                <a:round/>
                                <a:headEnd/>
                                <a:tailEnd/>
                              </a:ln>
                            </p:spPr>
                            <p:txBody>
                              <a:bodyPr/>
                              <a:lstStyle/>
                              <a:p>
                                <a:pPr>
                                  <a:defRPr/>
                                </a:pPr>
                                <a:endParaRPr lang="en-US"/>
                              </a:p>
                            </p:txBody>
                          </p:sp>
                          <p:sp>
                            <p:nvSpPr>
                              <p:cNvPr id="1209" name="Freeform 671"/>
                              <p:cNvSpPr>
                                <a:spLocks/>
                              </p:cNvSpPr>
                              <p:nvPr/>
                            </p:nvSpPr>
                            <p:spPr bwMode="auto">
                              <a:xfrm>
                                <a:off x="4140" y="3262"/>
                                <a:ext cx="45" cy="70"/>
                              </a:xfrm>
                              <a:custGeom>
                                <a:avLst/>
                                <a:gdLst/>
                                <a:ahLst/>
                                <a:cxnLst>
                                  <a:cxn ang="0">
                                    <a:pos x="0" y="68"/>
                                  </a:cxn>
                                  <a:cxn ang="0">
                                    <a:pos x="39" y="0"/>
                                  </a:cxn>
                                  <a:cxn ang="0">
                                    <a:pos x="45" y="2"/>
                                  </a:cxn>
                                  <a:cxn ang="0">
                                    <a:pos x="8" y="70"/>
                                  </a:cxn>
                                  <a:cxn ang="0">
                                    <a:pos x="0" y="68"/>
                                  </a:cxn>
                                </a:cxnLst>
                                <a:rect l="0" t="0" r="r" b="b"/>
                                <a:pathLst>
                                  <a:path w="45" h="70">
                                    <a:moveTo>
                                      <a:pt x="0" y="68"/>
                                    </a:moveTo>
                                    <a:lnTo>
                                      <a:pt x="39" y="0"/>
                                    </a:lnTo>
                                    <a:lnTo>
                                      <a:pt x="45" y="2"/>
                                    </a:lnTo>
                                    <a:lnTo>
                                      <a:pt x="8" y="70"/>
                                    </a:lnTo>
                                    <a:lnTo>
                                      <a:pt x="0" y="68"/>
                                    </a:lnTo>
                                    <a:close/>
                                  </a:path>
                                </a:pathLst>
                              </a:custGeom>
                              <a:solidFill>
                                <a:srgbClr val="000000"/>
                              </a:solidFill>
                              <a:ln w="9525">
                                <a:noFill/>
                                <a:round/>
                                <a:headEnd/>
                                <a:tailEnd/>
                              </a:ln>
                            </p:spPr>
                            <p:txBody>
                              <a:bodyPr/>
                              <a:lstStyle/>
                              <a:p>
                                <a:pPr>
                                  <a:defRPr/>
                                </a:pPr>
                                <a:endParaRPr lang="en-US"/>
                              </a:p>
                            </p:txBody>
                          </p:sp>
                          <p:sp>
                            <p:nvSpPr>
                              <p:cNvPr id="1210" name="Freeform 672"/>
                              <p:cNvSpPr>
                                <a:spLocks/>
                              </p:cNvSpPr>
                              <p:nvPr/>
                            </p:nvSpPr>
                            <p:spPr bwMode="auto">
                              <a:xfrm>
                                <a:off x="4216" y="3127"/>
                                <a:ext cx="45" cy="69"/>
                              </a:xfrm>
                              <a:custGeom>
                                <a:avLst/>
                                <a:gdLst/>
                                <a:ahLst/>
                                <a:cxnLst>
                                  <a:cxn ang="0">
                                    <a:pos x="0" y="67"/>
                                  </a:cxn>
                                  <a:cxn ang="0">
                                    <a:pos x="39" y="0"/>
                                  </a:cxn>
                                  <a:cxn ang="0">
                                    <a:pos x="45" y="2"/>
                                  </a:cxn>
                                  <a:cxn ang="0">
                                    <a:pos x="8" y="69"/>
                                  </a:cxn>
                                  <a:cxn ang="0">
                                    <a:pos x="0" y="67"/>
                                  </a:cxn>
                                </a:cxnLst>
                                <a:rect l="0" t="0" r="r" b="b"/>
                                <a:pathLst>
                                  <a:path w="45" h="69">
                                    <a:moveTo>
                                      <a:pt x="0" y="67"/>
                                    </a:moveTo>
                                    <a:lnTo>
                                      <a:pt x="39" y="0"/>
                                    </a:lnTo>
                                    <a:lnTo>
                                      <a:pt x="45" y="2"/>
                                    </a:lnTo>
                                    <a:lnTo>
                                      <a:pt x="8" y="69"/>
                                    </a:lnTo>
                                    <a:lnTo>
                                      <a:pt x="0" y="67"/>
                                    </a:lnTo>
                                    <a:close/>
                                  </a:path>
                                </a:pathLst>
                              </a:custGeom>
                              <a:solidFill>
                                <a:srgbClr val="000000"/>
                              </a:solidFill>
                              <a:ln w="9525">
                                <a:noFill/>
                                <a:round/>
                                <a:headEnd/>
                                <a:tailEnd/>
                              </a:ln>
                            </p:spPr>
                            <p:txBody>
                              <a:bodyPr/>
                              <a:lstStyle/>
                              <a:p>
                                <a:pPr>
                                  <a:defRPr/>
                                </a:pPr>
                                <a:endParaRPr lang="en-US"/>
                              </a:p>
                            </p:txBody>
                          </p:sp>
                          <p:sp>
                            <p:nvSpPr>
                              <p:cNvPr id="1211" name="Arc 673"/>
                              <p:cNvSpPr>
                                <a:spLocks/>
                              </p:cNvSpPr>
                              <p:nvPr/>
                            </p:nvSpPr>
                            <p:spPr bwMode="auto">
                              <a:xfrm>
                                <a:off x="2476" y="2305"/>
                                <a:ext cx="87" cy="81"/>
                              </a:xfrm>
                              <a:custGeom>
                                <a:avLst/>
                                <a:gdLst>
                                  <a:gd name="G0" fmla="+- 20280 0 0"/>
                                  <a:gd name="G1" fmla="+- 18747 0 0"/>
                                  <a:gd name="G2" fmla="+- 21600 0 0"/>
                                  <a:gd name="T0" fmla="*/ 0 w 20280"/>
                                  <a:gd name="T1" fmla="*/ 11311 h 18747"/>
                                  <a:gd name="T2" fmla="*/ 9551 w 20280"/>
                                  <a:gd name="T3" fmla="*/ 0 h 18747"/>
                                  <a:gd name="T4" fmla="*/ 20280 w 20280"/>
                                  <a:gd name="T5" fmla="*/ 18747 h 18747"/>
                                </a:gdLst>
                                <a:ahLst/>
                                <a:cxnLst>
                                  <a:cxn ang="0">
                                    <a:pos x="T0" y="T1"/>
                                  </a:cxn>
                                  <a:cxn ang="0">
                                    <a:pos x="T2" y="T3"/>
                                  </a:cxn>
                                  <a:cxn ang="0">
                                    <a:pos x="T4" y="T5"/>
                                  </a:cxn>
                                </a:cxnLst>
                                <a:rect l="0" t="0" r="r" b="b"/>
                                <a:pathLst>
                                  <a:path w="20280" h="18747" fill="none" extrusionOk="0">
                                    <a:moveTo>
                                      <a:pt x="0" y="11311"/>
                                    </a:moveTo>
                                    <a:cubicBezTo>
                                      <a:pt x="1752" y="6533"/>
                                      <a:pt x="5134" y="2527"/>
                                      <a:pt x="9551" y="0"/>
                                    </a:cubicBezTo>
                                  </a:path>
                                  <a:path w="20280" h="18747" stroke="0" extrusionOk="0">
                                    <a:moveTo>
                                      <a:pt x="0" y="11311"/>
                                    </a:moveTo>
                                    <a:cubicBezTo>
                                      <a:pt x="1752" y="6533"/>
                                      <a:pt x="5134" y="2527"/>
                                      <a:pt x="9551" y="0"/>
                                    </a:cubicBezTo>
                                    <a:lnTo>
                                      <a:pt x="20280" y="18747"/>
                                    </a:lnTo>
                                    <a:close/>
                                  </a:path>
                                </a:pathLst>
                              </a:custGeom>
                              <a:solidFill>
                                <a:srgbClr val="000000"/>
                              </a:solidFill>
                              <a:ln w="9525">
                                <a:noFill/>
                                <a:round/>
                                <a:headEnd/>
                                <a:tailEnd/>
                              </a:ln>
                            </p:spPr>
                            <p:txBody>
                              <a:bodyPr/>
                              <a:lstStyle/>
                              <a:p>
                                <a:pPr>
                                  <a:defRPr/>
                                </a:pPr>
                                <a:endParaRPr lang="en-US"/>
                              </a:p>
                            </p:txBody>
                          </p:sp>
                          <p:sp>
                            <p:nvSpPr>
                              <p:cNvPr id="1212" name="Arc 674"/>
                              <p:cNvSpPr>
                                <a:spLocks/>
                              </p:cNvSpPr>
                              <p:nvPr/>
                            </p:nvSpPr>
                            <p:spPr bwMode="auto">
                              <a:xfrm>
                                <a:off x="1934" y="1855"/>
                                <a:ext cx="87" cy="80"/>
                              </a:xfrm>
                              <a:custGeom>
                                <a:avLst/>
                                <a:gdLst>
                                  <a:gd name="G0" fmla="+- 0 0 0"/>
                                  <a:gd name="G1" fmla="+- 0 0 0"/>
                                  <a:gd name="G2" fmla="+- 21600 0 0"/>
                                  <a:gd name="T0" fmla="*/ 20280 w 20280"/>
                                  <a:gd name="T1" fmla="*/ 7436 h 18678"/>
                                  <a:gd name="T2" fmla="*/ 10849 w 20280"/>
                                  <a:gd name="T3" fmla="*/ 18678 h 18678"/>
                                  <a:gd name="T4" fmla="*/ 0 w 20280"/>
                                  <a:gd name="T5" fmla="*/ 0 h 18678"/>
                                </a:gdLst>
                                <a:ahLst/>
                                <a:cxnLst>
                                  <a:cxn ang="0">
                                    <a:pos x="T0" y="T1"/>
                                  </a:cxn>
                                  <a:cxn ang="0">
                                    <a:pos x="T2" y="T3"/>
                                  </a:cxn>
                                  <a:cxn ang="0">
                                    <a:pos x="T4" y="T5"/>
                                  </a:cxn>
                                </a:cxnLst>
                                <a:rect l="0" t="0" r="r" b="b"/>
                                <a:pathLst>
                                  <a:path w="20280" h="18678" fill="none" extrusionOk="0">
                                    <a:moveTo>
                                      <a:pt x="20279" y="7435"/>
                                    </a:moveTo>
                                    <a:cubicBezTo>
                                      <a:pt x="18544" y="12168"/>
                                      <a:pt x="15208" y="16145"/>
                                      <a:pt x="10848" y="18677"/>
                                    </a:cubicBezTo>
                                  </a:path>
                                  <a:path w="20280" h="18678" stroke="0" extrusionOk="0">
                                    <a:moveTo>
                                      <a:pt x="20279" y="7435"/>
                                    </a:moveTo>
                                    <a:cubicBezTo>
                                      <a:pt x="18544" y="12168"/>
                                      <a:pt x="15208" y="16145"/>
                                      <a:pt x="10848" y="18677"/>
                                    </a:cubicBezTo>
                                    <a:lnTo>
                                      <a:pt x="0" y="0"/>
                                    </a:lnTo>
                                    <a:close/>
                                  </a:path>
                                </a:pathLst>
                              </a:custGeom>
                              <a:solidFill>
                                <a:srgbClr val="000000"/>
                              </a:solidFill>
                              <a:ln w="9525">
                                <a:noFill/>
                                <a:round/>
                                <a:headEnd/>
                                <a:tailEnd/>
                              </a:ln>
                            </p:spPr>
                            <p:txBody>
                              <a:bodyPr/>
                              <a:lstStyle/>
                              <a:p>
                                <a:pPr>
                                  <a:defRPr/>
                                </a:pPr>
                                <a:endParaRPr lang="en-US"/>
                              </a:p>
                            </p:txBody>
                          </p:sp>
                          <p:sp>
                            <p:nvSpPr>
                              <p:cNvPr id="1213" name="Line 675"/>
                              <p:cNvSpPr>
                                <a:spLocks noChangeShapeType="1"/>
                              </p:cNvSpPr>
                              <p:nvPr/>
                            </p:nvSpPr>
                            <p:spPr bwMode="auto">
                              <a:xfrm>
                                <a:off x="2004" y="1913"/>
                                <a:ext cx="489" cy="415"/>
                              </a:xfrm>
                              <a:prstGeom prst="line">
                                <a:avLst/>
                              </a:prstGeom>
                              <a:noFill/>
                              <a:ln w="15875">
                                <a:solidFill>
                                  <a:srgbClr val="000000"/>
                                </a:solidFill>
                                <a:round/>
                                <a:headEnd/>
                                <a:tailEnd/>
                              </a:ln>
                            </p:spPr>
                            <p:txBody>
                              <a:bodyPr/>
                              <a:lstStyle/>
                              <a:p>
                                <a:pPr>
                                  <a:defRPr/>
                                </a:pPr>
                                <a:endParaRPr lang="en-US"/>
                              </a:p>
                            </p:txBody>
                          </p:sp>
                        </p:grpSp>
                      </p:grpSp>
                    </p:grpSp>
                  </p:grpSp>
                </p:grpSp>
              </p:grpSp>
            </p:grpSp>
          </p:grpSp>
        </p:grpSp>
      </p:grpSp>
      <p:sp>
        <p:nvSpPr>
          <p:cNvPr id="1354" name="Oval 677"/>
          <p:cNvSpPr>
            <a:spLocks noChangeArrowheads="1"/>
          </p:cNvSpPr>
          <p:nvPr/>
        </p:nvSpPr>
        <p:spPr bwMode="auto">
          <a:xfrm>
            <a:off x="4293096" y="2967608"/>
            <a:ext cx="152400" cy="152400"/>
          </a:xfrm>
          <a:prstGeom prst="ellipse">
            <a:avLst/>
          </a:prstGeom>
          <a:solidFill>
            <a:srgbClr val="FF0000"/>
          </a:solidFill>
          <a:ln w="12700">
            <a:solidFill>
              <a:schemeClr val="tx1"/>
            </a:solidFill>
            <a:round/>
            <a:headEnd type="none" w="sm" len="sm"/>
            <a:tailEnd type="none" w="sm" len="sm"/>
          </a:ln>
          <a:effectLst/>
        </p:spPr>
        <p:txBody>
          <a:bodyPr wrap="none" anchor="ctr"/>
          <a:lstStyle/>
          <a:p>
            <a:pPr>
              <a:defRPr/>
            </a:pPr>
            <a:endParaRPr lang="en-US"/>
          </a:p>
        </p:txBody>
      </p:sp>
      <p:sp>
        <p:nvSpPr>
          <p:cNvPr id="1355" name="Oval 678"/>
          <p:cNvSpPr>
            <a:spLocks noChangeArrowheads="1"/>
          </p:cNvSpPr>
          <p:nvPr/>
        </p:nvSpPr>
        <p:spPr bwMode="auto">
          <a:xfrm>
            <a:off x="4369296" y="2739008"/>
            <a:ext cx="152400" cy="152400"/>
          </a:xfrm>
          <a:prstGeom prst="ellipse">
            <a:avLst/>
          </a:prstGeom>
          <a:solidFill>
            <a:srgbClr val="FF0000"/>
          </a:solidFill>
          <a:ln w="12700">
            <a:solidFill>
              <a:schemeClr val="tx1"/>
            </a:solidFill>
            <a:round/>
            <a:headEnd type="none" w="sm" len="sm"/>
            <a:tailEnd type="none" w="sm" len="sm"/>
          </a:ln>
          <a:effectLst/>
        </p:spPr>
        <p:txBody>
          <a:bodyPr wrap="none" anchor="ctr"/>
          <a:lstStyle/>
          <a:p>
            <a:pPr>
              <a:defRPr/>
            </a:pPr>
            <a:endParaRPr lang="en-US"/>
          </a:p>
        </p:txBody>
      </p:sp>
      <p:sp>
        <p:nvSpPr>
          <p:cNvPr id="1356" name="Oval 679"/>
          <p:cNvSpPr>
            <a:spLocks noChangeArrowheads="1"/>
          </p:cNvSpPr>
          <p:nvPr/>
        </p:nvSpPr>
        <p:spPr bwMode="auto">
          <a:xfrm>
            <a:off x="4521696" y="3120008"/>
            <a:ext cx="152400" cy="152400"/>
          </a:xfrm>
          <a:prstGeom prst="ellipse">
            <a:avLst/>
          </a:prstGeom>
          <a:solidFill>
            <a:srgbClr val="FF0000"/>
          </a:solidFill>
          <a:ln w="12700">
            <a:solidFill>
              <a:schemeClr val="tx1"/>
            </a:solidFill>
            <a:round/>
            <a:headEnd type="none" w="sm" len="sm"/>
            <a:tailEnd type="none" w="sm" len="sm"/>
          </a:ln>
          <a:effectLst/>
        </p:spPr>
        <p:txBody>
          <a:bodyPr wrap="none" anchor="ctr"/>
          <a:lstStyle/>
          <a:p>
            <a:pPr>
              <a:defRPr/>
            </a:pPr>
            <a:endParaRPr lang="en-US"/>
          </a:p>
        </p:txBody>
      </p:sp>
      <p:sp>
        <p:nvSpPr>
          <p:cNvPr id="1357" name="Text Box 680"/>
          <p:cNvSpPr txBox="1">
            <a:spLocks noChangeArrowheads="1"/>
          </p:cNvSpPr>
          <p:nvPr/>
        </p:nvSpPr>
        <p:spPr bwMode="auto">
          <a:xfrm>
            <a:off x="4369296" y="2915221"/>
            <a:ext cx="438150" cy="244475"/>
          </a:xfrm>
          <a:prstGeom prst="rect">
            <a:avLst/>
          </a:prstGeom>
          <a:noFill/>
          <a:ln w="12700">
            <a:noFill/>
            <a:miter lim="800000"/>
            <a:headEnd type="none" w="sm" len="sm"/>
            <a:tailEnd type="none" w="sm" len="sm"/>
          </a:ln>
        </p:spPr>
        <p:txBody>
          <a:bodyPr wrap="none">
            <a:spAutoFit/>
          </a:bodyPr>
          <a:lstStyle/>
          <a:p>
            <a:r>
              <a:rPr lang="en-US" sz="1000">
                <a:solidFill>
                  <a:srgbClr val="003300"/>
                </a:solidFill>
                <a:effectLst/>
              </a:rPr>
              <a:t>1853</a:t>
            </a:r>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914400" y="685800"/>
            <a:ext cx="7772400" cy="1143000"/>
          </a:xfrm>
        </p:spPr>
        <p:txBody>
          <a:bodyPr/>
          <a:lstStyle/>
          <a:p>
            <a:endParaRPr lang="es-ES" smtClean="0"/>
          </a:p>
        </p:txBody>
      </p:sp>
      <p:pic>
        <p:nvPicPr>
          <p:cNvPr id="25603" name="Picture 5" descr="SubFacWeb500"/>
          <p:cNvPicPr>
            <a:picLocks noChangeAspect="1" noChangeArrowheads="1"/>
          </p:cNvPicPr>
          <p:nvPr/>
        </p:nvPicPr>
        <p:blipFill>
          <a:blip r:embed="rId3" cstate="print"/>
          <a:srcRect/>
          <a:stretch>
            <a:fillRect/>
          </a:stretch>
        </p:blipFill>
        <p:spPr bwMode="auto">
          <a:xfrm>
            <a:off x="5638800" y="2667000"/>
            <a:ext cx="2819400" cy="2819400"/>
          </a:xfrm>
          <a:prstGeom prst="rect">
            <a:avLst/>
          </a:prstGeom>
          <a:noFill/>
          <a:ln w="9525">
            <a:noFill/>
            <a:miter lim="800000"/>
            <a:headEnd/>
            <a:tailEnd/>
          </a:ln>
        </p:spPr>
      </p:pic>
      <p:pic>
        <p:nvPicPr>
          <p:cNvPr id="25604" name="Picture 7" descr="SEIZE logo"/>
          <p:cNvPicPr>
            <a:picLocks noChangeAspect="1" noChangeArrowheads="1"/>
          </p:cNvPicPr>
          <p:nvPr/>
        </p:nvPicPr>
        <p:blipFill>
          <a:blip r:embed="rId4" cstate="print"/>
          <a:srcRect/>
          <a:stretch>
            <a:fillRect/>
          </a:stretch>
        </p:blipFill>
        <p:spPr bwMode="auto">
          <a:xfrm>
            <a:off x="609600" y="2667000"/>
            <a:ext cx="2857500" cy="2867025"/>
          </a:xfrm>
          <a:prstGeom prst="rect">
            <a:avLst/>
          </a:prstGeom>
          <a:noFill/>
          <a:ln w="9525">
            <a:noFill/>
            <a:miter lim="800000"/>
            <a:headEnd/>
            <a:tailEnd/>
          </a:ln>
        </p:spPr>
      </p:pic>
      <p:pic>
        <p:nvPicPr>
          <p:cNvPr id="25605" name="Picture 9" descr="banner3"/>
          <p:cNvPicPr>
            <a:picLocks noChangeAspect="1" noChangeArrowheads="1"/>
          </p:cNvPicPr>
          <p:nvPr/>
        </p:nvPicPr>
        <p:blipFill>
          <a:blip r:embed="rId5" cstate="print"/>
          <a:srcRect/>
          <a:stretch>
            <a:fillRect/>
          </a:stretch>
        </p:blipFill>
        <p:spPr bwMode="auto">
          <a:xfrm>
            <a:off x="1066800" y="152400"/>
            <a:ext cx="7048500" cy="1238250"/>
          </a:xfrm>
          <a:prstGeom prst="rect">
            <a:avLst/>
          </a:prstGeom>
          <a:noFill/>
          <a:ln w="9525">
            <a:noFill/>
            <a:miter lim="800000"/>
            <a:headEnd/>
            <a:tailEnd/>
          </a:ln>
        </p:spPr>
      </p:pic>
      <p:pic>
        <p:nvPicPr>
          <p:cNvPr id="25606" name="Picture 11" descr="nsflogo"/>
          <p:cNvPicPr>
            <a:picLocks noChangeAspect="1" noChangeArrowheads="1" noCrop="1"/>
          </p:cNvPicPr>
          <p:nvPr/>
        </p:nvPicPr>
        <p:blipFill>
          <a:blip r:embed="rId6" cstate="print"/>
          <a:srcRect/>
          <a:stretch>
            <a:fillRect/>
          </a:stretch>
        </p:blipFill>
        <p:spPr bwMode="auto">
          <a:xfrm>
            <a:off x="3810000" y="4191000"/>
            <a:ext cx="1304925" cy="1447800"/>
          </a:xfrm>
          <a:prstGeom prst="rect">
            <a:avLst/>
          </a:prstGeom>
          <a:noFill/>
          <a:ln w="9525">
            <a:noFill/>
            <a:miter lim="800000"/>
            <a:headEnd/>
            <a:tailEnd/>
          </a:ln>
        </p:spPr>
      </p:pic>
      <p:sp>
        <p:nvSpPr>
          <p:cNvPr id="657420" name="Text Box 12"/>
          <p:cNvSpPr txBox="1">
            <a:spLocks noChangeArrowheads="1"/>
          </p:cNvSpPr>
          <p:nvPr/>
        </p:nvSpPr>
        <p:spPr bwMode="auto">
          <a:xfrm>
            <a:off x="304800" y="2209800"/>
            <a:ext cx="3304110" cy="461665"/>
          </a:xfrm>
          <a:prstGeom prst="rect">
            <a:avLst/>
          </a:prstGeom>
          <a:noFill/>
          <a:ln w="12700">
            <a:noFill/>
            <a:miter lim="800000"/>
            <a:headEnd type="none" w="sm" len="sm"/>
            <a:tailEnd type="none" w="sm" len="sm"/>
          </a:ln>
          <a:effectLst/>
        </p:spPr>
        <p:txBody>
          <a:bodyPr wrap="none">
            <a:spAutoFit/>
          </a:bodyPr>
          <a:lstStyle/>
          <a:p>
            <a:pPr>
              <a:defRPr/>
            </a:pPr>
            <a:r>
              <a:rPr lang="es-CR" sz="2400" dirty="0" err="1">
                <a:solidFill>
                  <a:srgbClr val="3333FF"/>
                </a:solidFill>
                <a:effectLst>
                  <a:outerShdw blurRad="38100" dist="38100" dir="2700000" algn="tl">
                    <a:srgbClr val="C0C0C0"/>
                  </a:outerShdw>
                </a:effectLst>
              </a:rPr>
              <a:t>Kona</a:t>
            </a:r>
            <a:r>
              <a:rPr lang="es-CR" sz="2400" dirty="0">
                <a:solidFill>
                  <a:srgbClr val="3333FF"/>
                </a:solidFill>
                <a:effectLst>
                  <a:outerShdw blurRad="38100" dist="38100" dir="2700000" algn="tl">
                    <a:srgbClr val="C0C0C0"/>
                  </a:outerShdw>
                </a:effectLst>
              </a:rPr>
              <a:t>, </a:t>
            </a:r>
            <a:r>
              <a:rPr lang="es-CR" sz="2400" dirty="0" err="1">
                <a:solidFill>
                  <a:srgbClr val="3333FF"/>
                </a:solidFill>
                <a:effectLst>
                  <a:outerShdw blurRad="38100" dist="38100" dir="2700000" algn="tl">
                    <a:srgbClr val="C0C0C0"/>
                  </a:outerShdw>
                </a:effectLst>
              </a:rPr>
              <a:t>Hawaii</a:t>
            </a:r>
            <a:r>
              <a:rPr lang="es-CR" sz="2400" dirty="0">
                <a:solidFill>
                  <a:srgbClr val="3333FF"/>
                </a:solidFill>
                <a:effectLst>
                  <a:outerShdw blurRad="38100" dist="38100" dir="2700000" algn="tl">
                    <a:srgbClr val="C0C0C0"/>
                  </a:outerShdw>
                </a:effectLst>
              </a:rPr>
              <a:t>, </a:t>
            </a:r>
            <a:r>
              <a:rPr lang="es-CR" sz="2400" dirty="0" smtClean="0">
                <a:solidFill>
                  <a:srgbClr val="3333FF"/>
                </a:solidFill>
                <a:effectLst>
                  <a:outerShdw blurRad="38100" dist="38100" dir="2700000" algn="tl">
                    <a:srgbClr val="C0C0C0"/>
                  </a:outerShdw>
                </a:effectLst>
              </a:rPr>
              <a:t>June </a:t>
            </a:r>
            <a:r>
              <a:rPr lang="es-CR" sz="2400" dirty="0">
                <a:solidFill>
                  <a:srgbClr val="3333FF"/>
                </a:solidFill>
                <a:effectLst>
                  <a:outerShdw blurRad="38100" dist="38100" dir="2700000" algn="tl">
                    <a:srgbClr val="C0C0C0"/>
                  </a:outerShdw>
                </a:effectLst>
              </a:rPr>
              <a:t>1997</a:t>
            </a:r>
            <a:endParaRPr lang="es-ES" sz="2400" dirty="0">
              <a:solidFill>
                <a:srgbClr val="3333FF"/>
              </a:solidFill>
              <a:effectLst>
                <a:outerShdw blurRad="38100" dist="38100" dir="2700000" algn="tl">
                  <a:srgbClr val="C0C0C0"/>
                </a:outerShdw>
              </a:effectLst>
            </a:endParaRPr>
          </a:p>
        </p:txBody>
      </p:sp>
      <p:sp>
        <p:nvSpPr>
          <p:cNvPr id="657421" name="Text Box 13"/>
          <p:cNvSpPr txBox="1">
            <a:spLocks noChangeArrowheads="1"/>
          </p:cNvSpPr>
          <p:nvPr/>
        </p:nvSpPr>
        <p:spPr bwMode="auto">
          <a:xfrm>
            <a:off x="1295400" y="5457825"/>
            <a:ext cx="1209675" cy="519113"/>
          </a:xfrm>
          <a:prstGeom prst="rect">
            <a:avLst/>
          </a:prstGeom>
          <a:noFill/>
          <a:ln w="12700">
            <a:noFill/>
            <a:miter lim="800000"/>
            <a:headEnd type="none" w="sm" len="sm"/>
            <a:tailEnd type="none" w="sm" len="sm"/>
          </a:ln>
          <a:effectLst/>
        </p:spPr>
        <p:txBody>
          <a:bodyPr wrap="none">
            <a:spAutoFit/>
          </a:bodyPr>
          <a:lstStyle/>
          <a:p>
            <a:pPr>
              <a:defRPr/>
            </a:pPr>
            <a:r>
              <a:rPr lang="es-CR" sz="2800" dirty="0">
                <a:solidFill>
                  <a:schemeClr val="hlink"/>
                </a:solidFill>
                <a:effectLst>
                  <a:outerShdw blurRad="38100" dist="38100" dir="2700000" algn="tl">
                    <a:srgbClr val="C0C0C0"/>
                  </a:outerShdw>
                </a:effectLst>
              </a:rPr>
              <a:t>Nicoya</a:t>
            </a:r>
            <a:endParaRPr lang="es-ES" sz="2800" dirty="0">
              <a:solidFill>
                <a:schemeClr val="hlink"/>
              </a:solidFill>
              <a:effectLst>
                <a:outerShdw blurRad="38100" dist="38100" dir="2700000" algn="tl">
                  <a:srgbClr val="C0C0C0"/>
                </a:outerShdw>
              </a:effectLst>
            </a:endParaRPr>
          </a:p>
        </p:txBody>
      </p:sp>
      <p:sp>
        <p:nvSpPr>
          <p:cNvPr id="657422" name="Text Box 14"/>
          <p:cNvSpPr txBox="1">
            <a:spLocks noChangeArrowheads="1"/>
          </p:cNvSpPr>
          <p:nvPr/>
        </p:nvSpPr>
        <p:spPr bwMode="auto">
          <a:xfrm>
            <a:off x="1295400" y="6067425"/>
            <a:ext cx="1209675" cy="519113"/>
          </a:xfrm>
          <a:prstGeom prst="rect">
            <a:avLst/>
          </a:prstGeom>
          <a:noFill/>
          <a:ln w="12700">
            <a:noFill/>
            <a:miter lim="800000"/>
            <a:headEnd type="none" w="sm" len="sm"/>
            <a:tailEnd type="none" w="sm" len="sm"/>
          </a:ln>
          <a:effectLst/>
        </p:spPr>
        <p:txBody>
          <a:bodyPr wrap="none">
            <a:spAutoFit/>
          </a:bodyPr>
          <a:lstStyle/>
          <a:p>
            <a:pPr>
              <a:defRPr/>
            </a:pPr>
            <a:r>
              <a:rPr lang="es-CR" sz="2800">
                <a:solidFill>
                  <a:srgbClr val="3333FF"/>
                </a:solidFill>
                <a:effectLst>
                  <a:outerShdw blurRad="38100" dist="38100" dir="2700000" algn="tl">
                    <a:srgbClr val="C0C0C0"/>
                  </a:outerShdw>
                </a:effectLst>
              </a:rPr>
              <a:t>Nankai</a:t>
            </a:r>
            <a:endParaRPr lang="es-ES" sz="2800">
              <a:solidFill>
                <a:srgbClr val="3333FF"/>
              </a:solidFill>
              <a:effectLst>
                <a:outerShdw blurRad="38100" dist="38100" dir="2700000" algn="tl">
                  <a:srgbClr val="C0C0C0"/>
                </a:outerShdw>
              </a:effectLst>
            </a:endParaRPr>
          </a:p>
        </p:txBody>
      </p:sp>
      <p:sp>
        <p:nvSpPr>
          <p:cNvPr id="657423" name="Text Box 15"/>
          <p:cNvSpPr txBox="1">
            <a:spLocks noChangeArrowheads="1"/>
          </p:cNvSpPr>
          <p:nvPr/>
        </p:nvSpPr>
        <p:spPr bwMode="auto">
          <a:xfrm>
            <a:off x="4953000" y="2133600"/>
            <a:ext cx="4129657" cy="461665"/>
          </a:xfrm>
          <a:prstGeom prst="rect">
            <a:avLst/>
          </a:prstGeom>
          <a:noFill/>
          <a:ln w="12700">
            <a:noFill/>
            <a:miter lim="800000"/>
            <a:headEnd type="none" w="sm" len="sm"/>
            <a:tailEnd type="none" w="sm" len="sm"/>
          </a:ln>
          <a:effectLst/>
        </p:spPr>
        <p:txBody>
          <a:bodyPr wrap="none">
            <a:spAutoFit/>
          </a:bodyPr>
          <a:lstStyle/>
          <a:p>
            <a:pPr>
              <a:defRPr/>
            </a:pPr>
            <a:r>
              <a:rPr lang="es-CR" sz="2400" dirty="0">
                <a:solidFill>
                  <a:srgbClr val="3333FF"/>
                </a:solidFill>
                <a:effectLst>
                  <a:outerShdw blurRad="38100" dist="38100" dir="2700000" algn="tl">
                    <a:srgbClr val="C0C0C0"/>
                  </a:outerShdw>
                </a:effectLst>
              </a:rPr>
              <a:t>La </a:t>
            </a:r>
            <a:r>
              <a:rPr lang="es-CR" sz="2400" dirty="0" err="1">
                <a:solidFill>
                  <a:srgbClr val="3333FF"/>
                </a:solidFill>
                <a:effectLst>
                  <a:outerShdw blurRad="38100" dist="38100" dir="2700000" algn="tl">
                    <a:srgbClr val="C0C0C0"/>
                  </a:outerShdw>
                </a:effectLst>
              </a:rPr>
              <a:t>Jolla</a:t>
            </a:r>
            <a:r>
              <a:rPr lang="es-CR" sz="2400" dirty="0">
                <a:solidFill>
                  <a:srgbClr val="3333FF"/>
                </a:solidFill>
                <a:effectLst>
                  <a:outerShdw blurRad="38100" dist="38100" dir="2700000" algn="tl">
                    <a:srgbClr val="C0C0C0"/>
                  </a:outerShdw>
                </a:effectLst>
              </a:rPr>
              <a:t>, California, </a:t>
            </a:r>
            <a:r>
              <a:rPr lang="es-CR" sz="2400" dirty="0" smtClean="0">
                <a:solidFill>
                  <a:srgbClr val="3333FF"/>
                </a:solidFill>
                <a:effectLst>
                  <a:outerShdw blurRad="38100" dist="38100" dir="2700000" algn="tl">
                    <a:srgbClr val="C0C0C0"/>
                  </a:outerShdw>
                </a:effectLst>
              </a:rPr>
              <a:t>June </a:t>
            </a:r>
            <a:r>
              <a:rPr lang="es-CR" sz="2400" dirty="0">
                <a:solidFill>
                  <a:srgbClr val="3333FF"/>
                </a:solidFill>
                <a:effectLst>
                  <a:outerShdw blurRad="38100" dist="38100" dir="2700000" algn="tl">
                    <a:srgbClr val="C0C0C0"/>
                  </a:outerShdw>
                </a:effectLst>
              </a:rPr>
              <a:t>1998</a:t>
            </a:r>
            <a:endParaRPr lang="es-ES" sz="2400" dirty="0">
              <a:solidFill>
                <a:srgbClr val="3333FF"/>
              </a:solidFill>
              <a:effectLst>
                <a:outerShdw blurRad="38100" dist="38100" dir="2700000" algn="tl">
                  <a:srgbClr val="C0C0C0"/>
                </a:outerShdw>
              </a:effectLst>
            </a:endParaRPr>
          </a:p>
        </p:txBody>
      </p:sp>
      <p:sp>
        <p:nvSpPr>
          <p:cNvPr id="657424" name="Text Box 16"/>
          <p:cNvSpPr txBox="1">
            <a:spLocks noChangeArrowheads="1"/>
          </p:cNvSpPr>
          <p:nvPr/>
        </p:nvSpPr>
        <p:spPr bwMode="auto">
          <a:xfrm>
            <a:off x="4953000" y="5486400"/>
            <a:ext cx="3440113" cy="579438"/>
          </a:xfrm>
          <a:prstGeom prst="rect">
            <a:avLst/>
          </a:prstGeom>
          <a:noFill/>
          <a:ln w="12700">
            <a:noFill/>
            <a:miter lim="800000"/>
            <a:headEnd type="none" w="sm" len="sm"/>
            <a:tailEnd type="none" w="sm" len="sm"/>
          </a:ln>
          <a:effectLst/>
        </p:spPr>
        <p:txBody>
          <a:bodyPr wrap="none">
            <a:spAutoFit/>
          </a:bodyPr>
          <a:lstStyle/>
          <a:p>
            <a:pPr>
              <a:defRPr/>
            </a:pPr>
            <a:r>
              <a:rPr lang="es-CR">
                <a:solidFill>
                  <a:schemeClr val="hlink"/>
                </a:solidFill>
                <a:effectLst>
                  <a:outerShdw blurRad="38100" dist="38100" dir="2700000" algn="tl">
                    <a:srgbClr val="C0C0C0"/>
                  </a:outerShdw>
                </a:effectLst>
              </a:rPr>
              <a:t>Costa </a:t>
            </a:r>
            <a:r>
              <a:rPr lang="es-CR" sz="2800">
                <a:solidFill>
                  <a:schemeClr val="hlink"/>
                </a:solidFill>
                <a:effectLst>
                  <a:outerShdw blurRad="38100" dist="38100" dir="2700000" algn="tl">
                    <a:srgbClr val="C0C0C0"/>
                  </a:outerShdw>
                </a:effectLst>
              </a:rPr>
              <a:t>Rica-Nicaragua</a:t>
            </a:r>
            <a:endParaRPr lang="es-ES" sz="2800">
              <a:solidFill>
                <a:schemeClr val="hlink"/>
              </a:solidFill>
              <a:effectLst>
                <a:outerShdw blurRad="38100" dist="38100" dir="2700000" algn="tl">
                  <a:srgbClr val="C0C0C0"/>
                </a:outerShdw>
              </a:effectLst>
            </a:endParaRPr>
          </a:p>
        </p:txBody>
      </p:sp>
      <p:sp>
        <p:nvSpPr>
          <p:cNvPr id="657425" name="Text Box 17"/>
          <p:cNvSpPr txBox="1">
            <a:spLocks noChangeArrowheads="1"/>
          </p:cNvSpPr>
          <p:nvPr/>
        </p:nvSpPr>
        <p:spPr bwMode="auto">
          <a:xfrm>
            <a:off x="5181600" y="6143625"/>
            <a:ext cx="3065463" cy="519113"/>
          </a:xfrm>
          <a:prstGeom prst="rect">
            <a:avLst/>
          </a:prstGeom>
          <a:noFill/>
          <a:ln w="12700">
            <a:noFill/>
            <a:miter lim="800000"/>
            <a:headEnd type="none" w="sm" len="sm"/>
            <a:tailEnd type="none" w="sm" len="sm"/>
          </a:ln>
          <a:effectLst/>
        </p:spPr>
        <p:txBody>
          <a:bodyPr wrap="none">
            <a:spAutoFit/>
          </a:bodyPr>
          <a:lstStyle/>
          <a:p>
            <a:pPr>
              <a:defRPr/>
            </a:pPr>
            <a:r>
              <a:rPr lang="es-CR" sz="2800">
                <a:solidFill>
                  <a:srgbClr val="3333FF"/>
                </a:solidFill>
                <a:effectLst>
                  <a:outerShdw blurRad="38100" dist="38100" dir="2700000" algn="tl">
                    <a:srgbClr val="C0C0C0"/>
                  </a:outerShdw>
                </a:effectLst>
              </a:rPr>
              <a:t>Izu-Bonín-Marianas</a:t>
            </a:r>
            <a:endParaRPr lang="es-ES" sz="2800">
              <a:solidFill>
                <a:srgbClr val="3333FF"/>
              </a:solidFill>
              <a:effectLst>
                <a:outerShdw blurRad="38100" dist="38100" dir="2700000" algn="tl">
                  <a:srgbClr val="C0C0C0"/>
                </a:outerShdw>
              </a:effectLst>
            </a:endParaRPr>
          </a:p>
        </p:txBody>
      </p:sp>
    </p:spTree>
  </p:cSld>
  <p:clrMapOvr>
    <a:masterClrMapping/>
  </p:clrMapOvr>
  <p:transition>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afterEffect">
                                  <p:stCondLst>
                                    <p:cond delay="2000"/>
                                  </p:stCondLst>
                                  <p:childTnLst>
                                    <p:set>
                                      <p:cBhvr>
                                        <p:cTn id="6" dur="1" fill="hold">
                                          <p:stCondLst>
                                            <p:cond delay="0"/>
                                          </p:stCondLst>
                                        </p:cTn>
                                        <p:tgtEl>
                                          <p:spTgt spid="657420"/>
                                        </p:tgtEl>
                                        <p:attrNameLst>
                                          <p:attrName>style.visibility</p:attrName>
                                        </p:attrNameLst>
                                      </p:cBhvr>
                                      <p:to>
                                        <p:strVal val="visible"/>
                                      </p:to>
                                    </p:set>
                                    <p:animEffect transition="in" filter="box(in)">
                                      <p:cBhvr>
                                        <p:cTn id="7" dur="500"/>
                                        <p:tgtEl>
                                          <p:spTgt spid="657420"/>
                                        </p:tgtEl>
                                      </p:cBhvr>
                                    </p:animEffect>
                                  </p:childTnLst>
                                </p:cTn>
                              </p:par>
                            </p:childTnLst>
                          </p:cTn>
                        </p:par>
                        <p:par>
                          <p:cTn id="8" fill="hold">
                            <p:stCondLst>
                              <p:cond delay="2500"/>
                            </p:stCondLst>
                            <p:childTnLst>
                              <p:par>
                                <p:cTn id="9" presetID="3" presetClass="entr" presetSubtype="10" fill="hold" grpId="0" nodeType="afterEffect">
                                  <p:stCondLst>
                                    <p:cond delay="1000"/>
                                  </p:stCondLst>
                                  <p:childTnLst>
                                    <p:set>
                                      <p:cBhvr>
                                        <p:cTn id="10" dur="1" fill="hold">
                                          <p:stCondLst>
                                            <p:cond delay="0"/>
                                          </p:stCondLst>
                                        </p:cTn>
                                        <p:tgtEl>
                                          <p:spTgt spid="657421"/>
                                        </p:tgtEl>
                                        <p:attrNameLst>
                                          <p:attrName>style.visibility</p:attrName>
                                        </p:attrNameLst>
                                      </p:cBhvr>
                                      <p:to>
                                        <p:strVal val="visible"/>
                                      </p:to>
                                    </p:set>
                                    <p:animEffect transition="in" filter="blinds(horizontal)">
                                      <p:cBhvr>
                                        <p:cTn id="11" dur="500"/>
                                        <p:tgtEl>
                                          <p:spTgt spid="657421"/>
                                        </p:tgtEl>
                                      </p:cBhvr>
                                    </p:animEffect>
                                  </p:childTnLst>
                                </p:cTn>
                              </p:par>
                            </p:childTnLst>
                          </p:cTn>
                        </p:par>
                        <p:par>
                          <p:cTn id="12" fill="hold">
                            <p:stCondLst>
                              <p:cond delay="4000"/>
                            </p:stCondLst>
                            <p:childTnLst>
                              <p:par>
                                <p:cTn id="13" presetID="6" presetClass="emph" presetSubtype="0" fill="hold" grpId="1" nodeType="afterEffect">
                                  <p:stCondLst>
                                    <p:cond delay="1000"/>
                                  </p:stCondLst>
                                  <p:childTnLst>
                                    <p:animScale>
                                      <p:cBhvr>
                                        <p:cTn id="14" dur="2000" fill="hold"/>
                                        <p:tgtEl>
                                          <p:spTgt spid="657421"/>
                                        </p:tgtEl>
                                      </p:cBhvr>
                                      <p:by x="150000" y="150000"/>
                                    </p:animScale>
                                  </p:childTnLst>
                                </p:cTn>
                              </p:par>
                            </p:childTnLst>
                          </p:cTn>
                        </p:par>
                        <p:par>
                          <p:cTn id="15" fill="hold">
                            <p:stCondLst>
                              <p:cond delay="7000"/>
                            </p:stCondLst>
                            <p:childTnLst>
                              <p:par>
                                <p:cTn id="16" presetID="4" presetClass="entr" presetSubtype="16" fill="hold" grpId="0" nodeType="afterEffect">
                                  <p:stCondLst>
                                    <p:cond delay="1000"/>
                                  </p:stCondLst>
                                  <p:childTnLst>
                                    <p:set>
                                      <p:cBhvr>
                                        <p:cTn id="17" dur="1" fill="hold">
                                          <p:stCondLst>
                                            <p:cond delay="0"/>
                                          </p:stCondLst>
                                        </p:cTn>
                                        <p:tgtEl>
                                          <p:spTgt spid="657422"/>
                                        </p:tgtEl>
                                        <p:attrNameLst>
                                          <p:attrName>style.visibility</p:attrName>
                                        </p:attrNameLst>
                                      </p:cBhvr>
                                      <p:to>
                                        <p:strVal val="visible"/>
                                      </p:to>
                                    </p:set>
                                    <p:animEffect transition="in" filter="box(in)">
                                      <p:cBhvr>
                                        <p:cTn id="18" dur="500"/>
                                        <p:tgtEl>
                                          <p:spTgt spid="657422"/>
                                        </p:tgtEl>
                                      </p:cBhvr>
                                    </p:animEffect>
                                  </p:childTnLst>
                                </p:cTn>
                              </p:par>
                            </p:childTnLst>
                          </p:cTn>
                        </p:par>
                        <p:par>
                          <p:cTn id="19" fill="hold">
                            <p:stCondLst>
                              <p:cond delay="8500"/>
                            </p:stCondLst>
                            <p:childTnLst>
                              <p:par>
                                <p:cTn id="20" presetID="4" presetClass="entr" presetSubtype="16" fill="hold" grpId="0" nodeType="afterEffect">
                                  <p:stCondLst>
                                    <p:cond delay="1000"/>
                                  </p:stCondLst>
                                  <p:childTnLst>
                                    <p:set>
                                      <p:cBhvr>
                                        <p:cTn id="21" dur="1" fill="hold">
                                          <p:stCondLst>
                                            <p:cond delay="0"/>
                                          </p:stCondLst>
                                        </p:cTn>
                                        <p:tgtEl>
                                          <p:spTgt spid="657423"/>
                                        </p:tgtEl>
                                        <p:attrNameLst>
                                          <p:attrName>style.visibility</p:attrName>
                                        </p:attrNameLst>
                                      </p:cBhvr>
                                      <p:to>
                                        <p:strVal val="visible"/>
                                      </p:to>
                                    </p:set>
                                    <p:animEffect transition="in" filter="box(in)">
                                      <p:cBhvr>
                                        <p:cTn id="22" dur="500"/>
                                        <p:tgtEl>
                                          <p:spTgt spid="657423"/>
                                        </p:tgtEl>
                                      </p:cBhvr>
                                    </p:animEffect>
                                  </p:childTnLst>
                                </p:cTn>
                              </p:par>
                            </p:childTnLst>
                          </p:cTn>
                        </p:par>
                        <p:par>
                          <p:cTn id="23" fill="hold">
                            <p:stCondLst>
                              <p:cond delay="10000"/>
                            </p:stCondLst>
                            <p:childTnLst>
                              <p:par>
                                <p:cTn id="24" presetID="3" presetClass="entr" presetSubtype="10" fill="hold" grpId="0" nodeType="afterEffect">
                                  <p:stCondLst>
                                    <p:cond delay="1000"/>
                                  </p:stCondLst>
                                  <p:childTnLst>
                                    <p:set>
                                      <p:cBhvr>
                                        <p:cTn id="25" dur="1" fill="hold">
                                          <p:stCondLst>
                                            <p:cond delay="0"/>
                                          </p:stCondLst>
                                        </p:cTn>
                                        <p:tgtEl>
                                          <p:spTgt spid="657424"/>
                                        </p:tgtEl>
                                        <p:attrNameLst>
                                          <p:attrName>style.visibility</p:attrName>
                                        </p:attrNameLst>
                                      </p:cBhvr>
                                      <p:to>
                                        <p:strVal val="visible"/>
                                      </p:to>
                                    </p:set>
                                    <p:animEffect transition="in" filter="blinds(horizontal)">
                                      <p:cBhvr>
                                        <p:cTn id="26" dur="500"/>
                                        <p:tgtEl>
                                          <p:spTgt spid="657424"/>
                                        </p:tgtEl>
                                      </p:cBhvr>
                                    </p:animEffect>
                                  </p:childTnLst>
                                </p:cTn>
                              </p:par>
                            </p:childTnLst>
                          </p:cTn>
                        </p:par>
                        <p:par>
                          <p:cTn id="27" fill="hold">
                            <p:stCondLst>
                              <p:cond delay="11500"/>
                            </p:stCondLst>
                            <p:childTnLst>
                              <p:par>
                                <p:cTn id="28" presetID="6" presetClass="emph" presetSubtype="0" fill="hold" grpId="1" nodeType="afterEffect">
                                  <p:stCondLst>
                                    <p:cond delay="1000"/>
                                  </p:stCondLst>
                                  <p:childTnLst>
                                    <p:animScale>
                                      <p:cBhvr>
                                        <p:cTn id="29" dur="2000" fill="hold"/>
                                        <p:tgtEl>
                                          <p:spTgt spid="657424"/>
                                        </p:tgtEl>
                                      </p:cBhvr>
                                      <p:by x="150000" y="150000"/>
                                    </p:animScale>
                                  </p:childTnLst>
                                </p:cTn>
                              </p:par>
                            </p:childTnLst>
                          </p:cTn>
                        </p:par>
                        <p:par>
                          <p:cTn id="30" fill="hold">
                            <p:stCondLst>
                              <p:cond delay="14500"/>
                            </p:stCondLst>
                            <p:childTnLst>
                              <p:par>
                                <p:cTn id="31" presetID="4" presetClass="entr" presetSubtype="16" fill="hold" grpId="0" nodeType="afterEffect">
                                  <p:stCondLst>
                                    <p:cond delay="1000"/>
                                  </p:stCondLst>
                                  <p:childTnLst>
                                    <p:set>
                                      <p:cBhvr>
                                        <p:cTn id="32" dur="1" fill="hold">
                                          <p:stCondLst>
                                            <p:cond delay="0"/>
                                          </p:stCondLst>
                                        </p:cTn>
                                        <p:tgtEl>
                                          <p:spTgt spid="657425"/>
                                        </p:tgtEl>
                                        <p:attrNameLst>
                                          <p:attrName>style.visibility</p:attrName>
                                        </p:attrNameLst>
                                      </p:cBhvr>
                                      <p:to>
                                        <p:strVal val="visible"/>
                                      </p:to>
                                    </p:set>
                                    <p:animEffect transition="in" filter="box(in)">
                                      <p:cBhvr>
                                        <p:cTn id="33" dur="500"/>
                                        <p:tgtEl>
                                          <p:spTgt spid="6574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7420" grpId="0"/>
      <p:bldP spid="657421" grpId="0"/>
      <p:bldP spid="657421" grpId="1"/>
      <p:bldP spid="657422" grpId="0"/>
      <p:bldP spid="657423" grpId="0"/>
      <p:bldP spid="657424" grpId="0"/>
      <p:bldP spid="657424" grpId="1"/>
      <p:bldP spid="657425" grpId="0"/>
    </p:bld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899592" y="0"/>
            <a:ext cx="7128792" cy="1143000"/>
          </a:xfrm>
        </p:spPr>
        <p:txBody>
          <a:bodyPr/>
          <a:lstStyle/>
          <a:p>
            <a:pPr algn="ctr"/>
            <a:r>
              <a:rPr lang="es-CR" dirty="0" smtClean="0">
                <a:solidFill>
                  <a:srgbClr val="3333FF"/>
                </a:solidFill>
              </a:rPr>
              <a:t>NICOYA</a:t>
            </a:r>
            <a:r>
              <a:rPr lang="es-CR" dirty="0" smtClean="0">
                <a:solidFill>
                  <a:schemeClr val="hlink"/>
                </a:solidFill>
              </a:rPr>
              <a:t> </a:t>
            </a:r>
            <a:r>
              <a:rPr lang="es-CR" dirty="0" smtClean="0">
                <a:solidFill>
                  <a:srgbClr val="003300"/>
                </a:solidFill>
              </a:rPr>
              <a:t>and</a:t>
            </a:r>
            <a:r>
              <a:rPr lang="es-CR" dirty="0" smtClean="0">
                <a:solidFill>
                  <a:schemeClr val="hlink"/>
                </a:solidFill>
              </a:rPr>
              <a:t> NANKAI</a:t>
            </a:r>
            <a:endParaRPr lang="es-ES" dirty="0" smtClean="0">
              <a:solidFill>
                <a:schemeClr val="hlink"/>
              </a:solidFill>
            </a:endParaRPr>
          </a:p>
        </p:txBody>
      </p:sp>
      <p:pic>
        <p:nvPicPr>
          <p:cNvPr id="26628" name="Picture 4" descr="Nicoya vs Nankai"/>
          <p:cNvPicPr>
            <a:picLocks noChangeAspect="1" noChangeArrowheads="1"/>
          </p:cNvPicPr>
          <p:nvPr/>
        </p:nvPicPr>
        <p:blipFill>
          <a:blip r:embed="rId3" cstate="print"/>
          <a:srcRect/>
          <a:stretch>
            <a:fillRect/>
          </a:stretch>
        </p:blipFill>
        <p:spPr bwMode="auto">
          <a:xfrm>
            <a:off x="762000" y="969963"/>
            <a:ext cx="7948613" cy="5888037"/>
          </a:xfrm>
          <a:prstGeom prst="rect">
            <a:avLst/>
          </a:prstGeom>
          <a:noFill/>
          <a:ln w="9525">
            <a:noFill/>
            <a:miter lim="800000"/>
            <a:headEnd/>
            <a:tailEnd/>
          </a:ln>
        </p:spPr>
      </p:pic>
      <p:sp>
        <p:nvSpPr>
          <p:cNvPr id="560133" name="WordArt 5"/>
          <p:cNvSpPr>
            <a:spLocks noChangeArrowheads="1" noChangeShapeType="1" noTextEdit="1"/>
          </p:cNvSpPr>
          <p:nvPr/>
        </p:nvSpPr>
        <p:spPr bwMode="auto">
          <a:xfrm>
            <a:off x="3352800" y="2057400"/>
            <a:ext cx="1152525" cy="276225"/>
          </a:xfrm>
          <a:prstGeom prst="rect">
            <a:avLst/>
          </a:prstGeom>
        </p:spPr>
        <p:txBody>
          <a:bodyPr spcFirstLastPara="1" wrap="none" fromWordArt="1">
            <a:prstTxWarp prst="textArchUp">
              <a:avLst>
                <a:gd name="adj" fmla="val 10800004"/>
              </a:avLst>
            </a:prstTxWarp>
          </a:bodyPr>
          <a:lstStyle/>
          <a:p>
            <a:pPr algn="ctr"/>
            <a:r>
              <a:rPr lang="en-US" sz="2400" kern="10">
                <a:ln w="9525">
                  <a:solidFill>
                    <a:srgbClr val="000000"/>
                  </a:solidFill>
                  <a:round/>
                  <a:headEnd type="none" w="sm" len="sm"/>
                  <a:tailEnd type="none" w="sm" len="sm"/>
                </a:ln>
                <a:solidFill>
                  <a:srgbClr val="000000"/>
                </a:solidFill>
                <a:effectLst>
                  <a:outerShdw dist="38100" dir="2700000" algn="tl" rotWithShape="0">
                    <a:srgbClr val="000000">
                      <a:alpha val="43137"/>
                    </a:srgbClr>
                  </a:outerShdw>
                </a:effectLst>
                <a:latin typeface="Arial Black"/>
              </a:rPr>
              <a:t>Nicoya</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1000"/>
                                  </p:stCondLst>
                                  <p:childTnLst>
                                    <p:set>
                                      <p:cBhvr>
                                        <p:cTn id="6" dur="1" fill="hold">
                                          <p:stCondLst>
                                            <p:cond delay="0"/>
                                          </p:stCondLst>
                                        </p:cTn>
                                        <p:tgtEl>
                                          <p:spTgt spid="560133"/>
                                        </p:tgtEl>
                                        <p:attrNameLst>
                                          <p:attrName>style.visibility</p:attrName>
                                        </p:attrNameLst>
                                      </p:cBhvr>
                                      <p:to>
                                        <p:strVal val="visible"/>
                                      </p:to>
                                    </p:set>
                                    <p:anim calcmode="lin" valueType="num">
                                      <p:cBhvr additive="base">
                                        <p:cTn id="7" dur="500" fill="hold"/>
                                        <p:tgtEl>
                                          <p:spTgt spid="560133"/>
                                        </p:tgtEl>
                                        <p:attrNameLst>
                                          <p:attrName>ppt_x</p:attrName>
                                        </p:attrNameLst>
                                      </p:cBhvr>
                                      <p:tavLst>
                                        <p:tav tm="0">
                                          <p:val>
                                            <p:strVal val="#ppt_x"/>
                                          </p:val>
                                        </p:tav>
                                        <p:tav tm="100000">
                                          <p:val>
                                            <p:strVal val="#ppt_x"/>
                                          </p:val>
                                        </p:tav>
                                      </p:tavLst>
                                    </p:anim>
                                    <p:anim calcmode="lin" valueType="num">
                                      <p:cBhvr additive="base">
                                        <p:cTn id="8" dur="500" fill="hold"/>
                                        <p:tgtEl>
                                          <p:spTgt spid="5601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013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8"/>
          <p:cNvSpPr>
            <a:spLocks noGrp="1" noChangeArrowheads="1"/>
          </p:cNvSpPr>
          <p:nvPr>
            <p:ph type="title"/>
          </p:nvPr>
        </p:nvSpPr>
        <p:spPr>
          <a:xfrm>
            <a:off x="683568" y="260648"/>
            <a:ext cx="7956376" cy="1143000"/>
          </a:xfrm>
        </p:spPr>
        <p:txBody>
          <a:bodyPr>
            <a:normAutofit fontScale="90000"/>
          </a:bodyPr>
          <a:lstStyle/>
          <a:p>
            <a:r>
              <a:rPr lang="en-US" sz="4000" dirty="0" smtClean="0"/>
              <a:t>CR-SEIZE RESULTS (seismic </a:t>
            </a:r>
            <a:r>
              <a:rPr lang="en-US" sz="4000" dirty="0" err="1" smtClean="0"/>
              <a:t>vs</a:t>
            </a:r>
            <a:r>
              <a:rPr lang="en-US" sz="4000" dirty="0" smtClean="0"/>
              <a:t> GPS)</a:t>
            </a:r>
            <a:br>
              <a:rPr lang="en-US" sz="4000" dirty="0" smtClean="0"/>
            </a:br>
            <a:endParaRPr lang="en-US" sz="4000" dirty="0" smtClean="0"/>
          </a:p>
        </p:txBody>
      </p:sp>
      <p:pic>
        <p:nvPicPr>
          <p:cNvPr id="51205" name="Picture 11" descr="Fig14"/>
          <p:cNvPicPr>
            <a:picLocks noGrp="1" noChangeAspect="1" noChangeArrowheads="1"/>
          </p:cNvPicPr>
          <p:nvPr>
            <p:ph sz="quarter" idx="1"/>
          </p:nvPr>
        </p:nvPicPr>
        <p:blipFill>
          <a:blip r:embed="rId3" cstate="print"/>
          <a:srcRect/>
          <a:stretch>
            <a:fillRect/>
          </a:stretch>
        </p:blipFill>
        <p:spPr>
          <a:xfrm>
            <a:off x="0" y="1219200"/>
            <a:ext cx="4579938" cy="4724400"/>
          </a:xfrm>
          <a:noFill/>
        </p:spPr>
      </p:pic>
      <p:pic>
        <p:nvPicPr>
          <p:cNvPr id="51203" name="Picture 7" descr="Fig10"/>
          <p:cNvPicPr>
            <a:picLocks noGrp="1" noChangeAspect="1" noChangeArrowheads="1"/>
          </p:cNvPicPr>
          <p:nvPr>
            <p:ph sz="quarter" idx="2"/>
          </p:nvPr>
        </p:nvPicPr>
        <p:blipFill>
          <a:blip r:embed="rId4" cstate="print"/>
          <a:stretch>
            <a:fillRect/>
          </a:stretch>
        </p:blipFill>
        <p:spPr>
          <a:xfrm>
            <a:off x="4788024" y="1268760"/>
            <a:ext cx="4083995" cy="4102645"/>
          </a:xfrm>
          <a:noFill/>
        </p:spPr>
      </p:pic>
      <p:sp>
        <p:nvSpPr>
          <p:cNvPr id="203786" name="Rectangle 10"/>
          <p:cNvSpPr>
            <a:spLocks noGrp="1" noChangeArrowheads="1"/>
          </p:cNvSpPr>
          <p:nvPr>
            <p:ph type="body" sz="half" idx="3"/>
          </p:nvPr>
        </p:nvSpPr>
        <p:spPr>
          <a:xfrm>
            <a:off x="4313312" y="6096000"/>
            <a:ext cx="4830688" cy="762000"/>
          </a:xfrm>
        </p:spPr>
        <p:txBody>
          <a:bodyPr/>
          <a:lstStyle/>
          <a:p>
            <a:pPr>
              <a:buFont typeface="Monotype Sorts" pitchFamily="2" charset="2"/>
              <a:buNone/>
              <a:defRPr/>
            </a:pPr>
            <a:r>
              <a:rPr lang="en-US" sz="2800" dirty="0" err="1" smtClean="0">
                <a:solidFill>
                  <a:srgbClr val="000000"/>
                </a:solidFill>
                <a:effectLst>
                  <a:outerShdw blurRad="38100" dist="38100" dir="2700000" algn="tl">
                    <a:srgbClr val="C0C0C0"/>
                  </a:outerShdw>
                </a:effectLst>
              </a:rPr>
              <a:t>Norabuena</a:t>
            </a:r>
            <a:r>
              <a:rPr lang="en-US" sz="2800" dirty="0" smtClean="0">
                <a:solidFill>
                  <a:srgbClr val="000000"/>
                </a:solidFill>
                <a:effectLst>
                  <a:outerShdw blurRad="38100" dist="38100" dir="2700000" algn="tl">
                    <a:srgbClr val="C0C0C0"/>
                  </a:outerShdw>
                </a:effectLst>
              </a:rPr>
              <a:t> et al., 2004</a:t>
            </a:r>
          </a:p>
        </p:txBody>
      </p:sp>
    </p:spTree>
  </p:cSld>
  <p:clrMapOvr>
    <a:masterClrMapping/>
  </p:clrMapOvr>
  <p:transition spd="med">
    <p:pull dir="d"/>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98" name="Object 3"/>
          <p:cNvGraphicFramePr>
            <a:graphicFrameLocks noChangeAspect="1"/>
          </p:cNvGraphicFramePr>
          <p:nvPr>
            <p:ph idx="1"/>
          </p:nvPr>
        </p:nvGraphicFramePr>
        <p:xfrm>
          <a:off x="467544" y="1268760"/>
          <a:ext cx="8305800" cy="4525963"/>
        </p:xfrm>
        <a:graphic>
          <a:graphicData uri="http://schemas.openxmlformats.org/presentationml/2006/ole">
            <p:oleObj spid="_x0000_s2050" name="Gráfico" r:id="rId4" imgW="4667402" imgH="2543251" progId="Excel.Sheet.8">
              <p:embed/>
            </p:oleObj>
          </a:graphicData>
        </a:graphic>
      </p:graphicFrame>
      <p:sp>
        <p:nvSpPr>
          <p:cNvPr id="4099" name="Rectangle 4"/>
          <p:cNvSpPr>
            <a:spLocks noGrp="1" noChangeArrowheads="1"/>
          </p:cNvSpPr>
          <p:nvPr>
            <p:ph type="title"/>
          </p:nvPr>
        </p:nvSpPr>
        <p:spPr>
          <a:xfrm>
            <a:off x="3059832" y="188640"/>
            <a:ext cx="2987824" cy="1143000"/>
          </a:xfrm>
        </p:spPr>
        <p:txBody>
          <a:bodyPr/>
          <a:lstStyle/>
          <a:p>
            <a:r>
              <a:rPr lang="es-ES" sz="4000" dirty="0" err="1" smtClean="0"/>
              <a:t>Mw</a:t>
            </a:r>
            <a:r>
              <a:rPr lang="es-ES" sz="4000" dirty="0" smtClean="0"/>
              <a:t> vs date</a:t>
            </a:r>
            <a:endParaRPr lang="es-ES" sz="5400" dirty="0" smtClean="0"/>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609600" y="228600"/>
            <a:ext cx="7772400" cy="1143000"/>
          </a:xfrm>
        </p:spPr>
        <p:txBody>
          <a:bodyPr/>
          <a:lstStyle/>
          <a:p>
            <a:r>
              <a:rPr lang="en-US" smtClean="0"/>
              <a:t>Playa Guiones (2001)</a:t>
            </a:r>
          </a:p>
        </p:txBody>
      </p:sp>
      <p:pic>
        <p:nvPicPr>
          <p:cNvPr id="38915" name="Picture 3" descr="file:///E:/4_laptop/OUT/Punta%20Guiones%202001.JPG"/>
          <p:cNvPicPr>
            <a:picLocks noGrp="1" noChangeAspect="1" noChangeArrowheads="1"/>
          </p:cNvPicPr>
          <p:nvPr>
            <p:ph idx="1"/>
          </p:nvPr>
        </p:nvPicPr>
        <p:blipFill>
          <a:blip r:embed="rId3" cstate="print"/>
          <a:srcRect/>
          <a:stretch>
            <a:fillRect/>
          </a:stretch>
        </p:blipFill>
        <p:spPr>
          <a:xfrm>
            <a:off x="609600" y="1524000"/>
            <a:ext cx="7924800" cy="5176838"/>
          </a:xfrm>
          <a:noFill/>
        </p:spPr>
      </p:pic>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685800" y="-228600"/>
            <a:ext cx="7772400" cy="1143000"/>
          </a:xfrm>
        </p:spPr>
        <p:txBody>
          <a:bodyPr/>
          <a:lstStyle/>
          <a:p>
            <a:r>
              <a:rPr lang="es-CR" smtClean="0">
                <a:solidFill>
                  <a:schemeClr val="hlink"/>
                </a:solidFill>
              </a:rPr>
              <a:t>Sámara, mayo 2008</a:t>
            </a:r>
            <a:endParaRPr lang="es-ES" smtClean="0">
              <a:solidFill>
                <a:schemeClr val="hlink"/>
              </a:solidFill>
            </a:endParaRPr>
          </a:p>
        </p:txBody>
      </p:sp>
      <p:pic>
        <p:nvPicPr>
          <p:cNvPr id="39939" name="Picture 5" descr="Imagen006"/>
          <p:cNvPicPr>
            <a:picLocks noChangeAspect="1" noChangeArrowheads="1"/>
          </p:cNvPicPr>
          <p:nvPr/>
        </p:nvPicPr>
        <p:blipFill>
          <a:blip r:embed="rId3" cstate="print"/>
          <a:srcRect/>
          <a:stretch>
            <a:fillRect/>
          </a:stretch>
        </p:blipFill>
        <p:spPr bwMode="auto">
          <a:xfrm>
            <a:off x="0" y="762000"/>
            <a:ext cx="4038600" cy="3028950"/>
          </a:xfrm>
          <a:prstGeom prst="rect">
            <a:avLst/>
          </a:prstGeom>
          <a:noFill/>
          <a:ln w="9525">
            <a:noFill/>
            <a:miter lim="800000"/>
            <a:headEnd/>
            <a:tailEnd/>
          </a:ln>
        </p:spPr>
      </p:pic>
      <p:pic>
        <p:nvPicPr>
          <p:cNvPr id="39940" name="Picture 6" descr="Imagen007"/>
          <p:cNvPicPr>
            <a:picLocks noChangeAspect="1" noChangeArrowheads="1"/>
          </p:cNvPicPr>
          <p:nvPr/>
        </p:nvPicPr>
        <p:blipFill>
          <a:blip r:embed="rId4" cstate="print"/>
          <a:srcRect/>
          <a:stretch>
            <a:fillRect/>
          </a:stretch>
        </p:blipFill>
        <p:spPr bwMode="auto">
          <a:xfrm>
            <a:off x="0" y="3829050"/>
            <a:ext cx="4038600" cy="3028950"/>
          </a:xfrm>
          <a:prstGeom prst="rect">
            <a:avLst/>
          </a:prstGeom>
          <a:noFill/>
          <a:ln w="9525">
            <a:noFill/>
            <a:miter lim="800000"/>
            <a:headEnd/>
            <a:tailEnd/>
          </a:ln>
        </p:spPr>
      </p:pic>
      <p:pic>
        <p:nvPicPr>
          <p:cNvPr id="39941" name="Picture 7" descr="Imagen010"/>
          <p:cNvPicPr>
            <a:picLocks noChangeAspect="1" noChangeArrowheads="1"/>
          </p:cNvPicPr>
          <p:nvPr/>
        </p:nvPicPr>
        <p:blipFill>
          <a:blip r:embed="rId5" cstate="print"/>
          <a:srcRect/>
          <a:stretch>
            <a:fillRect/>
          </a:stretch>
        </p:blipFill>
        <p:spPr bwMode="auto">
          <a:xfrm>
            <a:off x="5105400" y="762000"/>
            <a:ext cx="4038600" cy="3028950"/>
          </a:xfrm>
          <a:prstGeom prst="rect">
            <a:avLst/>
          </a:prstGeom>
          <a:noFill/>
          <a:ln w="9525">
            <a:noFill/>
            <a:miter lim="800000"/>
            <a:headEnd/>
            <a:tailEnd/>
          </a:ln>
        </p:spPr>
      </p:pic>
      <p:pic>
        <p:nvPicPr>
          <p:cNvPr id="39942" name="Picture 8" descr="Imagen017"/>
          <p:cNvPicPr>
            <a:picLocks noChangeAspect="1" noChangeArrowheads="1"/>
          </p:cNvPicPr>
          <p:nvPr/>
        </p:nvPicPr>
        <p:blipFill>
          <a:blip r:embed="rId6" cstate="print"/>
          <a:srcRect/>
          <a:stretch>
            <a:fillRect/>
          </a:stretch>
        </p:blipFill>
        <p:spPr bwMode="auto">
          <a:xfrm>
            <a:off x="5105400" y="3829050"/>
            <a:ext cx="4038600" cy="3028950"/>
          </a:xfrm>
          <a:prstGeom prst="rect">
            <a:avLst/>
          </a:prstGeom>
          <a:noFill/>
          <a:ln w="9525">
            <a:noFill/>
            <a:miter lim="800000"/>
            <a:headEnd/>
            <a:tailEnd/>
          </a:ln>
        </p:spPr>
      </p:pic>
      <p:sp>
        <p:nvSpPr>
          <p:cNvPr id="662537" name="Text Box 9"/>
          <p:cNvSpPr txBox="1">
            <a:spLocks noChangeArrowheads="1"/>
          </p:cNvSpPr>
          <p:nvPr/>
        </p:nvSpPr>
        <p:spPr bwMode="auto">
          <a:xfrm>
            <a:off x="2590800" y="2286000"/>
            <a:ext cx="1222375" cy="579438"/>
          </a:xfrm>
          <a:prstGeom prst="rect">
            <a:avLst/>
          </a:prstGeom>
          <a:noFill/>
          <a:ln w="12700">
            <a:noFill/>
            <a:miter lim="800000"/>
            <a:headEnd type="none" w="sm" len="sm"/>
            <a:tailEnd type="none" w="sm" len="sm"/>
          </a:ln>
          <a:effectLst/>
        </p:spPr>
        <p:txBody>
          <a:bodyPr wrap="none">
            <a:spAutoFit/>
          </a:bodyPr>
          <a:lstStyle/>
          <a:p>
            <a:pPr>
              <a:defRPr/>
            </a:pPr>
            <a:r>
              <a:rPr lang="es-CR">
                <a:effectLst>
                  <a:outerShdw blurRad="38100" dist="38100" dir="2700000" algn="tl">
                    <a:srgbClr val="C0C0C0"/>
                  </a:outerShdw>
                </a:effectLst>
              </a:rPr>
              <a:t>mojón</a:t>
            </a:r>
            <a:endParaRPr lang="es-ES">
              <a:effectLst>
                <a:outerShdw blurRad="38100" dist="38100" dir="2700000" algn="tl">
                  <a:srgbClr val="C0C0C0"/>
                </a:outerShdw>
              </a:effectLst>
            </a:endParaRPr>
          </a:p>
        </p:txBody>
      </p:sp>
      <p:sp>
        <p:nvSpPr>
          <p:cNvPr id="662538" name="Text Box 10"/>
          <p:cNvSpPr txBox="1">
            <a:spLocks noChangeArrowheads="1"/>
          </p:cNvSpPr>
          <p:nvPr/>
        </p:nvSpPr>
        <p:spPr bwMode="auto">
          <a:xfrm>
            <a:off x="7086600" y="3048000"/>
            <a:ext cx="1878013" cy="579438"/>
          </a:xfrm>
          <a:prstGeom prst="rect">
            <a:avLst/>
          </a:prstGeom>
          <a:noFill/>
          <a:ln w="12700">
            <a:noFill/>
            <a:miter lim="800000"/>
            <a:headEnd type="none" w="sm" len="sm"/>
            <a:tailEnd type="none" w="sm" len="sm"/>
          </a:ln>
          <a:effectLst/>
        </p:spPr>
        <p:txBody>
          <a:bodyPr wrap="none">
            <a:spAutoFit/>
          </a:bodyPr>
          <a:lstStyle/>
          <a:p>
            <a:pPr>
              <a:defRPr/>
            </a:pPr>
            <a:r>
              <a:rPr lang="es-CR">
                <a:effectLst>
                  <a:outerShdw blurRad="38100" dist="38100" dir="2700000" algn="tl">
                    <a:srgbClr val="C0C0C0"/>
                  </a:outerShdw>
                </a:effectLst>
              </a:rPr>
              <a:t>rompeolas</a:t>
            </a:r>
            <a:endParaRPr lang="es-ES">
              <a:effectLst>
                <a:outerShdw blurRad="38100" dist="38100" dir="2700000" algn="tl">
                  <a:srgbClr val="C0C0C0"/>
                </a:outerShdw>
              </a:effectLst>
            </a:endParaRPr>
          </a:p>
        </p:txBody>
      </p:sp>
      <p:sp>
        <p:nvSpPr>
          <p:cNvPr id="662539" name="Text Box 11"/>
          <p:cNvSpPr txBox="1">
            <a:spLocks noChangeArrowheads="1"/>
          </p:cNvSpPr>
          <p:nvPr/>
        </p:nvSpPr>
        <p:spPr bwMode="auto">
          <a:xfrm>
            <a:off x="5867400" y="838200"/>
            <a:ext cx="996950" cy="579438"/>
          </a:xfrm>
          <a:prstGeom prst="rect">
            <a:avLst/>
          </a:prstGeom>
          <a:noFill/>
          <a:ln w="12700">
            <a:noFill/>
            <a:miter lim="800000"/>
            <a:headEnd type="none" w="sm" len="sm"/>
            <a:tailEnd type="none" w="sm" len="sm"/>
          </a:ln>
          <a:effectLst/>
        </p:spPr>
        <p:txBody>
          <a:bodyPr wrap="none">
            <a:spAutoFit/>
          </a:bodyPr>
          <a:lstStyle/>
          <a:p>
            <a:pPr>
              <a:defRPr/>
            </a:pPr>
            <a:r>
              <a:rPr lang="es-CR">
                <a:effectLst>
                  <a:outerShdw blurRad="38100" dist="38100" dir="2700000" algn="tl">
                    <a:srgbClr val="C0C0C0"/>
                  </a:outerShdw>
                </a:effectLst>
              </a:rPr>
              <a:t>hotel</a:t>
            </a:r>
            <a:endParaRPr lang="es-ES">
              <a:effectLst>
                <a:outerShdw blurRad="38100" dist="38100" dir="2700000" algn="tl">
                  <a:srgbClr val="C0C0C0"/>
                </a:outerShdw>
              </a:effectLst>
            </a:endParaRPr>
          </a:p>
        </p:txBody>
      </p:sp>
      <p:sp>
        <p:nvSpPr>
          <p:cNvPr id="662540" name="Text Box 12"/>
          <p:cNvSpPr txBox="1">
            <a:spLocks noChangeArrowheads="1"/>
          </p:cNvSpPr>
          <p:nvPr/>
        </p:nvSpPr>
        <p:spPr bwMode="auto">
          <a:xfrm>
            <a:off x="1905000" y="5867400"/>
            <a:ext cx="1878013" cy="579438"/>
          </a:xfrm>
          <a:prstGeom prst="rect">
            <a:avLst/>
          </a:prstGeom>
          <a:noFill/>
          <a:ln w="12700">
            <a:noFill/>
            <a:miter lim="800000"/>
            <a:headEnd type="none" w="sm" len="sm"/>
            <a:tailEnd type="none" w="sm" len="sm"/>
          </a:ln>
          <a:effectLst/>
        </p:spPr>
        <p:txBody>
          <a:bodyPr wrap="none">
            <a:spAutoFit/>
          </a:bodyPr>
          <a:lstStyle/>
          <a:p>
            <a:pPr>
              <a:defRPr/>
            </a:pPr>
            <a:r>
              <a:rPr lang="es-CR">
                <a:effectLst>
                  <a:outerShdw blurRad="38100" dist="38100" dir="2700000" algn="tl">
                    <a:srgbClr val="C0C0C0"/>
                  </a:outerShdw>
                </a:effectLst>
              </a:rPr>
              <a:t>almendros</a:t>
            </a:r>
            <a:endParaRPr lang="es-ES">
              <a:effectLst>
                <a:outerShdw blurRad="38100" dist="38100" dir="2700000" algn="tl">
                  <a:srgbClr val="C0C0C0"/>
                </a:outerShdw>
              </a:effectLst>
            </a:endParaRPr>
          </a:p>
        </p:txBody>
      </p:sp>
      <p:sp>
        <p:nvSpPr>
          <p:cNvPr id="662541" name="Text Box 13"/>
          <p:cNvSpPr txBox="1">
            <a:spLocks noChangeArrowheads="1"/>
          </p:cNvSpPr>
          <p:nvPr/>
        </p:nvSpPr>
        <p:spPr bwMode="auto">
          <a:xfrm>
            <a:off x="5334000" y="4038600"/>
            <a:ext cx="1833563" cy="579438"/>
          </a:xfrm>
          <a:prstGeom prst="rect">
            <a:avLst/>
          </a:prstGeom>
          <a:noFill/>
          <a:ln w="12700">
            <a:noFill/>
            <a:miter lim="800000"/>
            <a:headEnd type="none" w="sm" len="sm"/>
            <a:tailEnd type="none" w="sm" len="sm"/>
          </a:ln>
          <a:effectLst/>
        </p:spPr>
        <p:txBody>
          <a:bodyPr wrap="none">
            <a:spAutoFit/>
          </a:bodyPr>
          <a:lstStyle/>
          <a:p>
            <a:pPr>
              <a:defRPr/>
            </a:pPr>
            <a:r>
              <a:rPr lang="es-CR">
                <a:effectLst>
                  <a:outerShdw blurRad="38100" dist="38100" dir="2700000" algn="tl">
                    <a:srgbClr val="C0C0C0"/>
                  </a:outerShdw>
                </a:effectLst>
              </a:rPr>
              <a:t>¿Drenaje?</a:t>
            </a:r>
            <a:endParaRPr lang="es-ES">
              <a:effectLst>
                <a:outerShdw blurRad="38100" dist="38100" dir="2700000" algn="tl">
                  <a:srgbClr val="C0C0C0"/>
                </a:outerShdw>
              </a:effectLst>
            </a:endParaRPr>
          </a:p>
        </p:txBody>
      </p:sp>
      <p:sp>
        <p:nvSpPr>
          <p:cNvPr id="662543" name="Line 15"/>
          <p:cNvSpPr>
            <a:spLocks noChangeShapeType="1"/>
          </p:cNvSpPr>
          <p:nvPr/>
        </p:nvSpPr>
        <p:spPr bwMode="auto">
          <a:xfrm flipH="1" flipV="1">
            <a:off x="2057400" y="1905000"/>
            <a:ext cx="914400" cy="533400"/>
          </a:xfrm>
          <a:prstGeom prst="line">
            <a:avLst/>
          </a:prstGeom>
          <a:noFill/>
          <a:ln w="25400">
            <a:solidFill>
              <a:schemeClr val="tx1"/>
            </a:solidFill>
            <a:round/>
            <a:headEnd type="none" w="sm" len="sm"/>
            <a:tailEnd type="triangle" w="lg" len="lg"/>
          </a:ln>
          <a:effectLst/>
        </p:spPr>
        <p:txBody>
          <a:bodyPr/>
          <a:lstStyle/>
          <a:p>
            <a:pPr>
              <a:defRPr/>
            </a:pPr>
            <a:endParaRPr lang="en-US"/>
          </a:p>
        </p:txBody>
      </p:sp>
      <p:sp>
        <p:nvSpPr>
          <p:cNvPr id="662544" name="Line 16"/>
          <p:cNvSpPr>
            <a:spLocks noChangeShapeType="1"/>
          </p:cNvSpPr>
          <p:nvPr/>
        </p:nvSpPr>
        <p:spPr bwMode="auto">
          <a:xfrm flipH="1" flipV="1">
            <a:off x="1600200" y="5029200"/>
            <a:ext cx="914400" cy="990600"/>
          </a:xfrm>
          <a:prstGeom prst="line">
            <a:avLst/>
          </a:prstGeom>
          <a:noFill/>
          <a:ln w="25400">
            <a:solidFill>
              <a:schemeClr val="tx1"/>
            </a:solidFill>
            <a:round/>
            <a:headEnd type="none" w="sm" len="sm"/>
            <a:tailEnd type="triangle" w="lg" len="lg"/>
          </a:ln>
          <a:effectLst/>
        </p:spPr>
        <p:txBody>
          <a:bodyPr/>
          <a:lstStyle/>
          <a:p>
            <a:pPr>
              <a:defRPr/>
            </a:pPr>
            <a:endParaRPr lang="en-US"/>
          </a:p>
        </p:txBody>
      </p:sp>
      <p:sp>
        <p:nvSpPr>
          <p:cNvPr id="662545" name="Line 17"/>
          <p:cNvSpPr>
            <a:spLocks noChangeShapeType="1"/>
          </p:cNvSpPr>
          <p:nvPr/>
        </p:nvSpPr>
        <p:spPr bwMode="auto">
          <a:xfrm flipV="1">
            <a:off x="2819400" y="4724400"/>
            <a:ext cx="381000" cy="1143000"/>
          </a:xfrm>
          <a:prstGeom prst="line">
            <a:avLst/>
          </a:prstGeom>
          <a:noFill/>
          <a:ln w="25400">
            <a:solidFill>
              <a:schemeClr val="tx1"/>
            </a:solidFill>
            <a:round/>
            <a:headEnd type="none" w="sm" len="sm"/>
            <a:tailEnd type="triangle" w="lg" len="lg"/>
          </a:ln>
          <a:effectLst/>
        </p:spPr>
        <p:txBody>
          <a:bodyPr/>
          <a:lstStyle/>
          <a:p>
            <a:pPr>
              <a:defRPr/>
            </a:pPr>
            <a:endParaRPr lang="en-US"/>
          </a:p>
        </p:txBody>
      </p:sp>
      <p:sp>
        <p:nvSpPr>
          <p:cNvPr id="662547" name="Line 19"/>
          <p:cNvSpPr>
            <a:spLocks noChangeShapeType="1"/>
          </p:cNvSpPr>
          <p:nvPr/>
        </p:nvSpPr>
        <p:spPr bwMode="auto">
          <a:xfrm flipH="1" flipV="1">
            <a:off x="7315200" y="1828800"/>
            <a:ext cx="457200" cy="1447800"/>
          </a:xfrm>
          <a:prstGeom prst="line">
            <a:avLst/>
          </a:prstGeom>
          <a:noFill/>
          <a:ln w="25400">
            <a:solidFill>
              <a:schemeClr val="tx1"/>
            </a:solidFill>
            <a:round/>
            <a:headEnd type="none" w="sm" len="sm"/>
            <a:tailEnd type="triangle" w="lg" len="lg"/>
          </a:ln>
          <a:effectLst/>
        </p:spPr>
        <p:txBody>
          <a:bodyPr/>
          <a:lstStyle/>
          <a:p>
            <a:pPr>
              <a:defRPr/>
            </a:pPr>
            <a:endParaRPr lang="en-US"/>
          </a:p>
        </p:txBody>
      </p:sp>
      <p:sp>
        <p:nvSpPr>
          <p:cNvPr id="662548" name="Line 20"/>
          <p:cNvSpPr>
            <a:spLocks noChangeShapeType="1"/>
          </p:cNvSpPr>
          <p:nvPr/>
        </p:nvSpPr>
        <p:spPr bwMode="auto">
          <a:xfrm>
            <a:off x="6858000" y="1219200"/>
            <a:ext cx="1447800" cy="228600"/>
          </a:xfrm>
          <a:prstGeom prst="line">
            <a:avLst/>
          </a:prstGeom>
          <a:noFill/>
          <a:ln w="25400">
            <a:solidFill>
              <a:schemeClr val="tx1"/>
            </a:solidFill>
            <a:round/>
            <a:headEnd type="none" w="sm" len="sm"/>
            <a:tailEnd type="triangle" w="lg" len="lg"/>
          </a:ln>
          <a:effectLst/>
        </p:spPr>
        <p:txBody>
          <a:bodyPr/>
          <a:lstStyle/>
          <a:p>
            <a:pPr>
              <a:defRPr/>
            </a:pPr>
            <a:endParaRPr lang="en-US"/>
          </a:p>
        </p:txBody>
      </p:sp>
      <p:sp>
        <p:nvSpPr>
          <p:cNvPr id="662549" name="Line 21"/>
          <p:cNvSpPr>
            <a:spLocks noChangeShapeType="1"/>
          </p:cNvSpPr>
          <p:nvPr/>
        </p:nvSpPr>
        <p:spPr bwMode="auto">
          <a:xfrm>
            <a:off x="6172200" y="4572000"/>
            <a:ext cx="685800" cy="1752600"/>
          </a:xfrm>
          <a:prstGeom prst="line">
            <a:avLst/>
          </a:prstGeom>
          <a:noFill/>
          <a:ln w="25400">
            <a:solidFill>
              <a:schemeClr val="tx1"/>
            </a:solidFill>
            <a:round/>
            <a:headEnd type="none" w="sm" len="sm"/>
            <a:tailEnd type="triangle" w="lg" len="lg"/>
          </a:ln>
          <a:effectLst/>
        </p:spPr>
        <p:txBody>
          <a:bodyPr/>
          <a:lstStyle/>
          <a:p>
            <a:pPr>
              <a:defRPr/>
            </a:pP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662537"/>
                                        </p:tgtEl>
                                        <p:attrNameLst>
                                          <p:attrName>style.visibility</p:attrName>
                                        </p:attrNameLst>
                                      </p:cBhvr>
                                      <p:to>
                                        <p:strVal val="visible"/>
                                      </p:to>
                                    </p:set>
                                    <p:animEffect transition="in" filter="box(in)">
                                      <p:cBhvr>
                                        <p:cTn id="7" dur="500"/>
                                        <p:tgtEl>
                                          <p:spTgt spid="66253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662543"/>
                                        </p:tgtEl>
                                        <p:attrNameLst>
                                          <p:attrName>style.visibility</p:attrName>
                                        </p:attrNameLst>
                                      </p:cBhvr>
                                      <p:to>
                                        <p:strVal val="visible"/>
                                      </p:to>
                                    </p:set>
                                    <p:animEffect transition="in" filter="box(in)">
                                      <p:cBhvr>
                                        <p:cTn id="12" dur="500"/>
                                        <p:tgtEl>
                                          <p:spTgt spid="662543"/>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662538"/>
                                        </p:tgtEl>
                                        <p:attrNameLst>
                                          <p:attrName>style.visibility</p:attrName>
                                        </p:attrNameLst>
                                      </p:cBhvr>
                                      <p:to>
                                        <p:strVal val="visible"/>
                                      </p:to>
                                    </p:set>
                                    <p:animEffect transition="in" filter="box(in)">
                                      <p:cBhvr>
                                        <p:cTn id="17" dur="500"/>
                                        <p:tgtEl>
                                          <p:spTgt spid="662538"/>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662547"/>
                                        </p:tgtEl>
                                        <p:attrNameLst>
                                          <p:attrName>style.visibility</p:attrName>
                                        </p:attrNameLst>
                                      </p:cBhvr>
                                      <p:to>
                                        <p:strVal val="visible"/>
                                      </p:to>
                                    </p:set>
                                    <p:animEffect transition="in" filter="box(in)">
                                      <p:cBhvr>
                                        <p:cTn id="22" dur="500"/>
                                        <p:tgtEl>
                                          <p:spTgt spid="662547"/>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662539"/>
                                        </p:tgtEl>
                                        <p:attrNameLst>
                                          <p:attrName>style.visibility</p:attrName>
                                        </p:attrNameLst>
                                      </p:cBhvr>
                                      <p:to>
                                        <p:strVal val="visible"/>
                                      </p:to>
                                    </p:set>
                                    <p:animEffect transition="in" filter="box(in)">
                                      <p:cBhvr>
                                        <p:cTn id="27" dur="500"/>
                                        <p:tgtEl>
                                          <p:spTgt spid="662539"/>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nodeType="clickEffect">
                                  <p:stCondLst>
                                    <p:cond delay="0"/>
                                  </p:stCondLst>
                                  <p:childTnLst>
                                    <p:set>
                                      <p:cBhvr>
                                        <p:cTn id="31" dur="1" fill="hold">
                                          <p:stCondLst>
                                            <p:cond delay="0"/>
                                          </p:stCondLst>
                                        </p:cTn>
                                        <p:tgtEl>
                                          <p:spTgt spid="662548"/>
                                        </p:tgtEl>
                                        <p:attrNameLst>
                                          <p:attrName>style.visibility</p:attrName>
                                        </p:attrNameLst>
                                      </p:cBhvr>
                                      <p:to>
                                        <p:strVal val="visible"/>
                                      </p:to>
                                    </p:set>
                                    <p:animEffect transition="in" filter="box(in)">
                                      <p:cBhvr>
                                        <p:cTn id="32" dur="500"/>
                                        <p:tgtEl>
                                          <p:spTgt spid="662548"/>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662540"/>
                                        </p:tgtEl>
                                        <p:attrNameLst>
                                          <p:attrName>style.visibility</p:attrName>
                                        </p:attrNameLst>
                                      </p:cBhvr>
                                      <p:to>
                                        <p:strVal val="visible"/>
                                      </p:to>
                                    </p:set>
                                    <p:animEffect transition="in" filter="box(in)">
                                      <p:cBhvr>
                                        <p:cTn id="37" dur="500"/>
                                        <p:tgtEl>
                                          <p:spTgt spid="662540"/>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nodeType="clickEffect">
                                  <p:stCondLst>
                                    <p:cond delay="0"/>
                                  </p:stCondLst>
                                  <p:childTnLst>
                                    <p:set>
                                      <p:cBhvr>
                                        <p:cTn id="41" dur="1" fill="hold">
                                          <p:stCondLst>
                                            <p:cond delay="0"/>
                                          </p:stCondLst>
                                        </p:cTn>
                                        <p:tgtEl>
                                          <p:spTgt spid="662544"/>
                                        </p:tgtEl>
                                        <p:attrNameLst>
                                          <p:attrName>style.visibility</p:attrName>
                                        </p:attrNameLst>
                                      </p:cBhvr>
                                      <p:to>
                                        <p:strVal val="visible"/>
                                      </p:to>
                                    </p:set>
                                    <p:animEffect transition="in" filter="box(in)">
                                      <p:cBhvr>
                                        <p:cTn id="42" dur="500"/>
                                        <p:tgtEl>
                                          <p:spTgt spid="662544"/>
                                        </p:tgtEl>
                                      </p:cBhvr>
                                    </p:animEffect>
                                  </p:childTnLst>
                                </p:cTn>
                              </p:par>
                            </p:childTnLst>
                          </p:cTn>
                        </p:par>
                      </p:childTnLst>
                    </p:cTn>
                  </p:par>
                  <p:par>
                    <p:cTn id="43" fill="hold">
                      <p:stCondLst>
                        <p:cond delay="indefinite"/>
                      </p:stCondLst>
                      <p:childTnLst>
                        <p:par>
                          <p:cTn id="44" fill="hold">
                            <p:stCondLst>
                              <p:cond delay="0"/>
                            </p:stCondLst>
                            <p:childTnLst>
                              <p:par>
                                <p:cTn id="45" presetID="4" presetClass="entr" presetSubtype="16" fill="hold" nodeType="clickEffect">
                                  <p:stCondLst>
                                    <p:cond delay="0"/>
                                  </p:stCondLst>
                                  <p:childTnLst>
                                    <p:set>
                                      <p:cBhvr>
                                        <p:cTn id="46" dur="1" fill="hold">
                                          <p:stCondLst>
                                            <p:cond delay="0"/>
                                          </p:stCondLst>
                                        </p:cTn>
                                        <p:tgtEl>
                                          <p:spTgt spid="662545"/>
                                        </p:tgtEl>
                                        <p:attrNameLst>
                                          <p:attrName>style.visibility</p:attrName>
                                        </p:attrNameLst>
                                      </p:cBhvr>
                                      <p:to>
                                        <p:strVal val="visible"/>
                                      </p:to>
                                    </p:set>
                                    <p:animEffect transition="in" filter="box(in)">
                                      <p:cBhvr>
                                        <p:cTn id="47" dur="500"/>
                                        <p:tgtEl>
                                          <p:spTgt spid="662545"/>
                                        </p:tgtEl>
                                      </p:cBhvr>
                                    </p:animEffect>
                                  </p:childTnLst>
                                </p:cTn>
                              </p:par>
                            </p:childTnLst>
                          </p:cTn>
                        </p:par>
                      </p:childTnLst>
                    </p:cTn>
                  </p:par>
                  <p:par>
                    <p:cTn id="48" fill="hold">
                      <p:stCondLst>
                        <p:cond delay="indefinite"/>
                      </p:stCondLst>
                      <p:childTnLst>
                        <p:par>
                          <p:cTn id="49" fill="hold">
                            <p:stCondLst>
                              <p:cond delay="0"/>
                            </p:stCondLst>
                            <p:childTnLst>
                              <p:par>
                                <p:cTn id="50" presetID="4" presetClass="entr" presetSubtype="16" fill="hold" grpId="0" nodeType="clickEffect">
                                  <p:stCondLst>
                                    <p:cond delay="0"/>
                                  </p:stCondLst>
                                  <p:childTnLst>
                                    <p:set>
                                      <p:cBhvr>
                                        <p:cTn id="51" dur="1" fill="hold">
                                          <p:stCondLst>
                                            <p:cond delay="0"/>
                                          </p:stCondLst>
                                        </p:cTn>
                                        <p:tgtEl>
                                          <p:spTgt spid="662541"/>
                                        </p:tgtEl>
                                        <p:attrNameLst>
                                          <p:attrName>style.visibility</p:attrName>
                                        </p:attrNameLst>
                                      </p:cBhvr>
                                      <p:to>
                                        <p:strVal val="visible"/>
                                      </p:to>
                                    </p:set>
                                    <p:animEffect transition="in" filter="box(in)">
                                      <p:cBhvr>
                                        <p:cTn id="52" dur="500"/>
                                        <p:tgtEl>
                                          <p:spTgt spid="662541"/>
                                        </p:tgtEl>
                                      </p:cBhvr>
                                    </p:animEffect>
                                  </p:childTnLst>
                                </p:cTn>
                              </p:par>
                            </p:childTnLst>
                          </p:cTn>
                        </p:par>
                      </p:childTnLst>
                    </p:cTn>
                  </p:par>
                  <p:par>
                    <p:cTn id="53" fill="hold">
                      <p:stCondLst>
                        <p:cond delay="indefinite"/>
                      </p:stCondLst>
                      <p:childTnLst>
                        <p:par>
                          <p:cTn id="54" fill="hold">
                            <p:stCondLst>
                              <p:cond delay="0"/>
                            </p:stCondLst>
                            <p:childTnLst>
                              <p:par>
                                <p:cTn id="55" presetID="4" presetClass="entr" presetSubtype="16" fill="hold" nodeType="clickEffect">
                                  <p:stCondLst>
                                    <p:cond delay="0"/>
                                  </p:stCondLst>
                                  <p:childTnLst>
                                    <p:set>
                                      <p:cBhvr>
                                        <p:cTn id="56" dur="1" fill="hold">
                                          <p:stCondLst>
                                            <p:cond delay="0"/>
                                          </p:stCondLst>
                                        </p:cTn>
                                        <p:tgtEl>
                                          <p:spTgt spid="662549"/>
                                        </p:tgtEl>
                                        <p:attrNameLst>
                                          <p:attrName>style.visibility</p:attrName>
                                        </p:attrNameLst>
                                      </p:cBhvr>
                                      <p:to>
                                        <p:strVal val="visible"/>
                                      </p:to>
                                    </p:set>
                                    <p:animEffect transition="in" filter="box(in)">
                                      <p:cBhvr>
                                        <p:cTn id="57" dur="500"/>
                                        <p:tgtEl>
                                          <p:spTgt spid="6625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2537" grpId="0"/>
      <p:bldP spid="662538" grpId="0"/>
      <p:bldP spid="662539" grpId="0"/>
      <p:bldP spid="662540" grpId="0"/>
      <p:bldP spid="66254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5" descr="fig12colour"/>
          <p:cNvPicPr>
            <a:picLocks noChangeAspect="1" noChangeArrowheads="1"/>
          </p:cNvPicPr>
          <p:nvPr/>
        </p:nvPicPr>
        <p:blipFill>
          <a:blip r:embed="rId3" cstate="print"/>
          <a:srcRect l="24609" t="5244" r="21399" b="5244"/>
          <a:stretch>
            <a:fillRect/>
          </a:stretch>
        </p:blipFill>
        <p:spPr bwMode="auto">
          <a:xfrm>
            <a:off x="971550" y="0"/>
            <a:ext cx="8172450" cy="6796088"/>
          </a:xfrm>
          <a:prstGeom prst="rect">
            <a:avLst/>
          </a:prstGeom>
          <a:noFill/>
          <a:ln w="9525">
            <a:noFill/>
            <a:miter lim="800000"/>
            <a:headEnd/>
            <a:tailEnd/>
          </a:ln>
        </p:spPr>
      </p:pic>
      <p:sp>
        <p:nvSpPr>
          <p:cNvPr id="48131" name="Rectangle 2"/>
          <p:cNvSpPr>
            <a:spLocks noGrp="1" noChangeArrowheads="1"/>
          </p:cNvSpPr>
          <p:nvPr>
            <p:ph type="title"/>
          </p:nvPr>
        </p:nvSpPr>
        <p:spPr>
          <a:xfrm rot="16200000">
            <a:off x="-2978943" y="2978943"/>
            <a:ext cx="6858000" cy="900113"/>
          </a:xfrm>
          <a:noFill/>
        </p:spPr>
        <p:txBody>
          <a:bodyPr/>
          <a:lstStyle/>
          <a:p>
            <a:pPr eaLnBrk="1" hangingPunct="1"/>
            <a:r>
              <a:rPr lang="es-CR" smtClean="0"/>
              <a:t>Deformación sísmica</a:t>
            </a:r>
            <a:endParaRPr lang="en-US" smtClean="0"/>
          </a:p>
        </p:txBody>
      </p:sp>
      <p:sp>
        <p:nvSpPr>
          <p:cNvPr id="17412" name="Text Box 4"/>
          <p:cNvSpPr txBox="1">
            <a:spLocks noChangeArrowheads="1"/>
          </p:cNvSpPr>
          <p:nvPr/>
        </p:nvSpPr>
        <p:spPr bwMode="auto">
          <a:xfrm>
            <a:off x="2268538" y="5876925"/>
            <a:ext cx="2098675" cy="457200"/>
          </a:xfrm>
          <a:prstGeom prst="rect">
            <a:avLst/>
          </a:prstGeom>
          <a:noFill/>
          <a:ln w="9525">
            <a:noFill/>
            <a:miter lim="800000"/>
            <a:headEnd/>
            <a:tailEnd/>
          </a:ln>
        </p:spPr>
        <p:txBody>
          <a:bodyPr wrap="none">
            <a:spAutoFit/>
          </a:bodyPr>
          <a:lstStyle/>
          <a:p>
            <a:pPr>
              <a:defRPr/>
            </a:pPr>
            <a:r>
              <a:rPr lang="es-CR" sz="2400"/>
              <a:t>Sismo Mw 7.8</a:t>
            </a:r>
            <a:endParaRPr lang="en-US" sz="2400"/>
          </a:p>
        </p:txBody>
      </p:sp>
      <p:sp>
        <p:nvSpPr>
          <p:cNvPr id="17413" name="Text Box 6"/>
          <p:cNvSpPr txBox="1">
            <a:spLocks noChangeArrowheads="1"/>
          </p:cNvSpPr>
          <p:nvPr/>
        </p:nvSpPr>
        <p:spPr bwMode="auto">
          <a:xfrm>
            <a:off x="8769350" y="2492375"/>
            <a:ext cx="374650" cy="1739900"/>
          </a:xfrm>
          <a:prstGeom prst="rect">
            <a:avLst/>
          </a:prstGeom>
          <a:noFill/>
          <a:ln w="9525">
            <a:noFill/>
            <a:miter lim="800000"/>
            <a:headEnd/>
            <a:tailEnd/>
          </a:ln>
        </p:spPr>
        <p:txBody>
          <a:bodyPr wrap="none">
            <a:spAutoFit/>
          </a:bodyPr>
          <a:lstStyle/>
          <a:p>
            <a:pPr>
              <a:defRPr/>
            </a:pPr>
            <a:r>
              <a:rPr lang="es-CR">
                <a:solidFill>
                  <a:schemeClr val="bg2"/>
                </a:solidFill>
              </a:rPr>
              <a:t>M</a:t>
            </a:r>
          </a:p>
          <a:p>
            <a:pPr>
              <a:defRPr/>
            </a:pPr>
            <a:r>
              <a:rPr lang="es-CR">
                <a:solidFill>
                  <a:schemeClr val="bg2"/>
                </a:solidFill>
              </a:rPr>
              <a:t>E</a:t>
            </a:r>
          </a:p>
          <a:p>
            <a:pPr>
              <a:defRPr/>
            </a:pPr>
            <a:r>
              <a:rPr lang="es-CR">
                <a:solidFill>
                  <a:schemeClr val="bg2"/>
                </a:solidFill>
              </a:rPr>
              <a:t>T</a:t>
            </a:r>
          </a:p>
          <a:p>
            <a:pPr>
              <a:defRPr/>
            </a:pPr>
            <a:r>
              <a:rPr lang="es-CR">
                <a:solidFill>
                  <a:schemeClr val="bg2"/>
                </a:solidFill>
              </a:rPr>
              <a:t>R</a:t>
            </a:r>
          </a:p>
          <a:p>
            <a:pPr>
              <a:defRPr/>
            </a:pPr>
            <a:r>
              <a:rPr lang="es-CR">
                <a:solidFill>
                  <a:schemeClr val="bg2"/>
                </a:solidFill>
              </a:rPr>
              <a:t>O</a:t>
            </a:r>
          </a:p>
          <a:p>
            <a:pPr>
              <a:defRPr/>
            </a:pPr>
            <a:r>
              <a:rPr lang="es-CR">
                <a:solidFill>
                  <a:schemeClr val="bg2"/>
                </a:solidFill>
              </a:rPr>
              <a:t>S</a:t>
            </a:r>
            <a:endParaRPr lang="en-US">
              <a:solidFill>
                <a:schemeClr val="bg2"/>
              </a:solidFill>
            </a:endParaRPr>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3"/>
          <p:cNvSpPr>
            <a:spLocks noGrp="1" noChangeArrowheads="1"/>
          </p:cNvSpPr>
          <p:nvPr>
            <p:ph type="title"/>
          </p:nvPr>
        </p:nvSpPr>
        <p:spPr>
          <a:xfrm>
            <a:off x="0" y="0"/>
            <a:ext cx="9144000" cy="836613"/>
          </a:xfrm>
        </p:spPr>
        <p:txBody>
          <a:bodyPr/>
          <a:lstStyle/>
          <a:p>
            <a:pPr eaLnBrk="1" hangingPunct="1"/>
            <a:r>
              <a:rPr lang="es-CR" sz="2800" smtClean="0"/>
              <a:t>Para el extremo del muelle más cercano a la playa</a:t>
            </a:r>
            <a:endParaRPr lang="en-US" sz="2800" smtClean="0"/>
          </a:p>
        </p:txBody>
      </p:sp>
      <p:grpSp>
        <p:nvGrpSpPr>
          <p:cNvPr id="2" name="Group 10"/>
          <p:cNvGrpSpPr>
            <a:grpSpLocks/>
          </p:cNvGrpSpPr>
          <p:nvPr/>
        </p:nvGrpSpPr>
        <p:grpSpPr bwMode="auto">
          <a:xfrm>
            <a:off x="684213" y="908050"/>
            <a:ext cx="7848600" cy="5472113"/>
            <a:chOff x="431" y="754"/>
            <a:chExt cx="4944" cy="3447"/>
          </a:xfrm>
        </p:grpSpPr>
        <p:pic>
          <p:nvPicPr>
            <p:cNvPr id="49158" name="Picture 2" descr="mareog_playa"/>
            <p:cNvPicPr>
              <a:picLocks noChangeAspect="1" noChangeArrowheads="1"/>
            </p:cNvPicPr>
            <p:nvPr/>
          </p:nvPicPr>
          <p:blipFill>
            <a:blip r:embed="rId3" cstate="print"/>
            <a:srcRect l="10728" t="6599" r="8659" b="8157"/>
            <a:stretch>
              <a:fillRect/>
            </a:stretch>
          </p:blipFill>
          <p:spPr bwMode="auto">
            <a:xfrm>
              <a:off x="431" y="754"/>
              <a:ext cx="4944" cy="3447"/>
            </a:xfrm>
            <a:prstGeom prst="rect">
              <a:avLst/>
            </a:prstGeom>
            <a:noFill/>
            <a:ln w="9525">
              <a:noFill/>
              <a:miter lim="800000"/>
              <a:headEnd/>
              <a:tailEnd/>
            </a:ln>
          </p:spPr>
        </p:pic>
        <p:sp>
          <p:nvSpPr>
            <p:cNvPr id="24583" name="Line 4"/>
            <p:cNvSpPr>
              <a:spLocks noChangeShapeType="1"/>
            </p:cNvSpPr>
            <p:nvPr/>
          </p:nvSpPr>
          <p:spPr bwMode="auto">
            <a:xfrm>
              <a:off x="793" y="2976"/>
              <a:ext cx="2813" cy="0"/>
            </a:xfrm>
            <a:prstGeom prst="line">
              <a:avLst/>
            </a:prstGeom>
            <a:noFill/>
            <a:ln w="9525">
              <a:solidFill>
                <a:schemeClr val="bg2"/>
              </a:solidFill>
              <a:round/>
              <a:headEnd/>
              <a:tailEnd/>
            </a:ln>
          </p:spPr>
          <p:txBody>
            <a:bodyPr/>
            <a:lstStyle/>
            <a:p>
              <a:pPr>
                <a:defRPr/>
              </a:pPr>
              <a:endParaRPr lang="en-US"/>
            </a:p>
          </p:txBody>
        </p:sp>
        <p:sp>
          <p:nvSpPr>
            <p:cNvPr id="24584" name="Line 5"/>
            <p:cNvSpPr>
              <a:spLocks noChangeShapeType="1"/>
            </p:cNvSpPr>
            <p:nvPr/>
          </p:nvSpPr>
          <p:spPr bwMode="auto">
            <a:xfrm flipH="1">
              <a:off x="3470" y="981"/>
              <a:ext cx="499" cy="0"/>
            </a:xfrm>
            <a:prstGeom prst="line">
              <a:avLst/>
            </a:prstGeom>
            <a:noFill/>
            <a:ln w="9525">
              <a:solidFill>
                <a:schemeClr val="bg2"/>
              </a:solidFill>
              <a:round/>
              <a:headEnd/>
              <a:tailEnd/>
            </a:ln>
          </p:spPr>
          <p:txBody>
            <a:bodyPr/>
            <a:lstStyle/>
            <a:p>
              <a:pPr>
                <a:defRPr/>
              </a:pPr>
              <a:endParaRPr lang="en-US"/>
            </a:p>
          </p:txBody>
        </p:sp>
        <p:sp>
          <p:nvSpPr>
            <p:cNvPr id="24585" name="Line 6"/>
            <p:cNvSpPr>
              <a:spLocks noChangeShapeType="1"/>
            </p:cNvSpPr>
            <p:nvPr/>
          </p:nvSpPr>
          <p:spPr bwMode="auto">
            <a:xfrm flipV="1">
              <a:off x="3515" y="981"/>
              <a:ext cx="0" cy="1995"/>
            </a:xfrm>
            <a:prstGeom prst="line">
              <a:avLst/>
            </a:prstGeom>
            <a:noFill/>
            <a:ln w="9525">
              <a:solidFill>
                <a:schemeClr val="bg2"/>
              </a:solidFill>
              <a:round/>
              <a:headEnd type="arrow" w="lg" len="lg"/>
              <a:tailEnd type="arrow" w="lg" len="lg"/>
            </a:ln>
          </p:spPr>
          <p:txBody>
            <a:bodyPr/>
            <a:lstStyle/>
            <a:p>
              <a:pPr>
                <a:defRPr/>
              </a:pPr>
              <a:endParaRPr lang="en-US"/>
            </a:p>
          </p:txBody>
        </p:sp>
        <p:sp>
          <p:nvSpPr>
            <p:cNvPr id="24586" name="Text Box 7"/>
            <p:cNvSpPr txBox="1">
              <a:spLocks noChangeArrowheads="1"/>
            </p:cNvSpPr>
            <p:nvPr/>
          </p:nvSpPr>
          <p:spPr bwMode="auto">
            <a:xfrm>
              <a:off x="2608" y="1071"/>
              <a:ext cx="924" cy="231"/>
            </a:xfrm>
            <a:prstGeom prst="rect">
              <a:avLst/>
            </a:prstGeom>
            <a:noFill/>
            <a:ln w="9525">
              <a:noFill/>
              <a:miter lim="800000"/>
              <a:headEnd/>
              <a:tailEnd/>
            </a:ln>
          </p:spPr>
          <p:txBody>
            <a:bodyPr wrap="none">
              <a:spAutoFit/>
            </a:bodyPr>
            <a:lstStyle/>
            <a:p>
              <a:pPr>
                <a:defRPr/>
              </a:pPr>
              <a:r>
                <a:rPr lang="es-CR">
                  <a:solidFill>
                    <a:schemeClr val="bg2"/>
                  </a:solidFill>
                </a:rPr>
                <a:t>Aprox. 90cm</a:t>
              </a:r>
              <a:endParaRPr lang="en-US">
                <a:solidFill>
                  <a:schemeClr val="bg2"/>
                </a:solidFill>
              </a:endParaRPr>
            </a:p>
          </p:txBody>
        </p:sp>
        <p:sp>
          <p:nvSpPr>
            <p:cNvPr id="24587" name="Line 8"/>
            <p:cNvSpPr>
              <a:spLocks noChangeShapeType="1"/>
            </p:cNvSpPr>
            <p:nvPr/>
          </p:nvSpPr>
          <p:spPr bwMode="auto">
            <a:xfrm flipH="1">
              <a:off x="3788" y="1059"/>
              <a:ext cx="272" cy="0"/>
            </a:xfrm>
            <a:prstGeom prst="line">
              <a:avLst/>
            </a:prstGeom>
            <a:noFill/>
            <a:ln w="9525">
              <a:solidFill>
                <a:schemeClr val="bg2"/>
              </a:solidFill>
              <a:round/>
              <a:headEnd/>
              <a:tailEnd type="triangle" w="med" len="med"/>
            </a:ln>
          </p:spPr>
          <p:txBody>
            <a:bodyPr/>
            <a:lstStyle/>
            <a:p>
              <a:pPr>
                <a:defRPr/>
              </a:pPr>
              <a:endParaRPr lang="en-US"/>
            </a:p>
          </p:txBody>
        </p:sp>
        <p:sp>
          <p:nvSpPr>
            <p:cNvPr id="24588" name="Text Box 9"/>
            <p:cNvSpPr txBox="1">
              <a:spLocks noChangeArrowheads="1"/>
            </p:cNvSpPr>
            <p:nvPr/>
          </p:nvSpPr>
          <p:spPr bwMode="auto">
            <a:xfrm>
              <a:off x="4105" y="890"/>
              <a:ext cx="1134" cy="577"/>
            </a:xfrm>
            <a:prstGeom prst="rect">
              <a:avLst/>
            </a:prstGeom>
            <a:noFill/>
            <a:ln w="9525">
              <a:noFill/>
              <a:miter lim="800000"/>
              <a:headEnd/>
              <a:tailEnd/>
            </a:ln>
          </p:spPr>
          <p:txBody>
            <a:bodyPr>
              <a:spAutoFit/>
            </a:bodyPr>
            <a:lstStyle/>
            <a:p>
              <a:pPr>
                <a:defRPr/>
              </a:pPr>
              <a:r>
                <a:rPr lang="es-CR">
                  <a:solidFill>
                    <a:schemeClr val="bg2"/>
                  </a:solidFill>
                </a:rPr>
                <a:t>Aprox. 3h20min después del sismo</a:t>
              </a:r>
              <a:endParaRPr lang="en-US">
                <a:solidFill>
                  <a:schemeClr val="bg2"/>
                </a:solidFill>
              </a:endParaRPr>
            </a:p>
          </p:txBody>
        </p:sp>
      </p:grpSp>
      <p:sp>
        <p:nvSpPr>
          <p:cNvPr id="24580" name="Text Box 11"/>
          <p:cNvSpPr txBox="1">
            <a:spLocks noChangeArrowheads="1"/>
          </p:cNvSpPr>
          <p:nvPr/>
        </p:nvSpPr>
        <p:spPr bwMode="auto">
          <a:xfrm rot="-5400000">
            <a:off x="-919162" y="3159125"/>
            <a:ext cx="2593975" cy="396875"/>
          </a:xfrm>
          <a:prstGeom prst="rect">
            <a:avLst/>
          </a:prstGeom>
          <a:noFill/>
          <a:ln w="9525">
            <a:noFill/>
            <a:miter lim="800000"/>
            <a:headEnd/>
            <a:tailEnd/>
          </a:ln>
        </p:spPr>
        <p:txBody>
          <a:bodyPr wrap="none">
            <a:spAutoFit/>
          </a:bodyPr>
          <a:lstStyle/>
          <a:p>
            <a:pPr>
              <a:defRPr/>
            </a:pPr>
            <a:r>
              <a:rPr lang="es-CR" sz="2000"/>
              <a:t>Altura en centímetros</a:t>
            </a:r>
            <a:endParaRPr lang="en-US" sz="2000"/>
          </a:p>
        </p:txBody>
      </p:sp>
      <p:sp>
        <p:nvSpPr>
          <p:cNvPr id="24581" name="Text Box 12"/>
          <p:cNvSpPr txBox="1">
            <a:spLocks noChangeArrowheads="1"/>
          </p:cNvSpPr>
          <p:nvPr/>
        </p:nvSpPr>
        <p:spPr bwMode="auto">
          <a:xfrm>
            <a:off x="2627313" y="6465888"/>
            <a:ext cx="4262437" cy="396875"/>
          </a:xfrm>
          <a:prstGeom prst="rect">
            <a:avLst/>
          </a:prstGeom>
          <a:noFill/>
          <a:ln w="9525">
            <a:noFill/>
            <a:miter lim="800000"/>
            <a:headEnd/>
            <a:tailEnd/>
          </a:ln>
        </p:spPr>
        <p:txBody>
          <a:bodyPr wrap="none">
            <a:spAutoFit/>
          </a:bodyPr>
          <a:lstStyle/>
          <a:p>
            <a:pPr>
              <a:defRPr/>
            </a:pPr>
            <a:r>
              <a:rPr lang="es-CR" sz="2000"/>
              <a:t>Tiempo en horas después del sismo</a:t>
            </a:r>
            <a:endParaRPr lang="en-US" sz="2000"/>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Tectonic framework.jpg"/>
          <p:cNvPicPr>
            <a:picLocks noGrp="1" noChangeAspect="1"/>
          </p:cNvPicPr>
          <p:nvPr>
            <p:ph idx="1"/>
          </p:nvPr>
        </p:nvPicPr>
        <p:blipFill>
          <a:blip r:embed="rId2" cstate="print"/>
          <a:stretch>
            <a:fillRect/>
          </a:stretch>
        </p:blipFill>
        <p:spPr>
          <a:xfrm>
            <a:off x="899592" y="975832"/>
            <a:ext cx="7488832" cy="5645134"/>
          </a:xfrm>
          <a:prstGeom prst="rect">
            <a:avLst/>
          </a:prstGeom>
        </p:spPr>
      </p:pic>
      <p:sp>
        <p:nvSpPr>
          <p:cNvPr id="2" name="Title 1"/>
          <p:cNvSpPr>
            <a:spLocks noGrp="1"/>
          </p:cNvSpPr>
          <p:nvPr>
            <p:ph type="title"/>
          </p:nvPr>
        </p:nvSpPr>
        <p:spPr>
          <a:xfrm>
            <a:off x="683568" y="0"/>
            <a:ext cx="8229600" cy="1143000"/>
          </a:xfrm>
        </p:spPr>
        <p:txBody>
          <a:bodyPr>
            <a:normAutofit fontScale="90000"/>
          </a:bodyPr>
          <a:lstStyle/>
          <a:p>
            <a:r>
              <a:rPr lang="en-US" dirty="0" smtClean="0"/>
              <a:t>THE MIDDLE AMERICAN TRENCH</a:t>
            </a:r>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5" name="Rectangle 20"/>
          <p:cNvSpPr>
            <a:spLocks noGrp="1" noChangeArrowheads="1"/>
          </p:cNvSpPr>
          <p:nvPr>
            <p:ph type="title" sz="quarter"/>
          </p:nvPr>
        </p:nvSpPr>
        <p:spPr>
          <a:xfrm>
            <a:off x="914400" y="0"/>
            <a:ext cx="7772400" cy="1143000"/>
          </a:xfrm>
        </p:spPr>
        <p:txBody>
          <a:bodyPr/>
          <a:lstStyle/>
          <a:p>
            <a:r>
              <a:rPr lang="en-US" smtClean="0"/>
              <a:t>GPS continuo</a:t>
            </a:r>
          </a:p>
        </p:txBody>
      </p:sp>
      <p:pic>
        <p:nvPicPr>
          <p:cNvPr id="8196" name="Picture 8" descr="site_nicoya"/>
          <p:cNvPicPr>
            <a:picLocks noGrp="1" noChangeAspect="1" noChangeArrowheads="1"/>
          </p:cNvPicPr>
          <p:nvPr>
            <p:ph sz="quarter" idx="1"/>
          </p:nvPr>
        </p:nvPicPr>
        <p:blipFill>
          <a:blip r:embed="rId4" cstate="print"/>
          <a:srcRect/>
          <a:stretch>
            <a:fillRect/>
          </a:stretch>
        </p:blipFill>
        <p:spPr>
          <a:xfrm>
            <a:off x="1676400" y="990600"/>
            <a:ext cx="6858000" cy="5316538"/>
          </a:xfrm>
          <a:noFill/>
        </p:spPr>
      </p:pic>
      <p:pic>
        <p:nvPicPr>
          <p:cNvPr id="78861" name="Picture 13" descr="Picture 013"/>
          <p:cNvPicPr>
            <a:picLocks noGrp="1" noChangeAspect="1" noChangeArrowheads="1"/>
          </p:cNvPicPr>
          <p:nvPr>
            <p:ph sz="quarter" idx="2"/>
          </p:nvPr>
        </p:nvPicPr>
        <p:blipFill>
          <a:blip r:embed="rId5" cstate="print"/>
          <a:srcRect/>
          <a:stretch>
            <a:fillRect/>
          </a:stretch>
        </p:blipFill>
        <p:spPr>
          <a:xfrm>
            <a:off x="0" y="4876800"/>
            <a:ext cx="2641600" cy="1981200"/>
          </a:xfrm>
          <a:noFill/>
        </p:spPr>
      </p:pic>
      <p:pic>
        <p:nvPicPr>
          <p:cNvPr id="78864" name="Picture 16" descr="Picture 007"/>
          <p:cNvPicPr>
            <a:picLocks noGrp="1" noChangeAspect="1" noChangeArrowheads="1"/>
          </p:cNvPicPr>
          <p:nvPr>
            <p:ph sz="quarter" idx="3"/>
          </p:nvPr>
        </p:nvPicPr>
        <p:blipFill>
          <a:blip r:embed="rId6" cstate="print"/>
          <a:srcRect/>
          <a:stretch>
            <a:fillRect/>
          </a:stretch>
        </p:blipFill>
        <p:spPr>
          <a:xfrm>
            <a:off x="0" y="0"/>
            <a:ext cx="2641600" cy="1981200"/>
          </a:xfrm>
          <a:noFill/>
        </p:spPr>
      </p:pic>
      <p:sp>
        <p:nvSpPr>
          <p:cNvPr id="78857" name="Oval 9"/>
          <p:cNvSpPr>
            <a:spLocks noChangeArrowheads="1"/>
          </p:cNvSpPr>
          <p:nvPr/>
        </p:nvSpPr>
        <p:spPr bwMode="auto">
          <a:xfrm>
            <a:off x="3200400" y="3886200"/>
            <a:ext cx="228600" cy="228600"/>
          </a:xfrm>
          <a:prstGeom prst="ellipse">
            <a:avLst/>
          </a:prstGeom>
          <a:solidFill>
            <a:schemeClr val="accent1"/>
          </a:solidFill>
          <a:ln w="12700">
            <a:solidFill>
              <a:schemeClr val="tx1"/>
            </a:solidFill>
            <a:round/>
            <a:headEnd type="none" w="sm" len="sm"/>
            <a:tailEnd type="none" w="sm" len="sm"/>
          </a:ln>
          <a:effectLst/>
        </p:spPr>
        <p:txBody>
          <a:bodyPr wrap="none" anchor="ctr"/>
          <a:lstStyle/>
          <a:p>
            <a:pPr>
              <a:defRPr/>
            </a:pPr>
            <a:endParaRPr lang="en-US"/>
          </a:p>
        </p:txBody>
      </p:sp>
      <p:sp>
        <p:nvSpPr>
          <p:cNvPr id="78858" name="Oval 10"/>
          <p:cNvSpPr>
            <a:spLocks noChangeArrowheads="1"/>
          </p:cNvSpPr>
          <p:nvPr/>
        </p:nvSpPr>
        <p:spPr bwMode="auto">
          <a:xfrm>
            <a:off x="3581400" y="3581400"/>
            <a:ext cx="228600" cy="228600"/>
          </a:xfrm>
          <a:prstGeom prst="ellipse">
            <a:avLst/>
          </a:prstGeom>
          <a:solidFill>
            <a:schemeClr val="accent1"/>
          </a:solidFill>
          <a:ln w="12700">
            <a:solidFill>
              <a:schemeClr val="tx1"/>
            </a:solidFill>
            <a:round/>
            <a:headEnd type="none" w="sm" len="sm"/>
            <a:tailEnd type="none" w="sm" len="sm"/>
          </a:ln>
          <a:effectLst/>
        </p:spPr>
        <p:txBody>
          <a:bodyPr wrap="none" anchor="ctr"/>
          <a:lstStyle/>
          <a:p>
            <a:pPr>
              <a:defRPr/>
            </a:pPr>
            <a:endParaRPr lang="en-US"/>
          </a:p>
        </p:txBody>
      </p:sp>
      <p:sp>
        <p:nvSpPr>
          <p:cNvPr id="78859" name="Oval 11"/>
          <p:cNvSpPr>
            <a:spLocks noChangeArrowheads="1"/>
          </p:cNvSpPr>
          <p:nvPr/>
        </p:nvSpPr>
        <p:spPr bwMode="auto">
          <a:xfrm>
            <a:off x="3810000" y="3276600"/>
            <a:ext cx="228600" cy="228600"/>
          </a:xfrm>
          <a:prstGeom prst="ellipse">
            <a:avLst/>
          </a:prstGeom>
          <a:solidFill>
            <a:schemeClr val="accent1"/>
          </a:solidFill>
          <a:ln w="12700">
            <a:solidFill>
              <a:schemeClr val="tx1"/>
            </a:solidFill>
            <a:round/>
            <a:headEnd type="none" w="sm" len="sm"/>
            <a:tailEnd type="none" w="sm" len="sm"/>
          </a:ln>
          <a:effectLst/>
        </p:spPr>
        <p:txBody>
          <a:bodyPr wrap="none" anchor="ctr"/>
          <a:lstStyle/>
          <a:p>
            <a:pPr>
              <a:defRPr/>
            </a:pPr>
            <a:endParaRPr lang="en-US"/>
          </a:p>
        </p:txBody>
      </p:sp>
      <p:sp>
        <p:nvSpPr>
          <p:cNvPr id="78860" name="Oval 12"/>
          <p:cNvSpPr>
            <a:spLocks noChangeArrowheads="1"/>
          </p:cNvSpPr>
          <p:nvPr/>
        </p:nvSpPr>
        <p:spPr bwMode="auto">
          <a:xfrm>
            <a:off x="6705600" y="3429000"/>
            <a:ext cx="228600" cy="228600"/>
          </a:xfrm>
          <a:prstGeom prst="ellipse">
            <a:avLst/>
          </a:prstGeom>
          <a:solidFill>
            <a:schemeClr val="accent1"/>
          </a:solidFill>
          <a:ln w="12700">
            <a:solidFill>
              <a:schemeClr val="tx1"/>
            </a:solidFill>
            <a:round/>
            <a:headEnd type="none" w="sm" len="sm"/>
            <a:tailEnd type="none" w="sm" len="sm"/>
          </a:ln>
          <a:effectLst/>
        </p:spPr>
        <p:txBody>
          <a:bodyPr wrap="none" anchor="ctr"/>
          <a:lstStyle/>
          <a:p>
            <a:pPr>
              <a:defRPr/>
            </a:pPr>
            <a:endParaRPr lang="en-US"/>
          </a:p>
        </p:txBody>
      </p:sp>
      <p:graphicFrame>
        <p:nvGraphicFramePr>
          <p:cNvPr id="78867" name="Object 19" descr="Picture 021"/>
          <p:cNvGraphicFramePr>
            <a:graphicFrameLocks noChangeAspect="1"/>
          </p:cNvGraphicFramePr>
          <p:nvPr>
            <p:ph sz="quarter" idx="4"/>
          </p:nvPr>
        </p:nvGraphicFramePr>
        <p:xfrm>
          <a:off x="7656513" y="0"/>
          <a:ext cx="1487487" cy="1981200"/>
        </p:xfrm>
        <a:graphic>
          <a:graphicData uri="http://schemas.openxmlformats.org/presentationml/2006/ole">
            <p:oleObj spid="_x0000_s31746" name="CorelDRAW" r:id="rId7" imgW="11609640" imgH="15470280" progId="CorelDraw.Graphic.8">
              <p:embed/>
            </p:oleObj>
          </a:graphicData>
        </a:graphic>
      </p:graphicFrame>
      <p:pic>
        <p:nvPicPr>
          <p:cNvPr id="78870" name="Picture 22" descr="Picture 024"/>
          <p:cNvPicPr>
            <a:picLocks noChangeAspect="1" noChangeArrowheads="1"/>
          </p:cNvPicPr>
          <p:nvPr/>
        </p:nvPicPr>
        <p:blipFill>
          <a:blip r:embed="rId8" cstate="print"/>
          <a:srcRect/>
          <a:stretch>
            <a:fillRect/>
          </a:stretch>
        </p:blipFill>
        <p:spPr bwMode="auto">
          <a:xfrm>
            <a:off x="6781800" y="5086350"/>
            <a:ext cx="2362200" cy="177165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1000"/>
                                  </p:stCondLst>
                                  <p:childTnLst>
                                    <p:set>
                                      <p:cBhvr>
                                        <p:cTn id="6" dur="1" fill="hold">
                                          <p:stCondLst>
                                            <p:cond delay="0"/>
                                          </p:stCondLst>
                                        </p:cTn>
                                        <p:tgtEl>
                                          <p:spTgt spid="78857"/>
                                        </p:tgtEl>
                                        <p:attrNameLst>
                                          <p:attrName>style.visibility</p:attrName>
                                        </p:attrNameLst>
                                      </p:cBhvr>
                                      <p:to>
                                        <p:strVal val="visible"/>
                                      </p:to>
                                    </p:set>
                                    <p:anim calcmode="lin" valueType="num">
                                      <p:cBhvr additive="base">
                                        <p:cTn id="7" dur="500" fill="hold"/>
                                        <p:tgtEl>
                                          <p:spTgt spid="78857"/>
                                        </p:tgtEl>
                                        <p:attrNameLst>
                                          <p:attrName>ppt_x</p:attrName>
                                        </p:attrNameLst>
                                      </p:cBhvr>
                                      <p:tavLst>
                                        <p:tav tm="0">
                                          <p:val>
                                            <p:strVal val="#ppt_x"/>
                                          </p:val>
                                        </p:tav>
                                        <p:tav tm="100000">
                                          <p:val>
                                            <p:strVal val="#ppt_x"/>
                                          </p:val>
                                        </p:tav>
                                      </p:tavLst>
                                    </p:anim>
                                    <p:anim calcmode="lin" valueType="num">
                                      <p:cBhvr additive="base">
                                        <p:cTn id="8" dur="500" fill="hold"/>
                                        <p:tgtEl>
                                          <p:spTgt spid="78857"/>
                                        </p:tgtEl>
                                        <p:attrNameLst>
                                          <p:attrName>ppt_y</p:attrName>
                                        </p:attrNameLst>
                                      </p:cBhvr>
                                      <p:tavLst>
                                        <p:tav tm="0">
                                          <p:val>
                                            <p:strVal val="1+#ppt_h/2"/>
                                          </p:val>
                                        </p:tav>
                                        <p:tav tm="100000">
                                          <p:val>
                                            <p:strVal val="#ppt_y"/>
                                          </p:val>
                                        </p:tav>
                                      </p:tavLst>
                                    </p:anim>
                                  </p:childTnLst>
                                </p:cTn>
                              </p:par>
                            </p:childTnLst>
                          </p:cTn>
                        </p:par>
                        <p:par>
                          <p:cTn id="9" fill="hold">
                            <p:stCondLst>
                              <p:cond delay="1500"/>
                            </p:stCondLst>
                            <p:childTnLst>
                              <p:par>
                                <p:cTn id="10" presetID="2" presetClass="entr" presetSubtype="4" fill="hold" nodeType="afterEffect">
                                  <p:stCondLst>
                                    <p:cond delay="1000"/>
                                  </p:stCondLst>
                                  <p:childTnLst>
                                    <p:set>
                                      <p:cBhvr>
                                        <p:cTn id="11" dur="1" fill="hold">
                                          <p:stCondLst>
                                            <p:cond delay="0"/>
                                          </p:stCondLst>
                                        </p:cTn>
                                        <p:tgtEl>
                                          <p:spTgt spid="78861"/>
                                        </p:tgtEl>
                                        <p:attrNameLst>
                                          <p:attrName>style.visibility</p:attrName>
                                        </p:attrNameLst>
                                      </p:cBhvr>
                                      <p:to>
                                        <p:strVal val="visible"/>
                                      </p:to>
                                    </p:set>
                                    <p:anim calcmode="lin" valueType="num">
                                      <p:cBhvr additive="base">
                                        <p:cTn id="12" dur="500" fill="hold"/>
                                        <p:tgtEl>
                                          <p:spTgt spid="78861"/>
                                        </p:tgtEl>
                                        <p:attrNameLst>
                                          <p:attrName>ppt_x</p:attrName>
                                        </p:attrNameLst>
                                      </p:cBhvr>
                                      <p:tavLst>
                                        <p:tav tm="0">
                                          <p:val>
                                            <p:strVal val="#ppt_x"/>
                                          </p:val>
                                        </p:tav>
                                        <p:tav tm="100000">
                                          <p:val>
                                            <p:strVal val="#ppt_x"/>
                                          </p:val>
                                        </p:tav>
                                      </p:tavLst>
                                    </p:anim>
                                    <p:anim calcmode="lin" valueType="num">
                                      <p:cBhvr additive="base">
                                        <p:cTn id="13" dur="500" fill="hold"/>
                                        <p:tgtEl>
                                          <p:spTgt spid="78861"/>
                                        </p:tgtEl>
                                        <p:attrNameLst>
                                          <p:attrName>ppt_y</p:attrName>
                                        </p:attrNameLst>
                                      </p:cBhvr>
                                      <p:tavLst>
                                        <p:tav tm="0">
                                          <p:val>
                                            <p:strVal val="1+#ppt_h/2"/>
                                          </p:val>
                                        </p:tav>
                                        <p:tav tm="100000">
                                          <p:val>
                                            <p:strVal val="#ppt_y"/>
                                          </p:val>
                                        </p:tav>
                                      </p:tavLst>
                                    </p:anim>
                                  </p:childTnLst>
                                </p:cTn>
                              </p:par>
                            </p:childTnLst>
                          </p:cTn>
                        </p:par>
                        <p:par>
                          <p:cTn id="14" fill="hold">
                            <p:stCondLst>
                              <p:cond delay="3000"/>
                            </p:stCondLst>
                            <p:childTnLst>
                              <p:par>
                                <p:cTn id="15" presetID="2" presetClass="entr" presetSubtype="4" fill="hold" grpId="0" nodeType="afterEffect">
                                  <p:stCondLst>
                                    <p:cond delay="3000"/>
                                  </p:stCondLst>
                                  <p:childTnLst>
                                    <p:set>
                                      <p:cBhvr>
                                        <p:cTn id="16" dur="1" fill="hold">
                                          <p:stCondLst>
                                            <p:cond delay="0"/>
                                          </p:stCondLst>
                                        </p:cTn>
                                        <p:tgtEl>
                                          <p:spTgt spid="78858"/>
                                        </p:tgtEl>
                                        <p:attrNameLst>
                                          <p:attrName>style.visibility</p:attrName>
                                        </p:attrNameLst>
                                      </p:cBhvr>
                                      <p:to>
                                        <p:strVal val="visible"/>
                                      </p:to>
                                    </p:set>
                                    <p:anim calcmode="lin" valueType="num">
                                      <p:cBhvr additive="base">
                                        <p:cTn id="17" dur="500" fill="hold"/>
                                        <p:tgtEl>
                                          <p:spTgt spid="78858"/>
                                        </p:tgtEl>
                                        <p:attrNameLst>
                                          <p:attrName>ppt_x</p:attrName>
                                        </p:attrNameLst>
                                      </p:cBhvr>
                                      <p:tavLst>
                                        <p:tav tm="0">
                                          <p:val>
                                            <p:strVal val="#ppt_x"/>
                                          </p:val>
                                        </p:tav>
                                        <p:tav tm="100000">
                                          <p:val>
                                            <p:strVal val="#ppt_x"/>
                                          </p:val>
                                        </p:tav>
                                      </p:tavLst>
                                    </p:anim>
                                    <p:anim calcmode="lin" valueType="num">
                                      <p:cBhvr additive="base">
                                        <p:cTn id="18" dur="500" fill="hold"/>
                                        <p:tgtEl>
                                          <p:spTgt spid="78858"/>
                                        </p:tgtEl>
                                        <p:attrNameLst>
                                          <p:attrName>ppt_y</p:attrName>
                                        </p:attrNameLst>
                                      </p:cBhvr>
                                      <p:tavLst>
                                        <p:tav tm="0">
                                          <p:val>
                                            <p:strVal val="1+#ppt_h/2"/>
                                          </p:val>
                                        </p:tav>
                                        <p:tav tm="100000">
                                          <p:val>
                                            <p:strVal val="#ppt_y"/>
                                          </p:val>
                                        </p:tav>
                                      </p:tavLst>
                                    </p:anim>
                                  </p:childTnLst>
                                </p:cTn>
                              </p:par>
                            </p:childTnLst>
                          </p:cTn>
                        </p:par>
                        <p:par>
                          <p:cTn id="19" fill="hold">
                            <p:stCondLst>
                              <p:cond delay="6500"/>
                            </p:stCondLst>
                            <p:childTnLst>
                              <p:par>
                                <p:cTn id="20" presetID="2" presetClass="entr" presetSubtype="4" fill="hold" nodeType="afterEffect">
                                  <p:stCondLst>
                                    <p:cond delay="1000"/>
                                  </p:stCondLst>
                                  <p:childTnLst>
                                    <p:set>
                                      <p:cBhvr>
                                        <p:cTn id="21" dur="1" fill="hold">
                                          <p:stCondLst>
                                            <p:cond delay="0"/>
                                          </p:stCondLst>
                                        </p:cTn>
                                        <p:tgtEl>
                                          <p:spTgt spid="78864"/>
                                        </p:tgtEl>
                                        <p:attrNameLst>
                                          <p:attrName>style.visibility</p:attrName>
                                        </p:attrNameLst>
                                      </p:cBhvr>
                                      <p:to>
                                        <p:strVal val="visible"/>
                                      </p:to>
                                    </p:set>
                                    <p:anim calcmode="lin" valueType="num">
                                      <p:cBhvr additive="base">
                                        <p:cTn id="22" dur="500" fill="hold"/>
                                        <p:tgtEl>
                                          <p:spTgt spid="78864"/>
                                        </p:tgtEl>
                                        <p:attrNameLst>
                                          <p:attrName>ppt_x</p:attrName>
                                        </p:attrNameLst>
                                      </p:cBhvr>
                                      <p:tavLst>
                                        <p:tav tm="0">
                                          <p:val>
                                            <p:strVal val="#ppt_x"/>
                                          </p:val>
                                        </p:tav>
                                        <p:tav tm="100000">
                                          <p:val>
                                            <p:strVal val="#ppt_x"/>
                                          </p:val>
                                        </p:tav>
                                      </p:tavLst>
                                    </p:anim>
                                    <p:anim calcmode="lin" valueType="num">
                                      <p:cBhvr additive="base">
                                        <p:cTn id="23" dur="500" fill="hold"/>
                                        <p:tgtEl>
                                          <p:spTgt spid="78864"/>
                                        </p:tgtEl>
                                        <p:attrNameLst>
                                          <p:attrName>ppt_y</p:attrName>
                                        </p:attrNameLst>
                                      </p:cBhvr>
                                      <p:tavLst>
                                        <p:tav tm="0">
                                          <p:val>
                                            <p:strVal val="1+#ppt_h/2"/>
                                          </p:val>
                                        </p:tav>
                                        <p:tav tm="100000">
                                          <p:val>
                                            <p:strVal val="#ppt_y"/>
                                          </p:val>
                                        </p:tav>
                                      </p:tavLst>
                                    </p:anim>
                                  </p:childTnLst>
                                </p:cTn>
                              </p:par>
                            </p:childTnLst>
                          </p:cTn>
                        </p:par>
                        <p:par>
                          <p:cTn id="24" fill="hold">
                            <p:stCondLst>
                              <p:cond delay="8000"/>
                            </p:stCondLst>
                            <p:childTnLst>
                              <p:par>
                                <p:cTn id="25" presetID="2" presetClass="entr" presetSubtype="4" fill="hold" grpId="0" nodeType="afterEffect">
                                  <p:stCondLst>
                                    <p:cond delay="3000"/>
                                  </p:stCondLst>
                                  <p:childTnLst>
                                    <p:set>
                                      <p:cBhvr>
                                        <p:cTn id="26" dur="1" fill="hold">
                                          <p:stCondLst>
                                            <p:cond delay="0"/>
                                          </p:stCondLst>
                                        </p:cTn>
                                        <p:tgtEl>
                                          <p:spTgt spid="78859"/>
                                        </p:tgtEl>
                                        <p:attrNameLst>
                                          <p:attrName>style.visibility</p:attrName>
                                        </p:attrNameLst>
                                      </p:cBhvr>
                                      <p:to>
                                        <p:strVal val="visible"/>
                                      </p:to>
                                    </p:set>
                                    <p:anim calcmode="lin" valueType="num">
                                      <p:cBhvr additive="base">
                                        <p:cTn id="27" dur="500" fill="hold"/>
                                        <p:tgtEl>
                                          <p:spTgt spid="78859"/>
                                        </p:tgtEl>
                                        <p:attrNameLst>
                                          <p:attrName>ppt_x</p:attrName>
                                        </p:attrNameLst>
                                      </p:cBhvr>
                                      <p:tavLst>
                                        <p:tav tm="0">
                                          <p:val>
                                            <p:strVal val="#ppt_x"/>
                                          </p:val>
                                        </p:tav>
                                        <p:tav tm="100000">
                                          <p:val>
                                            <p:strVal val="#ppt_x"/>
                                          </p:val>
                                        </p:tav>
                                      </p:tavLst>
                                    </p:anim>
                                    <p:anim calcmode="lin" valueType="num">
                                      <p:cBhvr additive="base">
                                        <p:cTn id="28" dur="500" fill="hold"/>
                                        <p:tgtEl>
                                          <p:spTgt spid="78859"/>
                                        </p:tgtEl>
                                        <p:attrNameLst>
                                          <p:attrName>ppt_y</p:attrName>
                                        </p:attrNameLst>
                                      </p:cBhvr>
                                      <p:tavLst>
                                        <p:tav tm="0">
                                          <p:val>
                                            <p:strVal val="1+#ppt_h/2"/>
                                          </p:val>
                                        </p:tav>
                                        <p:tav tm="100000">
                                          <p:val>
                                            <p:strVal val="#ppt_y"/>
                                          </p:val>
                                        </p:tav>
                                      </p:tavLst>
                                    </p:anim>
                                  </p:childTnLst>
                                </p:cTn>
                              </p:par>
                            </p:childTnLst>
                          </p:cTn>
                        </p:par>
                        <p:par>
                          <p:cTn id="29" fill="hold">
                            <p:stCondLst>
                              <p:cond delay="11500"/>
                            </p:stCondLst>
                            <p:childTnLst>
                              <p:par>
                                <p:cTn id="30" presetID="2" presetClass="entr" presetSubtype="4" fill="hold" nodeType="afterEffect">
                                  <p:stCondLst>
                                    <p:cond delay="1000"/>
                                  </p:stCondLst>
                                  <p:childTnLst>
                                    <p:set>
                                      <p:cBhvr>
                                        <p:cTn id="31" dur="1" fill="hold">
                                          <p:stCondLst>
                                            <p:cond delay="0"/>
                                          </p:stCondLst>
                                        </p:cTn>
                                        <p:tgtEl>
                                          <p:spTgt spid="78867"/>
                                        </p:tgtEl>
                                        <p:attrNameLst>
                                          <p:attrName>style.visibility</p:attrName>
                                        </p:attrNameLst>
                                      </p:cBhvr>
                                      <p:to>
                                        <p:strVal val="visible"/>
                                      </p:to>
                                    </p:set>
                                    <p:anim calcmode="lin" valueType="num">
                                      <p:cBhvr additive="base">
                                        <p:cTn id="32" dur="500" fill="hold"/>
                                        <p:tgtEl>
                                          <p:spTgt spid="78867"/>
                                        </p:tgtEl>
                                        <p:attrNameLst>
                                          <p:attrName>ppt_x</p:attrName>
                                        </p:attrNameLst>
                                      </p:cBhvr>
                                      <p:tavLst>
                                        <p:tav tm="0">
                                          <p:val>
                                            <p:strVal val="#ppt_x"/>
                                          </p:val>
                                        </p:tav>
                                        <p:tav tm="100000">
                                          <p:val>
                                            <p:strVal val="#ppt_x"/>
                                          </p:val>
                                        </p:tav>
                                      </p:tavLst>
                                    </p:anim>
                                    <p:anim calcmode="lin" valueType="num">
                                      <p:cBhvr additive="base">
                                        <p:cTn id="33" dur="500" fill="hold"/>
                                        <p:tgtEl>
                                          <p:spTgt spid="78867"/>
                                        </p:tgtEl>
                                        <p:attrNameLst>
                                          <p:attrName>ppt_y</p:attrName>
                                        </p:attrNameLst>
                                      </p:cBhvr>
                                      <p:tavLst>
                                        <p:tav tm="0">
                                          <p:val>
                                            <p:strVal val="1+#ppt_h/2"/>
                                          </p:val>
                                        </p:tav>
                                        <p:tav tm="100000">
                                          <p:val>
                                            <p:strVal val="#ppt_y"/>
                                          </p:val>
                                        </p:tav>
                                      </p:tavLst>
                                    </p:anim>
                                  </p:childTnLst>
                                </p:cTn>
                              </p:par>
                            </p:childTnLst>
                          </p:cTn>
                        </p:par>
                        <p:par>
                          <p:cTn id="34" fill="hold">
                            <p:stCondLst>
                              <p:cond delay="13000"/>
                            </p:stCondLst>
                            <p:childTnLst>
                              <p:par>
                                <p:cTn id="35" presetID="2" presetClass="entr" presetSubtype="4" fill="hold" grpId="0" nodeType="afterEffect">
                                  <p:stCondLst>
                                    <p:cond delay="3000"/>
                                  </p:stCondLst>
                                  <p:childTnLst>
                                    <p:set>
                                      <p:cBhvr>
                                        <p:cTn id="36" dur="1" fill="hold">
                                          <p:stCondLst>
                                            <p:cond delay="0"/>
                                          </p:stCondLst>
                                        </p:cTn>
                                        <p:tgtEl>
                                          <p:spTgt spid="78860"/>
                                        </p:tgtEl>
                                        <p:attrNameLst>
                                          <p:attrName>style.visibility</p:attrName>
                                        </p:attrNameLst>
                                      </p:cBhvr>
                                      <p:to>
                                        <p:strVal val="visible"/>
                                      </p:to>
                                    </p:set>
                                    <p:anim calcmode="lin" valueType="num">
                                      <p:cBhvr additive="base">
                                        <p:cTn id="37" dur="500" fill="hold"/>
                                        <p:tgtEl>
                                          <p:spTgt spid="78860"/>
                                        </p:tgtEl>
                                        <p:attrNameLst>
                                          <p:attrName>ppt_x</p:attrName>
                                        </p:attrNameLst>
                                      </p:cBhvr>
                                      <p:tavLst>
                                        <p:tav tm="0">
                                          <p:val>
                                            <p:strVal val="#ppt_x"/>
                                          </p:val>
                                        </p:tav>
                                        <p:tav tm="100000">
                                          <p:val>
                                            <p:strVal val="#ppt_x"/>
                                          </p:val>
                                        </p:tav>
                                      </p:tavLst>
                                    </p:anim>
                                    <p:anim calcmode="lin" valueType="num">
                                      <p:cBhvr additive="base">
                                        <p:cTn id="38" dur="500" fill="hold"/>
                                        <p:tgtEl>
                                          <p:spTgt spid="78860"/>
                                        </p:tgtEl>
                                        <p:attrNameLst>
                                          <p:attrName>ppt_y</p:attrName>
                                        </p:attrNameLst>
                                      </p:cBhvr>
                                      <p:tavLst>
                                        <p:tav tm="0">
                                          <p:val>
                                            <p:strVal val="1+#ppt_h/2"/>
                                          </p:val>
                                        </p:tav>
                                        <p:tav tm="100000">
                                          <p:val>
                                            <p:strVal val="#ppt_y"/>
                                          </p:val>
                                        </p:tav>
                                      </p:tavLst>
                                    </p:anim>
                                  </p:childTnLst>
                                </p:cTn>
                              </p:par>
                            </p:childTnLst>
                          </p:cTn>
                        </p:par>
                        <p:par>
                          <p:cTn id="39" fill="hold">
                            <p:stCondLst>
                              <p:cond delay="16500"/>
                            </p:stCondLst>
                            <p:childTnLst>
                              <p:par>
                                <p:cTn id="40" presetID="2" presetClass="entr" presetSubtype="4" fill="hold" nodeType="afterEffect">
                                  <p:stCondLst>
                                    <p:cond delay="1000"/>
                                  </p:stCondLst>
                                  <p:childTnLst>
                                    <p:set>
                                      <p:cBhvr>
                                        <p:cTn id="41" dur="1" fill="hold">
                                          <p:stCondLst>
                                            <p:cond delay="0"/>
                                          </p:stCondLst>
                                        </p:cTn>
                                        <p:tgtEl>
                                          <p:spTgt spid="78870"/>
                                        </p:tgtEl>
                                        <p:attrNameLst>
                                          <p:attrName>style.visibility</p:attrName>
                                        </p:attrNameLst>
                                      </p:cBhvr>
                                      <p:to>
                                        <p:strVal val="visible"/>
                                      </p:to>
                                    </p:set>
                                    <p:anim calcmode="lin" valueType="num">
                                      <p:cBhvr additive="base">
                                        <p:cTn id="42" dur="500" fill="hold"/>
                                        <p:tgtEl>
                                          <p:spTgt spid="78870"/>
                                        </p:tgtEl>
                                        <p:attrNameLst>
                                          <p:attrName>ppt_x</p:attrName>
                                        </p:attrNameLst>
                                      </p:cBhvr>
                                      <p:tavLst>
                                        <p:tav tm="0">
                                          <p:val>
                                            <p:strVal val="#ppt_x"/>
                                          </p:val>
                                        </p:tav>
                                        <p:tav tm="100000">
                                          <p:val>
                                            <p:strVal val="#ppt_x"/>
                                          </p:val>
                                        </p:tav>
                                      </p:tavLst>
                                    </p:anim>
                                    <p:anim calcmode="lin" valueType="num">
                                      <p:cBhvr additive="base">
                                        <p:cTn id="43" dur="500" fill="hold"/>
                                        <p:tgtEl>
                                          <p:spTgt spid="7887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7" grpId="0" animBg="1"/>
      <p:bldP spid="78858" grpId="0" animBg="1"/>
      <p:bldP spid="78859" grpId="0" animBg="1"/>
      <p:bldP spid="7886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5"/>
          <p:cNvSpPr>
            <a:spLocks noGrp="1" noChangeArrowheads="1"/>
          </p:cNvSpPr>
          <p:nvPr>
            <p:ph type="title"/>
          </p:nvPr>
        </p:nvSpPr>
        <p:spPr/>
        <p:txBody>
          <a:bodyPr/>
          <a:lstStyle/>
          <a:p>
            <a:endParaRPr lang="en-US" smtClean="0"/>
          </a:p>
        </p:txBody>
      </p:sp>
      <p:pic>
        <p:nvPicPr>
          <p:cNvPr id="51203" name="Picture 4" descr="nicoya_cgps_all_stacked"/>
          <p:cNvPicPr>
            <a:picLocks noGrp="1" noChangeAspect="1" noChangeArrowheads="1"/>
          </p:cNvPicPr>
          <p:nvPr>
            <p:ph idx="1"/>
          </p:nvPr>
        </p:nvPicPr>
        <p:blipFill>
          <a:blip r:embed="rId3" cstate="print"/>
          <a:srcRect/>
          <a:stretch>
            <a:fillRect/>
          </a:stretch>
        </p:blipFill>
        <p:spPr>
          <a:xfrm>
            <a:off x="533400" y="304800"/>
            <a:ext cx="8153400" cy="6280150"/>
          </a:xfrm>
          <a:noFill/>
        </p:spPr>
      </p:pic>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normAutofit fontScale="90000"/>
          </a:bodyPr>
          <a:lstStyle/>
          <a:p>
            <a:r>
              <a:rPr lang="en-US" sz="3600" smtClean="0"/>
              <a:t>FUTURE CGPS NETWORK</a:t>
            </a:r>
            <a:r>
              <a:rPr lang="en-US" sz="4000" smtClean="0"/>
              <a:t/>
            </a:r>
            <a:br>
              <a:rPr lang="en-US" sz="4000" smtClean="0"/>
            </a:br>
            <a:endParaRPr lang="en-US" sz="4000" smtClean="0"/>
          </a:p>
        </p:txBody>
      </p:sp>
      <p:pic>
        <p:nvPicPr>
          <p:cNvPr id="52227" name="Picture 3" descr="site_nicoya"/>
          <p:cNvPicPr>
            <a:picLocks noGrp="1" noChangeAspect="1" noChangeArrowheads="1"/>
          </p:cNvPicPr>
          <p:nvPr>
            <p:ph sz="half" idx="1"/>
          </p:nvPr>
        </p:nvPicPr>
        <p:blipFill>
          <a:blip r:embed="rId3" cstate="print"/>
          <a:srcRect/>
          <a:stretch>
            <a:fillRect/>
          </a:stretch>
        </p:blipFill>
        <p:spPr>
          <a:xfrm>
            <a:off x="-609600" y="-1592263"/>
            <a:ext cx="10896600" cy="8450263"/>
          </a:xfrm>
          <a:noFill/>
        </p:spPr>
      </p:pic>
      <p:sp>
        <p:nvSpPr>
          <p:cNvPr id="548869" name="Oval 5"/>
          <p:cNvSpPr>
            <a:spLocks noChangeArrowheads="1"/>
          </p:cNvSpPr>
          <p:nvPr/>
        </p:nvSpPr>
        <p:spPr bwMode="auto">
          <a:xfrm>
            <a:off x="1981200" y="3124200"/>
            <a:ext cx="228600" cy="228600"/>
          </a:xfrm>
          <a:prstGeom prst="ellipse">
            <a:avLst/>
          </a:prstGeom>
          <a:solidFill>
            <a:schemeClr val="accent1"/>
          </a:solidFill>
          <a:ln w="12700">
            <a:solidFill>
              <a:schemeClr val="tx1"/>
            </a:solidFill>
            <a:round/>
            <a:headEnd type="none" w="sm" len="sm"/>
            <a:tailEnd type="none" w="sm" len="sm"/>
          </a:ln>
          <a:effectLst/>
        </p:spPr>
        <p:txBody>
          <a:bodyPr wrap="none" anchor="ctr"/>
          <a:lstStyle/>
          <a:p>
            <a:pPr>
              <a:defRPr/>
            </a:pPr>
            <a:endParaRPr lang="en-US"/>
          </a:p>
        </p:txBody>
      </p:sp>
      <p:sp>
        <p:nvSpPr>
          <p:cNvPr id="548870" name="Oval 6"/>
          <p:cNvSpPr>
            <a:spLocks noChangeArrowheads="1"/>
          </p:cNvSpPr>
          <p:nvPr/>
        </p:nvSpPr>
        <p:spPr bwMode="auto">
          <a:xfrm>
            <a:off x="2514600" y="2514600"/>
            <a:ext cx="228600" cy="228600"/>
          </a:xfrm>
          <a:prstGeom prst="ellipse">
            <a:avLst/>
          </a:prstGeom>
          <a:solidFill>
            <a:schemeClr val="accent1"/>
          </a:solidFill>
          <a:ln w="12700">
            <a:solidFill>
              <a:schemeClr val="tx1"/>
            </a:solidFill>
            <a:round/>
            <a:headEnd type="none" w="sm" len="sm"/>
            <a:tailEnd type="none" w="sm" len="sm"/>
          </a:ln>
          <a:effectLst/>
        </p:spPr>
        <p:txBody>
          <a:bodyPr wrap="none" anchor="ctr"/>
          <a:lstStyle/>
          <a:p>
            <a:pPr>
              <a:defRPr/>
            </a:pPr>
            <a:endParaRPr lang="en-US"/>
          </a:p>
        </p:txBody>
      </p:sp>
      <p:sp>
        <p:nvSpPr>
          <p:cNvPr id="548871" name="Oval 7"/>
          <p:cNvSpPr>
            <a:spLocks noChangeArrowheads="1"/>
          </p:cNvSpPr>
          <p:nvPr/>
        </p:nvSpPr>
        <p:spPr bwMode="auto">
          <a:xfrm>
            <a:off x="2895600" y="2057400"/>
            <a:ext cx="228600" cy="228600"/>
          </a:xfrm>
          <a:prstGeom prst="ellipse">
            <a:avLst/>
          </a:prstGeom>
          <a:solidFill>
            <a:schemeClr val="accent1"/>
          </a:solidFill>
          <a:ln w="12700">
            <a:solidFill>
              <a:schemeClr val="tx1"/>
            </a:solidFill>
            <a:round/>
            <a:headEnd type="none" w="sm" len="sm"/>
            <a:tailEnd type="none" w="sm" len="sm"/>
          </a:ln>
          <a:effectLst/>
        </p:spPr>
        <p:txBody>
          <a:bodyPr wrap="none" anchor="ctr"/>
          <a:lstStyle/>
          <a:p>
            <a:pPr>
              <a:defRPr/>
            </a:pPr>
            <a:endParaRPr lang="en-US"/>
          </a:p>
        </p:txBody>
      </p:sp>
      <p:sp>
        <p:nvSpPr>
          <p:cNvPr id="548872" name="Oval 8"/>
          <p:cNvSpPr>
            <a:spLocks noChangeArrowheads="1"/>
          </p:cNvSpPr>
          <p:nvPr/>
        </p:nvSpPr>
        <p:spPr bwMode="auto">
          <a:xfrm>
            <a:off x="609600" y="1600200"/>
            <a:ext cx="228600" cy="228600"/>
          </a:xfrm>
          <a:prstGeom prst="ellipse">
            <a:avLst/>
          </a:prstGeom>
          <a:solidFill>
            <a:schemeClr val="accent1"/>
          </a:solidFill>
          <a:ln w="12700">
            <a:solidFill>
              <a:schemeClr val="tx1"/>
            </a:solidFill>
            <a:round/>
            <a:headEnd type="none" w="sm" len="sm"/>
            <a:tailEnd type="none" w="sm" len="sm"/>
          </a:ln>
          <a:effectLst/>
        </p:spPr>
        <p:txBody>
          <a:bodyPr wrap="none" anchor="ctr"/>
          <a:lstStyle/>
          <a:p>
            <a:pPr>
              <a:defRPr/>
            </a:pPr>
            <a:endParaRPr lang="en-US"/>
          </a:p>
        </p:txBody>
      </p:sp>
      <p:sp>
        <p:nvSpPr>
          <p:cNvPr id="548873" name="Oval 9"/>
          <p:cNvSpPr>
            <a:spLocks noChangeArrowheads="1"/>
          </p:cNvSpPr>
          <p:nvPr/>
        </p:nvSpPr>
        <p:spPr bwMode="auto">
          <a:xfrm>
            <a:off x="3352800" y="3810000"/>
            <a:ext cx="228600" cy="228600"/>
          </a:xfrm>
          <a:prstGeom prst="ellipse">
            <a:avLst/>
          </a:prstGeom>
          <a:solidFill>
            <a:schemeClr val="accent1"/>
          </a:solidFill>
          <a:ln w="12700">
            <a:solidFill>
              <a:schemeClr val="tx1"/>
            </a:solidFill>
            <a:round/>
            <a:headEnd type="none" w="sm" len="sm"/>
            <a:tailEnd type="none" w="sm" len="sm"/>
          </a:ln>
          <a:effectLst/>
        </p:spPr>
        <p:txBody>
          <a:bodyPr wrap="none" anchor="ctr"/>
          <a:lstStyle/>
          <a:p>
            <a:pPr>
              <a:defRPr/>
            </a:pPr>
            <a:endParaRPr lang="en-US"/>
          </a:p>
        </p:txBody>
      </p:sp>
      <p:sp>
        <p:nvSpPr>
          <p:cNvPr id="548874" name="Oval 10"/>
          <p:cNvSpPr>
            <a:spLocks noChangeArrowheads="1"/>
          </p:cNvSpPr>
          <p:nvPr/>
        </p:nvSpPr>
        <p:spPr bwMode="auto">
          <a:xfrm>
            <a:off x="1219200" y="1295400"/>
            <a:ext cx="228600" cy="228600"/>
          </a:xfrm>
          <a:prstGeom prst="ellipse">
            <a:avLst/>
          </a:prstGeom>
          <a:solidFill>
            <a:srgbClr val="008000"/>
          </a:solidFill>
          <a:ln w="12700">
            <a:solidFill>
              <a:schemeClr val="tx1"/>
            </a:solidFill>
            <a:round/>
            <a:headEnd type="none" w="sm" len="sm"/>
            <a:tailEnd type="none" w="sm" len="sm"/>
          </a:ln>
          <a:effectLst/>
        </p:spPr>
        <p:txBody>
          <a:bodyPr wrap="none" anchor="ctr"/>
          <a:lstStyle/>
          <a:p>
            <a:pPr>
              <a:defRPr/>
            </a:pPr>
            <a:endParaRPr lang="en-US"/>
          </a:p>
        </p:txBody>
      </p:sp>
      <p:sp>
        <p:nvSpPr>
          <p:cNvPr id="548875" name="Oval 11"/>
          <p:cNvSpPr>
            <a:spLocks noChangeArrowheads="1"/>
          </p:cNvSpPr>
          <p:nvPr/>
        </p:nvSpPr>
        <p:spPr bwMode="auto">
          <a:xfrm>
            <a:off x="2209800" y="1066800"/>
            <a:ext cx="228600" cy="228600"/>
          </a:xfrm>
          <a:prstGeom prst="ellipse">
            <a:avLst/>
          </a:prstGeom>
          <a:solidFill>
            <a:srgbClr val="FFFF00"/>
          </a:solidFill>
          <a:ln w="12700">
            <a:solidFill>
              <a:schemeClr val="tx1"/>
            </a:solidFill>
            <a:round/>
            <a:headEnd type="none" w="sm" len="sm"/>
            <a:tailEnd type="none" w="sm" len="sm"/>
          </a:ln>
          <a:effectLst/>
        </p:spPr>
        <p:txBody>
          <a:bodyPr wrap="none" anchor="ctr"/>
          <a:lstStyle/>
          <a:p>
            <a:pPr>
              <a:defRPr/>
            </a:pPr>
            <a:endParaRPr lang="en-US"/>
          </a:p>
        </p:txBody>
      </p:sp>
      <p:sp>
        <p:nvSpPr>
          <p:cNvPr id="548876" name="Oval 12"/>
          <p:cNvSpPr>
            <a:spLocks noChangeArrowheads="1"/>
          </p:cNvSpPr>
          <p:nvPr/>
        </p:nvSpPr>
        <p:spPr bwMode="auto">
          <a:xfrm>
            <a:off x="1295400" y="2819400"/>
            <a:ext cx="228600" cy="228600"/>
          </a:xfrm>
          <a:prstGeom prst="ellipse">
            <a:avLst/>
          </a:prstGeom>
          <a:solidFill>
            <a:srgbClr val="008000"/>
          </a:solidFill>
          <a:ln w="12700">
            <a:solidFill>
              <a:schemeClr val="tx1"/>
            </a:solidFill>
            <a:round/>
            <a:headEnd type="none" w="sm" len="sm"/>
            <a:tailEnd type="none" w="sm" len="sm"/>
          </a:ln>
          <a:effectLst/>
        </p:spPr>
        <p:txBody>
          <a:bodyPr wrap="none" anchor="ctr"/>
          <a:lstStyle/>
          <a:p>
            <a:pPr>
              <a:defRPr/>
            </a:pPr>
            <a:endParaRPr lang="en-US"/>
          </a:p>
        </p:txBody>
      </p:sp>
      <p:sp>
        <p:nvSpPr>
          <p:cNvPr id="548877" name="Oval 13"/>
          <p:cNvSpPr>
            <a:spLocks noChangeArrowheads="1"/>
          </p:cNvSpPr>
          <p:nvPr/>
        </p:nvSpPr>
        <p:spPr bwMode="auto">
          <a:xfrm>
            <a:off x="2819400" y="3352800"/>
            <a:ext cx="228600" cy="228600"/>
          </a:xfrm>
          <a:prstGeom prst="ellipse">
            <a:avLst/>
          </a:prstGeom>
          <a:solidFill>
            <a:srgbClr val="008000"/>
          </a:solidFill>
          <a:ln w="12700">
            <a:solidFill>
              <a:schemeClr val="tx1"/>
            </a:solidFill>
            <a:round/>
            <a:headEnd type="none" w="sm" len="sm"/>
            <a:tailEnd type="none" w="sm" len="sm"/>
          </a:ln>
          <a:effectLst/>
        </p:spPr>
        <p:txBody>
          <a:bodyPr wrap="none" anchor="ctr"/>
          <a:lstStyle/>
          <a:p>
            <a:pPr>
              <a:defRPr/>
            </a:pPr>
            <a:endParaRPr lang="en-US"/>
          </a:p>
        </p:txBody>
      </p:sp>
      <p:sp>
        <p:nvSpPr>
          <p:cNvPr id="548878" name="Oval 14"/>
          <p:cNvSpPr>
            <a:spLocks noChangeArrowheads="1"/>
          </p:cNvSpPr>
          <p:nvPr/>
        </p:nvSpPr>
        <p:spPr bwMode="auto">
          <a:xfrm>
            <a:off x="3733800" y="1371600"/>
            <a:ext cx="228600" cy="228600"/>
          </a:xfrm>
          <a:prstGeom prst="ellipse">
            <a:avLst/>
          </a:prstGeom>
          <a:solidFill>
            <a:srgbClr val="FFFF00"/>
          </a:solidFill>
          <a:ln w="12700">
            <a:solidFill>
              <a:schemeClr val="tx1"/>
            </a:solidFill>
            <a:round/>
            <a:headEnd type="none" w="sm" len="sm"/>
            <a:tailEnd type="none" w="sm" len="sm"/>
          </a:ln>
          <a:effectLst/>
        </p:spPr>
        <p:txBody>
          <a:bodyPr wrap="none" anchor="ctr"/>
          <a:lstStyle/>
          <a:p>
            <a:pPr>
              <a:defRPr/>
            </a:pPr>
            <a:endParaRPr lang="en-US"/>
          </a:p>
        </p:txBody>
      </p:sp>
      <p:sp>
        <p:nvSpPr>
          <p:cNvPr id="548879" name="Oval 15"/>
          <p:cNvSpPr>
            <a:spLocks noChangeArrowheads="1"/>
          </p:cNvSpPr>
          <p:nvPr/>
        </p:nvSpPr>
        <p:spPr bwMode="auto">
          <a:xfrm>
            <a:off x="4114800" y="2209800"/>
            <a:ext cx="228600" cy="228600"/>
          </a:xfrm>
          <a:prstGeom prst="ellipse">
            <a:avLst/>
          </a:prstGeom>
          <a:solidFill>
            <a:srgbClr val="FFFF00"/>
          </a:solidFill>
          <a:ln w="12700">
            <a:solidFill>
              <a:schemeClr val="tx1"/>
            </a:solidFill>
            <a:round/>
            <a:headEnd type="none" w="sm" len="sm"/>
            <a:tailEnd type="none" w="sm" len="sm"/>
          </a:ln>
          <a:effectLst/>
        </p:spPr>
        <p:txBody>
          <a:bodyPr wrap="none" anchor="ctr"/>
          <a:lstStyle/>
          <a:p>
            <a:pPr>
              <a:defRPr/>
            </a:pPr>
            <a:endParaRPr lang="en-US"/>
          </a:p>
        </p:txBody>
      </p:sp>
      <p:sp>
        <p:nvSpPr>
          <p:cNvPr id="548880" name="Oval 16"/>
          <p:cNvSpPr>
            <a:spLocks noChangeArrowheads="1"/>
          </p:cNvSpPr>
          <p:nvPr/>
        </p:nvSpPr>
        <p:spPr bwMode="auto">
          <a:xfrm>
            <a:off x="3733800" y="2743200"/>
            <a:ext cx="228600" cy="228600"/>
          </a:xfrm>
          <a:prstGeom prst="ellipse">
            <a:avLst/>
          </a:prstGeom>
          <a:solidFill>
            <a:srgbClr val="008000"/>
          </a:solidFill>
          <a:ln w="12700">
            <a:solidFill>
              <a:schemeClr val="tx1"/>
            </a:solidFill>
            <a:round/>
            <a:headEnd type="none" w="sm" len="sm"/>
            <a:tailEnd type="none" w="sm" len="sm"/>
          </a:ln>
          <a:effectLst/>
        </p:spPr>
        <p:txBody>
          <a:bodyPr wrap="none" anchor="ctr"/>
          <a:lstStyle/>
          <a:p>
            <a:pPr>
              <a:defRPr/>
            </a:pPr>
            <a:endParaRPr lang="en-US"/>
          </a:p>
        </p:txBody>
      </p:sp>
      <p:sp>
        <p:nvSpPr>
          <p:cNvPr id="548881" name="Rectangle 17"/>
          <p:cNvSpPr>
            <a:spLocks noChangeArrowheads="1"/>
          </p:cNvSpPr>
          <p:nvPr/>
        </p:nvSpPr>
        <p:spPr bwMode="auto">
          <a:xfrm>
            <a:off x="228600" y="5105400"/>
            <a:ext cx="2133600" cy="76200"/>
          </a:xfrm>
          <a:prstGeom prst="rect">
            <a:avLst/>
          </a:prstGeom>
          <a:solidFill>
            <a:srgbClr val="FF0000"/>
          </a:solidFill>
          <a:ln w="12700">
            <a:solidFill>
              <a:schemeClr val="tx1"/>
            </a:solidFill>
            <a:miter lim="800000"/>
            <a:headEnd type="none" w="sm" len="sm"/>
            <a:tailEnd type="none" w="sm" len="sm"/>
          </a:ln>
          <a:effectLst/>
        </p:spPr>
        <p:txBody>
          <a:bodyPr wrap="none" anchor="ctr"/>
          <a:lstStyle/>
          <a:p>
            <a:pPr>
              <a:defRPr/>
            </a:pPr>
            <a:endParaRPr lang="en-US"/>
          </a:p>
        </p:txBody>
      </p:sp>
      <p:sp>
        <p:nvSpPr>
          <p:cNvPr id="52241" name="Text Box 18"/>
          <p:cNvSpPr txBox="1">
            <a:spLocks noChangeArrowheads="1"/>
          </p:cNvSpPr>
          <p:nvPr/>
        </p:nvSpPr>
        <p:spPr bwMode="auto">
          <a:xfrm>
            <a:off x="381000" y="5334000"/>
            <a:ext cx="1463675" cy="579438"/>
          </a:xfrm>
          <a:prstGeom prst="rect">
            <a:avLst/>
          </a:prstGeom>
          <a:noFill/>
          <a:ln w="12700">
            <a:noFill/>
            <a:miter lim="800000"/>
            <a:headEnd type="none" w="sm" len="sm"/>
            <a:tailEnd type="none" w="sm" len="sm"/>
          </a:ln>
        </p:spPr>
        <p:txBody>
          <a:bodyPr>
            <a:spAutoFit/>
          </a:bodyPr>
          <a:lstStyle/>
          <a:p>
            <a:r>
              <a:rPr lang="en-US">
                <a:solidFill>
                  <a:srgbClr val="003300"/>
                </a:solidFill>
                <a:effectLst/>
                <a:ea typeface="ＭＳ Ｐゴシック" pitchFamily="34" charset="-128"/>
              </a:rPr>
              <a:t>50 km</a:t>
            </a:r>
          </a:p>
        </p:txBody>
      </p:sp>
      <p:sp>
        <p:nvSpPr>
          <p:cNvPr id="548904" name="Rectangle 40"/>
          <p:cNvSpPr>
            <a:spLocks noChangeArrowheads="1"/>
          </p:cNvSpPr>
          <p:nvPr/>
        </p:nvSpPr>
        <p:spPr bwMode="auto">
          <a:xfrm>
            <a:off x="914400" y="-1143000"/>
            <a:ext cx="381000" cy="381000"/>
          </a:xfrm>
          <a:prstGeom prst="rect">
            <a:avLst/>
          </a:prstGeom>
          <a:noFill/>
          <a:ln w="12700">
            <a:solidFill>
              <a:srgbClr val="000000"/>
            </a:solidFill>
            <a:miter lim="800000"/>
            <a:headEnd type="none" w="sm" len="sm"/>
            <a:tailEnd type="none" w="sm" len="sm"/>
          </a:ln>
          <a:effectLst/>
        </p:spPr>
        <p:txBody>
          <a:bodyPr wrap="none" anchor="ctr"/>
          <a:lstStyle/>
          <a:p>
            <a:pPr>
              <a:defRPr/>
            </a:pPr>
            <a:endParaRPr lang="en-US"/>
          </a:p>
        </p:txBody>
      </p:sp>
      <p:sp>
        <p:nvSpPr>
          <p:cNvPr id="548915" name="Oval 51"/>
          <p:cNvSpPr>
            <a:spLocks noChangeArrowheads="1"/>
          </p:cNvSpPr>
          <p:nvPr/>
        </p:nvSpPr>
        <p:spPr bwMode="auto">
          <a:xfrm>
            <a:off x="1066800" y="2209800"/>
            <a:ext cx="228600" cy="228600"/>
          </a:xfrm>
          <a:prstGeom prst="ellipse">
            <a:avLst/>
          </a:prstGeom>
          <a:solidFill>
            <a:srgbClr val="FFFF00"/>
          </a:solidFill>
          <a:ln w="12700">
            <a:solidFill>
              <a:schemeClr val="tx1"/>
            </a:solidFill>
            <a:round/>
            <a:headEnd type="none" w="sm" len="sm"/>
            <a:tailEnd type="none" w="sm" len="sm"/>
          </a:ln>
          <a:effectLst/>
        </p:spPr>
        <p:txBody>
          <a:bodyPr wrap="none" anchor="ctr"/>
          <a:lstStyle/>
          <a:p>
            <a:pPr>
              <a:defRPr/>
            </a:pPr>
            <a:endParaRPr lang="en-US"/>
          </a:p>
        </p:txBody>
      </p:sp>
      <p:sp>
        <p:nvSpPr>
          <p:cNvPr id="37" name="Oval 15"/>
          <p:cNvSpPr>
            <a:spLocks noChangeArrowheads="1"/>
          </p:cNvSpPr>
          <p:nvPr/>
        </p:nvSpPr>
        <p:spPr bwMode="auto">
          <a:xfrm>
            <a:off x="4953000" y="0"/>
            <a:ext cx="228600" cy="228600"/>
          </a:xfrm>
          <a:prstGeom prst="ellipse">
            <a:avLst/>
          </a:prstGeom>
          <a:solidFill>
            <a:srgbClr val="FFC000"/>
          </a:solidFill>
          <a:ln w="12700">
            <a:solidFill>
              <a:schemeClr val="tx1"/>
            </a:solidFill>
            <a:round/>
            <a:headEnd type="none" w="sm" len="sm"/>
            <a:tailEnd type="none" w="sm" len="sm"/>
          </a:ln>
          <a:effectLst/>
        </p:spPr>
        <p:txBody>
          <a:bodyPr wrap="none" anchor="ctr"/>
          <a:lstStyle/>
          <a:p>
            <a:pPr>
              <a:defRPr/>
            </a:pPr>
            <a:endParaRPr lang="en-US"/>
          </a:p>
        </p:txBody>
      </p:sp>
      <p:sp>
        <p:nvSpPr>
          <p:cNvPr id="38" name="Oval 15"/>
          <p:cNvSpPr>
            <a:spLocks noChangeArrowheads="1"/>
          </p:cNvSpPr>
          <p:nvPr/>
        </p:nvSpPr>
        <p:spPr bwMode="auto">
          <a:xfrm>
            <a:off x="4267200" y="3276600"/>
            <a:ext cx="228600" cy="228600"/>
          </a:xfrm>
          <a:prstGeom prst="ellipse">
            <a:avLst/>
          </a:prstGeom>
          <a:solidFill>
            <a:srgbClr val="FFC000"/>
          </a:solidFill>
          <a:ln w="12700">
            <a:solidFill>
              <a:schemeClr val="tx1"/>
            </a:solidFill>
            <a:round/>
            <a:headEnd type="none" w="sm" len="sm"/>
            <a:tailEnd type="none" w="sm" len="sm"/>
          </a:ln>
          <a:effectLst/>
        </p:spPr>
        <p:txBody>
          <a:bodyPr wrap="none" anchor="ctr"/>
          <a:lstStyle/>
          <a:p>
            <a:pPr>
              <a:defRPr/>
            </a:pPr>
            <a:endParaRPr lang="en-US"/>
          </a:p>
        </p:txBody>
      </p:sp>
      <p:sp>
        <p:nvSpPr>
          <p:cNvPr id="39" name="Oval 15"/>
          <p:cNvSpPr>
            <a:spLocks noChangeArrowheads="1"/>
          </p:cNvSpPr>
          <p:nvPr/>
        </p:nvSpPr>
        <p:spPr bwMode="auto">
          <a:xfrm>
            <a:off x="2667000" y="1676400"/>
            <a:ext cx="228600" cy="228600"/>
          </a:xfrm>
          <a:prstGeom prst="ellipse">
            <a:avLst/>
          </a:prstGeom>
          <a:solidFill>
            <a:srgbClr val="FFC000"/>
          </a:solidFill>
          <a:ln w="12700">
            <a:solidFill>
              <a:schemeClr val="tx1"/>
            </a:solidFill>
            <a:round/>
            <a:headEnd type="none" w="sm" len="sm"/>
            <a:tailEnd type="none" w="sm" len="sm"/>
          </a:ln>
          <a:effectLst/>
        </p:spPr>
        <p:txBody>
          <a:bodyPr wrap="none" anchor="ctr"/>
          <a:lstStyle/>
          <a:p>
            <a:pPr>
              <a:defRPr/>
            </a:pPr>
            <a:endParaRPr lang="en-US"/>
          </a:p>
        </p:txBody>
      </p:sp>
      <p:sp>
        <p:nvSpPr>
          <p:cNvPr id="40" name="Oval 15"/>
          <p:cNvSpPr>
            <a:spLocks noChangeArrowheads="1"/>
          </p:cNvSpPr>
          <p:nvPr/>
        </p:nvSpPr>
        <p:spPr bwMode="auto">
          <a:xfrm>
            <a:off x="1981200" y="2209800"/>
            <a:ext cx="228600" cy="228600"/>
          </a:xfrm>
          <a:prstGeom prst="ellipse">
            <a:avLst/>
          </a:prstGeom>
          <a:solidFill>
            <a:srgbClr val="FFC000"/>
          </a:solidFill>
          <a:ln w="12700">
            <a:solidFill>
              <a:schemeClr val="tx1"/>
            </a:solidFill>
            <a:round/>
            <a:headEnd type="none" w="sm" len="sm"/>
            <a:tailEnd type="none" w="sm" len="sm"/>
          </a:ln>
          <a:effectLst/>
        </p:spPr>
        <p:txBody>
          <a:bodyPr wrap="none" anchor="ctr"/>
          <a:lstStyle/>
          <a:p>
            <a:pPr>
              <a:defRPr/>
            </a:pPr>
            <a:endParaRPr lang="en-US"/>
          </a:p>
        </p:txBody>
      </p:sp>
      <p:sp>
        <p:nvSpPr>
          <p:cNvPr id="41" name="Oval 15"/>
          <p:cNvSpPr>
            <a:spLocks noChangeArrowheads="1"/>
          </p:cNvSpPr>
          <p:nvPr/>
        </p:nvSpPr>
        <p:spPr bwMode="auto">
          <a:xfrm>
            <a:off x="5562600" y="3733800"/>
            <a:ext cx="228600" cy="228600"/>
          </a:xfrm>
          <a:prstGeom prst="ellipse">
            <a:avLst/>
          </a:prstGeom>
          <a:solidFill>
            <a:srgbClr val="FFC000"/>
          </a:solidFill>
          <a:ln w="12700">
            <a:solidFill>
              <a:schemeClr val="tx1"/>
            </a:solidFill>
            <a:round/>
            <a:headEnd type="none" w="sm" len="sm"/>
            <a:tailEnd type="none" w="sm" len="sm"/>
          </a:ln>
          <a:effectLst/>
        </p:spPr>
        <p:txBody>
          <a:bodyPr wrap="none" anchor="ctr"/>
          <a:lstStyle/>
          <a:p>
            <a:pPr>
              <a:defRPr/>
            </a:pPr>
            <a:endParaRPr lang="en-US"/>
          </a:p>
        </p:txBody>
      </p:sp>
      <p:sp>
        <p:nvSpPr>
          <p:cNvPr id="42" name="Oval 7"/>
          <p:cNvSpPr>
            <a:spLocks noChangeArrowheads="1"/>
          </p:cNvSpPr>
          <p:nvPr/>
        </p:nvSpPr>
        <p:spPr bwMode="auto">
          <a:xfrm>
            <a:off x="7620000" y="2514600"/>
            <a:ext cx="228600" cy="228600"/>
          </a:xfrm>
          <a:prstGeom prst="ellipse">
            <a:avLst/>
          </a:prstGeom>
          <a:solidFill>
            <a:schemeClr val="accent1"/>
          </a:solidFill>
          <a:ln w="12700">
            <a:solidFill>
              <a:schemeClr val="tx1"/>
            </a:solidFill>
            <a:round/>
            <a:headEnd type="none" w="sm" len="sm"/>
            <a:tailEnd type="none" w="sm" len="sm"/>
          </a:ln>
          <a:effectLst/>
        </p:spPr>
        <p:txBody>
          <a:bodyPr wrap="none" anchor="ctr"/>
          <a:lstStyle/>
          <a:p>
            <a:pPr>
              <a:defRPr/>
            </a:pPr>
            <a:endParaRPr lang="en-US"/>
          </a:p>
        </p:txBody>
      </p:sp>
      <p:sp>
        <p:nvSpPr>
          <p:cNvPr id="43" name="TextBox 42"/>
          <p:cNvSpPr txBox="1"/>
          <p:nvPr/>
        </p:nvSpPr>
        <p:spPr>
          <a:xfrm>
            <a:off x="2286000" y="5257800"/>
            <a:ext cx="5429692" cy="1077218"/>
          </a:xfrm>
          <a:prstGeom prst="rect">
            <a:avLst/>
          </a:prstGeom>
          <a:noFill/>
        </p:spPr>
        <p:txBody>
          <a:bodyPr wrap="none" rtlCol="0">
            <a:spAutoFit/>
          </a:bodyPr>
          <a:lstStyle/>
          <a:p>
            <a:pPr algn="ctr"/>
            <a:r>
              <a:rPr lang="en-US" dirty="0" smtClean="0">
                <a:solidFill>
                  <a:srgbClr val="00867A"/>
                </a:solidFill>
              </a:rPr>
              <a:t>Continuous GPS stations </a:t>
            </a:r>
          </a:p>
          <a:p>
            <a:pPr algn="ctr"/>
            <a:r>
              <a:rPr lang="en-US" dirty="0" smtClean="0">
                <a:solidFill>
                  <a:srgbClr val="00867A"/>
                </a:solidFill>
              </a:rPr>
              <a:t>in and around Nicoya </a:t>
            </a:r>
            <a:r>
              <a:rPr lang="en-US" dirty="0" err="1" smtClean="0">
                <a:solidFill>
                  <a:srgbClr val="00867A"/>
                </a:solidFill>
              </a:rPr>
              <a:t>península</a:t>
            </a:r>
            <a:endParaRPr lang="en-US" dirty="0">
              <a:solidFill>
                <a:srgbClr val="00867A"/>
              </a:solidFill>
            </a:endParaRPr>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1033463" y="757238"/>
            <a:ext cx="7077075" cy="5343525"/>
          </a:xfrm>
          <a:prstGeom prst="rect">
            <a:avLst/>
          </a:prstGeom>
          <a:noFill/>
          <a:ln w="9525">
            <a:noFill/>
            <a:miter lim="800000"/>
            <a:headEnd/>
            <a:tailEnd/>
          </a:ln>
        </p:spPr>
      </p:pic>
      <p:sp>
        <p:nvSpPr>
          <p:cNvPr id="13" name="Oval 12"/>
          <p:cNvSpPr/>
          <p:nvPr/>
        </p:nvSpPr>
        <p:spPr bwMode="auto">
          <a:xfrm>
            <a:off x="5796136" y="4869160"/>
            <a:ext cx="152400" cy="152400"/>
          </a:xfrm>
          <a:prstGeom prst="ellipse">
            <a:avLst/>
          </a:prstGeom>
          <a:solidFill>
            <a:schemeClr val="bg2"/>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10" name="Oval 9"/>
          <p:cNvSpPr/>
          <p:nvPr/>
        </p:nvSpPr>
        <p:spPr bwMode="auto">
          <a:xfrm>
            <a:off x="3810000" y="4114800"/>
            <a:ext cx="152400" cy="152400"/>
          </a:xfrm>
          <a:prstGeom prst="ellipse">
            <a:avLst/>
          </a:prstGeom>
          <a:solidFill>
            <a:schemeClr val="bg2"/>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11" name="Oval 10"/>
          <p:cNvSpPr/>
          <p:nvPr/>
        </p:nvSpPr>
        <p:spPr bwMode="auto">
          <a:xfrm>
            <a:off x="2667000" y="2667000"/>
            <a:ext cx="152400" cy="152400"/>
          </a:xfrm>
          <a:prstGeom prst="ellipse">
            <a:avLst/>
          </a:prstGeom>
          <a:solidFill>
            <a:schemeClr val="bg2"/>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12" name="Oval 11"/>
          <p:cNvSpPr/>
          <p:nvPr/>
        </p:nvSpPr>
        <p:spPr bwMode="auto">
          <a:xfrm>
            <a:off x="2895600" y="762000"/>
            <a:ext cx="152400" cy="152400"/>
          </a:xfrm>
          <a:prstGeom prst="ellipse">
            <a:avLst/>
          </a:prstGeom>
          <a:solidFill>
            <a:schemeClr val="bg2"/>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9" name="TextBox 8"/>
          <p:cNvSpPr txBox="1"/>
          <p:nvPr/>
        </p:nvSpPr>
        <p:spPr>
          <a:xfrm>
            <a:off x="609600" y="152400"/>
            <a:ext cx="7890750" cy="646331"/>
          </a:xfrm>
          <a:prstGeom prst="rect">
            <a:avLst/>
          </a:prstGeom>
          <a:noFill/>
        </p:spPr>
        <p:txBody>
          <a:bodyPr wrap="none" rtlCol="0">
            <a:spAutoFit/>
          </a:bodyPr>
          <a:lstStyle/>
          <a:p>
            <a:r>
              <a:rPr lang="en-US" sz="3600" b="1" dirty="0" smtClean="0">
                <a:solidFill>
                  <a:srgbClr val="C00000"/>
                </a:solidFill>
                <a:latin typeface="Americana BT" pitchFamily="18" charset="0"/>
              </a:rPr>
              <a:t>THE NICOYA SEISMIC NETWORK</a:t>
            </a:r>
            <a:endParaRPr lang="en-US" sz="3600" b="1" dirty="0">
              <a:solidFill>
                <a:srgbClr val="C00000"/>
              </a:solidFill>
              <a:latin typeface="Americana BT" pitchFamily="18" charset="0"/>
            </a:endParaRPr>
          </a:p>
        </p:txBody>
      </p:sp>
      <p:pic>
        <p:nvPicPr>
          <p:cNvPr id="6" name="Picture 5" descr="CA-array.jpg"/>
          <p:cNvPicPr>
            <a:picLocks noChangeAspect="1"/>
          </p:cNvPicPr>
          <p:nvPr/>
        </p:nvPicPr>
        <p:blipFill>
          <a:blip r:embed="rId3" cstate="print"/>
          <a:stretch>
            <a:fillRect/>
          </a:stretch>
        </p:blipFill>
        <p:spPr>
          <a:xfrm>
            <a:off x="899592" y="0"/>
            <a:ext cx="7691917" cy="6227218"/>
          </a:xfrm>
          <a:prstGeom prst="rect">
            <a:avLst/>
          </a:prstGeom>
        </p:spPr>
      </p:pic>
      <p:pic>
        <p:nvPicPr>
          <p:cNvPr id="7" name="Picture 6" descr="GU-array.jpg"/>
          <p:cNvPicPr>
            <a:picLocks noChangeAspect="1"/>
          </p:cNvPicPr>
          <p:nvPr/>
        </p:nvPicPr>
        <p:blipFill>
          <a:blip r:embed="rId4" cstate="print"/>
          <a:stretch>
            <a:fillRect/>
          </a:stretch>
        </p:blipFill>
        <p:spPr>
          <a:xfrm>
            <a:off x="467544" y="0"/>
            <a:ext cx="7798130" cy="6858000"/>
          </a:xfrm>
          <a:prstGeom prst="rect">
            <a:avLst/>
          </a:prstGeom>
        </p:spPr>
      </p:pic>
      <p:pic>
        <p:nvPicPr>
          <p:cNvPr id="8" name="Picture 7" descr="ELVI-array.jpg"/>
          <p:cNvPicPr>
            <a:picLocks noChangeAspect="1"/>
          </p:cNvPicPr>
          <p:nvPr/>
        </p:nvPicPr>
        <p:blipFill>
          <a:blip r:embed="rId5" cstate="print"/>
          <a:stretch>
            <a:fillRect/>
          </a:stretch>
        </p:blipFill>
        <p:spPr>
          <a:xfrm>
            <a:off x="539552" y="0"/>
            <a:ext cx="7798130" cy="68580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linds(horizontal)">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xit" presetSubtype="4" fill="hold" nodeType="clickEffect">
                                  <p:stCondLst>
                                    <p:cond delay="0"/>
                                  </p:stCondLst>
                                  <p:childTnLst>
                                    <p:anim calcmode="lin" valueType="num">
                                      <p:cBhvr additive="base">
                                        <p:cTn id="17" dur="500"/>
                                        <p:tgtEl>
                                          <p:spTgt spid="6"/>
                                        </p:tgtEl>
                                        <p:attrNameLst>
                                          <p:attrName>ppt_x</p:attrName>
                                        </p:attrNameLst>
                                      </p:cBhvr>
                                      <p:tavLst>
                                        <p:tav tm="0">
                                          <p:val>
                                            <p:strVal val="ppt_x"/>
                                          </p:val>
                                        </p:tav>
                                        <p:tav tm="100000">
                                          <p:val>
                                            <p:strVal val="ppt_x"/>
                                          </p:val>
                                        </p:tav>
                                      </p:tavLst>
                                    </p:anim>
                                    <p:anim calcmode="lin" valueType="num">
                                      <p:cBhvr additive="base">
                                        <p:cTn id="18" dur="500"/>
                                        <p:tgtEl>
                                          <p:spTgt spid="6"/>
                                        </p:tgtEl>
                                        <p:attrNameLst>
                                          <p:attrName>ppt_y</p:attrName>
                                        </p:attrNameLst>
                                      </p:cBhvr>
                                      <p:tavLst>
                                        <p:tav tm="0">
                                          <p:val>
                                            <p:strVal val="ppt_y"/>
                                          </p:val>
                                        </p:tav>
                                        <p:tav tm="100000">
                                          <p:val>
                                            <p:strVal val="1+ppt_h/2"/>
                                          </p:val>
                                        </p:tav>
                                      </p:tavLst>
                                    </p:anim>
                                    <p:set>
                                      <p:cBhvr>
                                        <p:cTn id="19" dur="1" fill="hold">
                                          <p:stCondLst>
                                            <p:cond delay="499"/>
                                          </p:stCondLst>
                                        </p:cTn>
                                        <p:tgtEl>
                                          <p:spTgt spid="6"/>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ppt_x"/>
                                          </p:val>
                                        </p:tav>
                                        <p:tav tm="100000">
                                          <p:val>
                                            <p:strVal val="#ppt_x"/>
                                          </p:val>
                                        </p:tav>
                                      </p:tavLst>
                                    </p:anim>
                                    <p:anim calcmode="lin" valueType="num">
                                      <p:cBhvr additive="base">
                                        <p:cTn id="2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xit" presetSubtype="4" fill="hold" nodeType="clickEffect">
                                  <p:stCondLst>
                                    <p:cond delay="0"/>
                                  </p:stCondLst>
                                  <p:childTnLst>
                                    <p:anim calcmode="lin" valueType="num">
                                      <p:cBhvr additive="base">
                                        <p:cTn id="29" dur="500"/>
                                        <p:tgtEl>
                                          <p:spTgt spid="7"/>
                                        </p:tgtEl>
                                        <p:attrNameLst>
                                          <p:attrName>ppt_x</p:attrName>
                                        </p:attrNameLst>
                                      </p:cBhvr>
                                      <p:tavLst>
                                        <p:tav tm="0">
                                          <p:val>
                                            <p:strVal val="ppt_x"/>
                                          </p:val>
                                        </p:tav>
                                        <p:tav tm="100000">
                                          <p:val>
                                            <p:strVal val="ppt_x"/>
                                          </p:val>
                                        </p:tav>
                                      </p:tavLst>
                                    </p:anim>
                                    <p:anim calcmode="lin" valueType="num">
                                      <p:cBhvr additive="base">
                                        <p:cTn id="30" dur="500"/>
                                        <p:tgtEl>
                                          <p:spTgt spid="7"/>
                                        </p:tgtEl>
                                        <p:attrNameLst>
                                          <p:attrName>ppt_y</p:attrName>
                                        </p:attrNameLst>
                                      </p:cBhvr>
                                      <p:tavLst>
                                        <p:tav tm="0">
                                          <p:val>
                                            <p:strVal val="ppt_y"/>
                                          </p:val>
                                        </p:tav>
                                        <p:tav tm="100000">
                                          <p:val>
                                            <p:strVal val="1+ppt_h/2"/>
                                          </p:val>
                                        </p:tav>
                                      </p:tavLst>
                                    </p:anim>
                                    <p:set>
                                      <p:cBhvr>
                                        <p:cTn id="31" dur="1" fill="hold">
                                          <p:stCondLst>
                                            <p:cond delay="499"/>
                                          </p:stCondLst>
                                        </p:cTn>
                                        <p:tgtEl>
                                          <p:spTgt spid="7"/>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additive="base">
                                        <p:cTn id="36" dur="500" fill="hold"/>
                                        <p:tgtEl>
                                          <p:spTgt spid="8"/>
                                        </p:tgtEl>
                                        <p:attrNameLst>
                                          <p:attrName>ppt_x</p:attrName>
                                        </p:attrNameLst>
                                      </p:cBhvr>
                                      <p:tavLst>
                                        <p:tav tm="0">
                                          <p:val>
                                            <p:strVal val="#ppt_x"/>
                                          </p:val>
                                        </p:tav>
                                        <p:tav tm="100000">
                                          <p:val>
                                            <p:strVal val="#ppt_x"/>
                                          </p:val>
                                        </p:tav>
                                      </p:tavLst>
                                    </p:anim>
                                    <p:anim calcmode="lin" valueType="num">
                                      <p:cBhvr additive="base">
                                        <p:cTn id="3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xit" presetSubtype="4" fill="hold" nodeType="clickEffect">
                                  <p:stCondLst>
                                    <p:cond delay="0"/>
                                  </p:stCondLst>
                                  <p:childTnLst>
                                    <p:anim calcmode="lin" valueType="num">
                                      <p:cBhvr additive="base">
                                        <p:cTn id="41" dur="500"/>
                                        <p:tgtEl>
                                          <p:spTgt spid="8"/>
                                        </p:tgtEl>
                                        <p:attrNameLst>
                                          <p:attrName>ppt_x</p:attrName>
                                        </p:attrNameLst>
                                      </p:cBhvr>
                                      <p:tavLst>
                                        <p:tav tm="0">
                                          <p:val>
                                            <p:strVal val="ppt_x"/>
                                          </p:val>
                                        </p:tav>
                                        <p:tav tm="100000">
                                          <p:val>
                                            <p:strVal val="ppt_x"/>
                                          </p:val>
                                        </p:tav>
                                      </p:tavLst>
                                    </p:anim>
                                    <p:anim calcmode="lin" valueType="num">
                                      <p:cBhvr additive="base">
                                        <p:cTn id="42" dur="500"/>
                                        <p:tgtEl>
                                          <p:spTgt spid="8"/>
                                        </p:tgtEl>
                                        <p:attrNameLst>
                                          <p:attrName>ppt_y</p:attrName>
                                        </p:attrNameLst>
                                      </p:cBhvr>
                                      <p:tavLst>
                                        <p:tav tm="0">
                                          <p:val>
                                            <p:strVal val="ppt_y"/>
                                          </p:val>
                                        </p:tav>
                                        <p:tav tm="100000">
                                          <p:val>
                                            <p:strVal val="1+ppt_h/2"/>
                                          </p:val>
                                        </p:tav>
                                      </p:tavLst>
                                    </p:anim>
                                    <p:set>
                                      <p:cBhvr>
                                        <p:cTn id="43"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descr="ELVI volcanos 3"/>
          <p:cNvPicPr>
            <a:picLocks noChangeAspect="1" noChangeArrowheads="1"/>
          </p:cNvPicPr>
          <p:nvPr/>
        </p:nvPicPr>
        <p:blipFill>
          <a:blip r:embed="rId3" cstate="print"/>
          <a:srcRect/>
          <a:stretch>
            <a:fillRect/>
          </a:stretch>
        </p:blipFill>
        <p:spPr bwMode="auto">
          <a:xfrm>
            <a:off x="0" y="-1588"/>
            <a:ext cx="9144000" cy="6859588"/>
          </a:xfrm>
          <a:prstGeom prst="rect">
            <a:avLst/>
          </a:prstGeom>
          <a:noFill/>
          <a:ln w="9525">
            <a:noFill/>
            <a:miter lim="800000"/>
            <a:headEnd/>
            <a:tailEnd/>
          </a:ln>
        </p:spPr>
      </p:pic>
      <p:sp>
        <p:nvSpPr>
          <p:cNvPr id="71683" name="Rectangle 3"/>
          <p:cNvSpPr>
            <a:spLocks noGrp="1" noChangeArrowheads="1"/>
          </p:cNvSpPr>
          <p:nvPr>
            <p:ph type="title"/>
          </p:nvPr>
        </p:nvSpPr>
        <p:spPr>
          <a:xfrm>
            <a:off x="228600" y="76200"/>
            <a:ext cx="8839200" cy="1143000"/>
          </a:xfrm>
          <a:solidFill>
            <a:schemeClr val="bg1"/>
          </a:solidFill>
        </p:spPr>
        <p:txBody>
          <a:bodyPr/>
          <a:lstStyle/>
          <a:p>
            <a:r>
              <a:rPr lang="en-US" smtClean="0">
                <a:latin typeface="Times New Roman" pitchFamily="18" charset="0"/>
              </a:rPr>
              <a:t>Transient Found!!</a:t>
            </a:r>
          </a:p>
        </p:txBody>
      </p:sp>
      <p:sp>
        <p:nvSpPr>
          <p:cNvPr id="623620" name="Rectangle 4"/>
          <p:cNvSpPr>
            <a:spLocks noGrp="1" noChangeArrowheads="1"/>
          </p:cNvSpPr>
          <p:nvPr>
            <p:ph type="body" sz="half" idx="2"/>
          </p:nvPr>
        </p:nvSpPr>
        <p:spPr>
          <a:xfrm>
            <a:off x="4876800" y="1295400"/>
            <a:ext cx="4191000" cy="2286000"/>
          </a:xfrm>
          <a:solidFill>
            <a:schemeClr val="bg1"/>
          </a:solidFill>
        </p:spPr>
        <p:txBody>
          <a:bodyPr>
            <a:normAutofit fontScale="92500"/>
          </a:bodyPr>
          <a:lstStyle/>
          <a:p>
            <a:pPr>
              <a:lnSpc>
                <a:spcPct val="90000"/>
              </a:lnSpc>
              <a:defRPr/>
            </a:pPr>
            <a:r>
              <a:rPr lang="en-US" sz="2800" smtClean="0"/>
              <a:t>Baseline to MANA</a:t>
            </a:r>
          </a:p>
          <a:p>
            <a:pPr>
              <a:lnSpc>
                <a:spcPct val="90000"/>
              </a:lnSpc>
              <a:defRPr/>
            </a:pPr>
            <a:r>
              <a:rPr lang="en-US" sz="2800" smtClean="0"/>
              <a:t>12 stations recording</a:t>
            </a:r>
          </a:p>
          <a:p>
            <a:pPr>
              <a:lnSpc>
                <a:spcPct val="90000"/>
              </a:lnSpc>
              <a:defRPr/>
            </a:pPr>
            <a:r>
              <a:rPr lang="en-US" sz="2800" smtClean="0"/>
              <a:t>Seen in 3 of 4 stations processed for this time period thus far</a:t>
            </a:r>
          </a:p>
          <a:p>
            <a:pPr lvl="1">
              <a:lnSpc>
                <a:spcPct val="90000"/>
              </a:lnSpc>
              <a:defRPr/>
            </a:pPr>
            <a:endParaRPr lang="en-US" sz="2400" smtClean="0"/>
          </a:p>
        </p:txBody>
      </p:sp>
      <p:pic>
        <p:nvPicPr>
          <p:cNvPr id="71685" name="Picture 5" descr="MANAGRZA_yzoom"/>
          <p:cNvPicPr>
            <a:picLocks noGrp="1" noChangeAspect="1" noChangeArrowheads="1"/>
          </p:cNvPicPr>
          <p:nvPr>
            <p:ph sz="half" idx="1"/>
          </p:nvPr>
        </p:nvPicPr>
        <p:blipFill>
          <a:blip r:embed="rId4" cstate="print"/>
          <a:srcRect/>
          <a:stretch>
            <a:fillRect/>
          </a:stretch>
        </p:blipFill>
        <p:spPr>
          <a:xfrm>
            <a:off x="228600" y="1295400"/>
            <a:ext cx="4419600" cy="5562600"/>
          </a:xfrm>
          <a:noFill/>
        </p:spPr>
      </p:pic>
      <p:sp>
        <p:nvSpPr>
          <p:cNvPr id="623622" name="Oval 6"/>
          <p:cNvSpPr>
            <a:spLocks noChangeArrowheads="1"/>
          </p:cNvSpPr>
          <p:nvPr/>
        </p:nvSpPr>
        <p:spPr bwMode="auto">
          <a:xfrm>
            <a:off x="2362200" y="1752600"/>
            <a:ext cx="1600200" cy="4876800"/>
          </a:xfrm>
          <a:prstGeom prst="ellipse">
            <a:avLst/>
          </a:prstGeom>
          <a:noFill/>
          <a:ln w="28575">
            <a:solidFill>
              <a:srgbClr val="FF0000"/>
            </a:solidFill>
            <a:round/>
            <a:headEnd/>
            <a:tailEnd/>
          </a:ln>
          <a:effectLst/>
        </p:spPr>
        <p:txBody>
          <a:bodyPr wrap="none" anchor="ctr"/>
          <a:lstStyle/>
          <a:p>
            <a:pPr>
              <a:defRPr/>
            </a:pPr>
            <a:endParaRPr lang="en-US"/>
          </a:p>
        </p:txBody>
      </p:sp>
      <p:pic>
        <p:nvPicPr>
          <p:cNvPr id="71687" name="Picture 7" descr="transient effected map"/>
          <p:cNvPicPr>
            <a:picLocks noChangeAspect="1" noChangeArrowheads="1"/>
          </p:cNvPicPr>
          <p:nvPr/>
        </p:nvPicPr>
        <p:blipFill>
          <a:blip r:embed="rId5" cstate="print"/>
          <a:srcRect/>
          <a:stretch>
            <a:fillRect/>
          </a:stretch>
        </p:blipFill>
        <p:spPr bwMode="auto">
          <a:xfrm>
            <a:off x="4876800" y="3619500"/>
            <a:ext cx="4191000" cy="3140075"/>
          </a:xfrm>
          <a:prstGeom prst="rect">
            <a:avLst/>
          </a:prstGeom>
          <a:noFill/>
          <a:ln w="9525">
            <a:noFill/>
            <a:miter lim="800000"/>
            <a:headEnd/>
            <a:tailEnd/>
          </a:ln>
        </p:spPr>
      </p:pic>
    </p:spTree>
  </p:cSld>
  <p:clrMapOvr>
    <a:masterClrMapping/>
  </p:clrMapOvr>
  <p:transition spd="med">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623622"/>
                                        </p:tgtEl>
                                        <p:attrNameLst>
                                          <p:attrName>style.visibility</p:attrName>
                                        </p:attrNameLst>
                                      </p:cBhvr>
                                      <p:to>
                                        <p:strVal val="visible"/>
                                      </p:to>
                                    </p:set>
                                    <p:anim calcmode="lin" valueType="num">
                                      <p:cBhvr>
                                        <p:cTn id="7" dur="1000" fill="hold"/>
                                        <p:tgtEl>
                                          <p:spTgt spid="623622"/>
                                        </p:tgtEl>
                                        <p:attrNameLst>
                                          <p:attrName>ppt_w</p:attrName>
                                        </p:attrNameLst>
                                      </p:cBhvr>
                                      <p:tavLst>
                                        <p:tav tm="0">
                                          <p:val>
                                            <p:strVal val="#ppt_w*0.70"/>
                                          </p:val>
                                        </p:tav>
                                        <p:tav tm="100000">
                                          <p:val>
                                            <p:strVal val="#ppt_w"/>
                                          </p:val>
                                        </p:tav>
                                      </p:tavLst>
                                    </p:anim>
                                    <p:anim calcmode="lin" valueType="num">
                                      <p:cBhvr>
                                        <p:cTn id="8" dur="1000" fill="hold"/>
                                        <p:tgtEl>
                                          <p:spTgt spid="623622"/>
                                        </p:tgtEl>
                                        <p:attrNameLst>
                                          <p:attrName>ppt_h</p:attrName>
                                        </p:attrNameLst>
                                      </p:cBhvr>
                                      <p:tavLst>
                                        <p:tav tm="0">
                                          <p:val>
                                            <p:strVal val="#ppt_h"/>
                                          </p:val>
                                        </p:tav>
                                        <p:tav tm="100000">
                                          <p:val>
                                            <p:strVal val="#ppt_h"/>
                                          </p:val>
                                        </p:tav>
                                      </p:tavLst>
                                    </p:anim>
                                    <p:animEffect transition="in" filter="fade">
                                      <p:cBhvr>
                                        <p:cTn id="9" dur="1000"/>
                                        <p:tgtEl>
                                          <p:spTgt spid="6236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362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p:cNvSpPr>
          <p:nvPr>
            <p:ph type="title"/>
          </p:nvPr>
        </p:nvSpPr>
        <p:spPr>
          <a:xfrm>
            <a:off x="228600" y="5562600"/>
            <a:ext cx="7772400" cy="1143000"/>
          </a:xfrm>
        </p:spPr>
        <p:txBody>
          <a:bodyPr>
            <a:normAutofit fontScale="90000"/>
          </a:bodyPr>
          <a:lstStyle/>
          <a:p>
            <a:pPr algn="l"/>
            <a:r>
              <a:rPr lang="en-US" sz="2400" smtClean="0">
                <a:solidFill>
                  <a:srgbClr val="003300"/>
                </a:solidFill>
              </a:rPr>
              <a:t>Minutes of tremor recorded by the Nicoya Seismic Network for 2007 time correlated with the North Component of GPS station GRZA</a:t>
            </a:r>
          </a:p>
        </p:txBody>
      </p:sp>
      <p:sp>
        <p:nvSpPr>
          <p:cNvPr id="3" name="Content Placeholder 2"/>
          <p:cNvSpPr>
            <a:spLocks noGrp="1"/>
          </p:cNvSpPr>
          <p:nvPr>
            <p:ph sz="half" idx="1"/>
          </p:nvPr>
        </p:nvSpPr>
        <p:spPr/>
        <p:txBody>
          <a:bodyPr/>
          <a:lstStyle/>
          <a:p>
            <a:pPr>
              <a:buFont typeface="Monotype Sorts" pitchFamily="2" charset="2"/>
              <a:buNone/>
              <a:defRPr/>
            </a:pPr>
            <a:endParaRPr lang="en-US" dirty="0"/>
          </a:p>
        </p:txBody>
      </p:sp>
      <p:sp>
        <p:nvSpPr>
          <p:cNvPr id="5" name="Content Placeholder 4"/>
          <p:cNvSpPr>
            <a:spLocks noGrp="1"/>
          </p:cNvSpPr>
          <p:nvPr>
            <p:ph sz="quarter" idx="3"/>
          </p:nvPr>
        </p:nvSpPr>
        <p:spPr/>
        <p:txBody>
          <a:bodyPr/>
          <a:lstStyle/>
          <a:p>
            <a:pPr>
              <a:defRPr/>
            </a:pPr>
            <a:endParaRPr lang="en-US" dirty="0"/>
          </a:p>
        </p:txBody>
      </p:sp>
      <p:pic>
        <p:nvPicPr>
          <p:cNvPr id="72709" name="Picture 2"/>
          <p:cNvPicPr>
            <a:picLocks noGrp="1" noChangeAspect="1" noChangeArrowheads="1"/>
          </p:cNvPicPr>
          <p:nvPr>
            <p:ph sz="quarter" idx="2"/>
          </p:nvPr>
        </p:nvPicPr>
        <p:blipFill>
          <a:blip r:embed="rId3" cstate="print"/>
          <a:srcRect/>
          <a:stretch>
            <a:fillRect/>
          </a:stretch>
        </p:blipFill>
        <p:spPr>
          <a:xfrm>
            <a:off x="1371600" y="0"/>
            <a:ext cx="6035675" cy="5527675"/>
          </a:xfrm>
        </p:spPr>
      </p:pic>
      <p:sp>
        <p:nvSpPr>
          <p:cNvPr id="7" name="Rectangle 6"/>
          <p:cNvSpPr/>
          <p:nvPr/>
        </p:nvSpPr>
        <p:spPr>
          <a:xfrm>
            <a:off x="5562600" y="6457950"/>
            <a:ext cx="4572000" cy="400050"/>
          </a:xfrm>
          <a:prstGeom prst="rect">
            <a:avLst/>
          </a:prstGeom>
        </p:spPr>
        <p:txBody>
          <a:bodyPr>
            <a:spAutoFit/>
          </a:bodyPr>
          <a:lstStyle/>
          <a:p>
            <a:pPr>
              <a:defRPr/>
            </a:pPr>
            <a:r>
              <a:rPr lang="en-US" sz="2000" b="1" dirty="0">
                <a:solidFill>
                  <a:srgbClr val="FF0000"/>
                </a:solidFill>
              </a:rPr>
              <a:t>Kim </a:t>
            </a:r>
            <a:r>
              <a:rPr lang="en-US" sz="2000" b="1" dirty="0" err="1">
                <a:solidFill>
                  <a:srgbClr val="FF0000"/>
                </a:solidFill>
              </a:rPr>
              <a:t>Psencik</a:t>
            </a:r>
            <a:r>
              <a:rPr lang="en-US" sz="2000" b="1" dirty="0">
                <a:solidFill>
                  <a:srgbClr val="FF0000"/>
                </a:solidFill>
              </a:rPr>
              <a:t> (UM)(AGU2008)</a:t>
            </a:r>
            <a:endParaRPr lang="en-US" sz="2000" dirty="0">
              <a:solidFill>
                <a:srgbClr val="FF0000"/>
              </a:solidFill>
            </a:endParaRPr>
          </a:p>
        </p:txBody>
      </p:sp>
    </p:spTree>
  </p:cSld>
  <p:clrMapOvr>
    <a:masterClrMapping/>
  </p:clrMapOvr>
  <p:transition spd="med">
    <p:pull dir="d"/>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
          <p:cNvSpPr>
            <a:spLocks noGrp="1"/>
          </p:cNvSpPr>
          <p:nvPr>
            <p:ph type="title"/>
          </p:nvPr>
        </p:nvSpPr>
        <p:spPr>
          <a:xfrm>
            <a:off x="381000" y="5715000"/>
            <a:ext cx="7772400" cy="1143000"/>
          </a:xfrm>
        </p:spPr>
        <p:txBody>
          <a:bodyPr>
            <a:normAutofit fontScale="90000"/>
          </a:bodyPr>
          <a:lstStyle/>
          <a:p>
            <a:pPr algn="l"/>
            <a:r>
              <a:rPr lang="en-US" sz="3200" b="1" smtClean="0">
                <a:solidFill>
                  <a:schemeClr val="bg2"/>
                </a:solidFill>
              </a:rPr>
              <a:t>Inversion results:</a:t>
            </a:r>
            <a:br>
              <a:rPr lang="en-US" sz="3200" b="1" smtClean="0">
                <a:solidFill>
                  <a:schemeClr val="bg2"/>
                </a:solidFill>
              </a:rPr>
            </a:br>
            <a:r>
              <a:rPr lang="en-US" sz="3200" smtClean="0">
                <a:solidFill>
                  <a:schemeClr val="bg2"/>
                </a:solidFill>
              </a:rPr>
              <a:t>Max Slip on the fault plane: ~10 cm</a:t>
            </a:r>
            <a:br>
              <a:rPr lang="en-US" sz="3200" smtClean="0">
                <a:solidFill>
                  <a:schemeClr val="bg2"/>
                </a:solidFill>
              </a:rPr>
            </a:br>
            <a:r>
              <a:rPr lang="en-US" sz="3200" smtClean="0">
                <a:solidFill>
                  <a:schemeClr val="bg2"/>
                </a:solidFill>
              </a:rPr>
              <a:t>Depth of Max slip: ~27 km</a:t>
            </a:r>
            <a:br>
              <a:rPr lang="en-US" sz="3200" smtClean="0">
                <a:solidFill>
                  <a:schemeClr val="bg2"/>
                </a:solidFill>
              </a:rPr>
            </a:br>
            <a:endParaRPr lang="en-US" sz="3200" smtClean="0">
              <a:solidFill>
                <a:schemeClr val="bg2"/>
              </a:solidFill>
            </a:endParaRPr>
          </a:p>
        </p:txBody>
      </p:sp>
      <p:sp>
        <p:nvSpPr>
          <p:cNvPr id="4" name="Content Placeholder 3"/>
          <p:cNvSpPr>
            <a:spLocks noGrp="1"/>
          </p:cNvSpPr>
          <p:nvPr>
            <p:ph sz="quarter" idx="2"/>
          </p:nvPr>
        </p:nvSpPr>
        <p:spPr/>
        <p:txBody>
          <a:bodyPr/>
          <a:lstStyle/>
          <a:p>
            <a:pPr>
              <a:defRPr/>
            </a:pPr>
            <a:endParaRPr lang="en-US" dirty="0"/>
          </a:p>
        </p:txBody>
      </p:sp>
      <p:sp>
        <p:nvSpPr>
          <p:cNvPr id="5" name="Content Placeholder 4"/>
          <p:cNvSpPr>
            <a:spLocks noGrp="1"/>
          </p:cNvSpPr>
          <p:nvPr>
            <p:ph sz="quarter" idx="3"/>
          </p:nvPr>
        </p:nvSpPr>
        <p:spPr/>
        <p:txBody>
          <a:bodyPr/>
          <a:lstStyle/>
          <a:p>
            <a:pPr>
              <a:defRPr/>
            </a:pPr>
            <a:endParaRPr lang="en-US" dirty="0"/>
          </a:p>
        </p:txBody>
      </p:sp>
      <p:pic>
        <p:nvPicPr>
          <p:cNvPr id="73733" name="Picture 2"/>
          <p:cNvPicPr>
            <a:picLocks noGrp="1" noChangeAspect="1" noChangeArrowheads="1"/>
          </p:cNvPicPr>
          <p:nvPr>
            <p:ph sz="half" idx="1"/>
          </p:nvPr>
        </p:nvPicPr>
        <p:blipFill>
          <a:blip r:embed="rId3" cstate="print"/>
          <a:srcRect/>
          <a:stretch>
            <a:fillRect/>
          </a:stretch>
        </p:blipFill>
        <p:spPr>
          <a:xfrm>
            <a:off x="1295400" y="152400"/>
            <a:ext cx="6645275" cy="5105400"/>
          </a:xfrm>
        </p:spPr>
      </p:pic>
      <p:sp>
        <p:nvSpPr>
          <p:cNvPr id="7" name="Rectangle 6"/>
          <p:cNvSpPr/>
          <p:nvPr/>
        </p:nvSpPr>
        <p:spPr>
          <a:xfrm>
            <a:off x="5486400" y="6457950"/>
            <a:ext cx="3486150" cy="400050"/>
          </a:xfrm>
          <a:prstGeom prst="rect">
            <a:avLst/>
          </a:prstGeom>
        </p:spPr>
        <p:txBody>
          <a:bodyPr wrap="none">
            <a:spAutoFit/>
          </a:bodyPr>
          <a:lstStyle/>
          <a:p>
            <a:pPr>
              <a:defRPr/>
            </a:pPr>
            <a:r>
              <a:rPr lang="en-US" sz="2000" b="1" dirty="0">
                <a:solidFill>
                  <a:srgbClr val="FF0000"/>
                </a:solidFill>
              </a:rPr>
              <a:t>Kim </a:t>
            </a:r>
            <a:r>
              <a:rPr lang="en-US" sz="2000" b="1" dirty="0" err="1">
                <a:solidFill>
                  <a:srgbClr val="FF0000"/>
                </a:solidFill>
              </a:rPr>
              <a:t>Psencik</a:t>
            </a:r>
            <a:r>
              <a:rPr lang="en-US" sz="2000" b="1" dirty="0">
                <a:solidFill>
                  <a:srgbClr val="FF0000"/>
                </a:solidFill>
              </a:rPr>
              <a:t> (UM)(AGU2008)</a:t>
            </a:r>
            <a:endParaRPr lang="en-US" sz="2000" dirty="0">
              <a:solidFill>
                <a:srgbClr val="FF0000"/>
              </a:solidFill>
            </a:endParaRPr>
          </a:p>
        </p:txBody>
      </p:sp>
    </p:spTree>
  </p:cSld>
  <p:clrMapOvr>
    <a:masterClrMapping/>
  </p:clrMapOvr>
  <p:transition spd="med">
    <p:pull dir="d"/>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p:cNvSpPr>
            <a:spLocks noGrp="1"/>
          </p:cNvSpPr>
          <p:nvPr>
            <p:ph type="title"/>
          </p:nvPr>
        </p:nvSpPr>
        <p:spPr>
          <a:xfrm>
            <a:off x="0" y="609600"/>
            <a:ext cx="9144000" cy="1143000"/>
          </a:xfrm>
        </p:spPr>
        <p:txBody>
          <a:bodyPr>
            <a:normAutofit fontScale="90000"/>
          </a:bodyPr>
          <a:lstStyle/>
          <a:p>
            <a:r>
              <a:rPr lang="en-US" dirty="0" smtClean="0"/>
              <a:t>Noise, earthquakes and tremor (1 day)</a:t>
            </a:r>
          </a:p>
        </p:txBody>
      </p:sp>
      <p:sp>
        <p:nvSpPr>
          <p:cNvPr id="4" name="Content Placeholder 3"/>
          <p:cNvSpPr>
            <a:spLocks noGrp="1"/>
          </p:cNvSpPr>
          <p:nvPr>
            <p:ph sz="quarter" idx="2"/>
          </p:nvPr>
        </p:nvSpPr>
        <p:spPr/>
        <p:txBody>
          <a:bodyPr/>
          <a:lstStyle/>
          <a:p>
            <a:pPr>
              <a:defRPr/>
            </a:pPr>
            <a:endParaRPr lang="en-US" smtClean="0"/>
          </a:p>
        </p:txBody>
      </p:sp>
      <p:sp>
        <p:nvSpPr>
          <p:cNvPr id="5" name="Content Placeholder 4"/>
          <p:cNvSpPr>
            <a:spLocks noGrp="1"/>
          </p:cNvSpPr>
          <p:nvPr>
            <p:ph sz="quarter" idx="3"/>
          </p:nvPr>
        </p:nvSpPr>
        <p:spPr/>
        <p:txBody>
          <a:bodyPr/>
          <a:lstStyle/>
          <a:p>
            <a:pPr>
              <a:defRPr/>
            </a:pPr>
            <a:endParaRPr lang="en-US" smtClean="0"/>
          </a:p>
        </p:txBody>
      </p:sp>
      <p:pic>
        <p:nvPicPr>
          <p:cNvPr id="74757" name="Picture 2"/>
          <p:cNvPicPr>
            <a:picLocks noGrp="1" noChangeAspect="1" noChangeArrowheads="1"/>
          </p:cNvPicPr>
          <p:nvPr>
            <p:ph sz="half" idx="1"/>
          </p:nvPr>
        </p:nvPicPr>
        <p:blipFill>
          <a:blip r:embed="rId2" cstate="print"/>
          <a:srcRect/>
          <a:stretch>
            <a:fillRect/>
          </a:stretch>
        </p:blipFill>
        <p:spPr>
          <a:xfrm>
            <a:off x="0" y="1812925"/>
            <a:ext cx="9144000" cy="5045075"/>
          </a:xfrm>
          <a:noFill/>
        </p:spPr>
      </p:pic>
    </p:spTree>
  </p:cSld>
  <p:clrMapOvr>
    <a:masterClrMapping/>
  </p:clrMapOvr>
  <p:transition spd="med">
    <p:pull dir="d"/>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p:cNvSpPr>
            <a:spLocks noGrp="1"/>
          </p:cNvSpPr>
          <p:nvPr>
            <p:ph type="title"/>
          </p:nvPr>
        </p:nvSpPr>
        <p:spPr>
          <a:xfrm>
            <a:off x="685800" y="381000"/>
            <a:ext cx="7772400" cy="1143000"/>
          </a:xfrm>
        </p:spPr>
        <p:txBody>
          <a:bodyPr>
            <a:normAutofit/>
          </a:bodyPr>
          <a:lstStyle/>
          <a:p>
            <a:pPr algn="ctr"/>
            <a:r>
              <a:rPr lang="en-US" dirty="0" smtClean="0"/>
              <a:t>4 years of tectonic tremor</a:t>
            </a:r>
          </a:p>
        </p:txBody>
      </p:sp>
      <p:sp>
        <p:nvSpPr>
          <p:cNvPr id="4" name="Content Placeholder 3"/>
          <p:cNvSpPr>
            <a:spLocks noGrp="1"/>
          </p:cNvSpPr>
          <p:nvPr>
            <p:ph sz="quarter" idx="2"/>
          </p:nvPr>
        </p:nvSpPr>
        <p:spPr/>
        <p:txBody>
          <a:bodyPr/>
          <a:lstStyle/>
          <a:p>
            <a:pPr>
              <a:defRPr/>
            </a:pPr>
            <a:endParaRPr lang="en-US" smtClean="0"/>
          </a:p>
        </p:txBody>
      </p:sp>
      <p:sp>
        <p:nvSpPr>
          <p:cNvPr id="5" name="Content Placeholder 4"/>
          <p:cNvSpPr>
            <a:spLocks noGrp="1"/>
          </p:cNvSpPr>
          <p:nvPr>
            <p:ph sz="quarter" idx="3"/>
          </p:nvPr>
        </p:nvSpPr>
        <p:spPr/>
        <p:txBody>
          <a:bodyPr/>
          <a:lstStyle/>
          <a:p>
            <a:pPr>
              <a:defRPr/>
            </a:pPr>
            <a:endParaRPr lang="en-US" smtClean="0"/>
          </a:p>
        </p:txBody>
      </p:sp>
      <p:pic>
        <p:nvPicPr>
          <p:cNvPr id="75781" name="Picture 2"/>
          <p:cNvPicPr>
            <a:picLocks noGrp="1" noChangeAspect="1" noChangeArrowheads="1"/>
          </p:cNvPicPr>
          <p:nvPr>
            <p:ph sz="half" idx="1"/>
          </p:nvPr>
        </p:nvPicPr>
        <p:blipFill>
          <a:blip r:embed="rId2" cstate="print"/>
          <a:srcRect/>
          <a:stretch>
            <a:fillRect/>
          </a:stretch>
        </p:blipFill>
        <p:spPr>
          <a:xfrm>
            <a:off x="0" y="1446213"/>
            <a:ext cx="9144000" cy="5411787"/>
          </a:xfrm>
          <a:noFill/>
        </p:spPr>
      </p:pic>
    </p:spTree>
  </p:cSld>
  <p:clrMapOvr>
    <a:masterClrMapping/>
  </p:clrMapOvr>
  <p:transition spd="med">
    <p:pull dir="d"/>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bwMode="auto">
          <a:xfrm>
            <a:off x="457200" y="933450"/>
            <a:ext cx="8229600" cy="1143000"/>
          </a:xfrm>
          <a:prstGeom prst="rect">
            <a:avLst/>
          </a:prstGeom>
          <a:noFill/>
          <a:ln w="9525">
            <a:noFill/>
            <a:miter lim="800000"/>
            <a:headEnd/>
            <a:tailEnd/>
          </a:ln>
        </p:spPr>
        <p:txBody>
          <a:bodyPr anchor="ctr"/>
          <a:lstStyle/>
          <a:p>
            <a:pPr algn="ctr">
              <a:defRPr/>
            </a:pPr>
            <a:r>
              <a:rPr lang="en-US" sz="4400" dirty="0">
                <a:latin typeface="+mj-lt"/>
                <a:ea typeface="ＭＳ Ｐゴシック" pitchFamily="-108" charset="-128"/>
                <a:cs typeface="+mj-cs"/>
              </a:rPr>
              <a:t>Costa Rica Network </a:t>
            </a:r>
            <a:r>
              <a:rPr lang="en-US" sz="4400" dirty="0" err="1">
                <a:latin typeface="+mj-lt"/>
                <a:ea typeface="ＭＳ Ｐゴシック" pitchFamily="-108" charset="-128"/>
                <a:cs typeface="+mj-cs"/>
              </a:rPr>
              <a:t>Positionogram</a:t>
            </a:r>
            <a:endParaRPr lang="en-US" sz="4400" dirty="0">
              <a:latin typeface="+mj-lt"/>
              <a:ea typeface="ＭＳ Ｐゴシック" pitchFamily="-108" charset="-128"/>
              <a:cs typeface="+mj-cs"/>
            </a:endParaRPr>
          </a:p>
        </p:txBody>
      </p:sp>
      <p:sp>
        <p:nvSpPr>
          <p:cNvPr id="28675" name="TextBox 3"/>
          <p:cNvSpPr txBox="1">
            <a:spLocks noChangeArrowheads="1"/>
          </p:cNvSpPr>
          <p:nvPr/>
        </p:nvSpPr>
        <p:spPr bwMode="auto">
          <a:xfrm>
            <a:off x="7477125" y="2719388"/>
            <a:ext cx="1476375" cy="2586037"/>
          </a:xfrm>
          <a:prstGeom prst="rect">
            <a:avLst/>
          </a:prstGeom>
          <a:noFill/>
          <a:ln w="9525">
            <a:noFill/>
            <a:miter lim="800000"/>
            <a:headEnd/>
            <a:tailEnd/>
          </a:ln>
        </p:spPr>
        <p:txBody>
          <a:bodyPr>
            <a:spAutoFit/>
          </a:bodyPr>
          <a:lstStyle/>
          <a:p>
            <a:pPr>
              <a:defRPr/>
            </a:pPr>
            <a:r>
              <a:rPr lang="en-US"/>
              <a:t>East Component</a:t>
            </a:r>
          </a:p>
          <a:p>
            <a:pPr>
              <a:defRPr/>
            </a:pPr>
            <a:endParaRPr lang="en-US"/>
          </a:p>
          <a:p>
            <a:pPr>
              <a:defRPr/>
            </a:pPr>
            <a:r>
              <a:rPr lang="en-US"/>
              <a:t>4 events detected</a:t>
            </a:r>
          </a:p>
          <a:p>
            <a:pPr>
              <a:defRPr/>
            </a:pPr>
            <a:endParaRPr lang="en-US"/>
          </a:p>
          <a:p>
            <a:pPr>
              <a:defRPr/>
            </a:pPr>
            <a:r>
              <a:rPr lang="en-US"/>
              <a:t>Recurrence interval  ~2 years</a:t>
            </a:r>
          </a:p>
        </p:txBody>
      </p:sp>
      <p:pic>
        <p:nvPicPr>
          <p:cNvPr id="78852" name="Picture 9" descr="C:\Users\yan\Desktop\CRplot\CR_east_09.png"/>
          <p:cNvPicPr>
            <a:picLocks noChangeAspect="1" noChangeArrowheads="1"/>
          </p:cNvPicPr>
          <p:nvPr/>
        </p:nvPicPr>
        <p:blipFill>
          <a:blip r:embed="rId2" cstate="print"/>
          <a:srcRect/>
          <a:stretch>
            <a:fillRect/>
          </a:stretch>
        </p:blipFill>
        <p:spPr bwMode="auto">
          <a:xfrm>
            <a:off x="160338" y="2200275"/>
            <a:ext cx="7316787" cy="3524250"/>
          </a:xfrm>
          <a:prstGeom prst="rect">
            <a:avLst/>
          </a:prstGeom>
          <a:noFill/>
          <a:ln w="9525">
            <a:noFill/>
            <a:miter lim="800000"/>
            <a:headEnd/>
            <a:tailEnd/>
          </a:ln>
        </p:spPr>
      </p:pic>
      <p:sp>
        <p:nvSpPr>
          <p:cNvPr id="5" name="Rectangle 4"/>
          <p:cNvSpPr>
            <a:spLocks noChangeArrowheads="1"/>
          </p:cNvSpPr>
          <p:nvPr/>
        </p:nvSpPr>
        <p:spPr bwMode="auto">
          <a:xfrm>
            <a:off x="1409700" y="2447925"/>
            <a:ext cx="180975" cy="2857500"/>
          </a:xfrm>
          <a:prstGeom prst="rect">
            <a:avLst/>
          </a:prstGeom>
          <a:solidFill>
            <a:srgbClr val="95B3D7"/>
          </a:solidFill>
          <a:ln w="9525">
            <a:solidFill>
              <a:srgbClr val="4A7EBB"/>
            </a:solidFill>
            <a:miter lim="800000"/>
            <a:headEnd/>
            <a:tailEnd/>
          </a:ln>
          <a:effectLst>
            <a:outerShdw blurRad="63500" dist="23000" dir="5400000" rotWithShape="0">
              <a:srgbClr val="000000">
                <a:alpha val="34999"/>
              </a:srgbClr>
            </a:outerShdw>
          </a:effectLst>
        </p:spPr>
        <p:txBody>
          <a:bodyPr anchor="ctr"/>
          <a:lstStyle/>
          <a:p>
            <a:pPr algn="ctr">
              <a:defRPr/>
            </a:pPr>
            <a:endParaRPr lang="en-US">
              <a:solidFill>
                <a:srgbClr val="FFFFFF"/>
              </a:solidFill>
              <a:latin typeface="Calibri" charset="0"/>
              <a:ea typeface="ＭＳ Ｐゴシック" charset="-128"/>
              <a:cs typeface="ＭＳ Ｐゴシック" charset="-128"/>
            </a:endParaRPr>
          </a:p>
        </p:txBody>
      </p:sp>
      <p:sp>
        <p:nvSpPr>
          <p:cNvPr id="6" name="Rectangle 5"/>
          <p:cNvSpPr>
            <a:spLocks noChangeArrowheads="1"/>
          </p:cNvSpPr>
          <p:nvPr/>
        </p:nvSpPr>
        <p:spPr bwMode="auto">
          <a:xfrm>
            <a:off x="2562225" y="2447925"/>
            <a:ext cx="180975" cy="2857500"/>
          </a:xfrm>
          <a:prstGeom prst="rect">
            <a:avLst/>
          </a:prstGeom>
          <a:solidFill>
            <a:srgbClr val="95B3D7"/>
          </a:solidFill>
          <a:ln w="9525">
            <a:solidFill>
              <a:srgbClr val="4A7EBB"/>
            </a:solidFill>
            <a:miter lim="800000"/>
            <a:headEnd/>
            <a:tailEnd/>
          </a:ln>
          <a:effectLst>
            <a:outerShdw blurRad="63500" dist="23000" dir="5400000" rotWithShape="0">
              <a:srgbClr val="000000">
                <a:alpha val="34999"/>
              </a:srgbClr>
            </a:outerShdw>
          </a:effectLst>
        </p:spPr>
        <p:txBody>
          <a:bodyPr anchor="ctr"/>
          <a:lstStyle/>
          <a:p>
            <a:pPr algn="ctr">
              <a:defRPr/>
            </a:pPr>
            <a:endParaRPr lang="en-US">
              <a:solidFill>
                <a:srgbClr val="FFFFFF"/>
              </a:solidFill>
              <a:latin typeface="Calibri" charset="0"/>
              <a:ea typeface="ＭＳ Ｐゴシック" charset="-128"/>
              <a:cs typeface="ＭＳ Ｐゴシック" charset="-128"/>
            </a:endParaRPr>
          </a:p>
        </p:txBody>
      </p:sp>
      <p:sp>
        <p:nvSpPr>
          <p:cNvPr id="7" name="Rectangle 6"/>
          <p:cNvSpPr>
            <a:spLocks noChangeArrowheads="1"/>
          </p:cNvSpPr>
          <p:nvPr/>
        </p:nvSpPr>
        <p:spPr bwMode="auto">
          <a:xfrm>
            <a:off x="3781425" y="2447925"/>
            <a:ext cx="180975" cy="2857500"/>
          </a:xfrm>
          <a:prstGeom prst="rect">
            <a:avLst/>
          </a:prstGeom>
          <a:solidFill>
            <a:srgbClr val="95B3D7"/>
          </a:solidFill>
          <a:ln w="9525">
            <a:solidFill>
              <a:srgbClr val="4A7EBB"/>
            </a:solidFill>
            <a:miter lim="800000"/>
            <a:headEnd/>
            <a:tailEnd/>
          </a:ln>
          <a:effectLst>
            <a:outerShdw blurRad="63500" dist="23000" dir="5400000" rotWithShape="0">
              <a:srgbClr val="000000">
                <a:alpha val="34999"/>
              </a:srgbClr>
            </a:outerShdw>
          </a:effectLst>
        </p:spPr>
        <p:txBody>
          <a:bodyPr anchor="ctr"/>
          <a:lstStyle/>
          <a:p>
            <a:pPr algn="ctr">
              <a:defRPr/>
            </a:pPr>
            <a:endParaRPr lang="en-US">
              <a:solidFill>
                <a:srgbClr val="FFFFFF"/>
              </a:solidFill>
              <a:latin typeface="Calibri" charset="0"/>
              <a:ea typeface="ＭＳ Ｐゴシック" charset="-128"/>
              <a:cs typeface="ＭＳ Ｐゴシック" charset="-128"/>
            </a:endParaRPr>
          </a:p>
        </p:txBody>
      </p:sp>
      <p:sp>
        <p:nvSpPr>
          <p:cNvPr id="8" name="Rectangle 7"/>
          <p:cNvSpPr>
            <a:spLocks noChangeArrowheads="1"/>
          </p:cNvSpPr>
          <p:nvPr/>
        </p:nvSpPr>
        <p:spPr bwMode="auto">
          <a:xfrm>
            <a:off x="4776788" y="2447925"/>
            <a:ext cx="180975" cy="2857500"/>
          </a:xfrm>
          <a:prstGeom prst="rect">
            <a:avLst/>
          </a:prstGeom>
          <a:solidFill>
            <a:srgbClr val="95B3D7"/>
          </a:solidFill>
          <a:ln w="9525">
            <a:solidFill>
              <a:srgbClr val="4A7EBB"/>
            </a:solidFill>
            <a:miter lim="800000"/>
            <a:headEnd/>
            <a:tailEnd/>
          </a:ln>
          <a:effectLst>
            <a:outerShdw blurRad="63500" dist="23000" dir="5400000" rotWithShape="0">
              <a:srgbClr val="000000">
                <a:alpha val="34999"/>
              </a:srgbClr>
            </a:outerShdw>
          </a:effectLst>
        </p:spPr>
        <p:txBody>
          <a:bodyPr anchor="ctr"/>
          <a:lstStyle/>
          <a:p>
            <a:pPr algn="ctr">
              <a:defRPr/>
            </a:pPr>
            <a:endParaRPr lang="en-US">
              <a:solidFill>
                <a:srgbClr val="FFFFFF"/>
              </a:solidFill>
              <a:latin typeface="Calibri" charset="0"/>
              <a:ea typeface="ＭＳ Ｐゴシック" charset="-128"/>
              <a:cs typeface="ＭＳ Ｐゴシック" charset="-128"/>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linds(horizontal)">
                                      <p:cBhvr>
                                        <p:cTn id="10" dur="500"/>
                                        <p:tgtEl>
                                          <p:spTgt spid="6"/>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linds(horizontal)">
                                      <p:cBhvr>
                                        <p:cTn id="13" dur="500"/>
                                        <p:tgtEl>
                                          <p:spTgt spid="7"/>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linds(horizontal)">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1" name="Rectangle 680"/>
          <p:cNvSpPr/>
          <p:nvPr/>
        </p:nvSpPr>
        <p:spPr>
          <a:xfrm>
            <a:off x="2123728" y="836712"/>
            <a:ext cx="6192688" cy="547260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62" name="Rectangle 2"/>
          <p:cNvSpPr>
            <a:spLocks noGrp="1" noChangeArrowheads="1"/>
          </p:cNvSpPr>
          <p:nvPr>
            <p:ph type="title"/>
          </p:nvPr>
        </p:nvSpPr>
        <p:spPr>
          <a:xfrm>
            <a:off x="683568" y="-171400"/>
            <a:ext cx="7772400" cy="1143000"/>
          </a:xfrm>
        </p:spPr>
        <p:txBody>
          <a:bodyPr>
            <a:normAutofit/>
          </a:bodyPr>
          <a:lstStyle/>
          <a:p>
            <a:r>
              <a:rPr lang="es-ES_tradnl" dirty="0" err="1" smtClean="0">
                <a:solidFill>
                  <a:srgbClr val="FFFF00"/>
                </a:solidFill>
              </a:rPr>
              <a:t>Tectonic</a:t>
            </a:r>
            <a:r>
              <a:rPr lang="es-ES_tradnl" dirty="0" smtClean="0">
                <a:solidFill>
                  <a:srgbClr val="FFFF00"/>
                </a:solidFill>
              </a:rPr>
              <a:t> </a:t>
            </a:r>
            <a:r>
              <a:rPr lang="es-ES_tradnl" dirty="0" err="1" smtClean="0">
                <a:solidFill>
                  <a:srgbClr val="FFFF00"/>
                </a:solidFill>
              </a:rPr>
              <a:t>Setting</a:t>
            </a:r>
            <a:r>
              <a:rPr lang="es-ES_tradnl" dirty="0" smtClean="0">
                <a:solidFill>
                  <a:srgbClr val="FFFF00"/>
                </a:solidFill>
              </a:rPr>
              <a:t> of Costa </a:t>
            </a:r>
            <a:r>
              <a:rPr lang="es-ES_tradnl" sz="4000" dirty="0" smtClean="0">
                <a:solidFill>
                  <a:srgbClr val="FFFF00"/>
                </a:solidFill>
              </a:rPr>
              <a:t>Rica</a:t>
            </a:r>
            <a:endParaRPr lang="es-ES_tradnl" dirty="0" smtClean="0">
              <a:solidFill>
                <a:srgbClr val="FFFF00"/>
              </a:solidFill>
            </a:endParaRPr>
          </a:p>
        </p:txBody>
      </p:sp>
      <p:sp>
        <p:nvSpPr>
          <p:cNvPr id="398339" name="Rectangle 3"/>
          <p:cNvSpPr>
            <a:spLocks noChangeArrowheads="1"/>
          </p:cNvSpPr>
          <p:nvPr/>
        </p:nvSpPr>
        <p:spPr bwMode="auto">
          <a:xfrm>
            <a:off x="1536055" y="1307530"/>
            <a:ext cx="9525" cy="19050"/>
          </a:xfrm>
          <a:prstGeom prst="rect">
            <a:avLst/>
          </a:prstGeom>
          <a:noFill/>
          <a:ln w="9525">
            <a:noFill/>
            <a:miter lim="800000"/>
            <a:headEnd/>
            <a:tailEnd/>
          </a:ln>
        </p:spPr>
        <p:txBody>
          <a:bodyPr wrap="none" lIns="0" tIns="0" rIns="0" bIns="0">
            <a:spAutoFit/>
          </a:bodyPr>
          <a:lstStyle/>
          <a:p>
            <a:pPr>
              <a:defRPr/>
            </a:pPr>
            <a:r>
              <a:rPr lang="es-ES_tradnl" sz="100">
                <a:solidFill>
                  <a:srgbClr val="000000"/>
                </a:solidFill>
                <a:effectLst/>
                <a:latin typeface="Times" charset="0"/>
              </a:rPr>
              <a:t>.</a:t>
            </a:r>
            <a:endParaRPr lang="es-ES_tradnl" sz="2800">
              <a:effectLst>
                <a:outerShdw blurRad="38100" dist="38100" dir="2700000" algn="tl">
                  <a:srgbClr val="C0C0C0"/>
                </a:outerShdw>
              </a:effectLst>
            </a:endParaRPr>
          </a:p>
        </p:txBody>
      </p:sp>
      <p:sp>
        <p:nvSpPr>
          <p:cNvPr id="398340" name="Rectangle 4"/>
          <p:cNvSpPr>
            <a:spLocks noChangeArrowheads="1"/>
          </p:cNvSpPr>
          <p:nvPr/>
        </p:nvSpPr>
        <p:spPr bwMode="auto">
          <a:xfrm>
            <a:off x="1539230" y="1307530"/>
            <a:ext cx="9525" cy="19050"/>
          </a:xfrm>
          <a:prstGeom prst="rect">
            <a:avLst/>
          </a:prstGeom>
          <a:noFill/>
          <a:ln w="9525">
            <a:noFill/>
            <a:miter lim="800000"/>
            <a:headEnd/>
            <a:tailEnd/>
          </a:ln>
        </p:spPr>
        <p:txBody>
          <a:bodyPr wrap="none" lIns="0" tIns="0" rIns="0" bIns="0">
            <a:spAutoFit/>
          </a:bodyPr>
          <a:lstStyle/>
          <a:p>
            <a:pPr>
              <a:defRPr/>
            </a:pPr>
            <a:r>
              <a:rPr lang="es-ES_tradnl" sz="100" b="1">
                <a:solidFill>
                  <a:srgbClr val="000000"/>
                </a:solidFill>
                <a:effectLst/>
                <a:latin typeface="Times" charset="0"/>
              </a:rPr>
              <a:t>.</a:t>
            </a:r>
            <a:endParaRPr lang="es-ES_tradnl" sz="2800">
              <a:effectLst>
                <a:outerShdw blurRad="38100" dist="38100" dir="2700000" algn="tl">
                  <a:srgbClr val="C0C0C0"/>
                </a:outerShdw>
              </a:effectLst>
            </a:endParaRPr>
          </a:p>
        </p:txBody>
      </p:sp>
      <p:grpSp>
        <p:nvGrpSpPr>
          <p:cNvPr id="2" name="Group 5"/>
          <p:cNvGrpSpPr>
            <a:grpSpLocks/>
          </p:cNvGrpSpPr>
          <p:nvPr/>
        </p:nvGrpSpPr>
        <p:grpSpPr bwMode="auto">
          <a:xfrm>
            <a:off x="1882131" y="858267"/>
            <a:ext cx="6290270" cy="5451053"/>
            <a:chOff x="732" y="586"/>
            <a:chExt cx="4107" cy="3586"/>
          </a:xfrm>
        </p:grpSpPr>
        <p:sp>
          <p:nvSpPr>
            <p:cNvPr id="398343" name="Freeform 7"/>
            <p:cNvSpPr>
              <a:spLocks/>
            </p:cNvSpPr>
            <p:nvPr/>
          </p:nvSpPr>
          <p:spPr bwMode="auto">
            <a:xfrm>
              <a:off x="3484" y="588"/>
              <a:ext cx="1297" cy="2141"/>
            </a:xfrm>
            <a:custGeom>
              <a:avLst/>
              <a:gdLst/>
              <a:ahLst/>
              <a:cxnLst>
                <a:cxn ang="0">
                  <a:pos x="35" y="29"/>
                </a:cxn>
                <a:cxn ang="0">
                  <a:pos x="39" y="77"/>
                </a:cxn>
                <a:cxn ang="0">
                  <a:pos x="83" y="77"/>
                </a:cxn>
                <a:cxn ang="0">
                  <a:pos x="87" y="36"/>
                </a:cxn>
                <a:cxn ang="0">
                  <a:pos x="112" y="66"/>
                </a:cxn>
                <a:cxn ang="0">
                  <a:pos x="126" y="131"/>
                </a:cxn>
                <a:cxn ang="0">
                  <a:pos x="138" y="178"/>
                </a:cxn>
                <a:cxn ang="0">
                  <a:pos x="149" y="228"/>
                </a:cxn>
                <a:cxn ang="0">
                  <a:pos x="110" y="261"/>
                </a:cxn>
                <a:cxn ang="0">
                  <a:pos x="66" y="269"/>
                </a:cxn>
                <a:cxn ang="0">
                  <a:pos x="64" y="312"/>
                </a:cxn>
                <a:cxn ang="0">
                  <a:pos x="37" y="347"/>
                </a:cxn>
                <a:cxn ang="0">
                  <a:pos x="8" y="409"/>
                </a:cxn>
                <a:cxn ang="0">
                  <a:pos x="6" y="482"/>
                </a:cxn>
                <a:cxn ang="0">
                  <a:pos x="25" y="562"/>
                </a:cxn>
                <a:cxn ang="0">
                  <a:pos x="48" y="635"/>
                </a:cxn>
                <a:cxn ang="0">
                  <a:pos x="93" y="693"/>
                </a:cxn>
                <a:cxn ang="0">
                  <a:pos x="155" y="728"/>
                </a:cxn>
                <a:cxn ang="0">
                  <a:pos x="173" y="787"/>
                </a:cxn>
                <a:cxn ang="0">
                  <a:pos x="194" y="856"/>
                </a:cxn>
                <a:cxn ang="0">
                  <a:pos x="213" y="930"/>
                </a:cxn>
                <a:cxn ang="0">
                  <a:pos x="254" y="1019"/>
                </a:cxn>
                <a:cxn ang="0">
                  <a:pos x="318" y="1124"/>
                </a:cxn>
                <a:cxn ang="0">
                  <a:pos x="369" y="1207"/>
                </a:cxn>
                <a:cxn ang="0">
                  <a:pos x="413" y="1240"/>
                </a:cxn>
                <a:cxn ang="0">
                  <a:pos x="433" y="1281"/>
                </a:cxn>
                <a:cxn ang="0">
                  <a:pos x="474" y="1321"/>
                </a:cxn>
                <a:cxn ang="0">
                  <a:pos x="524" y="1372"/>
                </a:cxn>
                <a:cxn ang="0">
                  <a:pos x="557" y="1382"/>
                </a:cxn>
                <a:cxn ang="0">
                  <a:pos x="590" y="1407"/>
                </a:cxn>
                <a:cxn ang="0">
                  <a:pos x="629" y="1476"/>
                </a:cxn>
                <a:cxn ang="0">
                  <a:pos x="666" y="1533"/>
                </a:cxn>
                <a:cxn ang="0">
                  <a:pos x="728" y="1581"/>
                </a:cxn>
                <a:cxn ang="0">
                  <a:pos x="747" y="1616"/>
                </a:cxn>
                <a:cxn ang="0">
                  <a:pos x="779" y="1639"/>
                </a:cxn>
                <a:cxn ang="0">
                  <a:pos x="829" y="1643"/>
                </a:cxn>
                <a:cxn ang="0">
                  <a:pos x="868" y="1651"/>
                </a:cxn>
                <a:cxn ang="0">
                  <a:pos x="907" y="1694"/>
                </a:cxn>
                <a:cxn ang="0">
                  <a:pos x="955" y="1742"/>
                </a:cxn>
                <a:cxn ang="0">
                  <a:pos x="1027" y="1779"/>
                </a:cxn>
                <a:cxn ang="0">
                  <a:pos x="1033" y="1820"/>
                </a:cxn>
                <a:cxn ang="0">
                  <a:pos x="1031" y="1862"/>
                </a:cxn>
                <a:cxn ang="0">
                  <a:pos x="1025" y="1897"/>
                </a:cxn>
                <a:cxn ang="0">
                  <a:pos x="1039" y="1926"/>
                </a:cxn>
                <a:cxn ang="0">
                  <a:pos x="1078" y="1955"/>
                </a:cxn>
                <a:cxn ang="0">
                  <a:pos x="1153" y="1965"/>
                </a:cxn>
                <a:cxn ang="0">
                  <a:pos x="1115" y="1988"/>
                </a:cxn>
                <a:cxn ang="0">
                  <a:pos x="1105" y="2025"/>
                </a:cxn>
                <a:cxn ang="0">
                  <a:pos x="1101" y="2068"/>
                </a:cxn>
                <a:cxn ang="0">
                  <a:pos x="1142" y="2095"/>
                </a:cxn>
                <a:cxn ang="0">
                  <a:pos x="1192" y="2101"/>
                </a:cxn>
                <a:cxn ang="0">
                  <a:pos x="1219" y="2141"/>
                </a:cxn>
                <a:cxn ang="0">
                  <a:pos x="1262" y="2135"/>
                </a:cxn>
                <a:cxn ang="0">
                  <a:pos x="1297" y="2124"/>
                </a:cxn>
              </a:cxnLst>
              <a:rect l="0" t="0" r="r" b="b"/>
              <a:pathLst>
                <a:path w="1297" h="2141">
                  <a:moveTo>
                    <a:pt x="58" y="0"/>
                  </a:moveTo>
                  <a:lnTo>
                    <a:pt x="50" y="21"/>
                  </a:lnTo>
                  <a:lnTo>
                    <a:pt x="35" y="29"/>
                  </a:lnTo>
                  <a:lnTo>
                    <a:pt x="27" y="42"/>
                  </a:lnTo>
                  <a:lnTo>
                    <a:pt x="27" y="60"/>
                  </a:lnTo>
                  <a:lnTo>
                    <a:pt x="39" y="77"/>
                  </a:lnTo>
                  <a:lnTo>
                    <a:pt x="54" y="87"/>
                  </a:lnTo>
                  <a:lnTo>
                    <a:pt x="75" y="91"/>
                  </a:lnTo>
                  <a:lnTo>
                    <a:pt x="83" y="77"/>
                  </a:lnTo>
                  <a:lnTo>
                    <a:pt x="77" y="56"/>
                  </a:lnTo>
                  <a:lnTo>
                    <a:pt x="77" y="50"/>
                  </a:lnTo>
                  <a:lnTo>
                    <a:pt x="87" y="36"/>
                  </a:lnTo>
                  <a:lnTo>
                    <a:pt x="93" y="25"/>
                  </a:lnTo>
                  <a:lnTo>
                    <a:pt x="109" y="40"/>
                  </a:lnTo>
                  <a:lnTo>
                    <a:pt x="112" y="66"/>
                  </a:lnTo>
                  <a:lnTo>
                    <a:pt x="120" y="85"/>
                  </a:lnTo>
                  <a:lnTo>
                    <a:pt x="122" y="102"/>
                  </a:lnTo>
                  <a:lnTo>
                    <a:pt x="126" y="131"/>
                  </a:lnTo>
                  <a:lnTo>
                    <a:pt x="132" y="147"/>
                  </a:lnTo>
                  <a:lnTo>
                    <a:pt x="132" y="162"/>
                  </a:lnTo>
                  <a:lnTo>
                    <a:pt x="138" y="178"/>
                  </a:lnTo>
                  <a:lnTo>
                    <a:pt x="155" y="192"/>
                  </a:lnTo>
                  <a:lnTo>
                    <a:pt x="147" y="213"/>
                  </a:lnTo>
                  <a:lnTo>
                    <a:pt x="149" y="228"/>
                  </a:lnTo>
                  <a:lnTo>
                    <a:pt x="138" y="240"/>
                  </a:lnTo>
                  <a:lnTo>
                    <a:pt x="126" y="250"/>
                  </a:lnTo>
                  <a:lnTo>
                    <a:pt x="110" y="261"/>
                  </a:lnTo>
                  <a:lnTo>
                    <a:pt x="95" y="265"/>
                  </a:lnTo>
                  <a:lnTo>
                    <a:pt x="83" y="269"/>
                  </a:lnTo>
                  <a:lnTo>
                    <a:pt x="66" y="269"/>
                  </a:lnTo>
                  <a:lnTo>
                    <a:pt x="66" y="286"/>
                  </a:lnTo>
                  <a:lnTo>
                    <a:pt x="66" y="298"/>
                  </a:lnTo>
                  <a:lnTo>
                    <a:pt x="64" y="312"/>
                  </a:lnTo>
                  <a:lnTo>
                    <a:pt x="62" y="327"/>
                  </a:lnTo>
                  <a:lnTo>
                    <a:pt x="50" y="337"/>
                  </a:lnTo>
                  <a:lnTo>
                    <a:pt x="37" y="347"/>
                  </a:lnTo>
                  <a:lnTo>
                    <a:pt x="25" y="364"/>
                  </a:lnTo>
                  <a:lnTo>
                    <a:pt x="17" y="383"/>
                  </a:lnTo>
                  <a:lnTo>
                    <a:pt x="8" y="409"/>
                  </a:lnTo>
                  <a:lnTo>
                    <a:pt x="0" y="432"/>
                  </a:lnTo>
                  <a:lnTo>
                    <a:pt x="0" y="457"/>
                  </a:lnTo>
                  <a:lnTo>
                    <a:pt x="6" y="482"/>
                  </a:lnTo>
                  <a:lnTo>
                    <a:pt x="13" y="507"/>
                  </a:lnTo>
                  <a:lnTo>
                    <a:pt x="17" y="538"/>
                  </a:lnTo>
                  <a:lnTo>
                    <a:pt x="25" y="562"/>
                  </a:lnTo>
                  <a:lnTo>
                    <a:pt x="33" y="591"/>
                  </a:lnTo>
                  <a:lnTo>
                    <a:pt x="39" y="612"/>
                  </a:lnTo>
                  <a:lnTo>
                    <a:pt x="48" y="635"/>
                  </a:lnTo>
                  <a:lnTo>
                    <a:pt x="60" y="659"/>
                  </a:lnTo>
                  <a:lnTo>
                    <a:pt x="77" y="678"/>
                  </a:lnTo>
                  <a:lnTo>
                    <a:pt x="93" y="693"/>
                  </a:lnTo>
                  <a:lnTo>
                    <a:pt x="120" y="711"/>
                  </a:lnTo>
                  <a:lnTo>
                    <a:pt x="149" y="715"/>
                  </a:lnTo>
                  <a:lnTo>
                    <a:pt x="155" y="728"/>
                  </a:lnTo>
                  <a:lnTo>
                    <a:pt x="159" y="744"/>
                  </a:lnTo>
                  <a:lnTo>
                    <a:pt x="167" y="775"/>
                  </a:lnTo>
                  <a:lnTo>
                    <a:pt x="173" y="787"/>
                  </a:lnTo>
                  <a:lnTo>
                    <a:pt x="182" y="806"/>
                  </a:lnTo>
                  <a:lnTo>
                    <a:pt x="196" y="837"/>
                  </a:lnTo>
                  <a:lnTo>
                    <a:pt x="194" y="856"/>
                  </a:lnTo>
                  <a:lnTo>
                    <a:pt x="200" y="883"/>
                  </a:lnTo>
                  <a:lnTo>
                    <a:pt x="208" y="909"/>
                  </a:lnTo>
                  <a:lnTo>
                    <a:pt x="213" y="930"/>
                  </a:lnTo>
                  <a:lnTo>
                    <a:pt x="233" y="969"/>
                  </a:lnTo>
                  <a:lnTo>
                    <a:pt x="243" y="990"/>
                  </a:lnTo>
                  <a:lnTo>
                    <a:pt x="254" y="1019"/>
                  </a:lnTo>
                  <a:lnTo>
                    <a:pt x="274" y="1052"/>
                  </a:lnTo>
                  <a:lnTo>
                    <a:pt x="289" y="1087"/>
                  </a:lnTo>
                  <a:lnTo>
                    <a:pt x="318" y="1124"/>
                  </a:lnTo>
                  <a:lnTo>
                    <a:pt x="347" y="1168"/>
                  </a:lnTo>
                  <a:lnTo>
                    <a:pt x="359" y="1192"/>
                  </a:lnTo>
                  <a:lnTo>
                    <a:pt x="369" y="1207"/>
                  </a:lnTo>
                  <a:lnTo>
                    <a:pt x="382" y="1223"/>
                  </a:lnTo>
                  <a:lnTo>
                    <a:pt x="400" y="1240"/>
                  </a:lnTo>
                  <a:lnTo>
                    <a:pt x="413" y="1240"/>
                  </a:lnTo>
                  <a:lnTo>
                    <a:pt x="425" y="1244"/>
                  </a:lnTo>
                  <a:lnTo>
                    <a:pt x="423" y="1257"/>
                  </a:lnTo>
                  <a:lnTo>
                    <a:pt x="433" y="1281"/>
                  </a:lnTo>
                  <a:lnTo>
                    <a:pt x="445" y="1294"/>
                  </a:lnTo>
                  <a:lnTo>
                    <a:pt x="456" y="1306"/>
                  </a:lnTo>
                  <a:lnTo>
                    <a:pt x="474" y="1321"/>
                  </a:lnTo>
                  <a:lnTo>
                    <a:pt x="495" y="1341"/>
                  </a:lnTo>
                  <a:lnTo>
                    <a:pt x="507" y="1354"/>
                  </a:lnTo>
                  <a:lnTo>
                    <a:pt x="524" y="1372"/>
                  </a:lnTo>
                  <a:lnTo>
                    <a:pt x="534" y="1383"/>
                  </a:lnTo>
                  <a:lnTo>
                    <a:pt x="549" y="1385"/>
                  </a:lnTo>
                  <a:lnTo>
                    <a:pt x="557" y="1382"/>
                  </a:lnTo>
                  <a:lnTo>
                    <a:pt x="569" y="1383"/>
                  </a:lnTo>
                  <a:lnTo>
                    <a:pt x="584" y="1391"/>
                  </a:lnTo>
                  <a:lnTo>
                    <a:pt x="590" y="1407"/>
                  </a:lnTo>
                  <a:lnTo>
                    <a:pt x="604" y="1426"/>
                  </a:lnTo>
                  <a:lnTo>
                    <a:pt x="617" y="1455"/>
                  </a:lnTo>
                  <a:lnTo>
                    <a:pt x="629" y="1476"/>
                  </a:lnTo>
                  <a:lnTo>
                    <a:pt x="639" y="1494"/>
                  </a:lnTo>
                  <a:lnTo>
                    <a:pt x="647" y="1509"/>
                  </a:lnTo>
                  <a:lnTo>
                    <a:pt x="666" y="1533"/>
                  </a:lnTo>
                  <a:lnTo>
                    <a:pt x="681" y="1558"/>
                  </a:lnTo>
                  <a:lnTo>
                    <a:pt x="705" y="1577"/>
                  </a:lnTo>
                  <a:lnTo>
                    <a:pt x="728" y="1581"/>
                  </a:lnTo>
                  <a:lnTo>
                    <a:pt x="744" y="1581"/>
                  </a:lnTo>
                  <a:lnTo>
                    <a:pt x="744" y="1601"/>
                  </a:lnTo>
                  <a:lnTo>
                    <a:pt x="747" y="1616"/>
                  </a:lnTo>
                  <a:lnTo>
                    <a:pt x="757" y="1630"/>
                  </a:lnTo>
                  <a:lnTo>
                    <a:pt x="765" y="1635"/>
                  </a:lnTo>
                  <a:lnTo>
                    <a:pt x="779" y="1639"/>
                  </a:lnTo>
                  <a:lnTo>
                    <a:pt x="798" y="1639"/>
                  </a:lnTo>
                  <a:lnTo>
                    <a:pt x="814" y="1645"/>
                  </a:lnTo>
                  <a:lnTo>
                    <a:pt x="829" y="1643"/>
                  </a:lnTo>
                  <a:lnTo>
                    <a:pt x="847" y="1635"/>
                  </a:lnTo>
                  <a:lnTo>
                    <a:pt x="856" y="1632"/>
                  </a:lnTo>
                  <a:lnTo>
                    <a:pt x="868" y="1651"/>
                  </a:lnTo>
                  <a:lnTo>
                    <a:pt x="876" y="1672"/>
                  </a:lnTo>
                  <a:lnTo>
                    <a:pt x="895" y="1682"/>
                  </a:lnTo>
                  <a:lnTo>
                    <a:pt x="907" y="1694"/>
                  </a:lnTo>
                  <a:lnTo>
                    <a:pt x="924" y="1707"/>
                  </a:lnTo>
                  <a:lnTo>
                    <a:pt x="938" y="1725"/>
                  </a:lnTo>
                  <a:lnTo>
                    <a:pt x="955" y="1742"/>
                  </a:lnTo>
                  <a:lnTo>
                    <a:pt x="971" y="1756"/>
                  </a:lnTo>
                  <a:lnTo>
                    <a:pt x="992" y="1773"/>
                  </a:lnTo>
                  <a:lnTo>
                    <a:pt x="1027" y="1779"/>
                  </a:lnTo>
                  <a:lnTo>
                    <a:pt x="1041" y="1789"/>
                  </a:lnTo>
                  <a:lnTo>
                    <a:pt x="1052" y="1806"/>
                  </a:lnTo>
                  <a:lnTo>
                    <a:pt x="1033" y="1820"/>
                  </a:lnTo>
                  <a:lnTo>
                    <a:pt x="1027" y="1833"/>
                  </a:lnTo>
                  <a:lnTo>
                    <a:pt x="1031" y="1845"/>
                  </a:lnTo>
                  <a:lnTo>
                    <a:pt x="1031" y="1862"/>
                  </a:lnTo>
                  <a:lnTo>
                    <a:pt x="1039" y="1880"/>
                  </a:lnTo>
                  <a:lnTo>
                    <a:pt x="1033" y="1891"/>
                  </a:lnTo>
                  <a:lnTo>
                    <a:pt x="1025" y="1897"/>
                  </a:lnTo>
                  <a:lnTo>
                    <a:pt x="1010" y="1905"/>
                  </a:lnTo>
                  <a:lnTo>
                    <a:pt x="1017" y="1926"/>
                  </a:lnTo>
                  <a:lnTo>
                    <a:pt x="1039" y="1926"/>
                  </a:lnTo>
                  <a:lnTo>
                    <a:pt x="1047" y="1934"/>
                  </a:lnTo>
                  <a:lnTo>
                    <a:pt x="1050" y="1951"/>
                  </a:lnTo>
                  <a:lnTo>
                    <a:pt x="1078" y="1955"/>
                  </a:lnTo>
                  <a:lnTo>
                    <a:pt x="1120" y="1949"/>
                  </a:lnTo>
                  <a:lnTo>
                    <a:pt x="1148" y="1955"/>
                  </a:lnTo>
                  <a:lnTo>
                    <a:pt x="1153" y="1965"/>
                  </a:lnTo>
                  <a:lnTo>
                    <a:pt x="1150" y="1982"/>
                  </a:lnTo>
                  <a:lnTo>
                    <a:pt x="1134" y="1988"/>
                  </a:lnTo>
                  <a:lnTo>
                    <a:pt x="1115" y="1988"/>
                  </a:lnTo>
                  <a:lnTo>
                    <a:pt x="1095" y="1996"/>
                  </a:lnTo>
                  <a:lnTo>
                    <a:pt x="1097" y="2013"/>
                  </a:lnTo>
                  <a:lnTo>
                    <a:pt x="1105" y="2025"/>
                  </a:lnTo>
                  <a:lnTo>
                    <a:pt x="1111" y="2033"/>
                  </a:lnTo>
                  <a:lnTo>
                    <a:pt x="1107" y="2046"/>
                  </a:lnTo>
                  <a:lnTo>
                    <a:pt x="1101" y="2068"/>
                  </a:lnTo>
                  <a:lnTo>
                    <a:pt x="1107" y="2081"/>
                  </a:lnTo>
                  <a:lnTo>
                    <a:pt x="1122" y="2095"/>
                  </a:lnTo>
                  <a:lnTo>
                    <a:pt x="1142" y="2095"/>
                  </a:lnTo>
                  <a:lnTo>
                    <a:pt x="1159" y="2095"/>
                  </a:lnTo>
                  <a:lnTo>
                    <a:pt x="1173" y="2093"/>
                  </a:lnTo>
                  <a:lnTo>
                    <a:pt x="1192" y="2101"/>
                  </a:lnTo>
                  <a:lnTo>
                    <a:pt x="1202" y="2116"/>
                  </a:lnTo>
                  <a:lnTo>
                    <a:pt x="1212" y="2134"/>
                  </a:lnTo>
                  <a:lnTo>
                    <a:pt x="1219" y="2141"/>
                  </a:lnTo>
                  <a:lnTo>
                    <a:pt x="1239" y="2141"/>
                  </a:lnTo>
                  <a:lnTo>
                    <a:pt x="1254" y="2139"/>
                  </a:lnTo>
                  <a:lnTo>
                    <a:pt x="1262" y="2135"/>
                  </a:lnTo>
                  <a:lnTo>
                    <a:pt x="1274" y="2128"/>
                  </a:lnTo>
                  <a:lnTo>
                    <a:pt x="1284" y="2126"/>
                  </a:lnTo>
                  <a:lnTo>
                    <a:pt x="1297" y="2124"/>
                  </a:lnTo>
                  <a:lnTo>
                    <a:pt x="1297" y="0"/>
                  </a:lnTo>
                  <a:lnTo>
                    <a:pt x="58" y="0"/>
                  </a:lnTo>
                  <a:close/>
                </a:path>
              </a:pathLst>
            </a:custGeom>
            <a:solidFill>
              <a:srgbClr val="00FFFF"/>
            </a:solidFill>
            <a:ln w="9525">
              <a:noFill/>
              <a:round/>
              <a:headEnd/>
              <a:tailEnd/>
            </a:ln>
          </p:spPr>
          <p:txBody>
            <a:bodyPr/>
            <a:lstStyle/>
            <a:p>
              <a:pPr>
                <a:defRPr/>
              </a:pPr>
              <a:endParaRPr lang="en-US"/>
            </a:p>
          </p:txBody>
        </p:sp>
        <p:sp>
          <p:nvSpPr>
            <p:cNvPr id="398344" name="Freeform 8"/>
            <p:cNvSpPr>
              <a:spLocks/>
            </p:cNvSpPr>
            <p:nvPr/>
          </p:nvSpPr>
          <p:spPr bwMode="auto">
            <a:xfrm>
              <a:off x="3484" y="588"/>
              <a:ext cx="1297" cy="2141"/>
            </a:xfrm>
            <a:custGeom>
              <a:avLst/>
              <a:gdLst/>
              <a:ahLst/>
              <a:cxnLst>
                <a:cxn ang="0">
                  <a:pos x="35" y="29"/>
                </a:cxn>
                <a:cxn ang="0">
                  <a:pos x="39" y="77"/>
                </a:cxn>
                <a:cxn ang="0">
                  <a:pos x="83" y="77"/>
                </a:cxn>
                <a:cxn ang="0">
                  <a:pos x="87" y="36"/>
                </a:cxn>
                <a:cxn ang="0">
                  <a:pos x="112" y="66"/>
                </a:cxn>
                <a:cxn ang="0">
                  <a:pos x="126" y="131"/>
                </a:cxn>
                <a:cxn ang="0">
                  <a:pos x="138" y="178"/>
                </a:cxn>
                <a:cxn ang="0">
                  <a:pos x="149" y="228"/>
                </a:cxn>
                <a:cxn ang="0">
                  <a:pos x="110" y="261"/>
                </a:cxn>
                <a:cxn ang="0">
                  <a:pos x="66" y="269"/>
                </a:cxn>
                <a:cxn ang="0">
                  <a:pos x="64" y="312"/>
                </a:cxn>
                <a:cxn ang="0">
                  <a:pos x="37" y="347"/>
                </a:cxn>
                <a:cxn ang="0">
                  <a:pos x="8" y="409"/>
                </a:cxn>
                <a:cxn ang="0">
                  <a:pos x="6" y="482"/>
                </a:cxn>
                <a:cxn ang="0">
                  <a:pos x="25" y="562"/>
                </a:cxn>
                <a:cxn ang="0">
                  <a:pos x="48" y="635"/>
                </a:cxn>
                <a:cxn ang="0">
                  <a:pos x="93" y="693"/>
                </a:cxn>
                <a:cxn ang="0">
                  <a:pos x="155" y="728"/>
                </a:cxn>
                <a:cxn ang="0">
                  <a:pos x="173" y="787"/>
                </a:cxn>
                <a:cxn ang="0">
                  <a:pos x="194" y="856"/>
                </a:cxn>
                <a:cxn ang="0">
                  <a:pos x="213" y="930"/>
                </a:cxn>
                <a:cxn ang="0">
                  <a:pos x="254" y="1019"/>
                </a:cxn>
                <a:cxn ang="0">
                  <a:pos x="318" y="1124"/>
                </a:cxn>
                <a:cxn ang="0">
                  <a:pos x="369" y="1207"/>
                </a:cxn>
                <a:cxn ang="0">
                  <a:pos x="413" y="1240"/>
                </a:cxn>
                <a:cxn ang="0">
                  <a:pos x="433" y="1281"/>
                </a:cxn>
                <a:cxn ang="0">
                  <a:pos x="474" y="1321"/>
                </a:cxn>
                <a:cxn ang="0">
                  <a:pos x="524" y="1372"/>
                </a:cxn>
                <a:cxn ang="0">
                  <a:pos x="557" y="1382"/>
                </a:cxn>
                <a:cxn ang="0">
                  <a:pos x="590" y="1407"/>
                </a:cxn>
                <a:cxn ang="0">
                  <a:pos x="629" y="1476"/>
                </a:cxn>
                <a:cxn ang="0">
                  <a:pos x="666" y="1533"/>
                </a:cxn>
                <a:cxn ang="0">
                  <a:pos x="728" y="1581"/>
                </a:cxn>
                <a:cxn ang="0">
                  <a:pos x="747" y="1616"/>
                </a:cxn>
                <a:cxn ang="0">
                  <a:pos x="779" y="1639"/>
                </a:cxn>
                <a:cxn ang="0">
                  <a:pos x="829" y="1643"/>
                </a:cxn>
                <a:cxn ang="0">
                  <a:pos x="868" y="1651"/>
                </a:cxn>
                <a:cxn ang="0">
                  <a:pos x="907" y="1694"/>
                </a:cxn>
                <a:cxn ang="0">
                  <a:pos x="955" y="1742"/>
                </a:cxn>
                <a:cxn ang="0">
                  <a:pos x="1027" y="1779"/>
                </a:cxn>
                <a:cxn ang="0">
                  <a:pos x="1033" y="1820"/>
                </a:cxn>
                <a:cxn ang="0">
                  <a:pos x="1031" y="1862"/>
                </a:cxn>
                <a:cxn ang="0">
                  <a:pos x="1025" y="1897"/>
                </a:cxn>
                <a:cxn ang="0">
                  <a:pos x="1039" y="1926"/>
                </a:cxn>
                <a:cxn ang="0">
                  <a:pos x="1078" y="1955"/>
                </a:cxn>
                <a:cxn ang="0">
                  <a:pos x="1153" y="1965"/>
                </a:cxn>
                <a:cxn ang="0">
                  <a:pos x="1115" y="1988"/>
                </a:cxn>
                <a:cxn ang="0">
                  <a:pos x="1105" y="2025"/>
                </a:cxn>
                <a:cxn ang="0">
                  <a:pos x="1101" y="2068"/>
                </a:cxn>
                <a:cxn ang="0">
                  <a:pos x="1142" y="2095"/>
                </a:cxn>
                <a:cxn ang="0">
                  <a:pos x="1192" y="2101"/>
                </a:cxn>
                <a:cxn ang="0">
                  <a:pos x="1219" y="2141"/>
                </a:cxn>
                <a:cxn ang="0">
                  <a:pos x="1262" y="2135"/>
                </a:cxn>
                <a:cxn ang="0">
                  <a:pos x="1297" y="2124"/>
                </a:cxn>
              </a:cxnLst>
              <a:rect l="0" t="0" r="r" b="b"/>
              <a:pathLst>
                <a:path w="1297" h="2141">
                  <a:moveTo>
                    <a:pt x="58" y="0"/>
                  </a:moveTo>
                  <a:lnTo>
                    <a:pt x="50" y="21"/>
                  </a:lnTo>
                  <a:lnTo>
                    <a:pt x="35" y="29"/>
                  </a:lnTo>
                  <a:lnTo>
                    <a:pt x="27" y="42"/>
                  </a:lnTo>
                  <a:lnTo>
                    <a:pt x="27" y="60"/>
                  </a:lnTo>
                  <a:lnTo>
                    <a:pt x="39" y="77"/>
                  </a:lnTo>
                  <a:lnTo>
                    <a:pt x="54" y="87"/>
                  </a:lnTo>
                  <a:lnTo>
                    <a:pt x="75" y="91"/>
                  </a:lnTo>
                  <a:lnTo>
                    <a:pt x="83" y="77"/>
                  </a:lnTo>
                  <a:lnTo>
                    <a:pt x="77" y="56"/>
                  </a:lnTo>
                  <a:lnTo>
                    <a:pt x="77" y="50"/>
                  </a:lnTo>
                  <a:lnTo>
                    <a:pt x="87" y="36"/>
                  </a:lnTo>
                  <a:lnTo>
                    <a:pt x="93" y="25"/>
                  </a:lnTo>
                  <a:lnTo>
                    <a:pt x="109" y="40"/>
                  </a:lnTo>
                  <a:lnTo>
                    <a:pt x="112" y="66"/>
                  </a:lnTo>
                  <a:lnTo>
                    <a:pt x="120" y="85"/>
                  </a:lnTo>
                  <a:lnTo>
                    <a:pt x="122" y="102"/>
                  </a:lnTo>
                  <a:lnTo>
                    <a:pt x="126" y="131"/>
                  </a:lnTo>
                  <a:lnTo>
                    <a:pt x="132" y="147"/>
                  </a:lnTo>
                  <a:lnTo>
                    <a:pt x="132" y="162"/>
                  </a:lnTo>
                  <a:lnTo>
                    <a:pt x="138" y="178"/>
                  </a:lnTo>
                  <a:lnTo>
                    <a:pt x="155" y="192"/>
                  </a:lnTo>
                  <a:lnTo>
                    <a:pt x="147" y="213"/>
                  </a:lnTo>
                  <a:lnTo>
                    <a:pt x="149" y="228"/>
                  </a:lnTo>
                  <a:lnTo>
                    <a:pt x="138" y="240"/>
                  </a:lnTo>
                  <a:lnTo>
                    <a:pt x="126" y="250"/>
                  </a:lnTo>
                  <a:lnTo>
                    <a:pt x="110" y="261"/>
                  </a:lnTo>
                  <a:lnTo>
                    <a:pt x="95" y="265"/>
                  </a:lnTo>
                  <a:lnTo>
                    <a:pt x="83" y="269"/>
                  </a:lnTo>
                  <a:lnTo>
                    <a:pt x="66" y="269"/>
                  </a:lnTo>
                  <a:lnTo>
                    <a:pt x="66" y="286"/>
                  </a:lnTo>
                  <a:lnTo>
                    <a:pt x="66" y="298"/>
                  </a:lnTo>
                  <a:lnTo>
                    <a:pt x="64" y="312"/>
                  </a:lnTo>
                  <a:lnTo>
                    <a:pt x="62" y="327"/>
                  </a:lnTo>
                  <a:lnTo>
                    <a:pt x="50" y="337"/>
                  </a:lnTo>
                  <a:lnTo>
                    <a:pt x="37" y="347"/>
                  </a:lnTo>
                  <a:lnTo>
                    <a:pt x="25" y="364"/>
                  </a:lnTo>
                  <a:lnTo>
                    <a:pt x="17" y="383"/>
                  </a:lnTo>
                  <a:lnTo>
                    <a:pt x="8" y="409"/>
                  </a:lnTo>
                  <a:lnTo>
                    <a:pt x="0" y="432"/>
                  </a:lnTo>
                  <a:lnTo>
                    <a:pt x="0" y="457"/>
                  </a:lnTo>
                  <a:lnTo>
                    <a:pt x="6" y="482"/>
                  </a:lnTo>
                  <a:lnTo>
                    <a:pt x="13" y="507"/>
                  </a:lnTo>
                  <a:lnTo>
                    <a:pt x="17" y="538"/>
                  </a:lnTo>
                  <a:lnTo>
                    <a:pt x="25" y="562"/>
                  </a:lnTo>
                  <a:lnTo>
                    <a:pt x="33" y="591"/>
                  </a:lnTo>
                  <a:lnTo>
                    <a:pt x="39" y="612"/>
                  </a:lnTo>
                  <a:lnTo>
                    <a:pt x="48" y="635"/>
                  </a:lnTo>
                  <a:lnTo>
                    <a:pt x="60" y="659"/>
                  </a:lnTo>
                  <a:lnTo>
                    <a:pt x="77" y="678"/>
                  </a:lnTo>
                  <a:lnTo>
                    <a:pt x="93" y="693"/>
                  </a:lnTo>
                  <a:lnTo>
                    <a:pt x="120" y="711"/>
                  </a:lnTo>
                  <a:lnTo>
                    <a:pt x="149" y="715"/>
                  </a:lnTo>
                  <a:lnTo>
                    <a:pt x="155" y="728"/>
                  </a:lnTo>
                  <a:lnTo>
                    <a:pt x="159" y="744"/>
                  </a:lnTo>
                  <a:lnTo>
                    <a:pt x="167" y="775"/>
                  </a:lnTo>
                  <a:lnTo>
                    <a:pt x="173" y="787"/>
                  </a:lnTo>
                  <a:lnTo>
                    <a:pt x="182" y="806"/>
                  </a:lnTo>
                  <a:lnTo>
                    <a:pt x="196" y="837"/>
                  </a:lnTo>
                  <a:lnTo>
                    <a:pt x="194" y="856"/>
                  </a:lnTo>
                  <a:lnTo>
                    <a:pt x="200" y="883"/>
                  </a:lnTo>
                  <a:lnTo>
                    <a:pt x="208" y="909"/>
                  </a:lnTo>
                  <a:lnTo>
                    <a:pt x="213" y="930"/>
                  </a:lnTo>
                  <a:lnTo>
                    <a:pt x="233" y="969"/>
                  </a:lnTo>
                  <a:lnTo>
                    <a:pt x="243" y="990"/>
                  </a:lnTo>
                  <a:lnTo>
                    <a:pt x="254" y="1019"/>
                  </a:lnTo>
                  <a:lnTo>
                    <a:pt x="274" y="1052"/>
                  </a:lnTo>
                  <a:lnTo>
                    <a:pt x="289" y="1087"/>
                  </a:lnTo>
                  <a:lnTo>
                    <a:pt x="318" y="1124"/>
                  </a:lnTo>
                  <a:lnTo>
                    <a:pt x="347" y="1168"/>
                  </a:lnTo>
                  <a:lnTo>
                    <a:pt x="359" y="1192"/>
                  </a:lnTo>
                  <a:lnTo>
                    <a:pt x="369" y="1207"/>
                  </a:lnTo>
                  <a:lnTo>
                    <a:pt x="382" y="1223"/>
                  </a:lnTo>
                  <a:lnTo>
                    <a:pt x="400" y="1240"/>
                  </a:lnTo>
                  <a:lnTo>
                    <a:pt x="413" y="1240"/>
                  </a:lnTo>
                  <a:lnTo>
                    <a:pt x="425" y="1244"/>
                  </a:lnTo>
                  <a:lnTo>
                    <a:pt x="423" y="1257"/>
                  </a:lnTo>
                  <a:lnTo>
                    <a:pt x="433" y="1281"/>
                  </a:lnTo>
                  <a:lnTo>
                    <a:pt x="445" y="1294"/>
                  </a:lnTo>
                  <a:lnTo>
                    <a:pt x="456" y="1306"/>
                  </a:lnTo>
                  <a:lnTo>
                    <a:pt x="474" y="1321"/>
                  </a:lnTo>
                  <a:lnTo>
                    <a:pt x="495" y="1341"/>
                  </a:lnTo>
                  <a:lnTo>
                    <a:pt x="507" y="1354"/>
                  </a:lnTo>
                  <a:lnTo>
                    <a:pt x="524" y="1372"/>
                  </a:lnTo>
                  <a:lnTo>
                    <a:pt x="534" y="1383"/>
                  </a:lnTo>
                  <a:lnTo>
                    <a:pt x="549" y="1385"/>
                  </a:lnTo>
                  <a:lnTo>
                    <a:pt x="557" y="1382"/>
                  </a:lnTo>
                  <a:lnTo>
                    <a:pt x="569" y="1383"/>
                  </a:lnTo>
                  <a:lnTo>
                    <a:pt x="584" y="1391"/>
                  </a:lnTo>
                  <a:lnTo>
                    <a:pt x="590" y="1407"/>
                  </a:lnTo>
                  <a:lnTo>
                    <a:pt x="604" y="1426"/>
                  </a:lnTo>
                  <a:lnTo>
                    <a:pt x="617" y="1455"/>
                  </a:lnTo>
                  <a:lnTo>
                    <a:pt x="629" y="1476"/>
                  </a:lnTo>
                  <a:lnTo>
                    <a:pt x="639" y="1494"/>
                  </a:lnTo>
                  <a:lnTo>
                    <a:pt x="647" y="1509"/>
                  </a:lnTo>
                  <a:lnTo>
                    <a:pt x="666" y="1533"/>
                  </a:lnTo>
                  <a:lnTo>
                    <a:pt x="681" y="1558"/>
                  </a:lnTo>
                  <a:lnTo>
                    <a:pt x="705" y="1577"/>
                  </a:lnTo>
                  <a:lnTo>
                    <a:pt x="728" y="1581"/>
                  </a:lnTo>
                  <a:lnTo>
                    <a:pt x="744" y="1581"/>
                  </a:lnTo>
                  <a:lnTo>
                    <a:pt x="744" y="1601"/>
                  </a:lnTo>
                  <a:lnTo>
                    <a:pt x="747" y="1616"/>
                  </a:lnTo>
                  <a:lnTo>
                    <a:pt x="757" y="1630"/>
                  </a:lnTo>
                  <a:lnTo>
                    <a:pt x="765" y="1635"/>
                  </a:lnTo>
                  <a:lnTo>
                    <a:pt x="779" y="1639"/>
                  </a:lnTo>
                  <a:lnTo>
                    <a:pt x="798" y="1639"/>
                  </a:lnTo>
                  <a:lnTo>
                    <a:pt x="814" y="1645"/>
                  </a:lnTo>
                  <a:lnTo>
                    <a:pt x="829" y="1643"/>
                  </a:lnTo>
                  <a:lnTo>
                    <a:pt x="847" y="1635"/>
                  </a:lnTo>
                  <a:lnTo>
                    <a:pt x="856" y="1632"/>
                  </a:lnTo>
                  <a:lnTo>
                    <a:pt x="868" y="1651"/>
                  </a:lnTo>
                  <a:lnTo>
                    <a:pt x="876" y="1672"/>
                  </a:lnTo>
                  <a:lnTo>
                    <a:pt x="895" y="1682"/>
                  </a:lnTo>
                  <a:lnTo>
                    <a:pt x="907" y="1694"/>
                  </a:lnTo>
                  <a:lnTo>
                    <a:pt x="924" y="1707"/>
                  </a:lnTo>
                  <a:lnTo>
                    <a:pt x="938" y="1725"/>
                  </a:lnTo>
                  <a:lnTo>
                    <a:pt x="955" y="1742"/>
                  </a:lnTo>
                  <a:lnTo>
                    <a:pt x="971" y="1756"/>
                  </a:lnTo>
                  <a:lnTo>
                    <a:pt x="992" y="1773"/>
                  </a:lnTo>
                  <a:lnTo>
                    <a:pt x="1027" y="1779"/>
                  </a:lnTo>
                  <a:lnTo>
                    <a:pt x="1041" y="1789"/>
                  </a:lnTo>
                  <a:lnTo>
                    <a:pt x="1052" y="1806"/>
                  </a:lnTo>
                  <a:lnTo>
                    <a:pt x="1033" y="1820"/>
                  </a:lnTo>
                  <a:lnTo>
                    <a:pt x="1027" y="1833"/>
                  </a:lnTo>
                  <a:lnTo>
                    <a:pt x="1031" y="1845"/>
                  </a:lnTo>
                  <a:lnTo>
                    <a:pt x="1031" y="1862"/>
                  </a:lnTo>
                  <a:lnTo>
                    <a:pt x="1039" y="1880"/>
                  </a:lnTo>
                  <a:lnTo>
                    <a:pt x="1033" y="1891"/>
                  </a:lnTo>
                  <a:lnTo>
                    <a:pt x="1025" y="1897"/>
                  </a:lnTo>
                  <a:lnTo>
                    <a:pt x="1010" y="1905"/>
                  </a:lnTo>
                  <a:lnTo>
                    <a:pt x="1017" y="1926"/>
                  </a:lnTo>
                  <a:lnTo>
                    <a:pt x="1039" y="1926"/>
                  </a:lnTo>
                  <a:lnTo>
                    <a:pt x="1047" y="1934"/>
                  </a:lnTo>
                  <a:lnTo>
                    <a:pt x="1050" y="1951"/>
                  </a:lnTo>
                  <a:lnTo>
                    <a:pt x="1078" y="1955"/>
                  </a:lnTo>
                  <a:lnTo>
                    <a:pt x="1120" y="1949"/>
                  </a:lnTo>
                  <a:lnTo>
                    <a:pt x="1148" y="1955"/>
                  </a:lnTo>
                  <a:lnTo>
                    <a:pt x="1153" y="1965"/>
                  </a:lnTo>
                  <a:lnTo>
                    <a:pt x="1150" y="1982"/>
                  </a:lnTo>
                  <a:lnTo>
                    <a:pt x="1134" y="1988"/>
                  </a:lnTo>
                  <a:lnTo>
                    <a:pt x="1115" y="1988"/>
                  </a:lnTo>
                  <a:lnTo>
                    <a:pt x="1095" y="1996"/>
                  </a:lnTo>
                  <a:lnTo>
                    <a:pt x="1097" y="2013"/>
                  </a:lnTo>
                  <a:lnTo>
                    <a:pt x="1105" y="2025"/>
                  </a:lnTo>
                  <a:lnTo>
                    <a:pt x="1111" y="2033"/>
                  </a:lnTo>
                  <a:lnTo>
                    <a:pt x="1107" y="2046"/>
                  </a:lnTo>
                  <a:lnTo>
                    <a:pt x="1101" y="2068"/>
                  </a:lnTo>
                  <a:lnTo>
                    <a:pt x="1107" y="2081"/>
                  </a:lnTo>
                  <a:lnTo>
                    <a:pt x="1122" y="2095"/>
                  </a:lnTo>
                  <a:lnTo>
                    <a:pt x="1142" y="2095"/>
                  </a:lnTo>
                  <a:lnTo>
                    <a:pt x="1159" y="2095"/>
                  </a:lnTo>
                  <a:lnTo>
                    <a:pt x="1173" y="2093"/>
                  </a:lnTo>
                  <a:lnTo>
                    <a:pt x="1192" y="2101"/>
                  </a:lnTo>
                  <a:lnTo>
                    <a:pt x="1202" y="2116"/>
                  </a:lnTo>
                  <a:lnTo>
                    <a:pt x="1212" y="2134"/>
                  </a:lnTo>
                  <a:lnTo>
                    <a:pt x="1219" y="2141"/>
                  </a:lnTo>
                  <a:lnTo>
                    <a:pt x="1239" y="2141"/>
                  </a:lnTo>
                  <a:lnTo>
                    <a:pt x="1254" y="2139"/>
                  </a:lnTo>
                  <a:lnTo>
                    <a:pt x="1262" y="2135"/>
                  </a:lnTo>
                  <a:lnTo>
                    <a:pt x="1274" y="2128"/>
                  </a:lnTo>
                  <a:lnTo>
                    <a:pt x="1284" y="2126"/>
                  </a:lnTo>
                  <a:lnTo>
                    <a:pt x="1297" y="2124"/>
                  </a:lnTo>
                  <a:lnTo>
                    <a:pt x="1297" y="0"/>
                  </a:lnTo>
                  <a:lnTo>
                    <a:pt x="58" y="0"/>
                  </a:lnTo>
                  <a:close/>
                </a:path>
              </a:pathLst>
            </a:custGeom>
            <a:solidFill>
              <a:srgbClr val="00FFFF"/>
            </a:solidFill>
            <a:ln w="3175">
              <a:solidFill>
                <a:srgbClr val="000000"/>
              </a:solidFill>
              <a:prstDash val="solid"/>
              <a:round/>
              <a:headEnd/>
              <a:tailEnd/>
            </a:ln>
          </p:spPr>
          <p:txBody>
            <a:bodyPr/>
            <a:lstStyle/>
            <a:p>
              <a:pPr>
                <a:defRPr/>
              </a:pPr>
              <a:endParaRPr lang="en-US"/>
            </a:p>
          </p:txBody>
        </p:sp>
        <p:sp>
          <p:nvSpPr>
            <p:cNvPr id="398345" name="Freeform 9"/>
            <p:cNvSpPr>
              <a:spLocks/>
            </p:cNvSpPr>
            <p:nvPr/>
          </p:nvSpPr>
          <p:spPr bwMode="auto">
            <a:xfrm>
              <a:off x="903" y="592"/>
              <a:ext cx="3874" cy="3438"/>
            </a:xfrm>
            <a:custGeom>
              <a:avLst/>
              <a:gdLst/>
              <a:ahLst/>
              <a:cxnLst>
                <a:cxn ang="0">
                  <a:pos x="705" y="77"/>
                </a:cxn>
                <a:cxn ang="0">
                  <a:pos x="782" y="155"/>
                </a:cxn>
                <a:cxn ang="0">
                  <a:pos x="928" y="271"/>
                </a:cxn>
                <a:cxn ang="0">
                  <a:pos x="1060" y="399"/>
                </a:cxn>
                <a:cxn ang="0">
                  <a:pos x="1237" y="562"/>
                </a:cxn>
                <a:cxn ang="0">
                  <a:pos x="1301" y="639"/>
                </a:cxn>
                <a:cxn ang="0">
                  <a:pos x="1305" y="678"/>
                </a:cxn>
                <a:cxn ang="0">
                  <a:pos x="1243" y="720"/>
                </a:cxn>
                <a:cxn ang="0">
                  <a:pos x="1159" y="717"/>
                </a:cxn>
                <a:cxn ang="0">
                  <a:pos x="1208" y="765"/>
                </a:cxn>
                <a:cxn ang="0">
                  <a:pos x="1324" y="831"/>
                </a:cxn>
                <a:cxn ang="0">
                  <a:pos x="1328" y="955"/>
                </a:cxn>
                <a:cxn ang="0">
                  <a:pos x="1233" y="1017"/>
                </a:cxn>
                <a:cxn ang="0">
                  <a:pos x="1200" y="1116"/>
                </a:cxn>
                <a:cxn ang="0">
                  <a:pos x="1213" y="1238"/>
                </a:cxn>
                <a:cxn ang="0">
                  <a:pos x="1322" y="1414"/>
                </a:cxn>
                <a:cxn ang="0">
                  <a:pos x="1410" y="1471"/>
                </a:cxn>
                <a:cxn ang="0">
                  <a:pos x="1516" y="1498"/>
                </a:cxn>
                <a:cxn ang="0">
                  <a:pos x="1633" y="1577"/>
                </a:cxn>
                <a:cxn ang="0">
                  <a:pos x="1736" y="1684"/>
                </a:cxn>
                <a:cxn ang="0">
                  <a:pos x="1786" y="1595"/>
                </a:cxn>
                <a:cxn ang="0">
                  <a:pos x="1845" y="1560"/>
                </a:cxn>
                <a:cxn ang="0">
                  <a:pos x="1868" y="1488"/>
                </a:cxn>
                <a:cxn ang="0">
                  <a:pos x="1823" y="1414"/>
                </a:cxn>
                <a:cxn ang="0">
                  <a:pos x="1701" y="1385"/>
                </a:cxn>
                <a:cxn ang="0">
                  <a:pos x="1623" y="1292"/>
                </a:cxn>
                <a:cxn ang="0">
                  <a:pos x="1592" y="1190"/>
                </a:cxn>
                <a:cxn ang="0">
                  <a:pos x="1559" y="1143"/>
                </a:cxn>
                <a:cxn ang="0">
                  <a:pos x="1656" y="1219"/>
                </a:cxn>
                <a:cxn ang="0">
                  <a:pos x="1744" y="1263"/>
                </a:cxn>
                <a:cxn ang="0">
                  <a:pos x="1897" y="1397"/>
                </a:cxn>
                <a:cxn ang="0">
                  <a:pos x="1990" y="1440"/>
                </a:cxn>
                <a:cxn ang="0">
                  <a:pos x="2049" y="1560"/>
                </a:cxn>
                <a:cxn ang="0">
                  <a:pos x="2049" y="1657"/>
                </a:cxn>
                <a:cxn ang="0">
                  <a:pos x="2177" y="1724"/>
                </a:cxn>
                <a:cxn ang="0">
                  <a:pos x="2307" y="1752"/>
                </a:cxn>
                <a:cxn ang="0">
                  <a:pos x="2423" y="1835"/>
                </a:cxn>
                <a:cxn ang="0">
                  <a:pos x="2554" y="1891"/>
                </a:cxn>
                <a:cxn ang="0">
                  <a:pos x="2695" y="2009"/>
                </a:cxn>
                <a:cxn ang="0">
                  <a:pos x="2757" y="2133"/>
                </a:cxn>
                <a:cxn ang="0">
                  <a:pos x="2785" y="2205"/>
                </a:cxn>
                <a:cxn ang="0">
                  <a:pos x="2736" y="2269"/>
                </a:cxn>
                <a:cxn ang="0">
                  <a:pos x="2668" y="2354"/>
                </a:cxn>
                <a:cxn ang="0">
                  <a:pos x="2779" y="2475"/>
                </a:cxn>
                <a:cxn ang="0">
                  <a:pos x="2942" y="2513"/>
                </a:cxn>
                <a:cxn ang="0">
                  <a:pos x="2977" y="2449"/>
                </a:cxn>
                <a:cxn ang="0">
                  <a:pos x="2880" y="2360"/>
                </a:cxn>
                <a:cxn ang="0">
                  <a:pos x="2868" y="2292"/>
                </a:cxn>
                <a:cxn ang="0">
                  <a:pos x="2948" y="2287"/>
                </a:cxn>
                <a:cxn ang="0">
                  <a:pos x="3031" y="2356"/>
                </a:cxn>
                <a:cxn ang="0">
                  <a:pos x="3111" y="2457"/>
                </a:cxn>
                <a:cxn ang="0">
                  <a:pos x="3111" y="2577"/>
                </a:cxn>
                <a:cxn ang="0">
                  <a:pos x="3222" y="2668"/>
                </a:cxn>
                <a:cxn ang="0">
                  <a:pos x="3261" y="2779"/>
                </a:cxn>
                <a:cxn ang="0">
                  <a:pos x="3262" y="2637"/>
                </a:cxn>
                <a:cxn ang="0">
                  <a:pos x="3395" y="2573"/>
                </a:cxn>
                <a:cxn ang="0">
                  <a:pos x="3538" y="2610"/>
                </a:cxn>
                <a:cxn ang="0">
                  <a:pos x="3577" y="2577"/>
                </a:cxn>
                <a:cxn ang="0">
                  <a:pos x="3663" y="2556"/>
                </a:cxn>
                <a:cxn ang="0">
                  <a:pos x="3746" y="2554"/>
                </a:cxn>
                <a:cxn ang="0">
                  <a:pos x="3707" y="2618"/>
                </a:cxn>
                <a:cxn ang="0">
                  <a:pos x="3767" y="2653"/>
                </a:cxn>
                <a:cxn ang="0">
                  <a:pos x="3874" y="3438"/>
                </a:cxn>
              </a:cxnLst>
              <a:rect l="0" t="0" r="r" b="b"/>
              <a:pathLst>
                <a:path w="3874" h="3438">
                  <a:moveTo>
                    <a:pt x="662" y="0"/>
                  </a:moveTo>
                  <a:lnTo>
                    <a:pt x="654" y="15"/>
                  </a:lnTo>
                  <a:lnTo>
                    <a:pt x="656" y="27"/>
                  </a:lnTo>
                  <a:lnTo>
                    <a:pt x="664" y="34"/>
                  </a:lnTo>
                  <a:lnTo>
                    <a:pt x="677" y="50"/>
                  </a:lnTo>
                  <a:lnTo>
                    <a:pt x="687" y="63"/>
                  </a:lnTo>
                  <a:lnTo>
                    <a:pt x="705" y="77"/>
                  </a:lnTo>
                  <a:lnTo>
                    <a:pt x="722" y="96"/>
                  </a:lnTo>
                  <a:lnTo>
                    <a:pt x="724" y="112"/>
                  </a:lnTo>
                  <a:lnTo>
                    <a:pt x="726" y="125"/>
                  </a:lnTo>
                  <a:lnTo>
                    <a:pt x="740" y="137"/>
                  </a:lnTo>
                  <a:lnTo>
                    <a:pt x="751" y="151"/>
                  </a:lnTo>
                  <a:lnTo>
                    <a:pt x="771" y="153"/>
                  </a:lnTo>
                  <a:lnTo>
                    <a:pt x="782" y="155"/>
                  </a:lnTo>
                  <a:lnTo>
                    <a:pt x="798" y="164"/>
                  </a:lnTo>
                  <a:lnTo>
                    <a:pt x="811" y="176"/>
                  </a:lnTo>
                  <a:lnTo>
                    <a:pt x="825" y="193"/>
                  </a:lnTo>
                  <a:lnTo>
                    <a:pt x="842" y="213"/>
                  </a:lnTo>
                  <a:lnTo>
                    <a:pt x="868" y="228"/>
                  </a:lnTo>
                  <a:lnTo>
                    <a:pt x="903" y="251"/>
                  </a:lnTo>
                  <a:lnTo>
                    <a:pt x="928" y="271"/>
                  </a:lnTo>
                  <a:lnTo>
                    <a:pt x="947" y="286"/>
                  </a:lnTo>
                  <a:lnTo>
                    <a:pt x="957" y="308"/>
                  </a:lnTo>
                  <a:lnTo>
                    <a:pt x="973" y="335"/>
                  </a:lnTo>
                  <a:lnTo>
                    <a:pt x="998" y="344"/>
                  </a:lnTo>
                  <a:lnTo>
                    <a:pt x="1021" y="354"/>
                  </a:lnTo>
                  <a:lnTo>
                    <a:pt x="1041" y="374"/>
                  </a:lnTo>
                  <a:lnTo>
                    <a:pt x="1060" y="399"/>
                  </a:lnTo>
                  <a:lnTo>
                    <a:pt x="1099" y="422"/>
                  </a:lnTo>
                  <a:lnTo>
                    <a:pt x="1124" y="447"/>
                  </a:lnTo>
                  <a:lnTo>
                    <a:pt x="1147" y="465"/>
                  </a:lnTo>
                  <a:lnTo>
                    <a:pt x="1167" y="488"/>
                  </a:lnTo>
                  <a:lnTo>
                    <a:pt x="1180" y="505"/>
                  </a:lnTo>
                  <a:lnTo>
                    <a:pt x="1213" y="536"/>
                  </a:lnTo>
                  <a:lnTo>
                    <a:pt x="1237" y="562"/>
                  </a:lnTo>
                  <a:lnTo>
                    <a:pt x="1264" y="581"/>
                  </a:lnTo>
                  <a:lnTo>
                    <a:pt x="1276" y="596"/>
                  </a:lnTo>
                  <a:lnTo>
                    <a:pt x="1299" y="606"/>
                  </a:lnTo>
                  <a:lnTo>
                    <a:pt x="1320" y="624"/>
                  </a:lnTo>
                  <a:lnTo>
                    <a:pt x="1326" y="635"/>
                  </a:lnTo>
                  <a:lnTo>
                    <a:pt x="1316" y="637"/>
                  </a:lnTo>
                  <a:lnTo>
                    <a:pt x="1301" y="639"/>
                  </a:lnTo>
                  <a:lnTo>
                    <a:pt x="1285" y="637"/>
                  </a:lnTo>
                  <a:lnTo>
                    <a:pt x="1274" y="641"/>
                  </a:lnTo>
                  <a:lnTo>
                    <a:pt x="1276" y="653"/>
                  </a:lnTo>
                  <a:lnTo>
                    <a:pt x="1283" y="657"/>
                  </a:lnTo>
                  <a:lnTo>
                    <a:pt x="1295" y="664"/>
                  </a:lnTo>
                  <a:lnTo>
                    <a:pt x="1299" y="668"/>
                  </a:lnTo>
                  <a:lnTo>
                    <a:pt x="1305" y="678"/>
                  </a:lnTo>
                  <a:lnTo>
                    <a:pt x="1303" y="689"/>
                  </a:lnTo>
                  <a:lnTo>
                    <a:pt x="1303" y="703"/>
                  </a:lnTo>
                  <a:lnTo>
                    <a:pt x="1299" y="711"/>
                  </a:lnTo>
                  <a:lnTo>
                    <a:pt x="1279" y="709"/>
                  </a:lnTo>
                  <a:lnTo>
                    <a:pt x="1264" y="709"/>
                  </a:lnTo>
                  <a:lnTo>
                    <a:pt x="1254" y="715"/>
                  </a:lnTo>
                  <a:lnTo>
                    <a:pt x="1243" y="720"/>
                  </a:lnTo>
                  <a:lnTo>
                    <a:pt x="1227" y="719"/>
                  </a:lnTo>
                  <a:lnTo>
                    <a:pt x="1217" y="709"/>
                  </a:lnTo>
                  <a:lnTo>
                    <a:pt x="1206" y="705"/>
                  </a:lnTo>
                  <a:lnTo>
                    <a:pt x="1196" y="705"/>
                  </a:lnTo>
                  <a:lnTo>
                    <a:pt x="1178" y="705"/>
                  </a:lnTo>
                  <a:lnTo>
                    <a:pt x="1169" y="711"/>
                  </a:lnTo>
                  <a:lnTo>
                    <a:pt x="1159" y="717"/>
                  </a:lnTo>
                  <a:lnTo>
                    <a:pt x="1145" y="728"/>
                  </a:lnTo>
                  <a:lnTo>
                    <a:pt x="1138" y="738"/>
                  </a:lnTo>
                  <a:lnTo>
                    <a:pt x="1140" y="752"/>
                  </a:lnTo>
                  <a:lnTo>
                    <a:pt x="1157" y="755"/>
                  </a:lnTo>
                  <a:lnTo>
                    <a:pt x="1175" y="757"/>
                  </a:lnTo>
                  <a:lnTo>
                    <a:pt x="1186" y="759"/>
                  </a:lnTo>
                  <a:lnTo>
                    <a:pt x="1208" y="765"/>
                  </a:lnTo>
                  <a:lnTo>
                    <a:pt x="1227" y="767"/>
                  </a:lnTo>
                  <a:lnTo>
                    <a:pt x="1237" y="781"/>
                  </a:lnTo>
                  <a:lnTo>
                    <a:pt x="1245" y="794"/>
                  </a:lnTo>
                  <a:lnTo>
                    <a:pt x="1272" y="796"/>
                  </a:lnTo>
                  <a:lnTo>
                    <a:pt x="1293" y="796"/>
                  </a:lnTo>
                  <a:lnTo>
                    <a:pt x="1312" y="814"/>
                  </a:lnTo>
                  <a:lnTo>
                    <a:pt x="1324" y="831"/>
                  </a:lnTo>
                  <a:lnTo>
                    <a:pt x="1334" y="850"/>
                  </a:lnTo>
                  <a:lnTo>
                    <a:pt x="1332" y="883"/>
                  </a:lnTo>
                  <a:lnTo>
                    <a:pt x="1330" y="897"/>
                  </a:lnTo>
                  <a:lnTo>
                    <a:pt x="1318" y="907"/>
                  </a:lnTo>
                  <a:lnTo>
                    <a:pt x="1349" y="928"/>
                  </a:lnTo>
                  <a:lnTo>
                    <a:pt x="1342" y="943"/>
                  </a:lnTo>
                  <a:lnTo>
                    <a:pt x="1328" y="955"/>
                  </a:lnTo>
                  <a:lnTo>
                    <a:pt x="1305" y="959"/>
                  </a:lnTo>
                  <a:lnTo>
                    <a:pt x="1297" y="972"/>
                  </a:lnTo>
                  <a:lnTo>
                    <a:pt x="1295" y="986"/>
                  </a:lnTo>
                  <a:lnTo>
                    <a:pt x="1278" y="996"/>
                  </a:lnTo>
                  <a:lnTo>
                    <a:pt x="1256" y="992"/>
                  </a:lnTo>
                  <a:lnTo>
                    <a:pt x="1243" y="996"/>
                  </a:lnTo>
                  <a:lnTo>
                    <a:pt x="1233" y="1017"/>
                  </a:lnTo>
                  <a:lnTo>
                    <a:pt x="1239" y="1031"/>
                  </a:lnTo>
                  <a:lnTo>
                    <a:pt x="1245" y="1042"/>
                  </a:lnTo>
                  <a:lnTo>
                    <a:pt x="1248" y="1060"/>
                  </a:lnTo>
                  <a:lnTo>
                    <a:pt x="1245" y="1079"/>
                  </a:lnTo>
                  <a:lnTo>
                    <a:pt x="1231" y="1098"/>
                  </a:lnTo>
                  <a:lnTo>
                    <a:pt x="1215" y="1106"/>
                  </a:lnTo>
                  <a:lnTo>
                    <a:pt x="1200" y="1116"/>
                  </a:lnTo>
                  <a:lnTo>
                    <a:pt x="1190" y="1126"/>
                  </a:lnTo>
                  <a:lnTo>
                    <a:pt x="1188" y="1141"/>
                  </a:lnTo>
                  <a:lnTo>
                    <a:pt x="1202" y="1160"/>
                  </a:lnTo>
                  <a:lnTo>
                    <a:pt x="1200" y="1184"/>
                  </a:lnTo>
                  <a:lnTo>
                    <a:pt x="1204" y="1201"/>
                  </a:lnTo>
                  <a:lnTo>
                    <a:pt x="1210" y="1217"/>
                  </a:lnTo>
                  <a:lnTo>
                    <a:pt x="1213" y="1238"/>
                  </a:lnTo>
                  <a:lnTo>
                    <a:pt x="1219" y="1263"/>
                  </a:lnTo>
                  <a:lnTo>
                    <a:pt x="1231" y="1286"/>
                  </a:lnTo>
                  <a:lnTo>
                    <a:pt x="1245" y="1312"/>
                  </a:lnTo>
                  <a:lnTo>
                    <a:pt x="1268" y="1345"/>
                  </a:lnTo>
                  <a:lnTo>
                    <a:pt x="1289" y="1368"/>
                  </a:lnTo>
                  <a:lnTo>
                    <a:pt x="1303" y="1393"/>
                  </a:lnTo>
                  <a:lnTo>
                    <a:pt x="1322" y="1414"/>
                  </a:lnTo>
                  <a:lnTo>
                    <a:pt x="1340" y="1434"/>
                  </a:lnTo>
                  <a:lnTo>
                    <a:pt x="1347" y="1453"/>
                  </a:lnTo>
                  <a:lnTo>
                    <a:pt x="1359" y="1455"/>
                  </a:lnTo>
                  <a:lnTo>
                    <a:pt x="1373" y="1459"/>
                  </a:lnTo>
                  <a:lnTo>
                    <a:pt x="1380" y="1469"/>
                  </a:lnTo>
                  <a:lnTo>
                    <a:pt x="1392" y="1472"/>
                  </a:lnTo>
                  <a:lnTo>
                    <a:pt x="1410" y="1471"/>
                  </a:lnTo>
                  <a:lnTo>
                    <a:pt x="1419" y="1467"/>
                  </a:lnTo>
                  <a:lnTo>
                    <a:pt x="1435" y="1472"/>
                  </a:lnTo>
                  <a:lnTo>
                    <a:pt x="1443" y="1484"/>
                  </a:lnTo>
                  <a:lnTo>
                    <a:pt x="1452" y="1494"/>
                  </a:lnTo>
                  <a:lnTo>
                    <a:pt x="1468" y="1496"/>
                  </a:lnTo>
                  <a:lnTo>
                    <a:pt x="1491" y="1496"/>
                  </a:lnTo>
                  <a:lnTo>
                    <a:pt x="1516" y="1498"/>
                  </a:lnTo>
                  <a:lnTo>
                    <a:pt x="1540" y="1502"/>
                  </a:lnTo>
                  <a:lnTo>
                    <a:pt x="1557" y="1505"/>
                  </a:lnTo>
                  <a:lnTo>
                    <a:pt x="1575" y="1519"/>
                  </a:lnTo>
                  <a:lnTo>
                    <a:pt x="1592" y="1536"/>
                  </a:lnTo>
                  <a:lnTo>
                    <a:pt x="1602" y="1546"/>
                  </a:lnTo>
                  <a:lnTo>
                    <a:pt x="1619" y="1562"/>
                  </a:lnTo>
                  <a:lnTo>
                    <a:pt x="1633" y="1577"/>
                  </a:lnTo>
                  <a:lnTo>
                    <a:pt x="1648" y="1593"/>
                  </a:lnTo>
                  <a:lnTo>
                    <a:pt x="1662" y="1608"/>
                  </a:lnTo>
                  <a:lnTo>
                    <a:pt x="1680" y="1624"/>
                  </a:lnTo>
                  <a:lnTo>
                    <a:pt x="1689" y="1643"/>
                  </a:lnTo>
                  <a:lnTo>
                    <a:pt x="1699" y="1666"/>
                  </a:lnTo>
                  <a:lnTo>
                    <a:pt x="1716" y="1684"/>
                  </a:lnTo>
                  <a:lnTo>
                    <a:pt x="1736" y="1684"/>
                  </a:lnTo>
                  <a:lnTo>
                    <a:pt x="1744" y="1672"/>
                  </a:lnTo>
                  <a:lnTo>
                    <a:pt x="1748" y="1657"/>
                  </a:lnTo>
                  <a:lnTo>
                    <a:pt x="1748" y="1639"/>
                  </a:lnTo>
                  <a:lnTo>
                    <a:pt x="1749" y="1628"/>
                  </a:lnTo>
                  <a:lnTo>
                    <a:pt x="1761" y="1616"/>
                  </a:lnTo>
                  <a:lnTo>
                    <a:pt x="1777" y="1600"/>
                  </a:lnTo>
                  <a:lnTo>
                    <a:pt x="1786" y="1595"/>
                  </a:lnTo>
                  <a:lnTo>
                    <a:pt x="1794" y="1583"/>
                  </a:lnTo>
                  <a:lnTo>
                    <a:pt x="1783" y="1571"/>
                  </a:lnTo>
                  <a:lnTo>
                    <a:pt x="1794" y="1562"/>
                  </a:lnTo>
                  <a:lnTo>
                    <a:pt x="1802" y="1560"/>
                  </a:lnTo>
                  <a:lnTo>
                    <a:pt x="1814" y="1560"/>
                  </a:lnTo>
                  <a:lnTo>
                    <a:pt x="1825" y="1566"/>
                  </a:lnTo>
                  <a:lnTo>
                    <a:pt x="1845" y="1560"/>
                  </a:lnTo>
                  <a:lnTo>
                    <a:pt x="1849" y="1544"/>
                  </a:lnTo>
                  <a:lnTo>
                    <a:pt x="1854" y="1529"/>
                  </a:lnTo>
                  <a:lnTo>
                    <a:pt x="1862" y="1521"/>
                  </a:lnTo>
                  <a:lnTo>
                    <a:pt x="1876" y="1515"/>
                  </a:lnTo>
                  <a:lnTo>
                    <a:pt x="1885" y="1504"/>
                  </a:lnTo>
                  <a:lnTo>
                    <a:pt x="1882" y="1494"/>
                  </a:lnTo>
                  <a:lnTo>
                    <a:pt x="1868" y="1488"/>
                  </a:lnTo>
                  <a:lnTo>
                    <a:pt x="1852" y="1482"/>
                  </a:lnTo>
                  <a:lnTo>
                    <a:pt x="1845" y="1472"/>
                  </a:lnTo>
                  <a:lnTo>
                    <a:pt x="1845" y="1453"/>
                  </a:lnTo>
                  <a:lnTo>
                    <a:pt x="1849" y="1441"/>
                  </a:lnTo>
                  <a:lnTo>
                    <a:pt x="1845" y="1428"/>
                  </a:lnTo>
                  <a:lnTo>
                    <a:pt x="1835" y="1420"/>
                  </a:lnTo>
                  <a:lnTo>
                    <a:pt x="1823" y="1414"/>
                  </a:lnTo>
                  <a:lnTo>
                    <a:pt x="1802" y="1409"/>
                  </a:lnTo>
                  <a:lnTo>
                    <a:pt x="1784" y="1409"/>
                  </a:lnTo>
                  <a:lnTo>
                    <a:pt x="1773" y="1403"/>
                  </a:lnTo>
                  <a:lnTo>
                    <a:pt x="1759" y="1401"/>
                  </a:lnTo>
                  <a:lnTo>
                    <a:pt x="1736" y="1397"/>
                  </a:lnTo>
                  <a:lnTo>
                    <a:pt x="1715" y="1389"/>
                  </a:lnTo>
                  <a:lnTo>
                    <a:pt x="1701" y="1385"/>
                  </a:lnTo>
                  <a:lnTo>
                    <a:pt x="1689" y="1376"/>
                  </a:lnTo>
                  <a:lnTo>
                    <a:pt x="1678" y="1362"/>
                  </a:lnTo>
                  <a:lnTo>
                    <a:pt x="1668" y="1354"/>
                  </a:lnTo>
                  <a:lnTo>
                    <a:pt x="1654" y="1343"/>
                  </a:lnTo>
                  <a:lnTo>
                    <a:pt x="1650" y="1325"/>
                  </a:lnTo>
                  <a:lnTo>
                    <a:pt x="1625" y="1312"/>
                  </a:lnTo>
                  <a:lnTo>
                    <a:pt x="1623" y="1292"/>
                  </a:lnTo>
                  <a:lnTo>
                    <a:pt x="1627" y="1279"/>
                  </a:lnTo>
                  <a:lnTo>
                    <a:pt x="1625" y="1261"/>
                  </a:lnTo>
                  <a:lnTo>
                    <a:pt x="1623" y="1246"/>
                  </a:lnTo>
                  <a:lnTo>
                    <a:pt x="1623" y="1230"/>
                  </a:lnTo>
                  <a:lnTo>
                    <a:pt x="1614" y="1217"/>
                  </a:lnTo>
                  <a:lnTo>
                    <a:pt x="1602" y="1201"/>
                  </a:lnTo>
                  <a:lnTo>
                    <a:pt x="1592" y="1190"/>
                  </a:lnTo>
                  <a:lnTo>
                    <a:pt x="1571" y="1170"/>
                  </a:lnTo>
                  <a:lnTo>
                    <a:pt x="1563" y="1162"/>
                  </a:lnTo>
                  <a:lnTo>
                    <a:pt x="1551" y="1155"/>
                  </a:lnTo>
                  <a:lnTo>
                    <a:pt x="1532" y="1147"/>
                  </a:lnTo>
                  <a:lnTo>
                    <a:pt x="1522" y="1141"/>
                  </a:lnTo>
                  <a:lnTo>
                    <a:pt x="1536" y="1143"/>
                  </a:lnTo>
                  <a:lnTo>
                    <a:pt x="1559" y="1143"/>
                  </a:lnTo>
                  <a:lnTo>
                    <a:pt x="1586" y="1149"/>
                  </a:lnTo>
                  <a:lnTo>
                    <a:pt x="1594" y="1157"/>
                  </a:lnTo>
                  <a:lnTo>
                    <a:pt x="1610" y="1166"/>
                  </a:lnTo>
                  <a:lnTo>
                    <a:pt x="1621" y="1176"/>
                  </a:lnTo>
                  <a:lnTo>
                    <a:pt x="1631" y="1190"/>
                  </a:lnTo>
                  <a:lnTo>
                    <a:pt x="1648" y="1209"/>
                  </a:lnTo>
                  <a:lnTo>
                    <a:pt x="1656" y="1219"/>
                  </a:lnTo>
                  <a:lnTo>
                    <a:pt x="1672" y="1238"/>
                  </a:lnTo>
                  <a:lnTo>
                    <a:pt x="1674" y="1250"/>
                  </a:lnTo>
                  <a:lnTo>
                    <a:pt x="1682" y="1253"/>
                  </a:lnTo>
                  <a:lnTo>
                    <a:pt x="1691" y="1257"/>
                  </a:lnTo>
                  <a:lnTo>
                    <a:pt x="1703" y="1259"/>
                  </a:lnTo>
                  <a:lnTo>
                    <a:pt x="1722" y="1253"/>
                  </a:lnTo>
                  <a:lnTo>
                    <a:pt x="1744" y="1263"/>
                  </a:lnTo>
                  <a:lnTo>
                    <a:pt x="1759" y="1281"/>
                  </a:lnTo>
                  <a:lnTo>
                    <a:pt x="1784" y="1298"/>
                  </a:lnTo>
                  <a:lnTo>
                    <a:pt x="1808" y="1312"/>
                  </a:lnTo>
                  <a:lnTo>
                    <a:pt x="1825" y="1333"/>
                  </a:lnTo>
                  <a:lnTo>
                    <a:pt x="1847" y="1356"/>
                  </a:lnTo>
                  <a:lnTo>
                    <a:pt x="1874" y="1379"/>
                  </a:lnTo>
                  <a:lnTo>
                    <a:pt x="1897" y="1397"/>
                  </a:lnTo>
                  <a:lnTo>
                    <a:pt x="1915" y="1401"/>
                  </a:lnTo>
                  <a:lnTo>
                    <a:pt x="1932" y="1403"/>
                  </a:lnTo>
                  <a:lnTo>
                    <a:pt x="1942" y="1397"/>
                  </a:lnTo>
                  <a:lnTo>
                    <a:pt x="1963" y="1405"/>
                  </a:lnTo>
                  <a:lnTo>
                    <a:pt x="1967" y="1403"/>
                  </a:lnTo>
                  <a:lnTo>
                    <a:pt x="1986" y="1430"/>
                  </a:lnTo>
                  <a:lnTo>
                    <a:pt x="1990" y="1440"/>
                  </a:lnTo>
                  <a:lnTo>
                    <a:pt x="1994" y="1453"/>
                  </a:lnTo>
                  <a:lnTo>
                    <a:pt x="2006" y="1472"/>
                  </a:lnTo>
                  <a:lnTo>
                    <a:pt x="2027" y="1496"/>
                  </a:lnTo>
                  <a:lnTo>
                    <a:pt x="2045" y="1513"/>
                  </a:lnTo>
                  <a:lnTo>
                    <a:pt x="2047" y="1527"/>
                  </a:lnTo>
                  <a:lnTo>
                    <a:pt x="2047" y="1540"/>
                  </a:lnTo>
                  <a:lnTo>
                    <a:pt x="2049" y="1560"/>
                  </a:lnTo>
                  <a:lnTo>
                    <a:pt x="2033" y="1585"/>
                  </a:lnTo>
                  <a:lnTo>
                    <a:pt x="2031" y="1589"/>
                  </a:lnTo>
                  <a:lnTo>
                    <a:pt x="2027" y="1600"/>
                  </a:lnTo>
                  <a:lnTo>
                    <a:pt x="2029" y="1620"/>
                  </a:lnTo>
                  <a:lnTo>
                    <a:pt x="2033" y="1631"/>
                  </a:lnTo>
                  <a:lnTo>
                    <a:pt x="2037" y="1639"/>
                  </a:lnTo>
                  <a:lnTo>
                    <a:pt x="2049" y="1657"/>
                  </a:lnTo>
                  <a:lnTo>
                    <a:pt x="2068" y="1676"/>
                  </a:lnTo>
                  <a:lnTo>
                    <a:pt x="2080" y="1688"/>
                  </a:lnTo>
                  <a:lnTo>
                    <a:pt x="2093" y="1705"/>
                  </a:lnTo>
                  <a:lnTo>
                    <a:pt x="2113" y="1723"/>
                  </a:lnTo>
                  <a:lnTo>
                    <a:pt x="2136" y="1724"/>
                  </a:lnTo>
                  <a:lnTo>
                    <a:pt x="2152" y="1726"/>
                  </a:lnTo>
                  <a:lnTo>
                    <a:pt x="2177" y="1724"/>
                  </a:lnTo>
                  <a:lnTo>
                    <a:pt x="2192" y="1724"/>
                  </a:lnTo>
                  <a:lnTo>
                    <a:pt x="2206" y="1726"/>
                  </a:lnTo>
                  <a:lnTo>
                    <a:pt x="2223" y="1736"/>
                  </a:lnTo>
                  <a:lnTo>
                    <a:pt x="2245" y="1746"/>
                  </a:lnTo>
                  <a:lnTo>
                    <a:pt x="2270" y="1750"/>
                  </a:lnTo>
                  <a:lnTo>
                    <a:pt x="2289" y="1750"/>
                  </a:lnTo>
                  <a:lnTo>
                    <a:pt x="2307" y="1752"/>
                  </a:lnTo>
                  <a:lnTo>
                    <a:pt x="2332" y="1759"/>
                  </a:lnTo>
                  <a:lnTo>
                    <a:pt x="2348" y="1765"/>
                  </a:lnTo>
                  <a:lnTo>
                    <a:pt x="2373" y="1786"/>
                  </a:lnTo>
                  <a:lnTo>
                    <a:pt x="2383" y="1804"/>
                  </a:lnTo>
                  <a:lnTo>
                    <a:pt x="2390" y="1817"/>
                  </a:lnTo>
                  <a:lnTo>
                    <a:pt x="2408" y="1835"/>
                  </a:lnTo>
                  <a:lnTo>
                    <a:pt x="2423" y="1835"/>
                  </a:lnTo>
                  <a:lnTo>
                    <a:pt x="2443" y="1835"/>
                  </a:lnTo>
                  <a:lnTo>
                    <a:pt x="2458" y="1843"/>
                  </a:lnTo>
                  <a:lnTo>
                    <a:pt x="2482" y="1848"/>
                  </a:lnTo>
                  <a:lnTo>
                    <a:pt x="2493" y="1868"/>
                  </a:lnTo>
                  <a:lnTo>
                    <a:pt x="2517" y="1878"/>
                  </a:lnTo>
                  <a:lnTo>
                    <a:pt x="2536" y="1879"/>
                  </a:lnTo>
                  <a:lnTo>
                    <a:pt x="2554" y="1891"/>
                  </a:lnTo>
                  <a:lnTo>
                    <a:pt x="2571" y="1907"/>
                  </a:lnTo>
                  <a:lnTo>
                    <a:pt x="2596" y="1926"/>
                  </a:lnTo>
                  <a:lnTo>
                    <a:pt x="2618" y="1942"/>
                  </a:lnTo>
                  <a:lnTo>
                    <a:pt x="2625" y="1949"/>
                  </a:lnTo>
                  <a:lnTo>
                    <a:pt x="2651" y="1971"/>
                  </a:lnTo>
                  <a:lnTo>
                    <a:pt x="2670" y="1988"/>
                  </a:lnTo>
                  <a:lnTo>
                    <a:pt x="2695" y="2009"/>
                  </a:lnTo>
                  <a:lnTo>
                    <a:pt x="2715" y="2033"/>
                  </a:lnTo>
                  <a:lnTo>
                    <a:pt x="2734" y="2052"/>
                  </a:lnTo>
                  <a:lnTo>
                    <a:pt x="2752" y="2067"/>
                  </a:lnTo>
                  <a:lnTo>
                    <a:pt x="2763" y="2091"/>
                  </a:lnTo>
                  <a:lnTo>
                    <a:pt x="2761" y="2106"/>
                  </a:lnTo>
                  <a:lnTo>
                    <a:pt x="2756" y="2122"/>
                  </a:lnTo>
                  <a:lnTo>
                    <a:pt x="2757" y="2133"/>
                  </a:lnTo>
                  <a:lnTo>
                    <a:pt x="2771" y="2139"/>
                  </a:lnTo>
                  <a:lnTo>
                    <a:pt x="2796" y="2147"/>
                  </a:lnTo>
                  <a:lnTo>
                    <a:pt x="2800" y="2157"/>
                  </a:lnTo>
                  <a:lnTo>
                    <a:pt x="2792" y="2168"/>
                  </a:lnTo>
                  <a:lnTo>
                    <a:pt x="2779" y="2168"/>
                  </a:lnTo>
                  <a:lnTo>
                    <a:pt x="2781" y="2184"/>
                  </a:lnTo>
                  <a:lnTo>
                    <a:pt x="2785" y="2205"/>
                  </a:lnTo>
                  <a:lnTo>
                    <a:pt x="2771" y="2209"/>
                  </a:lnTo>
                  <a:lnTo>
                    <a:pt x="2759" y="2213"/>
                  </a:lnTo>
                  <a:lnTo>
                    <a:pt x="2740" y="2217"/>
                  </a:lnTo>
                  <a:lnTo>
                    <a:pt x="2736" y="2224"/>
                  </a:lnTo>
                  <a:lnTo>
                    <a:pt x="2736" y="2240"/>
                  </a:lnTo>
                  <a:lnTo>
                    <a:pt x="2744" y="2255"/>
                  </a:lnTo>
                  <a:lnTo>
                    <a:pt x="2736" y="2269"/>
                  </a:lnTo>
                  <a:lnTo>
                    <a:pt x="2730" y="2287"/>
                  </a:lnTo>
                  <a:lnTo>
                    <a:pt x="2726" y="2300"/>
                  </a:lnTo>
                  <a:lnTo>
                    <a:pt x="2719" y="2310"/>
                  </a:lnTo>
                  <a:lnTo>
                    <a:pt x="2701" y="2316"/>
                  </a:lnTo>
                  <a:lnTo>
                    <a:pt x="2686" y="2321"/>
                  </a:lnTo>
                  <a:lnTo>
                    <a:pt x="2672" y="2339"/>
                  </a:lnTo>
                  <a:lnTo>
                    <a:pt x="2668" y="2354"/>
                  </a:lnTo>
                  <a:lnTo>
                    <a:pt x="2668" y="2376"/>
                  </a:lnTo>
                  <a:lnTo>
                    <a:pt x="2690" y="2393"/>
                  </a:lnTo>
                  <a:lnTo>
                    <a:pt x="2703" y="2407"/>
                  </a:lnTo>
                  <a:lnTo>
                    <a:pt x="2724" y="2426"/>
                  </a:lnTo>
                  <a:lnTo>
                    <a:pt x="2742" y="2445"/>
                  </a:lnTo>
                  <a:lnTo>
                    <a:pt x="2761" y="2457"/>
                  </a:lnTo>
                  <a:lnTo>
                    <a:pt x="2779" y="2475"/>
                  </a:lnTo>
                  <a:lnTo>
                    <a:pt x="2796" y="2490"/>
                  </a:lnTo>
                  <a:lnTo>
                    <a:pt x="2822" y="2490"/>
                  </a:lnTo>
                  <a:lnTo>
                    <a:pt x="2845" y="2492"/>
                  </a:lnTo>
                  <a:lnTo>
                    <a:pt x="2868" y="2494"/>
                  </a:lnTo>
                  <a:lnTo>
                    <a:pt x="2888" y="2500"/>
                  </a:lnTo>
                  <a:lnTo>
                    <a:pt x="2923" y="2500"/>
                  </a:lnTo>
                  <a:lnTo>
                    <a:pt x="2942" y="2513"/>
                  </a:lnTo>
                  <a:lnTo>
                    <a:pt x="2959" y="2523"/>
                  </a:lnTo>
                  <a:lnTo>
                    <a:pt x="2983" y="2529"/>
                  </a:lnTo>
                  <a:lnTo>
                    <a:pt x="2985" y="2507"/>
                  </a:lnTo>
                  <a:lnTo>
                    <a:pt x="2983" y="2488"/>
                  </a:lnTo>
                  <a:lnTo>
                    <a:pt x="2979" y="2473"/>
                  </a:lnTo>
                  <a:lnTo>
                    <a:pt x="2975" y="2461"/>
                  </a:lnTo>
                  <a:lnTo>
                    <a:pt x="2977" y="2449"/>
                  </a:lnTo>
                  <a:lnTo>
                    <a:pt x="2983" y="2436"/>
                  </a:lnTo>
                  <a:lnTo>
                    <a:pt x="2975" y="2409"/>
                  </a:lnTo>
                  <a:lnTo>
                    <a:pt x="2954" y="2399"/>
                  </a:lnTo>
                  <a:lnTo>
                    <a:pt x="2930" y="2389"/>
                  </a:lnTo>
                  <a:lnTo>
                    <a:pt x="2909" y="2380"/>
                  </a:lnTo>
                  <a:lnTo>
                    <a:pt x="2895" y="2366"/>
                  </a:lnTo>
                  <a:lnTo>
                    <a:pt x="2880" y="2360"/>
                  </a:lnTo>
                  <a:lnTo>
                    <a:pt x="2882" y="2347"/>
                  </a:lnTo>
                  <a:lnTo>
                    <a:pt x="2880" y="2331"/>
                  </a:lnTo>
                  <a:lnTo>
                    <a:pt x="2872" y="2323"/>
                  </a:lnTo>
                  <a:lnTo>
                    <a:pt x="2857" y="2316"/>
                  </a:lnTo>
                  <a:lnTo>
                    <a:pt x="2849" y="2300"/>
                  </a:lnTo>
                  <a:lnTo>
                    <a:pt x="2835" y="2288"/>
                  </a:lnTo>
                  <a:lnTo>
                    <a:pt x="2868" y="2292"/>
                  </a:lnTo>
                  <a:lnTo>
                    <a:pt x="2890" y="2298"/>
                  </a:lnTo>
                  <a:lnTo>
                    <a:pt x="2907" y="2281"/>
                  </a:lnTo>
                  <a:lnTo>
                    <a:pt x="2915" y="2269"/>
                  </a:lnTo>
                  <a:lnTo>
                    <a:pt x="2921" y="2263"/>
                  </a:lnTo>
                  <a:lnTo>
                    <a:pt x="2928" y="2269"/>
                  </a:lnTo>
                  <a:lnTo>
                    <a:pt x="2936" y="2275"/>
                  </a:lnTo>
                  <a:lnTo>
                    <a:pt x="2948" y="2287"/>
                  </a:lnTo>
                  <a:lnTo>
                    <a:pt x="2948" y="2304"/>
                  </a:lnTo>
                  <a:lnTo>
                    <a:pt x="2952" y="2316"/>
                  </a:lnTo>
                  <a:lnTo>
                    <a:pt x="2965" y="2323"/>
                  </a:lnTo>
                  <a:lnTo>
                    <a:pt x="2983" y="2333"/>
                  </a:lnTo>
                  <a:lnTo>
                    <a:pt x="3000" y="2349"/>
                  </a:lnTo>
                  <a:lnTo>
                    <a:pt x="3012" y="2358"/>
                  </a:lnTo>
                  <a:lnTo>
                    <a:pt x="3031" y="2356"/>
                  </a:lnTo>
                  <a:lnTo>
                    <a:pt x="3051" y="2356"/>
                  </a:lnTo>
                  <a:lnTo>
                    <a:pt x="3059" y="2366"/>
                  </a:lnTo>
                  <a:lnTo>
                    <a:pt x="3072" y="2383"/>
                  </a:lnTo>
                  <a:lnTo>
                    <a:pt x="3082" y="2403"/>
                  </a:lnTo>
                  <a:lnTo>
                    <a:pt x="3084" y="2430"/>
                  </a:lnTo>
                  <a:lnTo>
                    <a:pt x="3095" y="2445"/>
                  </a:lnTo>
                  <a:lnTo>
                    <a:pt x="3111" y="2457"/>
                  </a:lnTo>
                  <a:lnTo>
                    <a:pt x="3111" y="2480"/>
                  </a:lnTo>
                  <a:lnTo>
                    <a:pt x="3103" y="2500"/>
                  </a:lnTo>
                  <a:lnTo>
                    <a:pt x="3090" y="2515"/>
                  </a:lnTo>
                  <a:lnTo>
                    <a:pt x="3082" y="2527"/>
                  </a:lnTo>
                  <a:lnTo>
                    <a:pt x="3082" y="2550"/>
                  </a:lnTo>
                  <a:lnTo>
                    <a:pt x="3090" y="2569"/>
                  </a:lnTo>
                  <a:lnTo>
                    <a:pt x="3111" y="2577"/>
                  </a:lnTo>
                  <a:lnTo>
                    <a:pt x="3130" y="2587"/>
                  </a:lnTo>
                  <a:lnTo>
                    <a:pt x="3148" y="2599"/>
                  </a:lnTo>
                  <a:lnTo>
                    <a:pt x="3165" y="2610"/>
                  </a:lnTo>
                  <a:lnTo>
                    <a:pt x="3185" y="2622"/>
                  </a:lnTo>
                  <a:lnTo>
                    <a:pt x="3196" y="2637"/>
                  </a:lnTo>
                  <a:lnTo>
                    <a:pt x="3214" y="2659"/>
                  </a:lnTo>
                  <a:lnTo>
                    <a:pt x="3222" y="2668"/>
                  </a:lnTo>
                  <a:lnTo>
                    <a:pt x="3231" y="2690"/>
                  </a:lnTo>
                  <a:lnTo>
                    <a:pt x="3237" y="2707"/>
                  </a:lnTo>
                  <a:lnTo>
                    <a:pt x="3239" y="2728"/>
                  </a:lnTo>
                  <a:lnTo>
                    <a:pt x="3239" y="2742"/>
                  </a:lnTo>
                  <a:lnTo>
                    <a:pt x="3239" y="2765"/>
                  </a:lnTo>
                  <a:lnTo>
                    <a:pt x="3249" y="2779"/>
                  </a:lnTo>
                  <a:lnTo>
                    <a:pt x="3261" y="2779"/>
                  </a:lnTo>
                  <a:lnTo>
                    <a:pt x="3274" y="2767"/>
                  </a:lnTo>
                  <a:lnTo>
                    <a:pt x="3270" y="2742"/>
                  </a:lnTo>
                  <a:lnTo>
                    <a:pt x="3264" y="2719"/>
                  </a:lnTo>
                  <a:lnTo>
                    <a:pt x="3264" y="2699"/>
                  </a:lnTo>
                  <a:lnTo>
                    <a:pt x="3266" y="2680"/>
                  </a:lnTo>
                  <a:lnTo>
                    <a:pt x="3264" y="2659"/>
                  </a:lnTo>
                  <a:lnTo>
                    <a:pt x="3262" y="2637"/>
                  </a:lnTo>
                  <a:lnTo>
                    <a:pt x="3270" y="2618"/>
                  </a:lnTo>
                  <a:lnTo>
                    <a:pt x="3272" y="2602"/>
                  </a:lnTo>
                  <a:lnTo>
                    <a:pt x="3290" y="2587"/>
                  </a:lnTo>
                  <a:lnTo>
                    <a:pt x="3309" y="2581"/>
                  </a:lnTo>
                  <a:lnTo>
                    <a:pt x="3340" y="2577"/>
                  </a:lnTo>
                  <a:lnTo>
                    <a:pt x="3363" y="2575"/>
                  </a:lnTo>
                  <a:lnTo>
                    <a:pt x="3395" y="2573"/>
                  </a:lnTo>
                  <a:lnTo>
                    <a:pt x="3416" y="2573"/>
                  </a:lnTo>
                  <a:lnTo>
                    <a:pt x="3447" y="2577"/>
                  </a:lnTo>
                  <a:lnTo>
                    <a:pt x="3472" y="2587"/>
                  </a:lnTo>
                  <a:lnTo>
                    <a:pt x="3497" y="2595"/>
                  </a:lnTo>
                  <a:lnTo>
                    <a:pt x="3511" y="2604"/>
                  </a:lnTo>
                  <a:lnTo>
                    <a:pt x="3523" y="2612"/>
                  </a:lnTo>
                  <a:lnTo>
                    <a:pt x="3538" y="2610"/>
                  </a:lnTo>
                  <a:lnTo>
                    <a:pt x="3548" y="2600"/>
                  </a:lnTo>
                  <a:lnTo>
                    <a:pt x="3550" y="2587"/>
                  </a:lnTo>
                  <a:lnTo>
                    <a:pt x="3548" y="2569"/>
                  </a:lnTo>
                  <a:lnTo>
                    <a:pt x="3550" y="2554"/>
                  </a:lnTo>
                  <a:lnTo>
                    <a:pt x="3564" y="2552"/>
                  </a:lnTo>
                  <a:lnTo>
                    <a:pt x="3569" y="2568"/>
                  </a:lnTo>
                  <a:lnTo>
                    <a:pt x="3577" y="2577"/>
                  </a:lnTo>
                  <a:lnTo>
                    <a:pt x="3585" y="2587"/>
                  </a:lnTo>
                  <a:lnTo>
                    <a:pt x="3597" y="2589"/>
                  </a:lnTo>
                  <a:lnTo>
                    <a:pt x="3620" y="2579"/>
                  </a:lnTo>
                  <a:lnTo>
                    <a:pt x="3624" y="2571"/>
                  </a:lnTo>
                  <a:lnTo>
                    <a:pt x="3631" y="2560"/>
                  </a:lnTo>
                  <a:lnTo>
                    <a:pt x="3643" y="2552"/>
                  </a:lnTo>
                  <a:lnTo>
                    <a:pt x="3663" y="2556"/>
                  </a:lnTo>
                  <a:lnTo>
                    <a:pt x="3672" y="2571"/>
                  </a:lnTo>
                  <a:lnTo>
                    <a:pt x="3672" y="2597"/>
                  </a:lnTo>
                  <a:lnTo>
                    <a:pt x="3684" y="2587"/>
                  </a:lnTo>
                  <a:lnTo>
                    <a:pt x="3692" y="2571"/>
                  </a:lnTo>
                  <a:lnTo>
                    <a:pt x="3701" y="2558"/>
                  </a:lnTo>
                  <a:lnTo>
                    <a:pt x="3725" y="2546"/>
                  </a:lnTo>
                  <a:lnTo>
                    <a:pt x="3746" y="2554"/>
                  </a:lnTo>
                  <a:lnTo>
                    <a:pt x="3762" y="2564"/>
                  </a:lnTo>
                  <a:lnTo>
                    <a:pt x="3769" y="2577"/>
                  </a:lnTo>
                  <a:lnTo>
                    <a:pt x="3760" y="2587"/>
                  </a:lnTo>
                  <a:lnTo>
                    <a:pt x="3740" y="2585"/>
                  </a:lnTo>
                  <a:lnTo>
                    <a:pt x="3723" y="2587"/>
                  </a:lnTo>
                  <a:lnTo>
                    <a:pt x="3715" y="2608"/>
                  </a:lnTo>
                  <a:lnTo>
                    <a:pt x="3707" y="2618"/>
                  </a:lnTo>
                  <a:lnTo>
                    <a:pt x="3705" y="2637"/>
                  </a:lnTo>
                  <a:lnTo>
                    <a:pt x="3692" y="2655"/>
                  </a:lnTo>
                  <a:lnTo>
                    <a:pt x="3707" y="2657"/>
                  </a:lnTo>
                  <a:lnTo>
                    <a:pt x="3723" y="2664"/>
                  </a:lnTo>
                  <a:lnTo>
                    <a:pt x="3742" y="2672"/>
                  </a:lnTo>
                  <a:lnTo>
                    <a:pt x="3754" y="2668"/>
                  </a:lnTo>
                  <a:lnTo>
                    <a:pt x="3767" y="2653"/>
                  </a:lnTo>
                  <a:lnTo>
                    <a:pt x="3773" y="2649"/>
                  </a:lnTo>
                  <a:lnTo>
                    <a:pt x="3799" y="2655"/>
                  </a:lnTo>
                  <a:lnTo>
                    <a:pt x="3820" y="2655"/>
                  </a:lnTo>
                  <a:lnTo>
                    <a:pt x="3849" y="2653"/>
                  </a:lnTo>
                  <a:lnTo>
                    <a:pt x="3865" y="2649"/>
                  </a:lnTo>
                  <a:lnTo>
                    <a:pt x="3874" y="2647"/>
                  </a:lnTo>
                  <a:lnTo>
                    <a:pt x="3874" y="3438"/>
                  </a:lnTo>
                  <a:lnTo>
                    <a:pt x="2" y="3436"/>
                  </a:lnTo>
                  <a:lnTo>
                    <a:pt x="0" y="0"/>
                  </a:lnTo>
                  <a:lnTo>
                    <a:pt x="662" y="0"/>
                  </a:lnTo>
                  <a:close/>
                </a:path>
              </a:pathLst>
            </a:custGeom>
            <a:solidFill>
              <a:srgbClr val="00FFFF"/>
            </a:solidFill>
            <a:ln w="9525">
              <a:noFill/>
              <a:round/>
              <a:headEnd/>
              <a:tailEnd/>
            </a:ln>
          </p:spPr>
          <p:txBody>
            <a:bodyPr/>
            <a:lstStyle/>
            <a:p>
              <a:pPr>
                <a:defRPr/>
              </a:pPr>
              <a:endParaRPr lang="en-US"/>
            </a:p>
          </p:txBody>
        </p:sp>
        <p:sp>
          <p:nvSpPr>
            <p:cNvPr id="398346" name="Freeform 10"/>
            <p:cNvSpPr>
              <a:spLocks/>
            </p:cNvSpPr>
            <p:nvPr/>
          </p:nvSpPr>
          <p:spPr bwMode="auto">
            <a:xfrm>
              <a:off x="903" y="592"/>
              <a:ext cx="3874" cy="3438"/>
            </a:xfrm>
            <a:custGeom>
              <a:avLst/>
              <a:gdLst/>
              <a:ahLst/>
              <a:cxnLst>
                <a:cxn ang="0">
                  <a:pos x="705" y="77"/>
                </a:cxn>
                <a:cxn ang="0">
                  <a:pos x="782" y="155"/>
                </a:cxn>
                <a:cxn ang="0">
                  <a:pos x="928" y="271"/>
                </a:cxn>
                <a:cxn ang="0">
                  <a:pos x="1060" y="399"/>
                </a:cxn>
                <a:cxn ang="0">
                  <a:pos x="1237" y="562"/>
                </a:cxn>
                <a:cxn ang="0">
                  <a:pos x="1301" y="639"/>
                </a:cxn>
                <a:cxn ang="0">
                  <a:pos x="1305" y="678"/>
                </a:cxn>
                <a:cxn ang="0">
                  <a:pos x="1243" y="720"/>
                </a:cxn>
                <a:cxn ang="0">
                  <a:pos x="1159" y="717"/>
                </a:cxn>
                <a:cxn ang="0">
                  <a:pos x="1208" y="765"/>
                </a:cxn>
                <a:cxn ang="0">
                  <a:pos x="1324" y="831"/>
                </a:cxn>
                <a:cxn ang="0">
                  <a:pos x="1328" y="955"/>
                </a:cxn>
                <a:cxn ang="0">
                  <a:pos x="1233" y="1017"/>
                </a:cxn>
                <a:cxn ang="0">
                  <a:pos x="1200" y="1116"/>
                </a:cxn>
                <a:cxn ang="0">
                  <a:pos x="1213" y="1238"/>
                </a:cxn>
                <a:cxn ang="0">
                  <a:pos x="1322" y="1414"/>
                </a:cxn>
                <a:cxn ang="0">
                  <a:pos x="1410" y="1471"/>
                </a:cxn>
                <a:cxn ang="0">
                  <a:pos x="1516" y="1498"/>
                </a:cxn>
                <a:cxn ang="0">
                  <a:pos x="1633" y="1577"/>
                </a:cxn>
                <a:cxn ang="0">
                  <a:pos x="1736" y="1684"/>
                </a:cxn>
                <a:cxn ang="0">
                  <a:pos x="1786" y="1595"/>
                </a:cxn>
                <a:cxn ang="0">
                  <a:pos x="1845" y="1560"/>
                </a:cxn>
                <a:cxn ang="0">
                  <a:pos x="1868" y="1488"/>
                </a:cxn>
                <a:cxn ang="0">
                  <a:pos x="1823" y="1414"/>
                </a:cxn>
                <a:cxn ang="0">
                  <a:pos x="1701" y="1385"/>
                </a:cxn>
                <a:cxn ang="0">
                  <a:pos x="1623" y="1292"/>
                </a:cxn>
                <a:cxn ang="0">
                  <a:pos x="1592" y="1190"/>
                </a:cxn>
                <a:cxn ang="0">
                  <a:pos x="1559" y="1143"/>
                </a:cxn>
                <a:cxn ang="0">
                  <a:pos x="1656" y="1219"/>
                </a:cxn>
                <a:cxn ang="0">
                  <a:pos x="1744" y="1263"/>
                </a:cxn>
                <a:cxn ang="0">
                  <a:pos x="1897" y="1397"/>
                </a:cxn>
                <a:cxn ang="0">
                  <a:pos x="1990" y="1440"/>
                </a:cxn>
                <a:cxn ang="0">
                  <a:pos x="2049" y="1560"/>
                </a:cxn>
                <a:cxn ang="0">
                  <a:pos x="2049" y="1657"/>
                </a:cxn>
                <a:cxn ang="0">
                  <a:pos x="2177" y="1724"/>
                </a:cxn>
                <a:cxn ang="0">
                  <a:pos x="2307" y="1752"/>
                </a:cxn>
                <a:cxn ang="0">
                  <a:pos x="2423" y="1835"/>
                </a:cxn>
                <a:cxn ang="0">
                  <a:pos x="2554" y="1891"/>
                </a:cxn>
                <a:cxn ang="0">
                  <a:pos x="2695" y="2009"/>
                </a:cxn>
                <a:cxn ang="0">
                  <a:pos x="2757" y="2133"/>
                </a:cxn>
                <a:cxn ang="0">
                  <a:pos x="2785" y="2205"/>
                </a:cxn>
                <a:cxn ang="0">
                  <a:pos x="2736" y="2269"/>
                </a:cxn>
                <a:cxn ang="0">
                  <a:pos x="2668" y="2354"/>
                </a:cxn>
                <a:cxn ang="0">
                  <a:pos x="2779" y="2475"/>
                </a:cxn>
                <a:cxn ang="0">
                  <a:pos x="2942" y="2513"/>
                </a:cxn>
                <a:cxn ang="0">
                  <a:pos x="2977" y="2449"/>
                </a:cxn>
                <a:cxn ang="0">
                  <a:pos x="2880" y="2360"/>
                </a:cxn>
                <a:cxn ang="0">
                  <a:pos x="2868" y="2292"/>
                </a:cxn>
                <a:cxn ang="0">
                  <a:pos x="2948" y="2287"/>
                </a:cxn>
                <a:cxn ang="0">
                  <a:pos x="3031" y="2356"/>
                </a:cxn>
                <a:cxn ang="0">
                  <a:pos x="3111" y="2457"/>
                </a:cxn>
                <a:cxn ang="0">
                  <a:pos x="3111" y="2577"/>
                </a:cxn>
                <a:cxn ang="0">
                  <a:pos x="3222" y="2668"/>
                </a:cxn>
                <a:cxn ang="0">
                  <a:pos x="3261" y="2779"/>
                </a:cxn>
                <a:cxn ang="0">
                  <a:pos x="3262" y="2637"/>
                </a:cxn>
                <a:cxn ang="0">
                  <a:pos x="3395" y="2573"/>
                </a:cxn>
                <a:cxn ang="0">
                  <a:pos x="3538" y="2610"/>
                </a:cxn>
                <a:cxn ang="0">
                  <a:pos x="3577" y="2577"/>
                </a:cxn>
                <a:cxn ang="0">
                  <a:pos x="3663" y="2556"/>
                </a:cxn>
                <a:cxn ang="0">
                  <a:pos x="3746" y="2554"/>
                </a:cxn>
                <a:cxn ang="0">
                  <a:pos x="3707" y="2618"/>
                </a:cxn>
                <a:cxn ang="0">
                  <a:pos x="3767" y="2653"/>
                </a:cxn>
                <a:cxn ang="0">
                  <a:pos x="3874" y="3438"/>
                </a:cxn>
              </a:cxnLst>
              <a:rect l="0" t="0" r="r" b="b"/>
              <a:pathLst>
                <a:path w="3874" h="3438">
                  <a:moveTo>
                    <a:pt x="662" y="0"/>
                  </a:moveTo>
                  <a:lnTo>
                    <a:pt x="654" y="15"/>
                  </a:lnTo>
                  <a:lnTo>
                    <a:pt x="656" y="27"/>
                  </a:lnTo>
                  <a:lnTo>
                    <a:pt x="664" y="34"/>
                  </a:lnTo>
                  <a:lnTo>
                    <a:pt x="677" y="50"/>
                  </a:lnTo>
                  <a:lnTo>
                    <a:pt x="687" y="63"/>
                  </a:lnTo>
                  <a:lnTo>
                    <a:pt x="705" y="77"/>
                  </a:lnTo>
                  <a:lnTo>
                    <a:pt x="722" y="96"/>
                  </a:lnTo>
                  <a:lnTo>
                    <a:pt x="724" y="112"/>
                  </a:lnTo>
                  <a:lnTo>
                    <a:pt x="726" y="125"/>
                  </a:lnTo>
                  <a:lnTo>
                    <a:pt x="740" y="137"/>
                  </a:lnTo>
                  <a:lnTo>
                    <a:pt x="751" y="151"/>
                  </a:lnTo>
                  <a:lnTo>
                    <a:pt x="771" y="153"/>
                  </a:lnTo>
                  <a:lnTo>
                    <a:pt x="782" y="155"/>
                  </a:lnTo>
                  <a:lnTo>
                    <a:pt x="798" y="164"/>
                  </a:lnTo>
                  <a:lnTo>
                    <a:pt x="811" y="176"/>
                  </a:lnTo>
                  <a:lnTo>
                    <a:pt x="825" y="193"/>
                  </a:lnTo>
                  <a:lnTo>
                    <a:pt x="842" y="213"/>
                  </a:lnTo>
                  <a:lnTo>
                    <a:pt x="868" y="228"/>
                  </a:lnTo>
                  <a:lnTo>
                    <a:pt x="903" y="251"/>
                  </a:lnTo>
                  <a:lnTo>
                    <a:pt x="928" y="271"/>
                  </a:lnTo>
                  <a:lnTo>
                    <a:pt x="947" y="286"/>
                  </a:lnTo>
                  <a:lnTo>
                    <a:pt x="957" y="308"/>
                  </a:lnTo>
                  <a:lnTo>
                    <a:pt x="973" y="335"/>
                  </a:lnTo>
                  <a:lnTo>
                    <a:pt x="998" y="344"/>
                  </a:lnTo>
                  <a:lnTo>
                    <a:pt x="1021" y="354"/>
                  </a:lnTo>
                  <a:lnTo>
                    <a:pt x="1041" y="374"/>
                  </a:lnTo>
                  <a:lnTo>
                    <a:pt x="1060" y="399"/>
                  </a:lnTo>
                  <a:lnTo>
                    <a:pt x="1099" y="422"/>
                  </a:lnTo>
                  <a:lnTo>
                    <a:pt x="1124" y="447"/>
                  </a:lnTo>
                  <a:lnTo>
                    <a:pt x="1147" y="465"/>
                  </a:lnTo>
                  <a:lnTo>
                    <a:pt x="1167" y="488"/>
                  </a:lnTo>
                  <a:lnTo>
                    <a:pt x="1180" y="505"/>
                  </a:lnTo>
                  <a:lnTo>
                    <a:pt x="1213" y="536"/>
                  </a:lnTo>
                  <a:lnTo>
                    <a:pt x="1237" y="562"/>
                  </a:lnTo>
                  <a:lnTo>
                    <a:pt x="1264" y="581"/>
                  </a:lnTo>
                  <a:lnTo>
                    <a:pt x="1276" y="596"/>
                  </a:lnTo>
                  <a:lnTo>
                    <a:pt x="1299" y="606"/>
                  </a:lnTo>
                  <a:lnTo>
                    <a:pt x="1320" y="624"/>
                  </a:lnTo>
                  <a:lnTo>
                    <a:pt x="1326" y="635"/>
                  </a:lnTo>
                  <a:lnTo>
                    <a:pt x="1316" y="637"/>
                  </a:lnTo>
                  <a:lnTo>
                    <a:pt x="1301" y="639"/>
                  </a:lnTo>
                  <a:lnTo>
                    <a:pt x="1285" y="637"/>
                  </a:lnTo>
                  <a:lnTo>
                    <a:pt x="1274" y="641"/>
                  </a:lnTo>
                  <a:lnTo>
                    <a:pt x="1276" y="653"/>
                  </a:lnTo>
                  <a:lnTo>
                    <a:pt x="1283" y="657"/>
                  </a:lnTo>
                  <a:lnTo>
                    <a:pt x="1295" y="664"/>
                  </a:lnTo>
                  <a:lnTo>
                    <a:pt x="1299" y="668"/>
                  </a:lnTo>
                  <a:lnTo>
                    <a:pt x="1305" y="678"/>
                  </a:lnTo>
                  <a:lnTo>
                    <a:pt x="1303" y="689"/>
                  </a:lnTo>
                  <a:lnTo>
                    <a:pt x="1303" y="703"/>
                  </a:lnTo>
                  <a:lnTo>
                    <a:pt x="1299" y="711"/>
                  </a:lnTo>
                  <a:lnTo>
                    <a:pt x="1279" y="709"/>
                  </a:lnTo>
                  <a:lnTo>
                    <a:pt x="1264" y="709"/>
                  </a:lnTo>
                  <a:lnTo>
                    <a:pt x="1254" y="715"/>
                  </a:lnTo>
                  <a:lnTo>
                    <a:pt x="1243" y="720"/>
                  </a:lnTo>
                  <a:lnTo>
                    <a:pt x="1227" y="719"/>
                  </a:lnTo>
                  <a:lnTo>
                    <a:pt x="1217" y="709"/>
                  </a:lnTo>
                  <a:lnTo>
                    <a:pt x="1206" y="705"/>
                  </a:lnTo>
                  <a:lnTo>
                    <a:pt x="1196" y="705"/>
                  </a:lnTo>
                  <a:lnTo>
                    <a:pt x="1178" y="705"/>
                  </a:lnTo>
                  <a:lnTo>
                    <a:pt x="1169" y="711"/>
                  </a:lnTo>
                  <a:lnTo>
                    <a:pt x="1159" y="717"/>
                  </a:lnTo>
                  <a:lnTo>
                    <a:pt x="1145" y="728"/>
                  </a:lnTo>
                  <a:lnTo>
                    <a:pt x="1138" y="738"/>
                  </a:lnTo>
                  <a:lnTo>
                    <a:pt x="1140" y="752"/>
                  </a:lnTo>
                  <a:lnTo>
                    <a:pt x="1157" y="755"/>
                  </a:lnTo>
                  <a:lnTo>
                    <a:pt x="1175" y="757"/>
                  </a:lnTo>
                  <a:lnTo>
                    <a:pt x="1186" y="759"/>
                  </a:lnTo>
                  <a:lnTo>
                    <a:pt x="1208" y="765"/>
                  </a:lnTo>
                  <a:lnTo>
                    <a:pt x="1227" y="767"/>
                  </a:lnTo>
                  <a:lnTo>
                    <a:pt x="1237" y="781"/>
                  </a:lnTo>
                  <a:lnTo>
                    <a:pt x="1245" y="794"/>
                  </a:lnTo>
                  <a:lnTo>
                    <a:pt x="1272" y="796"/>
                  </a:lnTo>
                  <a:lnTo>
                    <a:pt x="1293" y="796"/>
                  </a:lnTo>
                  <a:lnTo>
                    <a:pt x="1312" y="814"/>
                  </a:lnTo>
                  <a:lnTo>
                    <a:pt x="1324" y="831"/>
                  </a:lnTo>
                  <a:lnTo>
                    <a:pt x="1334" y="850"/>
                  </a:lnTo>
                  <a:lnTo>
                    <a:pt x="1332" y="883"/>
                  </a:lnTo>
                  <a:lnTo>
                    <a:pt x="1330" y="897"/>
                  </a:lnTo>
                  <a:lnTo>
                    <a:pt x="1318" y="907"/>
                  </a:lnTo>
                  <a:lnTo>
                    <a:pt x="1349" y="928"/>
                  </a:lnTo>
                  <a:lnTo>
                    <a:pt x="1342" y="943"/>
                  </a:lnTo>
                  <a:lnTo>
                    <a:pt x="1328" y="955"/>
                  </a:lnTo>
                  <a:lnTo>
                    <a:pt x="1305" y="959"/>
                  </a:lnTo>
                  <a:lnTo>
                    <a:pt x="1297" y="972"/>
                  </a:lnTo>
                  <a:lnTo>
                    <a:pt x="1295" y="986"/>
                  </a:lnTo>
                  <a:lnTo>
                    <a:pt x="1278" y="996"/>
                  </a:lnTo>
                  <a:lnTo>
                    <a:pt x="1256" y="992"/>
                  </a:lnTo>
                  <a:lnTo>
                    <a:pt x="1243" y="996"/>
                  </a:lnTo>
                  <a:lnTo>
                    <a:pt x="1233" y="1017"/>
                  </a:lnTo>
                  <a:lnTo>
                    <a:pt x="1239" y="1031"/>
                  </a:lnTo>
                  <a:lnTo>
                    <a:pt x="1245" y="1042"/>
                  </a:lnTo>
                  <a:lnTo>
                    <a:pt x="1248" y="1060"/>
                  </a:lnTo>
                  <a:lnTo>
                    <a:pt x="1245" y="1079"/>
                  </a:lnTo>
                  <a:lnTo>
                    <a:pt x="1231" y="1098"/>
                  </a:lnTo>
                  <a:lnTo>
                    <a:pt x="1215" y="1106"/>
                  </a:lnTo>
                  <a:lnTo>
                    <a:pt x="1200" y="1116"/>
                  </a:lnTo>
                  <a:lnTo>
                    <a:pt x="1190" y="1126"/>
                  </a:lnTo>
                  <a:lnTo>
                    <a:pt x="1188" y="1141"/>
                  </a:lnTo>
                  <a:lnTo>
                    <a:pt x="1202" y="1160"/>
                  </a:lnTo>
                  <a:lnTo>
                    <a:pt x="1200" y="1184"/>
                  </a:lnTo>
                  <a:lnTo>
                    <a:pt x="1204" y="1201"/>
                  </a:lnTo>
                  <a:lnTo>
                    <a:pt x="1210" y="1217"/>
                  </a:lnTo>
                  <a:lnTo>
                    <a:pt x="1213" y="1238"/>
                  </a:lnTo>
                  <a:lnTo>
                    <a:pt x="1219" y="1263"/>
                  </a:lnTo>
                  <a:lnTo>
                    <a:pt x="1231" y="1286"/>
                  </a:lnTo>
                  <a:lnTo>
                    <a:pt x="1245" y="1312"/>
                  </a:lnTo>
                  <a:lnTo>
                    <a:pt x="1268" y="1345"/>
                  </a:lnTo>
                  <a:lnTo>
                    <a:pt x="1289" y="1368"/>
                  </a:lnTo>
                  <a:lnTo>
                    <a:pt x="1303" y="1393"/>
                  </a:lnTo>
                  <a:lnTo>
                    <a:pt x="1322" y="1414"/>
                  </a:lnTo>
                  <a:lnTo>
                    <a:pt x="1340" y="1434"/>
                  </a:lnTo>
                  <a:lnTo>
                    <a:pt x="1347" y="1453"/>
                  </a:lnTo>
                  <a:lnTo>
                    <a:pt x="1359" y="1455"/>
                  </a:lnTo>
                  <a:lnTo>
                    <a:pt x="1373" y="1459"/>
                  </a:lnTo>
                  <a:lnTo>
                    <a:pt x="1380" y="1469"/>
                  </a:lnTo>
                  <a:lnTo>
                    <a:pt x="1392" y="1472"/>
                  </a:lnTo>
                  <a:lnTo>
                    <a:pt x="1410" y="1471"/>
                  </a:lnTo>
                  <a:lnTo>
                    <a:pt x="1419" y="1467"/>
                  </a:lnTo>
                  <a:lnTo>
                    <a:pt x="1435" y="1472"/>
                  </a:lnTo>
                  <a:lnTo>
                    <a:pt x="1443" y="1484"/>
                  </a:lnTo>
                  <a:lnTo>
                    <a:pt x="1452" y="1494"/>
                  </a:lnTo>
                  <a:lnTo>
                    <a:pt x="1468" y="1496"/>
                  </a:lnTo>
                  <a:lnTo>
                    <a:pt x="1491" y="1496"/>
                  </a:lnTo>
                  <a:lnTo>
                    <a:pt x="1516" y="1498"/>
                  </a:lnTo>
                  <a:lnTo>
                    <a:pt x="1540" y="1502"/>
                  </a:lnTo>
                  <a:lnTo>
                    <a:pt x="1557" y="1505"/>
                  </a:lnTo>
                  <a:lnTo>
                    <a:pt x="1575" y="1519"/>
                  </a:lnTo>
                  <a:lnTo>
                    <a:pt x="1592" y="1536"/>
                  </a:lnTo>
                  <a:lnTo>
                    <a:pt x="1602" y="1546"/>
                  </a:lnTo>
                  <a:lnTo>
                    <a:pt x="1619" y="1562"/>
                  </a:lnTo>
                  <a:lnTo>
                    <a:pt x="1633" y="1577"/>
                  </a:lnTo>
                  <a:lnTo>
                    <a:pt x="1648" y="1593"/>
                  </a:lnTo>
                  <a:lnTo>
                    <a:pt x="1662" y="1608"/>
                  </a:lnTo>
                  <a:lnTo>
                    <a:pt x="1680" y="1624"/>
                  </a:lnTo>
                  <a:lnTo>
                    <a:pt x="1689" y="1643"/>
                  </a:lnTo>
                  <a:lnTo>
                    <a:pt x="1699" y="1666"/>
                  </a:lnTo>
                  <a:lnTo>
                    <a:pt x="1716" y="1684"/>
                  </a:lnTo>
                  <a:lnTo>
                    <a:pt x="1736" y="1684"/>
                  </a:lnTo>
                  <a:lnTo>
                    <a:pt x="1744" y="1672"/>
                  </a:lnTo>
                  <a:lnTo>
                    <a:pt x="1748" y="1657"/>
                  </a:lnTo>
                  <a:lnTo>
                    <a:pt x="1748" y="1639"/>
                  </a:lnTo>
                  <a:lnTo>
                    <a:pt x="1749" y="1628"/>
                  </a:lnTo>
                  <a:lnTo>
                    <a:pt x="1761" y="1616"/>
                  </a:lnTo>
                  <a:lnTo>
                    <a:pt x="1777" y="1600"/>
                  </a:lnTo>
                  <a:lnTo>
                    <a:pt x="1786" y="1595"/>
                  </a:lnTo>
                  <a:lnTo>
                    <a:pt x="1794" y="1583"/>
                  </a:lnTo>
                  <a:lnTo>
                    <a:pt x="1783" y="1571"/>
                  </a:lnTo>
                  <a:lnTo>
                    <a:pt x="1794" y="1562"/>
                  </a:lnTo>
                  <a:lnTo>
                    <a:pt x="1802" y="1560"/>
                  </a:lnTo>
                  <a:lnTo>
                    <a:pt x="1814" y="1560"/>
                  </a:lnTo>
                  <a:lnTo>
                    <a:pt x="1825" y="1566"/>
                  </a:lnTo>
                  <a:lnTo>
                    <a:pt x="1845" y="1560"/>
                  </a:lnTo>
                  <a:lnTo>
                    <a:pt x="1849" y="1544"/>
                  </a:lnTo>
                  <a:lnTo>
                    <a:pt x="1854" y="1529"/>
                  </a:lnTo>
                  <a:lnTo>
                    <a:pt x="1862" y="1521"/>
                  </a:lnTo>
                  <a:lnTo>
                    <a:pt x="1876" y="1515"/>
                  </a:lnTo>
                  <a:lnTo>
                    <a:pt x="1885" y="1504"/>
                  </a:lnTo>
                  <a:lnTo>
                    <a:pt x="1882" y="1494"/>
                  </a:lnTo>
                  <a:lnTo>
                    <a:pt x="1868" y="1488"/>
                  </a:lnTo>
                  <a:lnTo>
                    <a:pt x="1852" y="1482"/>
                  </a:lnTo>
                  <a:lnTo>
                    <a:pt x="1845" y="1472"/>
                  </a:lnTo>
                  <a:lnTo>
                    <a:pt x="1845" y="1453"/>
                  </a:lnTo>
                  <a:lnTo>
                    <a:pt x="1849" y="1441"/>
                  </a:lnTo>
                  <a:lnTo>
                    <a:pt x="1845" y="1428"/>
                  </a:lnTo>
                  <a:lnTo>
                    <a:pt x="1835" y="1420"/>
                  </a:lnTo>
                  <a:lnTo>
                    <a:pt x="1823" y="1414"/>
                  </a:lnTo>
                  <a:lnTo>
                    <a:pt x="1802" y="1409"/>
                  </a:lnTo>
                  <a:lnTo>
                    <a:pt x="1784" y="1409"/>
                  </a:lnTo>
                  <a:lnTo>
                    <a:pt x="1773" y="1403"/>
                  </a:lnTo>
                  <a:lnTo>
                    <a:pt x="1759" y="1401"/>
                  </a:lnTo>
                  <a:lnTo>
                    <a:pt x="1736" y="1397"/>
                  </a:lnTo>
                  <a:lnTo>
                    <a:pt x="1715" y="1389"/>
                  </a:lnTo>
                  <a:lnTo>
                    <a:pt x="1701" y="1385"/>
                  </a:lnTo>
                  <a:lnTo>
                    <a:pt x="1689" y="1376"/>
                  </a:lnTo>
                  <a:lnTo>
                    <a:pt x="1678" y="1362"/>
                  </a:lnTo>
                  <a:lnTo>
                    <a:pt x="1668" y="1354"/>
                  </a:lnTo>
                  <a:lnTo>
                    <a:pt x="1654" y="1343"/>
                  </a:lnTo>
                  <a:lnTo>
                    <a:pt x="1650" y="1325"/>
                  </a:lnTo>
                  <a:lnTo>
                    <a:pt x="1625" y="1312"/>
                  </a:lnTo>
                  <a:lnTo>
                    <a:pt x="1623" y="1292"/>
                  </a:lnTo>
                  <a:lnTo>
                    <a:pt x="1627" y="1279"/>
                  </a:lnTo>
                  <a:lnTo>
                    <a:pt x="1625" y="1261"/>
                  </a:lnTo>
                  <a:lnTo>
                    <a:pt x="1623" y="1246"/>
                  </a:lnTo>
                  <a:lnTo>
                    <a:pt x="1623" y="1230"/>
                  </a:lnTo>
                  <a:lnTo>
                    <a:pt x="1614" y="1217"/>
                  </a:lnTo>
                  <a:lnTo>
                    <a:pt x="1602" y="1201"/>
                  </a:lnTo>
                  <a:lnTo>
                    <a:pt x="1592" y="1190"/>
                  </a:lnTo>
                  <a:lnTo>
                    <a:pt x="1571" y="1170"/>
                  </a:lnTo>
                  <a:lnTo>
                    <a:pt x="1563" y="1162"/>
                  </a:lnTo>
                  <a:lnTo>
                    <a:pt x="1551" y="1155"/>
                  </a:lnTo>
                  <a:lnTo>
                    <a:pt x="1532" y="1147"/>
                  </a:lnTo>
                  <a:lnTo>
                    <a:pt x="1522" y="1141"/>
                  </a:lnTo>
                  <a:lnTo>
                    <a:pt x="1536" y="1143"/>
                  </a:lnTo>
                  <a:lnTo>
                    <a:pt x="1559" y="1143"/>
                  </a:lnTo>
                  <a:lnTo>
                    <a:pt x="1586" y="1149"/>
                  </a:lnTo>
                  <a:lnTo>
                    <a:pt x="1594" y="1157"/>
                  </a:lnTo>
                  <a:lnTo>
                    <a:pt x="1610" y="1166"/>
                  </a:lnTo>
                  <a:lnTo>
                    <a:pt x="1621" y="1176"/>
                  </a:lnTo>
                  <a:lnTo>
                    <a:pt x="1631" y="1190"/>
                  </a:lnTo>
                  <a:lnTo>
                    <a:pt x="1648" y="1209"/>
                  </a:lnTo>
                  <a:lnTo>
                    <a:pt x="1656" y="1219"/>
                  </a:lnTo>
                  <a:lnTo>
                    <a:pt x="1672" y="1238"/>
                  </a:lnTo>
                  <a:lnTo>
                    <a:pt x="1674" y="1250"/>
                  </a:lnTo>
                  <a:lnTo>
                    <a:pt x="1682" y="1253"/>
                  </a:lnTo>
                  <a:lnTo>
                    <a:pt x="1691" y="1257"/>
                  </a:lnTo>
                  <a:lnTo>
                    <a:pt x="1703" y="1259"/>
                  </a:lnTo>
                  <a:lnTo>
                    <a:pt x="1722" y="1253"/>
                  </a:lnTo>
                  <a:lnTo>
                    <a:pt x="1744" y="1263"/>
                  </a:lnTo>
                  <a:lnTo>
                    <a:pt x="1759" y="1281"/>
                  </a:lnTo>
                  <a:lnTo>
                    <a:pt x="1784" y="1298"/>
                  </a:lnTo>
                  <a:lnTo>
                    <a:pt x="1808" y="1312"/>
                  </a:lnTo>
                  <a:lnTo>
                    <a:pt x="1825" y="1333"/>
                  </a:lnTo>
                  <a:lnTo>
                    <a:pt x="1847" y="1356"/>
                  </a:lnTo>
                  <a:lnTo>
                    <a:pt x="1874" y="1379"/>
                  </a:lnTo>
                  <a:lnTo>
                    <a:pt x="1897" y="1397"/>
                  </a:lnTo>
                  <a:lnTo>
                    <a:pt x="1915" y="1401"/>
                  </a:lnTo>
                  <a:lnTo>
                    <a:pt x="1932" y="1403"/>
                  </a:lnTo>
                  <a:lnTo>
                    <a:pt x="1942" y="1397"/>
                  </a:lnTo>
                  <a:lnTo>
                    <a:pt x="1963" y="1405"/>
                  </a:lnTo>
                  <a:lnTo>
                    <a:pt x="1967" y="1403"/>
                  </a:lnTo>
                  <a:lnTo>
                    <a:pt x="1986" y="1430"/>
                  </a:lnTo>
                  <a:lnTo>
                    <a:pt x="1990" y="1440"/>
                  </a:lnTo>
                  <a:lnTo>
                    <a:pt x="1994" y="1453"/>
                  </a:lnTo>
                  <a:lnTo>
                    <a:pt x="2006" y="1472"/>
                  </a:lnTo>
                  <a:lnTo>
                    <a:pt x="2027" y="1496"/>
                  </a:lnTo>
                  <a:lnTo>
                    <a:pt x="2045" y="1513"/>
                  </a:lnTo>
                  <a:lnTo>
                    <a:pt x="2047" y="1527"/>
                  </a:lnTo>
                  <a:lnTo>
                    <a:pt x="2047" y="1540"/>
                  </a:lnTo>
                  <a:lnTo>
                    <a:pt x="2049" y="1560"/>
                  </a:lnTo>
                  <a:lnTo>
                    <a:pt x="2033" y="1585"/>
                  </a:lnTo>
                  <a:lnTo>
                    <a:pt x="2031" y="1589"/>
                  </a:lnTo>
                  <a:lnTo>
                    <a:pt x="2027" y="1600"/>
                  </a:lnTo>
                  <a:lnTo>
                    <a:pt x="2029" y="1620"/>
                  </a:lnTo>
                  <a:lnTo>
                    <a:pt x="2033" y="1631"/>
                  </a:lnTo>
                  <a:lnTo>
                    <a:pt x="2037" y="1639"/>
                  </a:lnTo>
                  <a:lnTo>
                    <a:pt x="2049" y="1657"/>
                  </a:lnTo>
                  <a:lnTo>
                    <a:pt x="2068" y="1676"/>
                  </a:lnTo>
                  <a:lnTo>
                    <a:pt x="2080" y="1688"/>
                  </a:lnTo>
                  <a:lnTo>
                    <a:pt x="2093" y="1705"/>
                  </a:lnTo>
                  <a:lnTo>
                    <a:pt x="2113" y="1723"/>
                  </a:lnTo>
                  <a:lnTo>
                    <a:pt x="2136" y="1724"/>
                  </a:lnTo>
                  <a:lnTo>
                    <a:pt x="2152" y="1726"/>
                  </a:lnTo>
                  <a:lnTo>
                    <a:pt x="2177" y="1724"/>
                  </a:lnTo>
                  <a:lnTo>
                    <a:pt x="2192" y="1724"/>
                  </a:lnTo>
                  <a:lnTo>
                    <a:pt x="2206" y="1726"/>
                  </a:lnTo>
                  <a:lnTo>
                    <a:pt x="2223" y="1736"/>
                  </a:lnTo>
                  <a:lnTo>
                    <a:pt x="2245" y="1746"/>
                  </a:lnTo>
                  <a:lnTo>
                    <a:pt x="2270" y="1750"/>
                  </a:lnTo>
                  <a:lnTo>
                    <a:pt x="2289" y="1750"/>
                  </a:lnTo>
                  <a:lnTo>
                    <a:pt x="2307" y="1752"/>
                  </a:lnTo>
                  <a:lnTo>
                    <a:pt x="2332" y="1759"/>
                  </a:lnTo>
                  <a:lnTo>
                    <a:pt x="2348" y="1765"/>
                  </a:lnTo>
                  <a:lnTo>
                    <a:pt x="2373" y="1786"/>
                  </a:lnTo>
                  <a:lnTo>
                    <a:pt x="2383" y="1804"/>
                  </a:lnTo>
                  <a:lnTo>
                    <a:pt x="2390" y="1817"/>
                  </a:lnTo>
                  <a:lnTo>
                    <a:pt x="2408" y="1835"/>
                  </a:lnTo>
                  <a:lnTo>
                    <a:pt x="2423" y="1835"/>
                  </a:lnTo>
                  <a:lnTo>
                    <a:pt x="2443" y="1835"/>
                  </a:lnTo>
                  <a:lnTo>
                    <a:pt x="2458" y="1843"/>
                  </a:lnTo>
                  <a:lnTo>
                    <a:pt x="2482" y="1848"/>
                  </a:lnTo>
                  <a:lnTo>
                    <a:pt x="2493" y="1868"/>
                  </a:lnTo>
                  <a:lnTo>
                    <a:pt x="2517" y="1878"/>
                  </a:lnTo>
                  <a:lnTo>
                    <a:pt x="2536" y="1879"/>
                  </a:lnTo>
                  <a:lnTo>
                    <a:pt x="2554" y="1891"/>
                  </a:lnTo>
                  <a:lnTo>
                    <a:pt x="2571" y="1907"/>
                  </a:lnTo>
                  <a:lnTo>
                    <a:pt x="2596" y="1926"/>
                  </a:lnTo>
                  <a:lnTo>
                    <a:pt x="2618" y="1942"/>
                  </a:lnTo>
                  <a:lnTo>
                    <a:pt x="2625" y="1949"/>
                  </a:lnTo>
                  <a:lnTo>
                    <a:pt x="2651" y="1971"/>
                  </a:lnTo>
                  <a:lnTo>
                    <a:pt x="2670" y="1988"/>
                  </a:lnTo>
                  <a:lnTo>
                    <a:pt x="2695" y="2009"/>
                  </a:lnTo>
                  <a:lnTo>
                    <a:pt x="2715" y="2033"/>
                  </a:lnTo>
                  <a:lnTo>
                    <a:pt x="2734" y="2052"/>
                  </a:lnTo>
                  <a:lnTo>
                    <a:pt x="2752" y="2067"/>
                  </a:lnTo>
                  <a:lnTo>
                    <a:pt x="2763" y="2091"/>
                  </a:lnTo>
                  <a:lnTo>
                    <a:pt x="2761" y="2106"/>
                  </a:lnTo>
                  <a:lnTo>
                    <a:pt x="2756" y="2122"/>
                  </a:lnTo>
                  <a:lnTo>
                    <a:pt x="2757" y="2133"/>
                  </a:lnTo>
                  <a:lnTo>
                    <a:pt x="2771" y="2139"/>
                  </a:lnTo>
                  <a:lnTo>
                    <a:pt x="2796" y="2147"/>
                  </a:lnTo>
                  <a:lnTo>
                    <a:pt x="2800" y="2157"/>
                  </a:lnTo>
                  <a:lnTo>
                    <a:pt x="2792" y="2168"/>
                  </a:lnTo>
                  <a:lnTo>
                    <a:pt x="2779" y="2168"/>
                  </a:lnTo>
                  <a:lnTo>
                    <a:pt x="2781" y="2184"/>
                  </a:lnTo>
                  <a:lnTo>
                    <a:pt x="2785" y="2205"/>
                  </a:lnTo>
                  <a:lnTo>
                    <a:pt x="2771" y="2209"/>
                  </a:lnTo>
                  <a:lnTo>
                    <a:pt x="2759" y="2213"/>
                  </a:lnTo>
                  <a:lnTo>
                    <a:pt x="2740" y="2217"/>
                  </a:lnTo>
                  <a:lnTo>
                    <a:pt x="2736" y="2224"/>
                  </a:lnTo>
                  <a:lnTo>
                    <a:pt x="2736" y="2240"/>
                  </a:lnTo>
                  <a:lnTo>
                    <a:pt x="2744" y="2255"/>
                  </a:lnTo>
                  <a:lnTo>
                    <a:pt x="2736" y="2269"/>
                  </a:lnTo>
                  <a:lnTo>
                    <a:pt x="2730" y="2287"/>
                  </a:lnTo>
                  <a:lnTo>
                    <a:pt x="2726" y="2300"/>
                  </a:lnTo>
                  <a:lnTo>
                    <a:pt x="2719" y="2310"/>
                  </a:lnTo>
                  <a:lnTo>
                    <a:pt x="2701" y="2316"/>
                  </a:lnTo>
                  <a:lnTo>
                    <a:pt x="2686" y="2321"/>
                  </a:lnTo>
                  <a:lnTo>
                    <a:pt x="2672" y="2339"/>
                  </a:lnTo>
                  <a:lnTo>
                    <a:pt x="2668" y="2354"/>
                  </a:lnTo>
                  <a:lnTo>
                    <a:pt x="2668" y="2376"/>
                  </a:lnTo>
                  <a:lnTo>
                    <a:pt x="2690" y="2393"/>
                  </a:lnTo>
                  <a:lnTo>
                    <a:pt x="2703" y="2407"/>
                  </a:lnTo>
                  <a:lnTo>
                    <a:pt x="2724" y="2426"/>
                  </a:lnTo>
                  <a:lnTo>
                    <a:pt x="2742" y="2445"/>
                  </a:lnTo>
                  <a:lnTo>
                    <a:pt x="2761" y="2457"/>
                  </a:lnTo>
                  <a:lnTo>
                    <a:pt x="2779" y="2475"/>
                  </a:lnTo>
                  <a:lnTo>
                    <a:pt x="2796" y="2490"/>
                  </a:lnTo>
                  <a:lnTo>
                    <a:pt x="2822" y="2490"/>
                  </a:lnTo>
                  <a:lnTo>
                    <a:pt x="2845" y="2492"/>
                  </a:lnTo>
                  <a:lnTo>
                    <a:pt x="2868" y="2494"/>
                  </a:lnTo>
                  <a:lnTo>
                    <a:pt x="2888" y="2500"/>
                  </a:lnTo>
                  <a:lnTo>
                    <a:pt x="2923" y="2500"/>
                  </a:lnTo>
                  <a:lnTo>
                    <a:pt x="2942" y="2513"/>
                  </a:lnTo>
                  <a:lnTo>
                    <a:pt x="2959" y="2523"/>
                  </a:lnTo>
                  <a:lnTo>
                    <a:pt x="2983" y="2529"/>
                  </a:lnTo>
                  <a:lnTo>
                    <a:pt x="2985" y="2507"/>
                  </a:lnTo>
                  <a:lnTo>
                    <a:pt x="2983" y="2488"/>
                  </a:lnTo>
                  <a:lnTo>
                    <a:pt x="2979" y="2473"/>
                  </a:lnTo>
                  <a:lnTo>
                    <a:pt x="2975" y="2461"/>
                  </a:lnTo>
                  <a:lnTo>
                    <a:pt x="2977" y="2449"/>
                  </a:lnTo>
                  <a:lnTo>
                    <a:pt x="2983" y="2436"/>
                  </a:lnTo>
                  <a:lnTo>
                    <a:pt x="2975" y="2409"/>
                  </a:lnTo>
                  <a:lnTo>
                    <a:pt x="2954" y="2399"/>
                  </a:lnTo>
                  <a:lnTo>
                    <a:pt x="2930" y="2389"/>
                  </a:lnTo>
                  <a:lnTo>
                    <a:pt x="2909" y="2380"/>
                  </a:lnTo>
                  <a:lnTo>
                    <a:pt x="2895" y="2366"/>
                  </a:lnTo>
                  <a:lnTo>
                    <a:pt x="2880" y="2360"/>
                  </a:lnTo>
                  <a:lnTo>
                    <a:pt x="2882" y="2347"/>
                  </a:lnTo>
                  <a:lnTo>
                    <a:pt x="2880" y="2331"/>
                  </a:lnTo>
                  <a:lnTo>
                    <a:pt x="2872" y="2323"/>
                  </a:lnTo>
                  <a:lnTo>
                    <a:pt x="2857" y="2316"/>
                  </a:lnTo>
                  <a:lnTo>
                    <a:pt x="2849" y="2300"/>
                  </a:lnTo>
                  <a:lnTo>
                    <a:pt x="2835" y="2288"/>
                  </a:lnTo>
                  <a:lnTo>
                    <a:pt x="2868" y="2292"/>
                  </a:lnTo>
                  <a:lnTo>
                    <a:pt x="2890" y="2298"/>
                  </a:lnTo>
                  <a:lnTo>
                    <a:pt x="2907" y="2281"/>
                  </a:lnTo>
                  <a:lnTo>
                    <a:pt x="2915" y="2269"/>
                  </a:lnTo>
                  <a:lnTo>
                    <a:pt x="2921" y="2263"/>
                  </a:lnTo>
                  <a:lnTo>
                    <a:pt x="2928" y="2269"/>
                  </a:lnTo>
                  <a:lnTo>
                    <a:pt x="2936" y="2275"/>
                  </a:lnTo>
                  <a:lnTo>
                    <a:pt x="2948" y="2287"/>
                  </a:lnTo>
                  <a:lnTo>
                    <a:pt x="2948" y="2304"/>
                  </a:lnTo>
                  <a:lnTo>
                    <a:pt x="2952" y="2316"/>
                  </a:lnTo>
                  <a:lnTo>
                    <a:pt x="2965" y="2323"/>
                  </a:lnTo>
                  <a:lnTo>
                    <a:pt x="2983" y="2333"/>
                  </a:lnTo>
                  <a:lnTo>
                    <a:pt x="3000" y="2349"/>
                  </a:lnTo>
                  <a:lnTo>
                    <a:pt x="3012" y="2358"/>
                  </a:lnTo>
                  <a:lnTo>
                    <a:pt x="3031" y="2356"/>
                  </a:lnTo>
                  <a:lnTo>
                    <a:pt x="3051" y="2356"/>
                  </a:lnTo>
                  <a:lnTo>
                    <a:pt x="3059" y="2366"/>
                  </a:lnTo>
                  <a:lnTo>
                    <a:pt x="3072" y="2383"/>
                  </a:lnTo>
                  <a:lnTo>
                    <a:pt x="3082" y="2403"/>
                  </a:lnTo>
                  <a:lnTo>
                    <a:pt x="3084" y="2430"/>
                  </a:lnTo>
                  <a:lnTo>
                    <a:pt x="3095" y="2445"/>
                  </a:lnTo>
                  <a:lnTo>
                    <a:pt x="3111" y="2457"/>
                  </a:lnTo>
                  <a:lnTo>
                    <a:pt x="3111" y="2480"/>
                  </a:lnTo>
                  <a:lnTo>
                    <a:pt x="3103" y="2500"/>
                  </a:lnTo>
                  <a:lnTo>
                    <a:pt x="3090" y="2515"/>
                  </a:lnTo>
                  <a:lnTo>
                    <a:pt x="3082" y="2527"/>
                  </a:lnTo>
                  <a:lnTo>
                    <a:pt x="3082" y="2550"/>
                  </a:lnTo>
                  <a:lnTo>
                    <a:pt x="3090" y="2569"/>
                  </a:lnTo>
                  <a:lnTo>
                    <a:pt x="3111" y="2577"/>
                  </a:lnTo>
                  <a:lnTo>
                    <a:pt x="3130" y="2587"/>
                  </a:lnTo>
                  <a:lnTo>
                    <a:pt x="3148" y="2599"/>
                  </a:lnTo>
                  <a:lnTo>
                    <a:pt x="3165" y="2610"/>
                  </a:lnTo>
                  <a:lnTo>
                    <a:pt x="3185" y="2622"/>
                  </a:lnTo>
                  <a:lnTo>
                    <a:pt x="3196" y="2637"/>
                  </a:lnTo>
                  <a:lnTo>
                    <a:pt x="3214" y="2659"/>
                  </a:lnTo>
                  <a:lnTo>
                    <a:pt x="3222" y="2668"/>
                  </a:lnTo>
                  <a:lnTo>
                    <a:pt x="3231" y="2690"/>
                  </a:lnTo>
                  <a:lnTo>
                    <a:pt x="3237" y="2707"/>
                  </a:lnTo>
                  <a:lnTo>
                    <a:pt x="3239" y="2728"/>
                  </a:lnTo>
                  <a:lnTo>
                    <a:pt x="3239" y="2742"/>
                  </a:lnTo>
                  <a:lnTo>
                    <a:pt x="3239" y="2765"/>
                  </a:lnTo>
                  <a:lnTo>
                    <a:pt x="3249" y="2779"/>
                  </a:lnTo>
                  <a:lnTo>
                    <a:pt x="3261" y="2779"/>
                  </a:lnTo>
                  <a:lnTo>
                    <a:pt x="3274" y="2767"/>
                  </a:lnTo>
                  <a:lnTo>
                    <a:pt x="3270" y="2742"/>
                  </a:lnTo>
                  <a:lnTo>
                    <a:pt x="3264" y="2719"/>
                  </a:lnTo>
                  <a:lnTo>
                    <a:pt x="3264" y="2699"/>
                  </a:lnTo>
                  <a:lnTo>
                    <a:pt x="3266" y="2680"/>
                  </a:lnTo>
                  <a:lnTo>
                    <a:pt x="3264" y="2659"/>
                  </a:lnTo>
                  <a:lnTo>
                    <a:pt x="3262" y="2637"/>
                  </a:lnTo>
                  <a:lnTo>
                    <a:pt x="3270" y="2618"/>
                  </a:lnTo>
                  <a:lnTo>
                    <a:pt x="3272" y="2602"/>
                  </a:lnTo>
                  <a:lnTo>
                    <a:pt x="3290" y="2587"/>
                  </a:lnTo>
                  <a:lnTo>
                    <a:pt x="3309" y="2581"/>
                  </a:lnTo>
                  <a:lnTo>
                    <a:pt x="3340" y="2577"/>
                  </a:lnTo>
                  <a:lnTo>
                    <a:pt x="3363" y="2575"/>
                  </a:lnTo>
                  <a:lnTo>
                    <a:pt x="3395" y="2573"/>
                  </a:lnTo>
                  <a:lnTo>
                    <a:pt x="3416" y="2573"/>
                  </a:lnTo>
                  <a:lnTo>
                    <a:pt x="3447" y="2577"/>
                  </a:lnTo>
                  <a:lnTo>
                    <a:pt x="3472" y="2587"/>
                  </a:lnTo>
                  <a:lnTo>
                    <a:pt x="3497" y="2595"/>
                  </a:lnTo>
                  <a:lnTo>
                    <a:pt x="3511" y="2604"/>
                  </a:lnTo>
                  <a:lnTo>
                    <a:pt x="3523" y="2612"/>
                  </a:lnTo>
                  <a:lnTo>
                    <a:pt x="3538" y="2610"/>
                  </a:lnTo>
                  <a:lnTo>
                    <a:pt x="3548" y="2600"/>
                  </a:lnTo>
                  <a:lnTo>
                    <a:pt x="3550" y="2587"/>
                  </a:lnTo>
                  <a:lnTo>
                    <a:pt x="3548" y="2569"/>
                  </a:lnTo>
                  <a:lnTo>
                    <a:pt x="3550" y="2554"/>
                  </a:lnTo>
                  <a:lnTo>
                    <a:pt x="3564" y="2552"/>
                  </a:lnTo>
                  <a:lnTo>
                    <a:pt x="3569" y="2568"/>
                  </a:lnTo>
                  <a:lnTo>
                    <a:pt x="3577" y="2577"/>
                  </a:lnTo>
                  <a:lnTo>
                    <a:pt x="3585" y="2587"/>
                  </a:lnTo>
                  <a:lnTo>
                    <a:pt x="3597" y="2589"/>
                  </a:lnTo>
                  <a:lnTo>
                    <a:pt x="3620" y="2579"/>
                  </a:lnTo>
                  <a:lnTo>
                    <a:pt x="3624" y="2571"/>
                  </a:lnTo>
                  <a:lnTo>
                    <a:pt x="3631" y="2560"/>
                  </a:lnTo>
                  <a:lnTo>
                    <a:pt x="3643" y="2552"/>
                  </a:lnTo>
                  <a:lnTo>
                    <a:pt x="3663" y="2556"/>
                  </a:lnTo>
                  <a:lnTo>
                    <a:pt x="3672" y="2571"/>
                  </a:lnTo>
                  <a:lnTo>
                    <a:pt x="3672" y="2597"/>
                  </a:lnTo>
                  <a:lnTo>
                    <a:pt x="3684" y="2587"/>
                  </a:lnTo>
                  <a:lnTo>
                    <a:pt x="3692" y="2571"/>
                  </a:lnTo>
                  <a:lnTo>
                    <a:pt x="3701" y="2558"/>
                  </a:lnTo>
                  <a:lnTo>
                    <a:pt x="3725" y="2546"/>
                  </a:lnTo>
                  <a:lnTo>
                    <a:pt x="3746" y="2554"/>
                  </a:lnTo>
                  <a:lnTo>
                    <a:pt x="3762" y="2564"/>
                  </a:lnTo>
                  <a:lnTo>
                    <a:pt x="3769" y="2577"/>
                  </a:lnTo>
                  <a:lnTo>
                    <a:pt x="3760" y="2587"/>
                  </a:lnTo>
                  <a:lnTo>
                    <a:pt x="3740" y="2585"/>
                  </a:lnTo>
                  <a:lnTo>
                    <a:pt x="3723" y="2587"/>
                  </a:lnTo>
                  <a:lnTo>
                    <a:pt x="3715" y="2608"/>
                  </a:lnTo>
                  <a:lnTo>
                    <a:pt x="3707" y="2618"/>
                  </a:lnTo>
                  <a:lnTo>
                    <a:pt x="3705" y="2637"/>
                  </a:lnTo>
                  <a:lnTo>
                    <a:pt x="3692" y="2655"/>
                  </a:lnTo>
                  <a:lnTo>
                    <a:pt x="3707" y="2657"/>
                  </a:lnTo>
                  <a:lnTo>
                    <a:pt x="3723" y="2664"/>
                  </a:lnTo>
                  <a:lnTo>
                    <a:pt x="3742" y="2672"/>
                  </a:lnTo>
                  <a:lnTo>
                    <a:pt x="3754" y="2668"/>
                  </a:lnTo>
                  <a:lnTo>
                    <a:pt x="3767" y="2653"/>
                  </a:lnTo>
                  <a:lnTo>
                    <a:pt x="3773" y="2649"/>
                  </a:lnTo>
                  <a:lnTo>
                    <a:pt x="3799" y="2655"/>
                  </a:lnTo>
                  <a:lnTo>
                    <a:pt x="3820" y="2655"/>
                  </a:lnTo>
                  <a:lnTo>
                    <a:pt x="3849" y="2653"/>
                  </a:lnTo>
                  <a:lnTo>
                    <a:pt x="3865" y="2649"/>
                  </a:lnTo>
                  <a:lnTo>
                    <a:pt x="3874" y="2647"/>
                  </a:lnTo>
                  <a:lnTo>
                    <a:pt x="3874" y="3438"/>
                  </a:lnTo>
                  <a:lnTo>
                    <a:pt x="2" y="3436"/>
                  </a:lnTo>
                  <a:lnTo>
                    <a:pt x="0" y="0"/>
                  </a:lnTo>
                  <a:lnTo>
                    <a:pt x="662" y="0"/>
                  </a:lnTo>
                  <a:close/>
                </a:path>
              </a:pathLst>
            </a:custGeom>
            <a:solidFill>
              <a:srgbClr val="00FFFF"/>
            </a:solidFill>
            <a:ln w="3175">
              <a:solidFill>
                <a:srgbClr val="000000"/>
              </a:solidFill>
              <a:prstDash val="solid"/>
              <a:round/>
              <a:headEnd/>
              <a:tailEnd/>
            </a:ln>
          </p:spPr>
          <p:txBody>
            <a:bodyPr/>
            <a:lstStyle/>
            <a:p>
              <a:pPr>
                <a:defRPr/>
              </a:pPr>
              <a:endParaRPr lang="en-US"/>
            </a:p>
          </p:txBody>
        </p:sp>
        <p:sp>
          <p:nvSpPr>
            <p:cNvPr id="398347" name="Freeform 11"/>
            <p:cNvSpPr>
              <a:spLocks/>
            </p:cNvSpPr>
            <p:nvPr/>
          </p:nvSpPr>
          <p:spPr bwMode="auto">
            <a:xfrm>
              <a:off x="2027" y="590"/>
              <a:ext cx="816" cy="639"/>
            </a:xfrm>
            <a:custGeom>
              <a:avLst/>
              <a:gdLst/>
              <a:ahLst/>
              <a:cxnLst>
                <a:cxn ang="0">
                  <a:pos x="4" y="21"/>
                </a:cxn>
                <a:cxn ang="0">
                  <a:pos x="14" y="36"/>
                </a:cxn>
                <a:cxn ang="0">
                  <a:pos x="16" y="58"/>
                </a:cxn>
                <a:cxn ang="0">
                  <a:pos x="25" y="87"/>
                </a:cxn>
                <a:cxn ang="0">
                  <a:pos x="35" y="129"/>
                </a:cxn>
                <a:cxn ang="0">
                  <a:pos x="14" y="145"/>
                </a:cxn>
                <a:cxn ang="0">
                  <a:pos x="14" y="176"/>
                </a:cxn>
                <a:cxn ang="0">
                  <a:pos x="35" y="176"/>
                </a:cxn>
                <a:cxn ang="0">
                  <a:pos x="45" y="211"/>
                </a:cxn>
                <a:cxn ang="0">
                  <a:pos x="58" y="244"/>
                </a:cxn>
                <a:cxn ang="0">
                  <a:pos x="78" y="284"/>
                </a:cxn>
                <a:cxn ang="0">
                  <a:pos x="87" y="319"/>
                </a:cxn>
                <a:cxn ang="0">
                  <a:pos x="101" y="358"/>
                </a:cxn>
                <a:cxn ang="0">
                  <a:pos x="115" y="391"/>
                </a:cxn>
                <a:cxn ang="0">
                  <a:pos x="150" y="428"/>
                </a:cxn>
                <a:cxn ang="0">
                  <a:pos x="185" y="465"/>
                </a:cxn>
                <a:cxn ang="0">
                  <a:pos x="229" y="482"/>
                </a:cxn>
                <a:cxn ang="0">
                  <a:pos x="262" y="503"/>
                </a:cxn>
                <a:cxn ang="0">
                  <a:pos x="305" y="519"/>
                </a:cxn>
                <a:cxn ang="0">
                  <a:pos x="336" y="544"/>
                </a:cxn>
                <a:cxn ang="0">
                  <a:pos x="385" y="560"/>
                </a:cxn>
                <a:cxn ang="0">
                  <a:pos x="437" y="567"/>
                </a:cxn>
                <a:cxn ang="0">
                  <a:pos x="478" y="585"/>
                </a:cxn>
                <a:cxn ang="0">
                  <a:pos x="526" y="595"/>
                </a:cxn>
                <a:cxn ang="0">
                  <a:pos x="577" y="608"/>
                </a:cxn>
                <a:cxn ang="0">
                  <a:pos x="620" y="616"/>
                </a:cxn>
                <a:cxn ang="0">
                  <a:pos x="662" y="631"/>
                </a:cxn>
                <a:cxn ang="0">
                  <a:pos x="705" y="639"/>
                </a:cxn>
                <a:cxn ang="0">
                  <a:pos x="748" y="639"/>
                </a:cxn>
                <a:cxn ang="0">
                  <a:pos x="783" y="626"/>
                </a:cxn>
                <a:cxn ang="0">
                  <a:pos x="812" y="598"/>
                </a:cxn>
                <a:cxn ang="0">
                  <a:pos x="814" y="564"/>
                </a:cxn>
                <a:cxn ang="0">
                  <a:pos x="806" y="544"/>
                </a:cxn>
                <a:cxn ang="0">
                  <a:pos x="800" y="513"/>
                </a:cxn>
                <a:cxn ang="0">
                  <a:pos x="800" y="480"/>
                </a:cxn>
                <a:cxn ang="0">
                  <a:pos x="779" y="453"/>
                </a:cxn>
                <a:cxn ang="0">
                  <a:pos x="760" y="426"/>
                </a:cxn>
                <a:cxn ang="0">
                  <a:pos x="746" y="403"/>
                </a:cxn>
                <a:cxn ang="0">
                  <a:pos x="721" y="383"/>
                </a:cxn>
                <a:cxn ang="0">
                  <a:pos x="707" y="345"/>
                </a:cxn>
                <a:cxn ang="0">
                  <a:pos x="678" y="308"/>
                </a:cxn>
                <a:cxn ang="0">
                  <a:pos x="649" y="281"/>
                </a:cxn>
                <a:cxn ang="0">
                  <a:pos x="624" y="252"/>
                </a:cxn>
                <a:cxn ang="0">
                  <a:pos x="604" y="213"/>
                </a:cxn>
                <a:cxn ang="0">
                  <a:pos x="575" y="180"/>
                </a:cxn>
                <a:cxn ang="0">
                  <a:pos x="548" y="147"/>
                </a:cxn>
                <a:cxn ang="0">
                  <a:pos x="521" y="127"/>
                </a:cxn>
                <a:cxn ang="0">
                  <a:pos x="488" y="112"/>
                </a:cxn>
                <a:cxn ang="0">
                  <a:pos x="457" y="93"/>
                </a:cxn>
                <a:cxn ang="0">
                  <a:pos x="425" y="67"/>
                </a:cxn>
                <a:cxn ang="0">
                  <a:pos x="404" y="38"/>
                </a:cxn>
                <a:cxn ang="0">
                  <a:pos x="369" y="29"/>
                </a:cxn>
                <a:cxn ang="0">
                  <a:pos x="334" y="17"/>
                </a:cxn>
                <a:cxn ang="0">
                  <a:pos x="323" y="0"/>
                </a:cxn>
              </a:cxnLst>
              <a:rect l="0" t="0" r="r" b="b"/>
              <a:pathLst>
                <a:path w="816" h="639">
                  <a:moveTo>
                    <a:pt x="0" y="3"/>
                  </a:moveTo>
                  <a:lnTo>
                    <a:pt x="4" y="21"/>
                  </a:lnTo>
                  <a:lnTo>
                    <a:pt x="10" y="25"/>
                  </a:lnTo>
                  <a:lnTo>
                    <a:pt x="14" y="36"/>
                  </a:lnTo>
                  <a:lnTo>
                    <a:pt x="16" y="44"/>
                  </a:lnTo>
                  <a:lnTo>
                    <a:pt x="16" y="58"/>
                  </a:lnTo>
                  <a:lnTo>
                    <a:pt x="25" y="69"/>
                  </a:lnTo>
                  <a:lnTo>
                    <a:pt x="25" y="87"/>
                  </a:lnTo>
                  <a:lnTo>
                    <a:pt x="27" y="104"/>
                  </a:lnTo>
                  <a:lnTo>
                    <a:pt x="35" y="129"/>
                  </a:lnTo>
                  <a:lnTo>
                    <a:pt x="21" y="137"/>
                  </a:lnTo>
                  <a:lnTo>
                    <a:pt x="14" y="145"/>
                  </a:lnTo>
                  <a:lnTo>
                    <a:pt x="12" y="158"/>
                  </a:lnTo>
                  <a:lnTo>
                    <a:pt x="14" y="176"/>
                  </a:lnTo>
                  <a:lnTo>
                    <a:pt x="27" y="191"/>
                  </a:lnTo>
                  <a:lnTo>
                    <a:pt x="35" y="176"/>
                  </a:lnTo>
                  <a:lnTo>
                    <a:pt x="43" y="190"/>
                  </a:lnTo>
                  <a:lnTo>
                    <a:pt x="45" y="211"/>
                  </a:lnTo>
                  <a:lnTo>
                    <a:pt x="53" y="234"/>
                  </a:lnTo>
                  <a:lnTo>
                    <a:pt x="58" y="244"/>
                  </a:lnTo>
                  <a:lnTo>
                    <a:pt x="70" y="271"/>
                  </a:lnTo>
                  <a:lnTo>
                    <a:pt x="78" y="284"/>
                  </a:lnTo>
                  <a:lnTo>
                    <a:pt x="84" y="302"/>
                  </a:lnTo>
                  <a:lnTo>
                    <a:pt x="87" y="319"/>
                  </a:lnTo>
                  <a:lnTo>
                    <a:pt x="97" y="343"/>
                  </a:lnTo>
                  <a:lnTo>
                    <a:pt x="101" y="358"/>
                  </a:lnTo>
                  <a:lnTo>
                    <a:pt x="107" y="379"/>
                  </a:lnTo>
                  <a:lnTo>
                    <a:pt x="115" y="391"/>
                  </a:lnTo>
                  <a:lnTo>
                    <a:pt x="130" y="410"/>
                  </a:lnTo>
                  <a:lnTo>
                    <a:pt x="150" y="428"/>
                  </a:lnTo>
                  <a:lnTo>
                    <a:pt x="165" y="441"/>
                  </a:lnTo>
                  <a:lnTo>
                    <a:pt x="185" y="465"/>
                  </a:lnTo>
                  <a:lnTo>
                    <a:pt x="206" y="472"/>
                  </a:lnTo>
                  <a:lnTo>
                    <a:pt x="229" y="482"/>
                  </a:lnTo>
                  <a:lnTo>
                    <a:pt x="245" y="492"/>
                  </a:lnTo>
                  <a:lnTo>
                    <a:pt x="262" y="503"/>
                  </a:lnTo>
                  <a:lnTo>
                    <a:pt x="284" y="517"/>
                  </a:lnTo>
                  <a:lnTo>
                    <a:pt x="305" y="519"/>
                  </a:lnTo>
                  <a:lnTo>
                    <a:pt x="321" y="534"/>
                  </a:lnTo>
                  <a:lnTo>
                    <a:pt x="336" y="544"/>
                  </a:lnTo>
                  <a:lnTo>
                    <a:pt x="357" y="548"/>
                  </a:lnTo>
                  <a:lnTo>
                    <a:pt x="385" y="560"/>
                  </a:lnTo>
                  <a:lnTo>
                    <a:pt x="410" y="566"/>
                  </a:lnTo>
                  <a:lnTo>
                    <a:pt x="437" y="567"/>
                  </a:lnTo>
                  <a:lnTo>
                    <a:pt x="449" y="571"/>
                  </a:lnTo>
                  <a:lnTo>
                    <a:pt x="478" y="585"/>
                  </a:lnTo>
                  <a:lnTo>
                    <a:pt x="503" y="595"/>
                  </a:lnTo>
                  <a:lnTo>
                    <a:pt x="526" y="595"/>
                  </a:lnTo>
                  <a:lnTo>
                    <a:pt x="548" y="598"/>
                  </a:lnTo>
                  <a:lnTo>
                    <a:pt x="577" y="608"/>
                  </a:lnTo>
                  <a:lnTo>
                    <a:pt x="600" y="612"/>
                  </a:lnTo>
                  <a:lnTo>
                    <a:pt x="620" y="616"/>
                  </a:lnTo>
                  <a:lnTo>
                    <a:pt x="639" y="622"/>
                  </a:lnTo>
                  <a:lnTo>
                    <a:pt x="662" y="631"/>
                  </a:lnTo>
                  <a:lnTo>
                    <a:pt x="680" y="635"/>
                  </a:lnTo>
                  <a:lnTo>
                    <a:pt x="705" y="639"/>
                  </a:lnTo>
                  <a:lnTo>
                    <a:pt x="723" y="639"/>
                  </a:lnTo>
                  <a:lnTo>
                    <a:pt x="748" y="639"/>
                  </a:lnTo>
                  <a:lnTo>
                    <a:pt x="761" y="635"/>
                  </a:lnTo>
                  <a:lnTo>
                    <a:pt x="783" y="626"/>
                  </a:lnTo>
                  <a:lnTo>
                    <a:pt x="804" y="614"/>
                  </a:lnTo>
                  <a:lnTo>
                    <a:pt x="812" y="598"/>
                  </a:lnTo>
                  <a:lnTo>
                    <a:pt x="816" y="587"/>
                  </a:lnTo>
                  <a:lnTo>
                    <a:pt x="814" y="564"/>
                  </a:lnTo>
                  <a:lnTo>
                    <a:pt x="812" y="556"/>
                  </a:lnTo>
                  <a:lnTo>
                    <a:pt x="806" y="544"/>
                  </a:lnTo>
                  <a:lnTo>
                    <a:pt x="800" y="531"/>
                  </a:lnTo>
                  <a:lnTo>
                    <a:pt x="800" y="513"/>
                  </a:lnTo>
                  <a:lnTo>
                    <a:pt x="802" y="496"/>
                  </a:lnTo>
                  <a:lnTo>
                    <a:pt x="800" y="480"/>
                  </a:lnTo>
                  <a:lnTo>
                    <a:pt x="789" y="467"/>
                  </a:lnTo>
                  <a:lnTo>
                    <a:pt x="779" y="453"/>
                  </a:lnTo>
                  <a:lnTo>
                    <a:pt x="769" y="443"/>
                  </a:lnTo>
                  <a:lnTo>
                    <a:pt x="760" y="426"/>
                  </a:lnTo>
                  <a:lnTo>
                    <a:pt x="754" y="412"/>
                  </a:lnTo>
                  <a:lnTo>
                    <a:pt x="746" y="403"/>
                  </a:lnTo>
                  <a:lnTo>
                    <a:pt x="730" y="391"/>
                  </a:lnTo>
                  <a:lnTo>
                    <a:pt x="721" y="383"/>
                  </a:lnTo>
                  <a:lnTo>
                    <a:pt x="715" y="366"/>
                  </a:lnTo>
                  <a:lnTo>
                    <a:pt x="707" y="345"/>
                  </a:lnTo>
                  <a:lnTo>
                    <a:pt x="692" y="323"/>
                  </a:lnTo>
                  <a:lnTo>
                    <a:pt x="678" y="308"/>
                  </a:lnTo>
                  <a:lnTo>
                    <a:pt x="662" y="296"/>
                  </a:lnTo>
                  <a:lnTo>
                    <a:pt x="649" y="281"/>
                  </a:lnTo>
                  <a:lnTo>
                    <a:pt x="631" y="265"/>
                  </a:lnTo>
                  <a:lnTo>
                    <a:pt x="624" y="252"/>
                  </a:lnTo>
                  <a:lnTo>
                    <a:pt x="614" y="234"/>
                  </a:lnTo>
                  <a:lnTo>
                    <a:pt x="604" y="213"/>
                  </a:lnTo>
                  <a:lnTo>
                    <a:pt x="585" y="201"/>
                  </a:lnTo>
                  <a:lnTo>
                    <a:pt x="575" y="180"/>
                  </a:lnTo>
                  <a:lnTo>
                    <a:pt x="563" y="162"/>
                  </a:lnTo>
                  <a:lnTo>
                    <a:pt x="548" y="147"/>
                  </a:lnTo>
                  <a:lnTo>
                    <a:pt x="536" y="135"/>
                  </a:lnTo>
                  <a:lnTo>
                    <a:pt x="521" y="127"/>
                  </a:lnTo>
                  <a:lnTo>
                    <a:pt x="505" y="120"/>
                  </a:lnTo>
                  <a:lnTo>
                    <a:pt x="488" y="112"/>
                  </a:lnTo>
                  <a:lnTo>
                    <a:pt x="470" y="104"/>
                  </a:lnTo>
                  <a:lnTo>
                    <a:pt x="457" y="93"/>
                  </a:lnTo>
                  <a:lnTo>
                    <a:pt x="439" y="79"/>
                  </a:lnTo>
                  <a:lnTo>
                    <a:pt x="425" y="67"/>
                  </a:lnTo>
                  <a:lnTo>
                    <a:pt x="414" y="58"/>
                  </a:lnTo>
                  <a:lnTo>
                    <a:pt x="404" y="38"/>
                  </a:lnTo>
                  <a:lnTo>
                    <a:pt x="387" y="27"/>
                  </a:lnTo>
                  <a:lnTo>
                    <a:pt x="369" y="29"/>
                  </a:lnTo>
                  <a:lnTo>
                    <a:pt x="354" y="25"/>
                  </a:lnTo>
                  <a:lnTo>
                    <a:pt x="334" y="17"/>
                  </a:lnTo>
                  <a:lnTo>
                    <a:pt x="326" y="7"/>
                  </a:lnTo>
                  <a:lnTo>
                    <a:pt x="323" y="0"/>
                  </a:lnTo>
                  <a:lnTo>
                    <a:pt x="0" y="3"/>
                  </a:lnTo>
                  <a:close/>
                </a:path>
              </a:pathLst>
            </a:custGeom>
            <a:solidFill>
              <a:srgbClr val="00FFFF"/>
            </a:solidFill>
            <a:ln w="9525">
              <a:noFill/>
              <a:round/>
              <a:headEnd/>
              <a:tailEnd/>
            </a:ln>
          </p:spPr>
          <p:txBody>
            <a:bodyPr/>
            <a:lstStyle/>
            <a:p>
              <a:pPr>
                <a:defRPr/>
              </a:pPr>
              <a:endParaRPr lang="en-US"/>
            </a:p>
          </p:txBody>
        </p:sp>
        <p:sp>
          <p:nvSpPr>
            <p:cNvPr id="398348" name="Freeform 12"/>
            <p:cNvSpPr>
              <a:spLocks/>
            </p:cNvSpPr>
            <p:nvPr/>
          </p:nvSpPr>
          <p:spPr bwMode="auto">
            <a:xfrm>
              <a:off x="2027" y="590"/>
              <a:ext cx="816" cy="639"/>
            </a:xfrm>
            <a:custGeom>
              <a:avLst/>
              <a:gdLst/>
              <a:ahLst/>
              <a:cxnLst>
                <a:cxn ang="0">
                  <a:pos x="4" y="21"/>
                </a:cxn>
                <a:cxn ang="0">
                  <a:pos x="14" y="36"/>
                </a:cxn>
                <a:cxn ang="0">
                  <a:pos x="16" y="58"/>
                </a:cxn>
                <a:cxn ang="0">
                  <a:pos x="25" y="87"/>
                </a:cxn>
                <a:cxn ang="0">
                  <a:pos x="35" y="129"/>
                </a:cxn>
                <a:cxn ang="0">
                  <a:pos x="14" y="145"/>
                </a:cxn>
                <a:cxn ang="0">
                  <a:pos x="14" y="176"/>
                </a:cxn>
                <a:cxn ang="0">
                  <a:pos x="35" y="176"/>
                </a:cxn>
                <a:cxn ang="0">
                  <a:pos x="45" y="211"/>
                </a:cxn>
                <a:cxn ang="0">
                  <a:pos x="58" y="244"/>
                </a:cxn>
                <a:cxn ang="0">
                  <a:pos x="78" y="284"/>
                </a:cxn>
                <a:cxn ang="0">
                  <a:pos x="87" y="319"/>
                </a:cxn>
                <a:cxn ang="0">
                  <a:pos x="101" y="358"/>
                </a:cxn>
                <a:cxn ang="0">
                  <a:pos x="115" y="391"/>
                </a:cxn>
                <a:cxn ang="0">
                  <a:pos x="150" y="428"/>
                </a:cxn>
                <a:cxn ang="0">
                  <a:pos x="185" y="465"/>
                </a:cxn>
                <a:cxn ang="0">
                  <a:pos x="229" y="482"/>
                </a:cxn>
                <a:cxn ang="0">
                  <a:pos x="262" y="503"/>
                </a:cxn>
                <a:cxn ang="0">
                  <a:pos x="305" y="519"/>
                </a:cxn>
                <a:cxn ang="0">
                  <a:pos x="336" y="544"/>
                </a:cxn>
                <a:cxn ang="0">
                  <a:pos x="385" y="560"/>
                </a:cxn>
                <a:cxn ang="0">
                  <a:pos x="437" y="567"/>
                </a:cxn>
                <a:cxn ang="0">
                  <a:pos x="478" y="585"/>
                </a:cxn>
                <a:cxn ang="0">
                  <a:pos x="526" y="595"/>
                </a:cxn>
                <a:cxn ang="0">
                  <a:pos x="577" y="608"/>
                </a:cxn>
                <a:cxn ang="0">
                  <a:pos x="620" y="616"/>
                </a:cxn>
                <a:cxn ang="0">
                  <a:pos x="662" y="631"/>
                </a:cxn>
                <a:cxn ang="0">
                  <a:pos x="705" y="639"/>
                </a:cxn>
                <a:cxn ang="0">
                  <a:pos x="748" y="639"/>
                </a:cxn>
                <a:cxn ang="0">
                  <a:pos x="783" y="626"/>
                </a:cxn>
                <a:cxn ang="0">
                  <a:pos x="812" y="598"/>
                </a:cxn>
                <a:cxn ang="0">
                  <a:pos x="814" y="564"/>
                </a:cxn>
                <a:cxn ang="0">
                  <a:pos x="806" y="544"/>
                </a:cxn>
                <a:cxn ang="0">
                  <a:pos x="800" y="513"/>
                </a:cxn>
                <a:cxn ang="0">
                  <a:pos x="800" y="480"/>
                </a:cxn>
                <a:cxn ang="0">
                  <a:pos x="779" y="453"/>
                </a:cxn>
                <a:cxn ang="0">
                  <a:pos x="760" y="426"/>
                </a:cxn>
                <a:cxn ang="0">
                  <a:pos x="746" y="403"/>
                </a:cxn>
                <a:cxn ang="0">
                  <a:pos x="721" y="383"/>
                </a:cxn>
                <a:cxn ang="0">
                  <a:pos x="707" y="345"/>
                </a:cxn>
                <a:cxn ang="0">
                  <a:pos x="678" y="308"/>
                </a:cxn>
                <a:cxn ang="0">
                  <a:pos x="649" y="281"/>
                </a:cxn>
                <a:cxn ang="0">
                  <a:pos x="624" y="252"/>
                </a:cxn>
                <a:cxn ang="0">
                  <a:pos x="604" y="213"/>
                </a:cxn>
                <a:cxn ang="0">
                  <a:pos x="575" y="180"/>
                </a:cxn>
                <a:cxn ang="0">
                  <a:pos x="548" y="147"/>
                </a:cxn>
                <a:cxn ang="0">
                  <a:pos x="521" y="127"/>
                </a:cxn>
                <a:cxn ang="0">
                  <a:pos x="488" y="112"/>
                </a:cxn>
                <a:cxn ang="0">
                  <a:pos x="457" y="93"/>
                </a:cxn>
                <a:cxn ang="0">
                  <a:pos x="425" y="67"/>
                </a:cxn>
                <a:cxn ang="0">
                  <a:pos x="404" y="38"/>
                </a:cxn>
                <a:cxn ang="0">
                  <a:pos x="369" y="29"/>
                </a:cxn>
                <a:cxn ang="0">
                  <a:pos x="334" y="17"/>
                </a:cxn>
                <a:cxn ang="0">
                  <a:pos x="323" y="0"/>
                </a:cxn>
              </a:cxnLst>
              <a:rect l="0" t="0" r="r" b="b"/>
              <a:pathLst>
                <a:path w="816" h="639">
                  <a:moveTo>
                    <a:pt x="0" y="3"/>
                  </a:moveTo>
                  <a:lnTo>
                    <a:pt x="4" y="21"/>
                  </a:lnTo>
                  <a:lnTo>
                    <a:pt x="10" y="25"/>
                  </a:lnTo>
                  <a:lnTo>
                    <a:pt x="14" y="36"/>
                  </a:lnTo>
                  <a:lnTo>
                    <a:pt x="16" y="44"/>
                  </a:lnTo>
                  <a:lnTo>
                    <a:pt x="16" y="58"/>
                  </a:lnTo>
                  <a:lnTo>
                    <a:pt x="25" y="69"/>
                  </a:lnTo>
                  <a:lnTo>
                    <a:pt x="25" y="87"/>
                  </a:lnTo>
                  <a:lnTo>
                    <a:pt x="27" y="104"/>
                  </a:lnTo>
                  <a:lnTo>
                    <a:pt x="35" y="129"/>
                  </a:lnTo>
                  <a:lnTo>
                    <a:pt x="21" y="137"/>
                  </a:lnTo>
                  <a:lnTo>
                    <a:pt x="14" y="145"/>
                  </a:lnTo>
                  <a:lnTo>
                    <a:pt x="12" y="158"/>
                  </a:lnTo>
                  <a:lnTo>
                    <a:pt x="14" y="176"/>
                  </a:lnTo>
                  <a:lnTo>
                    <a:pt x="27" y="191"/>
                  </a:lnTo>
                  <a:lnTo>
                    <a:pt x="35" y="176"/>
                  </a:lnTo>
                  <a:lnTo>
                    <a:pt x="43" y="190"/>
                  </a:lnTo>
                  <a:lnTo>
                    <a:pt x="45" y="211"/>
                  </a:lnTo>
                  <a:lnTo>
                    <a:pt x="53" y="234"/>
                  </a:lnTo>
                  <a:lnTo>
                    <a:pt x="58" y="244"/>
                  </a:lnTo>
                  <a:lnTo>
                    <a:pt x="70" y="271"/>
                  </a:lnTo>
                  <a:lnTo>
                    <a:pt x="78" y="284"/>
                  </a:lnTo>
                  <a:lnTo>
                    <a:pt x="84" y="302"/>
                  </a:lnTo>
                  <a:lnTo>
                    <a:pt x="87" y="319"/>
                  </a:lnTo>
                  <a:lnTo>
                    <a:pt x="97" y="343"/>
                  </a:lnTo>
                  <a:lnTo>
                    <a:pt x="101" y="358"/>
                  </a:lnTo>
                  <a:lnTo>
                    <a:pt x="107" y="379"/>
                  </a:lnTo>
                  <a:lnTo>
                    <a:pt x="115" y="391"/>
                  </a:lnTo>
                  <a:lnTo>
                    <a:pt x="130" y="410"/>
                  </a:lnTo>
                  <a:lnTo>
                    <a:pt x="150" y="428"/>
                  </a:lnTo>
                  <a:lnTo>
                    <a:pt x="165" y="441"/>
                  </a:lnTo>
                  <a:lnTo>
                    <a:pt x="185" y="465"/>
                  </a:lnTo>
                  <a:lnTo>
                    <a:pt x="206" y="472"/>
                  </a:lnTo>
                  <a:lnTo>
                    <a:pt x="229" y="482"/>
                  </a:lnTo>
                  <a:lnTo>
                    <a:pt x="245" y="492"/>
                  </a:lnTo>
                  <a:lnTo>
                    <a:pt x="262" y="503"/>
                  </a:lnTo>
                  <a:lnTo>
                    <a:pt x="284" y="517"/>
                  </a:lnTo>
                  <a:lnTo>
                    <a:pt x="305" y="519"/>
                  </a:lnTo>
                  <a:lnTo>
                    <a:pt x="321" y="534"/>
                  </a:lnTo>
                  <a:lnTo>
                    <a:pt x="336" y="544"/>
                  </a:lnTo>
                  <a:lnTo>
                    <a:pt x="357" y="548"/>
                  </a:lnTo>
                  <a:lnTo>
                    <a:pt x="385" y="560"/>
                  </a:lnTo>
                  <a:lnTo>
                    <a:pt x="410" y="566"/>
                  </a:lnTo>
                  <a:lnTo>
                    <a:pt x="437" y="567"/>
                  </a:lnTo>
                  <a:lnTo>
                    <a:pt x="449" y="571"/>
                  </a:lnTo>
                  <a:lnTo>
                    <a:pt x="478" y="585"/>
                  </a:lnTo>
                  <a:lnTo>
                    <a:pt x="503" y="595"/>
                  </a:lnTo>
                  <a:lnTo>
                    <a:pt x="526" y="595"/>
                  </a:lnTo>
                  <a:lnTo>
                    <a:pt x="548" y="598"/>
                  </a:lnTo>
                  <a:lnTo>
                    <a:pt x="577" y="608"/>
                  </a:lnTo>
                  <a:lnTo>
                    <a:pt x="600" y="612"/>
                  </a:lnTo>
                  <a:lnTo>
                    <a:pt x="620" y="616"/>
                  </a:lnTo>
                  <a:lnTo>
                    <a:pt x="639" y="622"/>
                  </a:lnTo>
                  <a:lnTo>
                    <a:pt x="662" y="631"/>
                  </a:lnTo>
                  <a:lnTo>
                    <a:pt x="680" y="635"/>
                  </a:lnTo>
                  <a:lnTo>
                    <a:pt x="705" y="639"/>
                  </a:lnTo>
                  <a:lnTo>
                    <a:pt x="723" y="639"/>
                  </a:lnTo>
                  <a:lnTo>
                    <a:pt x="748" y="639"/>
                  </a:lnTo>
                  <a:lnTo>
                    <a:pt x="761" y="635"/>
                  </a:lnTo>
                  <a:lnTo>
                    <a:pt x="783" y="626"/>
                  </a:lnTo>
                  <a:lnTo>
                    <a:pt x="804" y="614"/>
                  </a:lnTo>
                  <a:lnTo>
                    <a:pt x="812" y="598"/>
                  </a:lnTo>
                  <a:lnTo>
                    <a:pt x="816" y="587"/>
                  </a:lnTo>
                  <a:lnTo>
                    <a:pt x="814" y="564"/>
                  </a:lnTo>
                  <a:lnTo>
                    <a:pt x="812" y="556"/>
                  </a:lnTo>
                  <a:lnTo>
                    <a:pt x="806" y="544"/>
                  </a:lnTo>
                  <a:lnTo>
                    <a:pt x="800" y="531"/>
                  </a:lnTo>
                  <a:lnTo>
                    <a:pt x="800" y="513"/>
                  </a:lnTo>
                  <a:lnTo>
                    <a:pt x="802" y="496"/>
                  </a:lnTo>
                  <a:lnTo>
                    <a:pt x="800" y="480"/>
                  </a:lnTo>
                  <a:lnTo>
                    <a:pt x="789" y="467"/>
                  </a:lnTo>
                  <a:lnTo>
                    <a:pt x="779" y="453"/>
                  </a:lnTo>
                  <a:lnTo>
                    <a:pt x="769" y="443"/>
                  </a:lnTo>
                  <a:lnTo>
                    <a:pt x="760" y="426"/>
                  </a:lnTo>
                  <a:lnTo>
                    <a:pt x="754" y="412"/>
                  </a:lnTo>
                  <a:lnTo>
                    <a:pt x="746" y="403"/>
                  </a:lnTo>
                  <a:lnTo>
                    <a:pt x="730" y="391"/>
                  </a:lnTo>
                  <a:lnTo>
                    <a:pt x="721" y="383"/>
                  </a:lnTo>
                  <a:lnTo>
                    <a:pt x="715" y="366"/>
                  </a:lnTo>
                  <a:lnTo>
                    <a:pt x="707" y="345"/>
                  </a:lnTo>
                  <a:lnTo>
                    <a:pt x="692" y="323"/>
                  </a:lnTo>
                  <a:lnTo>
                    <a:pt x="678" y="308"/>
                  </a:lnTo>
                  <a:lnTo>
                    <a:pt x="662" y="296"/>
                  </a:lnTo>
                  <a:lnTo>
                    <a:pt x="649" y="281"/>
                  </a:lnTo>
                  <a:lnTo>
                    <a:pt x="631" y="265"/>
                  </a:lnTo>
                  <a:lnTo>
                    <a:pt x="624" y="252"/>
                  </a:lnTo>
                  <a:lnTo>
                    <a:pt x="614" y="234"/>
                  </a:lnTo>
                  <a:lnTo>
                    <a:pt x="604" y="213"/>
                  </a:lnTo>
                  <a:lnTo>
                    <a:pt x="585" y="201"/>
                  </a:lnTo>
                  <a:lnTo>
                    <a:pt x="575" y="180"/>
                  </a:lnTo>
                  <a:lnTo>
                    <a:pt x="563" y="162"/>
                  </a:lnTo>
                  <a:lnTo>
                    <a:pt x="548" y="147"/>
                  </a:lnTo>
                  <a:lnTo>
                    <a:pt x="536" y="135"/>
                  </a:lnTo>
                  <a:lnTo>
                    <a:pt x="521" y="127"/>
                  </a:lnTo>
                  <a:lnTo>
                    <a:pt x="505" y="120"/>
                  </a:lnTo>
                  <a:lnTo>
                    <a:pt x="488" y="112"/>
                  </a:lnTo>
                  <a:lnTo>
                    <a:pt x="470" y="104"/>
                  </a:lnTo>
                  <a:lnTo>
                    <a:pt x="457" y="93"/>
                  </a:lnTo>
                  <a:lnTo>
                    <a:pt x="439" y="79"/>
                  </a:lnTo>
                  <a:lnTo>
                    <a:pt x="425" y="67"/>
                  </a:lnTo>
                  <a:lnTo>
                    <a:pt x="414" y="58"/>
                  </a:lnTo>
                  <a:lnTo>
                    <a:pt x="404" y="38"/>
                  </a:lnTo>
                  <a:lnTo>
                    <a:pt x="387" y="27"/>
                  </a:lnTo>
                  <a:lnTo>
                    <a:pt x="369" y="29"/>
                  </a:lnTo>
                  <a:lnTo>
                    <a:pt x="354" y="25"/>
                  </a:lnTo>
                  <a:lnTo>
                    <a:pt x="334" y="17"/>
                  </a:lnTo>
                  <a:lnTo>
                    <a:pt x="326" y="7"/>
                  </a:lnTo>
                  <a:lnTo>
                    <a:pt x="323" y="0"/>
                  </a:lnTo>
                  <a:lnTo>
                    <a:pt x="0" y="3"/>
                  </a:lnTo>
                  <a:close/>
                </a:path>
              </a:pathLst>
            </a:custGeom>
            <a:solidFill>
              <a:srgbClr val="00FFFF"/>
            </a:solidFill>
            <a:ln w="3175">
              <a:solidFill>
                <a:srgbClr val="000000"/>
              </a:solidFill>
              <a:prstDash val="solid"/>
              <a:round/>
              <a:headEnd/>
              <a:tailEnd/>
            </a:ln>
          </p:spPr>
          <p:txBody>
            <a:bodyPr/>
            <a:lstStyle/>
            <a:p>
              <a:pPr>
                <a:defRPr/>
              </a:pPr>
              <a:endParaRPr lang="en-US"/>
            </a:p>
          </p:txBody>
        </p:sp>
        <p:sp>
          <p:nvSpPr>
            <p:cNvPr id="398349" name="Freeform 13"/>
            <p:cNvSpPr>
              <a:spLocks/>
            </p:cNvSpPr>
            <p:nvPr/>
          </p:nvSpPr>
          <p:spPr bwMode="auto">
            <a:xfrm>
              <a:off x="3690" y="595"/>
              <a:ext cx="1089" cy="1859"/>
            </a:xfrm>
            <a:custGeom>
              <a:avLst/>
              <a:gdLst/>
              <a:ahLst/>
              <a:cxnLst>
                <a:cxn ang="0">
                  <a:pos x="406" y="10"/>
                </a:cxn>
                <a:cxn ang="0">
                  <a:pos x="388" y="47"/>
                </a:cxn>
                <a:cxn ang="0">
                  <a:pos x="361" y="86"/>
                </a:cxn>
                <a:cxn ang="0">
                  <a:pos x="345" y="109"/>
                </a:cxn>
                <a:cxn ang="0">
                  <a:pos x="314" y="144"/>
                </a:cxn>
                <a:cxn ang="0">
                  <a:pos x="283" y="186"/>
                </a:cxn>
                <a:cxn ang="0">
                  <a:pos x="266" y="237"/>
                </a:cxn>
                <a:cxn ang="0">
                  <a:pos x="250" y="283"/>
                </a:cxn>
                <a:cxn ang="0">
                  <a:pos x="211" y="330"/>
                </a:cxn>
                <a:cxn ang="0">
                  <a:pos x="161" y="371"/>
                </a:cxn>
                <a:cxn ang="0">
                  <a:pos x="128" y="402"/>
                </a:cxn>
                <a:cxn ang="0">
                  <a:pos x="87" y="425"/>
                </a:cxn>
                <a:cxn ang="0">
                  <a:pos x="46" y="450"/>
                </a:cxn>
                <a:cxn ang="0">
                  <a:pos x="7" y="510"/>
                </a:cxn>
                <a:cxn ang="0">
                  <a:pos x="0" y="584"/>
                </a:cxn>
                <a:cxn ang="0">
                  <a:pos x="15" y="636"/>
                </a:cxn>
                <a:cxn ang="0">
                  <a:pos x="48" y="683"/>
                </a:cxn>
                <a:cxn ang="0">
                  <a:pos x="48" y="733"/>
                </a:cxn>
                <a:cxn ang="0">
                  <a:pos x="42" y="787"/>
                </a:cxn>
                <a:cxn ang="0">
                  <a:pos x="62" y="842"/>
                </a:cxn>
                <a:cxn ang="0">
                  <a:pos x="95" y="884"/>
                </a:cxn>
                <a:cxn ang="0">
                  <a:pos x="124" y="937"/>
                </a:cxn>
                <a:cxn ang="0">
                  <a:pos x="143" y="991"/>
                </a:cxn>
                <a:cxn ang="0">
                  <a:pos x="165" y="1051"/>
                </a:cxn>
                <a:cxn ang="0">
                  <a:pos x="215" y="1113"/>
                </a:cxn>
                <a:cxn ang="0">
                  <a:pos x="277" y="1179"/>
                </a:cxn>
                <a:cxn ang="0">
                  <a:pos x="312" y="1221"/>
                </a:cxn>
                <a:cxn ang="0">
                  <a:pos x="336" y="1283"/>
                </a:cxn>
                <a:cxn ang="0">
                  <a:pos x="374" y="1345"/>
                </a:cxn>
                <a:cxn ang="0">
                  <a:pos x="431" y="1378"/>
                </a:cxn>
                <a:cxn ang="0">
                  <a:pos x="472" y="1404"/>
                </a:cxn>
                <a:cxn ang="0">
                  <a:pos x="532" y="1454"/>
                </a:cxn>
                <a:cxn ang="0">
                  <a:pos x="549" y="1504"/>
                </a:cxn>
                <a:cxn ang="0">
                  <a:pos x="586" y="1592"/>
                </a:cxn>
                <a:cxn ang="0">
                  <a:pos x="662" y="1617"/>
                </a:cxn>
                <a:cxn ang="0">
                  <a:pos x="707" y="1644"/>
                </a:cxn>
                <a:cxn ang="0">
                  <a:pos x="769" y="1677"/>
                </a:cxn>
                <a:cxn ang="0">
                  <a:pos x="821" y="1718"/>
                </a:cxn>
                <a:cxn ang="0">
                  <a:pos x="856" y="1733"/>
                </a:cxn>
                <a:cxn ang="0">
                  <a:pos x="914" y="1758"/>
                </a:cxn>
                <a:cxn ang="0">
                  <a:pos x="938" y="1801"/>
                </a:cxn>
                <a:cxn ang="0">
                  <a:pos x="986" y="1838"/>
                </a:cxn>
                <a:cxn ang="0">
                  <a:pos x="1041" y="1849"/>
                </a:cxn>
                <a:cxn ang="0">
                  <a:pos x="1089" y="1859"/>
                </a:cxn>
              </a:cxnLst>
              <a:rect l="0" t="0" r="r" b="b"/>
              <a:pathLst>
                <a:path w="1089" h="1859">
                  <a:moveTo>
                    <a:pt x="423" y="0"/>
                  </a:moveTo>
                  <a:lnTo>
                    <a:pt x="411" y="0"/>
                  </a:lnTo>
                  <a:lnTo>
                    <a:pt x="406" y="10"/>
                  </a:lnTo>
                  <a:lnTo>
                    <a:pt x="400" y="20"/>
                  </a:lnTo>
                  <a:lnTo>
                    <a:pt x="390" y="33"/>
                  </a:lnTo>
                  <a:lnTo>
                    <a:pt x="388" y="47"/>
                  </a:lnTo>
                  <a:lnTo>
                    <a:pt x="380" y="57"/>
                  </a:lnTo>
                  <a:lnTo>
                    <a:pt x="371" y="72"/>
                  </a:lnTo>
                  <a:lnTo>
                    <a:pt x="361" y="86"/>
                  </a:lnTo>
                  <a:lnTo>
                    <a:pt x="355" y="93"/>
                  </a:lnTo>
                  <a:lnTo>
                    <a:pt x="351" y="101"/>
                  </a:lnTo>
                  <a:lnTo>
                    <a:pt x="345" y="109"/>
                  </a:lnTo>
                  <a:lnTo>
                    <a:pt x="338" y="121"/>
                  </a:lnTo>
                  <a:lnTo>
                    <a:pt x="326" y="132"/>
                  </a:lnTo>
                  <a:lnTo>
                    <a:pt x="314" y="144"/>
                  </a:lnTo>
                  <a:lnTo>
                    <a:pt x="303" y="157"/>
                  </a:lnTo>
                  <a:lnTo>
                    <a:pt x="289" y="171"/>
                  </a:lnTo>
                  <a:lnTo>
                    <a:pt x="283" y="186"/>
                  </a:lnTo>
                  <a:lnTo>
                    <a:pt x="273" y="204"/>
                  </a:lnTo>
                  <a:lnTo>
                    <a:pt x="268" y="221"/>
                  </a:lnTo>
                  <a:lnTo>
                    <a:pt x="266" y="237"/>
                  </a:lnTo>
                  <a:lnTo>
                    <a:pt x="264" y="258"/>
                  </a:lnTo>
                  <a:lnTo>
                    <a:pt x="256" y="272"/>
                  </a:lnTo>
                  <a:lnTo>
                    <a:pt x="250" y="283"/>
                  </a:lnTo>
                  <a:lnTo>
                    <a:pt x="246" y="299"/>
                  </a:lnTo>
                  <a:lnTo>
                    <a:pt x="231" y="312"/>
                  </a:lnTo>
                  <a:lnTo>
                    <a:pt x="211" y="330"/>
                  </a:lnTo>
                  <a:lnTo>
                    <a:pt x="192" y="345"/>
                  </a:lnTo>
                  <a:lnTo>
                    <a:pt x="180" y="355"/>
                  </a:lnTo>
                  <a:lnTo>
                    <a:pt x="161" y="371"/>
                  </a:lnTo>
                  <a:lnTo>
                    <a:pt x="155" y="382"/>
                  </a:lnTo>
                  <a:lnTo>
                    <a:pt x="141" y="392"/>
                  </a:lnTo>
                  <a:lnTo>
                    <a:pt x="128" y="402"/>
                  </a:lnTo>
                  <a:lnTo>
                    <a:pt x="122" y="409"/>
                  </a:lnTo>
                  <a:lnTo>
                    <a:pt x="106" y="417"/>
                  </a:lnTo>
                  <a:lnTo>
                    <a:pt x="87" y="425"/>
                  </a:lnTo>
                  <a:lnTo>
                    <a:pt x="73" y="429"/>
                  </a:lnTo>
                  <a:lnTo>
                    <a:pt x="60" y="438"/>
                  </a:lnTo>
                  <a:lnTo>
                    <a:pt x="46" y="450"/>
                  </a:lnTo>
                  <a:lnTo>
                    <a:pt x="27" y="471"/>
                  </a:lnTo>
                  <a:lnTo>
                    <a:pt x="15" y="495"/>
                  </a:lnTo>
                  <a:lnTo>
                    <a:pt x="7" y="510"/>
                  </a:lnTo>
                  <a:lnTo>
                    <a:pt x="2" y="533"/>
                  </a:lnTo>
                  <a:lnTo>
                    <a:pt x="2" y="559"/>
                  </a:lnTo>
                  <a:lnTo>
                    <a:pt x="0" y="584"/>
                  </a:lnTo>
                  <a:lnTo>
                    <a:pt x="0" y="607"/>
                  </a:lnTo>
                  <a:lnTo>
                    <a:pt x="7" y="626"/>
                  </a:lnTo>
                  <a:lnTo>
                    <a:pt x="15" y="636"/>
                  </a:lnTo>
                  <a:lnTo>
                    <a:pt x="29" y="648"/>
                  </a:lnTo>
                  <a:lnTo>
                    <a:pt x="38" y="667"/>
                  </a:lnTo>
                  <a:lnTo>
                    <a:pt x="48" y="683"/>
                  </a:lnTo>
                  <a:lnTo>
                    <a:pt x="48" y="698"/>
                  </a:lnTo>
                  <a:lnTo>
                    <a:pt x="48" y="717"/>
                  </a:lnTo>
                  <a:lnTo>
                    <a:pt x="48" y="733"/>
                  </a:lnTo>
                  <a:lnTo>
                    <a:pt x="44" y="749"/>
                  </a:lnTo>
                  <a:lnTo>
                    <a:pt x="42" y="758"/>
                  </a:lnTo>
                  <a:lnTo>
                    <a:pt x="42" y="787"/>
                  </a:lnTo>
                  <a:lnTo>
                    <a:pt x="48" y="811"/>
                  </a:lnTo>
                  <a:lnTo>
                    <a:pt x="54" y="824"/>
                  </a:lnTo>
                  <a:lnTo>
                    <a:pt x="62" y="842"/>
                  </a:lnTo>
                  <a:lnTo>
                    <a:pt x="71" y="855"/>
                  </a:lnTo>
                  <a:lnTo>
                    <a:pt x="83" y="869"/>
                  </a:lnTo>
                  <a:lnTo>
                    <a:pt x="95" y="884"/>
                  </a:lnTo>
                  <a:lnTo>
                    <a:pt x="106" y="904"/>
                  </a:lnTo>
                  <a:lnTo>
                    <a:pt x="116" y="923"/>
                  </a:lnTo>
                  <a:lnTo>
                    <a:pt x="124" y="937"/>
                  </a:lnTo>
                  <a:lnTo>
                    <a:pt x="130" y="950"/>
                  </a:lnTo>
                  <a:lnTo>
                    <a:pt x="139" y="971"/>
                  </a:lnTo>
                  <a:lnTo>
                    <a:pt x="143" y="991"/>
                  </a:lnTo>
                  <a:lnTo>
                    <a:pt x="147" y="1010"/>
                  </a:lnTo>
                  <a:lnTo>
                    <a:pt x="157" y="1030"/>
                  </a:lnTo>
                  <a:lnTo>
                    <a:pt x="165" y="1051"/>
                  </a:lnTo>
                  <a:lnTo>
                    <a:pt x="176" y="1070"/>
                  </a:lnTo>
                  <a:lnTo>
                    <a:pt x="200" y="1092"/>
                  </a:lnTo>
                  <a:lnTo>
                    <a:pt x="215" y="1113"/>
                  </a:lnTo>
                  <a:lnTo>
                    <a:pt x="237" y="1144"/>
                  </a:lnTo>
                  <a:lnTo>
                    <a:pt x="256" y="1161"/>
                  </a:lnTo>
                  <a:lnTo>
                    <a:pt x="277" y="1179"/>
                  </a:lnTo>
                  <a:lnTo>
                    <a:pt x="291" y="1194"/>
                  </a:lnTo>
                  <a:lnTo>
                    <a:pt x="303" y="1206"/>
                  </a:lnTo>
                  <a:lnTo>
                    <a:pt x="312" y="1221"/>
                  </a:lnTo>
                  <a:lnTo>
                    <a:pt x="316" y="1243"/>
                  </a:lnTo>
                  <a:lnTo>
                    <a:pt x="330" y="1264"/>
                  </a:lnTo>
                  <a:lnTo>
                    <a:pt x="336" y="1283"/>
                  </a:lnTo>
                  <a:lnTo>
                    <a:pt x="340" y="1305"/>
                  </a:lnTo>
                  <a:lnTo>
                    <a:pt x="351" y="1322"/>
                  </a:lnTo>
                  <a:lnTo>
                    <a:pt x="374" y="1345"/>
                  </a:lnTo>
                  <a:lnTo>
                    <a:pt x="386" y="1355"/>
                  </a:lnTo>
                  <a:lnTo>
                    <a:pt x="406" y="1369"/>
                  </a:lnTo>
                  <a:lnTo>
                    <a:pt x="431" y="1378"/>
                  </a:lnTo>
                  <a:lnTo>
                    <a:pt x="444" y="1378"/>
                  </a:lnTo>
                  <a:lnTo>
                    <a:pt x="456" y="1388"/>
                  </a:lnTo>
                  <a:lnTo>
                    <a:pt x="472" y="1404"/>
                  </a:lnTo>
                  <a:lnTo>
                    <a:pt x="483" y="1423"/>
                  </a:lnTo>
                  <a:lnTo>
                    <a:pt x="507" y="1442"/>
                  </a:lnTo>
                  <a:lnTo>
                    <a:pt x="532" y="1454"/>
                  </a:lnTo>
                  <a:lnTo>
                    <a:pt x="543" y="1468"/>
                  </a:lnTo>
                  <a:lnTo>
                    <a:pt x="549" y="1491"/>
                  </a:lnTo>
                  <a:lnTo>
                    <a:pt x="549" y="1504"/>
                  </a:lnTo>
                  <a:lnTo>
                    <a:pt x="551" y="1541"/>
                  </a:lnTo>
                  <a:lnTo>
                    <a:pt x="571" y="1574"/>
                  </a:lnTo>
                  <a:lnTo>
                    <a:pt x="586" y="1592"/>
                  </a:lnTo>
                  <a:lnTo>
                    <a:pt x="613" y="1609"/>
                  </a:lnTo>
                  <a:lnTo>
                    <a:pt x="642" y="1607"/>
                  </a:lnTo>
                  <a:lnTo>
                    <a:pt x="662" y="1617"/>
                  </a:lnTo>
                  <a:lnTo>
                    <a:pt x="674" y="1636"/>
                  </a:lnTo>
                  <a:lnTo>
                    <a:pt x="687" y="1650"/>
                  </a:lnTo>
                  <a:lnTo>
                    <a:pt x="707" y="1644"/>
                  </a:lnTo>
                  <a:lnTo>
                    <a:pt x="720" y="1650"/>
                  </a:lnTo>
                  <a:lnTo>
                    <a:pt x="745" y="1667"/>
                  </a:lnTo>
                  <a:lnTo>
                    <a:pt x="769" y="1677"/>
                  </a:lnTo>
                  <a:lnTo>
                    <a:pt x="784" y="1690"/>
                  </a:lnTo>
                  <a:lnTo>
                    <a:pt x="806" y="1702"/>
                  </a:lnTo>
                  <a:lnTo>
                    <a:pt x="821" y="1718"/>
                  </a:lnTo>
                  <a:lnTo>
                    <a:pt x="821" y="1725"/>
                  </a:lnTo>
                  <a:lnTo>
                    <a:pt x="841" y="1727"/>
                  </a:lnTo>
                  <a:lnTo>
                    <a:pt x="856" y="1733"/>
                  </a:lnTo>
                  <a:lnTo>
                    <a:pt x="877" y="1743"/>
                  </a:lnTo>
                  <a:lnTo>
                    <a:pt x="893" y="1749"/>
                  </a:lnTo>
                  <a:lnTo>
                    <a:pt x="914" y="1758"/>
                  </a:lnTo>
                  <a:lnTo>
                    <a:pt x="930" y="1764"/>
                  </a:lnTo>
                  <a:lnTo>
                    <a:pt x="936" y="1780"/>
                  </a:lnTo>
                  <a:lnTo>
                    <a:pt x="938" y="1801"/>
                  </a:lnTo>
                  <a:lnTo>
                    <a:pt x="947" y="1811"/>
                  </a:lnTo>
                  <a:lnTo>
                    <a:pt x="967" y="1826"/>
                  </a:lnTo>
                  <a:lnTo>
                    <a:pt x="986" y="1838"/>
                  </a:lnTo>
                  <a:lnTo>
                    <a:pt x="1000" y="1845"/>
                  </a:lnTo>
                  <a:lnTo>
                    <a:pt x="1025" y="1855"/>
                  </a:lnTo>
                  <a:lnTo>
                    <a:pt x="1041" y="1849"/>
                  </a:lnTo>
                  <a:lnTo>
                    <a:pt x="1052" y="1847"/>
                  </a:lnTo>
                  <a:lnTo>
                    <a:pt x="1074" y="1855"/>
                  </a:lnTo>
                  <a:lnTo>
                    <a:pt x="1089" y="1859"/>
                  </a:lnTo>
                  <a:lnTo>
                    <a:pt x="1087" y="0"/>
                  </a:lnTo>
                  <a:lnTo>
                    <a:pt x="423" y="0"/>
                  </a:lnTo>
                  <a:close/>
                </a:path>
              </a:pathLst>
            </a:custGeom>
            <a:blipFill dpi="0" rotWithShape="0">
              <a:blip r:embed="rId3" cstate="print"/>
              <a:srcRect/>
              <a:tile tx="0" ty="0" sx="100000" sy="100000" flip="none" algn="tl"/>
            </a:blipFill>
            <a:ln w="9525">
              <a:noFill/>
              <a:round/>
              <a:headEnd/>
              <a:tailEnd/>
            </a:ln>
          </p:spPr>
          <p:txBody>
            <a:bodyPr/>
            <a:lstStyle/>
            <a:p>
              <a:pPr>
                <a:defRPr/>
              </a:pPr>
              <a:endParaRPr lang="en-US"/>
            </a:p>
          </p:txBody>
        </p:sp>
        <p:sp>
          <p:nvSpPr>
            <p:cNvPr id="398350" name="Freeform 14"/>
            <p:cNvSpPr>
              <a:spLocks/>
            </p:cNvSpPr>
            <p:nvPr/>
          </p:nvSpPr>
          <p:spPr bwMode="auto">
            <a:xfrm>
              <a:off x="3690" y="595"/>
              <a:ext cx="1089" cy="1859"/>
            </a:xfrm>
            <a:custGeom>
              <a:avLst/>
              <a:gdLst/>
              <a:ahLst/>
              <a:cxnLst>
                <a:cxn ang="0">
                  <a:pos x="406" y="10"/>
                </a:cxn>
                <a:cxn ang="0">
                  <a:pos x="388" y="47"/>
                </a:cxn>
                <a:cxn ang="0">
                  <a:pos x="361" y="86"/>
                </a:cxn>
                <a:cxn ang="0">
                  <a:pos x="345" y="109"/>
                </a:cxn>
                <a:cxn ang="0">
                  <a:pos x="314" y="144"/>
                </a:cxn>
                <a:cxn ang="0">
                  <a:pos x="283" y="186"/>
                </a:cxn>
                <a:cxn ang="0">
                  <a:pos x="266" y="237"/>
                </a:cxn>
                <a:cxn ang="0">
                  <a:pos x="250" y="283"/>
                </a:cxn>
                <a:cxn ang="0">
                  <a:pos x="211" y="330"/>
                </a:cxn>
                <a:cxn ang="0">
                  <a:pos x="161" y="371"/>
                </a:cxn>
                <a:cxn ang="0">
                  <a:pos x="128" y="402"/>
                </a:cxn>
                <a:cxn ang="0">
                  <a:pos x="87" y="425"/>
                </a:cxn>
                <a:cxn ang="0">
                  <a:pos x="46" y="450"/>
                </a:cxn>
                <a:cxn ang="0">
                  <a:pos x="7" y="510"/>
                </a:cxn>
                <a:cxn ang="0">
                  <a:pos x="0" y="584"/>
                </a:cxn>
                <a:cxn ang="0">
                  <a:pos x="15" y="636"/>
                </a:cxn>
                <a:cxn ang="0">
                  <a:pos x="48" y="683"/>
                </a:cxn>
                <a:cxn ang="0">
                  <a:pos x="48" y="733"/>
                </a:cxn>
                <a:cxn ang="0">
                  <a:pos x="42" y="787"/>
                </a:cxn>
                <a:cxn ang="0">
                  <a:pos x="62" y="842"/>
                </a:cxn>
                <a:cxn ang="0">
                  <a:pos x="95" y="884"/>
                </a:cxn>
                <a:cxn ang="0">
                  <a:pos x="124" y="937"/>
                </a:cxn>
                <a:cxn ang="0">
                  <a:pos x="143" y="991"/>
                </a:cxn>
                <a:cxn ang="0">
                  <a:pos x="165" y="1051"/>
                </a:cxn>
                <a:cxn ang="0">
                  <a:pos x="215" y="1113"/>
                </a:cxn>
                <a:cxn ang="0">
                  <a:pos x="277" y="1179"/>
                </a:cxn>
                <a:cxn ang="0">
                  <a:pos x="312" y="1221"/>
                </a:cxn>
                <a:cxn ang="0">
                  <a:pos x="336" y="1283"/>
                </a:cxn>
                <a:cxn ang="0">
                  <a:pos x="374" y="1345"/>
                </a:cxn>
                <a:cxn ang="0">
                  <a:pos x="431" y="1378"/>
                </a:cxn>
                <a:cxn ang="0">
                  <a:pos x="472" y="1404"/>
                </a:cxn>
                <a:cxn ang="0">
                  <a:pos x="532" y="1454"/>
                </a:cxn>
                <a:cxn ang="0">
                  <a:pos x="549" y="1504"/>
                </a:cxn>
                <a:cxn ang="0">
                  <a:pos x="586" y="1592"/>
                </a:cxn>
                <a:cxn ang="0">
                  <a:pos x="662" y="1617"/>
                </a:cxn>
                <a:cxn ang="0">
                  <a:pos x="707" y="1644"/>
                </a:cxn>
                <a:cxn ang="0">
                  <a:pos x="769" y="1677"/>
                </a:cxn>
                <a:cxn ang="0">
                  <a:pos x="821" y="1718"/>
                </a:cxn>
                <a:cxn ang="0">
                  <a:pos x="856" y="1733"/>
                </a:cxn>
                <a:cxn ang="0">
                  <a:pos x="914" y="1758"/>
                </a:cxn>
                <a:cxn ang="0">
                  <a:pos x="938" y="1801"/>
                </a:cxn>
                <a:cxn ang="0">
                  <a:pos x="986" y="1838"/>
                </a:cxn>
                <a:cxn ang="0">
                  <a:pos x="1041" y="1849"/>
                </a:cxn>
                <a:cxn ang="0">
                  <a:pos x="1089" y="1859"/>
                </a:cxn>
              </a:cxnLst>
              <a:rect l="0" t="0" r="r" b="b"/>
              <a:pathLst>
                <a:path w="1089" h="1859">
                  <a:moveTo>
                    <a:pt x="423" y="0"/>
                  </a:moveTo>
                  <a:lnTo>
                    <a:pt x="411" y="0"/>
                  </a:lnTo>
                  <a:lnTo>
                    <a:pt x="406" y="10"/>
                  </a:lnTo>
                  <a:lnTo>
                    <a:pt x="400" y="20"/>
                  </a:lnTo>
                  <a:lnTo>
                    <a:pt x="390" y="33"/>
                  </a:lnTo>
                  <a:lnTo>
                    <a:pt x="388" y="47"/>
                  </a:lnTo>
                  <a:lnTo>
                    <a:pt x="380" y="57"/>
                  </a:lnTo>
                  <a:lnTo>
                    <a:pt x="371" y="72"/>
                  </a:lnTo>
                  <a:lnTo>
                    <a:pt x="361" y="86"/>
                  </a:lnTo>
                  <a:lnTo>
                    <a:pt x="355" y="93"/>
                  </a:lnTo>
                  <a:lnTo>
                    <a:pt x="351" y="101"/>
                  </a:lnTo>
                  <a:lnTo>
                    <a:pt x="345" y="109"/>
                  </a:lnTo>
                  <a:lnTo>
                    <a:pt x="338" y="121"/>
                  </a:lnTo>
                  <a:lnTo>
                    <a:pt x="326" y="132"/>
                  </a:lnTo>
                  <a:lnTo>
                    <a:pt x="314" y="144"/>
                  </a:lnTo>
                  <a:lnTo>
                    <a:pt x="303" y="157"/>
                  </a:lnTo>
                  <a:lnTo>
                    <a:pt x="289" y="171"/>
                  </a:lnTo>
                  <a:lnTo>
                    <a:pt x="283" y="186"/>
                  </a:lnTo>
                  <a:lnTo>
                    <a:pt x="273" y="204"/>
                  </a:lnTo>
                  <a:lnTo>
                    <a:pt x="268" y="221"/>
                  </a:lnTo>
                  <a:lnTo>
                    <a:pt x="266" y="237"/>
                  </a:lnTo>
                  <a:lnTo>
                    <a:pt x="264" y="258"/>
                  </a:lnTo>
                  <a:lnTo>
                    <a:pt x="256" y="272"/>
                  </a:lnTo>
                  <a:lnTo>
                    <a:pt x="250" y="283"/>
                  </a:lnTo>
                  <a:lnTo>
                    <a:pt x="246" y="299"/>
                  </a:lnTo>
                  <a:lnTo>
                    <a:pt x="231" y="312"/>
                  </a:lnTo>
                  <a:lnTo>
                    <a:pt x="211" y="330"/>
                  </a:lnTo>
                  <a:lnTo>
                    <a:pt x="192" y="345"/>
                  </a:lnTo>
                  <a:lnTo>
                    <a:pt x="180" y="355"/>
                  </a:lnTo>
                  <a:lnTo>
                    <a:pt x="161" y="371"/>
                  </a:lnTo>
                  <a:lnTo>
                    <a:pt x="155" y="382"/>
                  </a:lnTo>
                  <a:lnTo>
                    <a:pt x="141" y="392"/>
                  </a:lnTo>
                  <a:lnTo>
                    <a:pt x="128" y="402"/>
                  </a:lnTo>
                  <a:lnTo>
                    <a:pt x="122" y="409"/>
                  </a:lnTo>
                  <a:lnTo>
                    <a:pt x="106" y="417"/>
                  </a:lnTo>
                  <a:lnTo>
                    <a:pt x="87" y="425"/>
                  </a:lnTo>
                  <a:lnTo>
                    <a:pt x="73" y="429"/>
                  </a:lnTo>
                  <a:lnTo>
                    <a:pt x="60" y="438"/>
                  </a:lnTo>
                  <a:lnTo>
                    <a:pt x="46" y="450"/>
                  </a:lnTo>
                  <a:lnTo>
                    <a:pt x="27" y="471"/>
                  </a:lnTo>
                  <a:lnTo>
                    <a:pt x="15" y="495"/>
                  </a:lnTo>
                  <a:lnTo>
                    <a:pt x="7" y="510"/>
                  </a:lnTo>
                  <a:lnTo>
                    <a:pt x="2" y="533"/>
                  </a:lnTo>
                  <a:lnTo>
                    <a:pt x="2" y="559"/>
                  </a:lnTo>
                  <a:lnTo>
                    <a:pt x="0" y="584"/>
                  </a:lnTo>
                  <a:lnTo>
                    <a:pt x="0" y="607"/>
                  </a:lnTo>
                  <a:lnTo>
                    <a:pt x="7" y="626"/>
                  </a:lnTo>
                  <a:lnTo>
                    <a:pt x="15" y="636"/>
                  </a:lnTo>
                  <a:lnTo>
                    <a:pt x="29" y="648"/>
                  </a:lnTo>
                  <a:lnTo>
                    <a:pt x="38" y="667"/>
                  </a:lnTo>
                  <a:lnTo>
                    <a:pt x="48" y="683"/>
                  </a:lnTo>
                  <a:lnTo>
                    <a:pt x="48" y="698"/>
                  </a:lnTo>
                  <a:lnTo>
                    <a:pt x="48" y="717"/>
                  </a:lnTo>
                  <a:lnTo>
                    <a:pt x="48" y="733"/>
                  </a:lnTo>
                  <a:lnTo>
                    <a:pt x="44" y="749"/>
                  </a:lnTo>
                  <a:lnTo>
                    <a:pt x="42" y="758"/>
                  </a:lnTo>
                  <a:lnTo>
                    <a:pt x="42" y="787"/>
                  </a:lnTo>
                  <a:lnTo>
                    <a:pt x="48" y="811"/>
                  </a:lnTo>
                  <a:lnTo>
                    <a:pt x="54" y="824"/>
                  </a:lnTo>
                  <a:lnTo>
                    <a:pt x="62" y="842"/>
                  </a:lnTo>
                  <a:lnTo>
                    <a:pt x="71" y="855"/>
                  </a:lnTo>
                  <a:lnTo>
                    <a:pt x="83" y="869"/>
                  </a:lnTo>
                  <a:lnTo>
                    <a:pt x="95" y="884"/>
                  </a:lnTo>
                  <a:lnTo>
                    <a:pt x="106" y="904"/>
                  </a:lnTo>
                  <a:lnTo>
                    <a:pt x="116" y="923"/>
                  </a:lnTo>
                  <a:lnTo>
                    <a:pt x="124" y="937"/>
                  </a:lnTo>
                  <a:lnTo>
                    <a:pt x="130" y="950"/>
                  </a:lnTo>
                  <a:lnTo>
                    <a:pt x="139" y="971"/>
                  </a:lnTo>
                  <a:lnTo>
                    <a:pt x="143" y="991"/>
                  </a:lnTo>
                  <a:lnTo>
                    <a:pt x="147" y="1010"/>
                  </a:lnTo>
                  <a:lnTo>
                    <a:pt x="157" y="1030"/>
                  </a:lnTo>
                  <a:lnTo>
                    <a:pt x="165" y="1051"/>
                  </a:lnTo>
                  <a:lnTo>
                    <a:pt x="176" y="1070"/>
                  </a:lnTo>
                  <a:lnTo>
                    <a:pt x="200" y="1092"/>
                  </a:lnTo>
                  <a:lnTo>
                    <a:pt x="215" y="1113"/>
                  </a:lnTo>
                  <a:lnTo>
                    <a:pt x="237" y="1144"/>
                  </a:lnTo>
                  <a:lnTo>
                    <a:pt x="256" y="1161"/>
                  </a:lnTo>
                  <a:lnTo>
                    <a:pt x="277" y="1179"/>
                  </a:lnTo>
                  <a:lnTo>
                    <a:pt x="291" y="1194"/>
                  </a:lnTo>
                  <a:lnTo>
                    <a:pt x="303" y="1206"/>
                  </a:lnTo>
                  <a:lnTo>
                    <a:pt x="312" y="1221"/>
                  </a:lnTo>
                  <a:lnTo>
                    <a:pt x="316" y="1243"/>
                  </a:lnTo>
                  <a:lnTo>
                    <a:pt x="330" y="1264"/>
                  </a:lnTo>
                  <a:lnTo>
                    <a:pt x="336" y="1283"/>
                  </a:lnTo>
                  <a:lnTo>
                    <a:pt x="340" y="1305"/>
                  </a:lnTo>
                  <a:lnTo>
                    <a:pt x="351" y="1322"/>
                  </a:lnTo>
                  <a:lnTo>
                    <a:pt x="374" y="1345"/>
                  </a:lnTo>
                  <a:lnTo>
                    <a:pt x="386" y="1355"/>
                  </a:lnTo>
                  <a:lnTo>
                    <a:pt x="406" y="1369"/>
                  </a:lnTo>
                  <a:lnTo>
                    <a:pt x="431" y="1378"/>
                  </a:lnTo>
                  <a:lnTo>
                    <a:pt x="444" y="1378"/>
                  </a:lnTo>
                  <a:lnTo>
                    <a:pt x="456" y="1388"/>
                  </a:lnTo>
                  <a:lnTo>
                    <a:pt x="472" y="1404"/>
                  </a:lnTo>
                  <a:lnTo>
                    <a:pt x="483" y="1423"/>
                  </a:lnTo>
                  <a:lnTo>
                    <a:pt x="507" y="1442"/>
                  </a:lnTo>
                  <a:lnTo>
                    <a:pt x="532" y="1454"/>
                  </a:lnTo>
                  <a:lnTo>
                    <a:pt x="543" y="1468"/>
                  </a:lnTo>
                  <a:lnTo>
                    <a:pt x="549" y="1491"/>
                  </a:lnTo>
                  <a:lnTo>
                    <a:pt x="549" y="1504"/>
                  </a:lnTo>
                  <a:lnTo>
                    <a:pt x="551" y="1541"/>
                  </a:lnTo>
                  <a:lnTo>
                    <a:pt x="571" y="1574"/>
                  </a:lnTo>
                  <a:lnTo>
                    <a:pt x="586" y="1592"/>
                  </a:lnTo>
                  <a:lnTo>
                    <a:pt x="613" y="1609"/>
                  </a:lnTo>
                  <a:lnTo>
                    <a:pt x="642" y="1607"/>
                  </a:lnTo>
                  <a:lnTo>
                    <a:pt x="662" y="1617"/>
                  </a:lnTo>
                  <a:lnTo>
                    <a:pt x="674" y="1636"/>
                  </a:lnTo>
                  <a:lnTo>
                    <a:pt x="687" y="1650"/>
                  </a:lnTo>
                  <a:lnTo>
                    <a:pt x="707" y="1644"/>
                  </a:lnTo>
                  <a:lnTo>
                    <a:pt x="720" y="1650"/>
                  </a:lnTo>
                  <a:lnTo>
                    <a:pt x="745" y="1667"/>
                  </a:lnTo>
                  <a:lnTo>
                    <a:pt x="769" y="1677"/>
                  </a:lnTo>
                  <a:lnTo>
                    <a:pt x="784" y="1690"/>
                  </a:lnTo>
                  <a:lnTo>
                    <a:pt x="806" y="1702"/>
                  </a:lnTo>
                  <a:lnTo>
                    <a:pt x="821" y="1718"/>
                  </a:lnTo>
                  <a:lnTo>
                    <a:pt x="821" y="1725"/>
                  </a:lnTo>
                  <a:lnTo>
                    <a:pt x="841" y="1727"/>
                  </a:lnTo>
                  <a:lnTo>
                    <a:pt x="856" y="1733"/>
                  </a:lnTo>
                  <a:lnTo>
                    <a:pt x="877" y="1743"/>
                  </a:lnTo>
                  <a:lnTo>
                    <a:pt x="893" y="1749"/>
                  </a:lnTo>
                  <a:lnTo>
                    <a:pt x="914" y="1758"/>
                  </a:lnTo>
                  <a:lnTo>
                    <a:pt x="930" y="1764"/>
                  </a:lnTo>
                  <a:lnTo>
                    <a:pt x="936" y="1780"/>
                  </a:lnTo>
                  <a:lnTo>
                    <a:pt x="938" y="1801"/>
                  </a:lnTo>
                  <a:lnTo>
                    <a:pt x="947" y="1811"/>
                  </a:lnTo>
                  <a:lnTo>
                    <a:pt x="967" y="1826"/>
                  </a:lnTo>
                  <a:lnTo>
                    <a:pt x="986" y="1838"/>
                  </a:lnTo>
                  <a:lnTo>
                    <a:pt x="1000" y="1845"/>
                  </a:lnTo>
                  <a:lnTo>
                    <a:pt x="1025" y="1855"/>
                  </a:lnTo>
                  <a:lnTo>
                    <a:pt x="1041" y="1849"/>
                  </a:lnTo>
                  <a:lnTo>
                    <a:pt x="1052" y="1847"/>
                  </a:lnTo>
                  <a:lnTo>
                    <a:pt x="1074" y="1855"/>
                  </a:lnTo>
                  <a:lnTo>
                    <a:pt x="1089" y="1859"/>
                  </a:lnTo>
                  <a:lnTo>
                    <a:pt x="1087" y="0"/>
                  </a:lnTo>
                  <a:lnTo>
                    <a:pt x="423" y="0"/>
                  </a:lnTo>
                  <a:close/>
                </a:path>
              </a:pathLst>
            </a:custGeom>
            <a:blipFill dpi="0" rotWithShape="0">
              <a:blip r:embed="rId3" cstate="print"/>
              <a:srcRect/>
              <a:tile tx="0" ty="0" sx="100000" sy="100000" flip="none" algn="tl"/>
            </a:blipFill>
            <a:ln w="9525">
              <a:noFill/>
              <a:round/>
              <a:headEnd/>
              <a:tailEnd/>
            </a:ln>
          </p:spPr>
          <p:txBody>
            <a:bodyPr/>
            <a:lstStyle/>
            <a:p>
              <a:pPr>
                <a:defRPr/>
              </a:pPr>
              <a:endParaRPr lang="en-US"/>
            </a:p>
          </p:txBody>
        </p:sp>
        <p:sp>
          <p:nvSpPr>
            <p:cNvPr id="398351" name="Freeform 15"/>
            <p:cNvSpPr>
              <a:spLocks/>
            </p:cNvSpPr>
            <p:nvPr/>
          </p:nvSpPr>
          <p:spPr bwMode="auto">
            <a:xfrm>
              <a:off x="901" y="586"/>
              <a:ext cx="3870" cy="3450"/>
            </a:xfrm>
            <a:custGeom>
              <a:avLst/>
              <a:gdLst/>
              <a:ahLst/>
              <a:cxnLst>
                <a:cxn ang="0">
                  <a:pos x="223" y="137"/>
                </a:cxn>
                <a:cxn ang="0">
                  <a:pos x="367" y="298"/>
                </a:cxn>
                <a:cxn ang="0">
                  <a:pos x="487" y="478"/>
                </a:cxn>
                <a:cxn ang="0">
                  <a:pos x="559" y="663"/>
                </a:cxn>
                <a:cxn ang="0">
                  <a:pos x="699" y="697"/>
                </a:cxn>
                <a:cxn ang="0">
                  <a:pos x="848" y="690"/>
                </a:cxn>
                <a:cxn ang="0">
                  <a:pos x="930" y="781"/>
                </a:cxn>
                <a:cxn ang="0">
                  <a:pos x="940" y="895"/>
                </a:cxn>
                <a:cxn ang="0">
                  <a:pos x="988" y="1052"/>
                </a:cxn>
                <a:cxn ang="0">
                  <a:pos x="1101" y="1201"/>
                </a:cxn>
                <a:cxn ang="0">
                  <a:pos x="1173" y="1347"/>
                </a:cxn>
                <a:cxn ang="0">
                  <a:pos x="1237" y="1471"/>
                </a:cxn>
                <a:cxn ang="0">
                  <a:pos x="1303" y="1542"/>
                </a:cxn>
                <a:cxn ang="0">
                  <a:pos x="1384" y="1587"/>
                </a:cxn>
                <a:cxn ang="0">
                  <a:pos x="1509" y="1618"/>
                </a:cxn>
                <a:cxn ang="0">
                  <a:pos x="1509" y="1674"/>
                </a:cxn>
                <a:cxn ang="0">
                  <a:pos x="1586" y="1729"/>
                </a:cxn>
                <a:cxn ang="0">
                  <a:pos x="1703" y="1763"/>
                </a:cxn>
                <a:cxn ang="0">
                  <a:pos x="1800" y="1711"/>
                </a:cxn>
                <a:cxn ang="0">
                  <a:pos x="1880" y="1690"/>
                </a:cxn>
                <a:cxn ang="0">
                  <a:pos x="1965" y="1779"/>
                </a:cxn>
                <a:cxn ang="0">
                  <a:pos x="1973" y="1903"/>
                </a:cxn>
                <a:cxn ang="0">
                  <a:pos x="2087" y="1922"/>
                </a:cxn>
                <a:cxn ang="0">
                  <a:pos x="2198" y="1918"/>
                </a:cxn>
                <a:cxn ang="0">
                  <a:pos x="2297" y="1949"/>
                </a:cxn>
                <a:cxn ang="0">
                  <a:pos x="2344" y="2008"/>
                </a:cxn>
                <a:cxn ang="0">
                  <a:pos x="2328" y="2073"/>
                </a:cxn>
                <a:cxn ang="0">
                  <a:pos x="2322" y="2209"/>
                </a:cxn>
                <a:cxn ang="0">
                  <a:pos x="2429" y="2271"/>
                </a:cxn>
                <a:cxn ang="0">
                  <a:pos x="2468" y="2345"/>
                </a:cxn>
                <a:cxn ang="0">
                  <a:pos x="2540" y="2432"/>
                </a:cxn>
                <a:cxn ang="0">
                  <a:pos x="2651" y="2494"/>
                </a:cxn>
                <a:cxn ang="0">
                  <a:pos x="2763" y="2523"/>
                </a:cxn>
                <a:cxn ang="0">
                  <a:pos x="2895" y="2527"/>
                </a:cxn>
                <a:cxn ang="0">
                  <a:pos x="3028" y="2572"/>
                </a:cxn>
                <a:cxn ang="0">
                  <a:pos x="3144" y="2628"/>
                </a:cxn>
                <a:cxn ang="0">
                  <a:pos x="3171" y="2711"/>
                </a:cxn>
                <a:cxn ang="0">
                  <a:pos x="3224" y="2806"/>
                </a:cxn>
                <a:cxn ang="0">
                  <a:pos x="3284" y="2752"/>
                </a:cxn>
                <a:cxn ang="0">
                  <a:pos x="3280" y="2643"/>
                </a:cxn>
                <a:cxn ang="0">
                  <a:pos x="3364" y="2694"/>
                </a:cxn>
                <a:cxn ang="0">
                  <a:pos x="3412" y="2765"/>
                </a:cxn>
                <a:cxn ang="0">
                  <a:pos x="3505" y="2851"/>
                </a:cxn>
                <a:cxn ang="0">
                  <a:pos x="3534" y="2953"/>
                </a:cxn>
                <a:cxn ang="0">
                  <a:pos x="3589" y="3019"/>
                </a:cxn>
                <a:cxn ang="0">
                  <a:pos x="3630" y="3108"/>
                </a:cxn>
                <a:cxn ang="0">
                  <a:pos x="3666" y="3209"/>
                </a:cxn>
                <a:cxn ang="0">
                  <a:pos x="3742" y="3174"/>
                </a:cxn>
                <a:cxn ang="0">
                  <a:pos x="3729" y="3099"/>
                </a:cxn>
                <a:cxn ang="0">
                  <a:pos x="3775" y="3027"/>
                </a:cxn>
                <a:cxn ang="0">
                  <a:pos x="3861" y="3076"/>
                </a:cxn>
                <a:cxn ang="0">
                  <a:pos x="110" y="0"/>
                </a:cxn>
              </a:cxnLst>
              <a:rect l="0" t="0" r="r" b="b"/>
              <a:pathLst>
                <a:path w="3870" h="3450">
                  <a:moveTo>
                    <a:pt x="110" y="0"/>
                  </a:moveTo>
                  <a:lnTo>
                    <a:pt x="139" y="38"/>
                  </a:lnTo>
                  <a:lnTo>
                    <a:pt x="165" y="75"/>
                  </a:lnTo>
                  <a:lnTo>
                    <a:pt x="202" y="112"/>
                  </a:lnTo>
                  <a:lnTo>
                    <a:pt x="223" y="137"/>
                  </a:lnTo>
                  <a:lnTo>
                    <a:pt x="246" y="166"/>
                  </a:lnTo>
                  <a:lnTo>
                    <a:pt x="272" y="194"/>
                  </a:lnTo>
                  <a:lnTo>
                    <a:pt x="305" y="228"/>
                  </a:lnTo>
                  <a:lnTo>
                    <a:pt x="340" y="267"/>
                  </a:lnTo>
                  <a:lnTo>
                    <a:pt x="367" y="298"/>
                  </a:lnTo>
                  <a:lnTo>
                    <a:pt x="402" y="337"/>
                  </a:lnTo>
                  <a:lnTo>
                    <a:pt x="429" y="376"/>
                  </a:lnTo>
                  <a:lnTo>
                    <a:pt x="450" y="407"/>
                  </a:lnTo>
                  <a:lnTo>
                    <a:pt x="472" y="447"/>
                  </a:lnTo>
                  <a:lnTo>
                    <a:pt x="487" y="478"/>
                  </a:lnTo>
                  <a:lnTo>
                    <a:pt x="499" y="515"/>
                  </a:lnTo>
                  <a:lnTo>
                    <a:pt x="514" y="556"/>
                  </a:lnTo>
                  <a:lnTo>
                    <a:pt x="528" y="604"/>
                  </a:lnTo>
                  <a:lnTo>
                    <a:pt x="543" y="639"/>
                  </a:lnTo>
                  <a:lnTo>
                    <a:pt x="559" y="663"/>
                  </a:lnTo>
                  <a:lnTo>
                    <a:pt x="580" y="678"/>
                  </a:lnTo>
                  <a:lnTo>
                    <a:pt x="606" y="690"/>
                  </a:lnTo>
                  <a:lnTo>
                    <a:pt x="637" y="695"/>
                  </a:lnTo>
                  <a:lnTo>
                    <a:pt x="658" y="695"/>
                  </a:lnTo>
                  <a:lnTo>
                    <a:pt x="699" y="697"/>
                  </a:lnTo>
                  <a:lnTo>
                    <a:pt x="722" y="697"/>
                  </a:lnTo>
                  <a:lnTo>
                    <a:pt x="751" y="697"/>
                  </a:lnTo>
                  <a:lnTo>
                    <a:pt x="782" y="690"/>
                  </a:lnTo>
                  <a:lnTo>
                    <a:pt x="821" y="690"/>
                  </a:lnTo>
                  <a:lnTo>
                    <a:pt x="848" y="690"/>
                  </a:lnTo>
                  <a:lnTo>
                    <a:pt x="872" y="701"/>
                  </a:lnTo>
                  <a:lnTo>
                    <a:pt x="893" y="717"/>
                  </a:lnTo>
                  <a:lnTo>
                    <a:pt x="911" y="740"/>
                  </a:lnTo>
                  <a:lnTo>
                    <a:pt x="922" y="758"/>
                  </a:lnTo>
                  <a:lnTo>
                    <a:pt x="930" y="781"/>
                  </a:lnTo>
                  <a:lnTo>
                    <a:pt x="934" y="798"/>
                  </a:lnTo>
                  <a:lnTo>
                    <a:pt x="934" y="821"/>
                  </a:lnTo>
                  <a:lnTo>
                    <a:pt x="934" y="849"/>
                  </a:lnTo>
                  <a:lnTo>
                    <a:pt x="934" y="876"/>
                  </a:lnTo>
                  <a:lnTo>
                    <a:pt x="940" y="895"/>
                  </a:lnTo>
                  <a:lnTo>
                    <a:pt x="942" y="913"/>
                  </a:lnTo>
                  <a:lnTo>
                    <a:pt x="953" y="946"/>
                  </a:lnTo>
                  <a:lnTo>
                    <a:pt x="965" y="988"/>
                  </a:lnTo>
                  <a:lnTo>
                    <a:pt x="977" y="1029"/>
                  </a:lnTo>
                  <a:lnTo>
                    <a:pt x="988" y="1052"/>
                  </a:lnTo>
                  <a:lnTo>
                    <a:pt x="1002" y="1097"/>
                  </a:lnTo>
                  <a:lnTo>
                    <a:pt x="1015" y="1120"/>
                  </a:lnTo>
                  <a:lnTo>
                    <a:pt x="1035" y="1155"/>
                  </a:lnTo>
                  <a:lnTo>
                    <a:pt x="1070" y="1182"/>
                  </a:lnTo>
                  <a:lnTo>
                    <a:pt x="1101" y="1201"/>
                  </a:lnTo>
                  <a:lnTo>
                    <a:pt x="1128" y="1232"/>
                  </a:lnTo>
                  <a:lnTo>
                    <a:pt x="1142" y="1261"/>
                  </a:lnTo>
                  <a:lnTo>
                    <a:pt x="1147" y="1290"/>
                  </a:lnTo>
                  <a:lnTo>
                    <a:pt x="1159" y="1322"/>
                  </a:lnTo>
                  <a:lnTo>
                    <a:pt x="1173" y="1347"/>
                  </a:lnTo>
                  <a:lnTo>
                    <a:pt x="1179" y="1372"/>
                  </a:lnTo>
                  <a:lnTo>
                    <a:pt x="1188" y="1395"/>
                  </a:lnTo>
                  <a:lnTo>
                    <a:pt x="1204" y="1422"/>
                  </a:lnTo>
                  <a:lnTo>
                    <a:pt x="1221" y="1447"/>
                  </a:lnTo>
                  <a:lnTo>
                    <a:pt x="1237" y="1471"/>
                  </a:lnTo>
                  <a:lnTo>
                    <a:pt x="1256" y="1486"/>
                  </a:lnTo>
                  <a:lnTo>
                    <a:pt x="1272" y="1496"/>
                  </a:lnTo>
                  <a:lnTo>
                    <a:pt x="1283" y="1510"/>
                  </a:lnTo>
                  <a:lnTo>
                    <a:pt x="1297" y="1527"/>
                  </a:lnTo>
                  <a:lnTo>
                    <a:pt x="1303" y="1542"/>
                  </a:lnTo>
                  <a:lnTo>
                    <a:pt x="1307" y="1558"/>
                  </a:lnTo>
                  <a:lnTo>
                    <a:pt x="1328" y="1573"/>
                  </a:lnTo>
                  <a:lnTo>
                    <a:pt x="1344" y="1581"/>
                  </a:lnTo>
                  <a:lnTo>
                    <a:pt x="1367" y="1581"/>
                  </a:lnTo>
                  <a:lnTo>
                    <a:pt x="1384" y="1587"/>
                  </a:lnTo>
                  <a:lnTo>
                    <a:pt x="1414" y="1595"/>
                  </a:lnTo>
                  <a:lnTo>
                    <a:pt x="1437" y="1597"/>
                  </a:lnTo>
                  <a:lnTo>
                    <a:pt x="1466" y="1603"/>
                  </a:lnTo>
                  <a:lnTo>
                    <a:pt x="1493" y="1608"/>
                  </a:lnTo>
                  <a:lnTo>
                    <a:pt x="1509" y="1618"/>
                  </a:lnTo>
                  <a:lnTo>
                    <a:pt x="1528" y="1632"/>
                  </a:lnTo>
                  <a:lnTo>
                    <a:pt x="1530" y="1643"/>
                  </a:lnTo>
                  <a:lnTo>
                    <a:pt x="1522" y="1655"/>
                  </a:lnTo>
                  <a:lnTo>
                    <a:pt x="1515" y="1665"/>
                  </a:lnTo>
                  <a:lnTo>
                    <a:pt x="1509" y="1674"/>
                  </a:lnTo>
                  <a:lnTo>
                    <a:pt x="1528" y="1688"/>
                  </a:lnTo>
                  <a:lnTo>
                    <a:pt x="1538" y="1688"/>
                  </a:lnTo>
                  <a:lnTo>
                    <a:pt x="1551" y="1696"/>
                  </a:lnTo>
                  <a:lnTo>
                    <a:pt x="1569" y="1711"/>
                  </a:lnTo>
                  <a:lnTo>
                    <a:pt x="1586" y="1729"/>
                  </a:lnTo>
                  <a:lnTo>
                    <a:pt x="1602" y="1748"/>
                  </a:lnTo>
                  <a:lnTo>
                    <a:pt x="1616" y="1758"/>
                  </a:lnTo>
                  <a:lnTo>
                    <a:pt x="1641" y="1758"/>
                  </a:lnTo>
                  <a:lnTo>
                    <a:pt x="1670" y="1760"/>
                  </a:lnTo>
                  <a:lnTo>
                    <a:pt x="1703" y="1763"/>
                  </a:lnTo>
                  <a:lnTo>
                    <a:pt x="1726" y="1758"/>
                  </a:lnTo>
                  <a:lnTo>
                    <a:pt x="1755" y="1758"/>
                  </a:lnTo>
                  <a:lnTo>
                    <a:pt x="1771" y="1744"/>
                  </a:lnTo>
                  <a:lnTo>
                    <a:pt x="1786" y="1732"/>
                  </a:lnTo>
                  <a:lnTo>
                    <a:pt x="1800" y="1711"/>
                  </a:lnTo>
                  <a:lnTo>
                    <a:pt x="1810" y="1698"/>
                  </a:lnTo>
                  <a:lnTo>
                    <a:pt x="1823" y="1690"/>
                  </a:lnTo>
                  <a:lnTo>
                    <a:pt x="1843" y="1680"/>
                  </a:lnTo>
                  <a:lnTo>
                    <a:pt x="1856" y="1686"/>
                  </a:lnTo>
                  <a:lnTo>
                    <a:pt x="1880" y="1690"/>
                  </a:lnTo>
                  <a:lnTo>
                    <a:pt x="1903" y="1703"/>
                  </a:lnTo>
                  <a:lnTo>
                    <a:pt x="1926" y="1719"/>
                  </a:lnTo>
                  <a:lnTo>
                    <a:pt x="1948" y="1734"/>
                  </a:lnTo>
                  <a:lnTo>
                    <a:pt x="1959" y="1756"/>
                  </a:lnTo>
                  <a:lnTo>
                    <a:pt x="1965" y="1779"/>
                  </a:lnTo>
                  <a:lnTo>
                    <a:pt x="1965" y="1804"/>
                  </a:lnTo>
                  <a:lnTo>
                    <a:pt x="1963" y="1835"/>
                  </a:lnTo>
                  <a:lnTo>
                    <a:pt x="1965" y="1858"/>
                  </a:lnTo>
                  <a:lnTo>
                    <a:pt x="1963" y="1887"/>
                  </a:lnTo>
                  <a:lnTo>
                    <a:pt x="1973" y="1903"/>
                  </a:lnTo>
                  <a:lnTo>
                    <a:pt x="1983" y="1913"/>
                  </a:lnTo>
                  <a:lnTo>
                    <a:pt x="1998" y="1920"/>
                  </a:lnTo>
                  <a:lnTo>
                    <a:pt x="2027" y="1926"/>
                  </a:lnTo>
                  <a:lnTo>
                    <a:pt x="2053" y="1928"/>
                  </a:lnTo>
                  <a:lnTo>
                    <a:pt x="2087" y="1922"/>
                  </a:lnTo>
                  <a:lnTo>
                    <a:pt x="2111" y="1920"/>
                  </a:lnTo>
                  <a:lnTo>
                    <a:pt x="2130" y="1918"/>
                  </a:lnTo>
                  <a:lnTo>
                    <a:pt x="2146" y="1913"/>
                  </a:lnTo>
                  <a:lnTo>
                    <a:pt x="2173" y="1915"/>
                  </a:lnTo>
                  <a:lnTo>
                    <a:pt x="2198" y="1918"/>
                  </a:lnTo>
                  <a:lnTo>
                    <a:pt x="2216" y="1922"/>
                  </a:lnTo>
                  <a:lnTo>
                    <a:pt x="2239" y="1930"/>
                  </a:lnTo>
                  <a:lnTo>
                    <a:pt x="2260" y="1938"/>
                  </a:lnTo>
                  <a:lnTo>
                    <a:pt x="2278" y="1946"/>
                  </a:lnTo>
                  <a:lnTo>
                    <a:pt x="2297" y="1949"/>
                  </a:lnTo>
                  <a:lnTo>
                    <a:pt x="2317" y="1951"/>
                  </a:lnTo>
                  <a:lnTo>
                    <a:pt x="2332" y="1957"/>
                  </a:lnTo>
                  <a:lnTo>
                    <a:pt x="2332" y="1975"/>
                  </a:lnTo>
                  <a:lnTo>
                    <a:pt x="2344" y="1992"/>
                  </a:lnTo>
                  <a:lnTo>
                    <a:pt x="2344" y="2008"/>
                  </a:lnTo>
                  <a:lnTo>
                    <a:pt x="2338" y="2019"/>
                  </a:lnTo>
                  <a:lnTo>
                    <a:pt x="2309" y="2015"/>
                  </a:lnTo>
                  <a:lnTo>
                    <a:pt x="2307" y="2039"/>
                  </a:lnTo>
                  <a:lnTo>
                    <a:pt x="2317" y="2058"/>
                  </a:lnTo>
                  <a:lnTo>
                    <a:pt x="2328" y="2073"/>
                  </a:lnTo>
                  <a:lnTo>
                    <a:pt x="2338" y="2097"/>
                  </a:lnTo>
                  <a:lnTo>
                    <a:pt x="2336" y="2122"/>
                  </a:lnTo>
                  <a:lnTo>
                    <a:pt x="2324" y="2151"/>
                  </a:lnTo>
                  <a:lnTo>
                    <a:pt x="2317" y="2184"/>
                  </a:lnTo>
                  <a:lnTo>
                    <a:pt x="2322" y="2209"/>
                  </a:lnTo>
                  <a:lnTo>
                    <a:pt x="2346" y="2225"/>
                  </a:lnTo>
                  <a:lnTo>
                    <a:pt x="2375" y="2232"/>
                  </a:lnTo>
                  <a:lnTo>
                    <a:pt x="2394" y="2252"/>
                  </a:lnTo>
                  <a:lnTo>
                    <a:pt x="2418" y="2256"/>
                  </a:lnTo>
                  <a:lnTo>
                    <a:pt x="2429" y="2271"/>
                  </a:lnTo>
                  <a:lnTo>
                    <a:pt x="2437" y="2285"/>
                  </a:lnTo>
                  <a:lnTo>
                    <a:pt x="2449" y="2298"/>
                  </a:lnTo>
                  <a:lnTo>
                    <a:pt x="2445" y="2318"/>
                  </a:lnTo>
                  <a:lnTo>
                    <a:pt x="2447" y="2333"/>
                  </a:lnTo>
                  <a:lnTo>
                    <a:pt x="2468" y="2345"/>
                  </a:lnTo>
                  <a:lnTo>
                    <a:pt x="2484" y="2356"/>
                  </a:lnTo>
                  <a:lnTo>
                    <a:pt x="2488" y="2378"/>
                  </a:lnTo>
                  <a:lnTo>
                    <a:pt x="2507" y="2401"/>
                  </a:lnTo>
                  <a:lnTo>
                    <a:pt x="2523" y="2422"/>
                  </a:lnTo>
                  <a:lnTo>
                    <a:pt x="2540" y="2432"/>
                  </a:lnTo>
                  <a:lnTo>
                    <a:pt x="2561" y="2446"/>
                  </a:lnTo>
                  <a:lnTo>
                    <a:pt x="2581" y="2461"/>
                  </a:lnTo>
                  <a:lnTo>
                    <a:pt x="2602" y="2477"/>
                  </a:lnTo>
                  <a:lnTo>
                    <a:pt x="2631" y="2479"/>
                  </a:lnTo>
                  <a:lnTo>
                    <a:pt x="2651" y="2494"/>
                  </a:lnTo>
                  <a:lnTo>
                    <a:pt x="2674" y="2504"/>
                  </a:lnTo>
                  <a:lnTo>
                    <a:pt x="2690" y="2510"/>
                  </a:lnTo>
                  <a:lnTo>
                    <a:pt x="2719" y="2517"/>
                  </a:lnTo>
                  <a:lnTo>
                    <a:pt x="2736" y="2523"/>
                  </a:lnTo>
                  <a:lnTo>
                    <a:pt x="2763" y="2523"/>
                  </a:lnTo>
                  <a:lnTo>
                    <a:pt x="2798" y="2519"/>
                  </a:lnTo>
                  <a:lnTo>
                    <a:pt x="2822" y="2519"/>
                  </a:lnTo>
                  <a:lnTo>
                    <a:pt x="2849" y="2523"/>
                  </a:lnTo>
                  <a:lnTo>
                    <a:pt x="2872" y="2531"/>
                  </a:lnTo>
                  <a:lnTo>
                    <a:pt x="2895" y="2527"/>
                  </a:lnTo>
                  <a:lnTo>
                    <a:pt x="2927" y="2541"/>
                  </a:lnTo>
                  <a:lnTo>
                    <a:pt x="2960" y="2550"/>
                  </a:lnTo>
                  <a:lnTo>
                    <a:pt x="2996" y="2558"/>
                  </a:lnTo>
                  <a:lnTo>
                    <a:pt x="3012" y="2556"/>
                  </a:lnTo>
                  <a:lnTo>
                    <a:pt x="3028" y="2572"/>
                  </a:lnTo>
                  <a:lnTo>
                    <a:pt x="3043" y="2574"/>
                  </a:lnTo>
                  <a:lnTo>
                    <a:pt x="3068" y="2581"/>
                  </a:lnTo>
                  <a:lnTo>
                    <a:pt x="3099" y="2595"/>
                  </a:lnTo>
                  <a:lnTo>
                    <a:pt x="3123" y="2612"/>
                  </a:lnTo>
                  <a:lnTo>
                    <a:pt x="3144" y="2628"/>
                  </a:lnTo>
                  <a:lnTo>
                    <a:pt x="3163" y="2647"/>
                  </a:lnTo>
                  <a:lnTo>
                    <a:pt x="3169" y="2655"/>
                  </a:lnTo>
                  <a:lnTo>
                    <a:pt x="3171" y="2667"/>
                  </a:lnTo>
                  <a:lnTo>
                    <a:pt x="3177" y="2694"/>
                  </a:lnTo>
                  <a:lnTo>
                    <a:pt x="3171" y="2711"/>
                  </a:lnTo>
                  <a:lnTo>
                    <a:pt x="3183" y="2727"/>
                  </a:lnTo>
                  <a:lnTo>
                    <a:pt x="3191" y="2742"/>
                  </a:lnTo>
                  <a:lnTo>
                    <a:pt x="3198" y="2767"/>
                  </a:lnTo>
                  <a:lnTo>
                    <a:pt x="3206" y="2794"/>
                  </a:lnTo>
                  <a:lnTo>
                    <a:pt x="3224" y="2806"/>
                  </a:lnTo>
                  <a:lnTo>
                    <a:pt x="3249" y="2820"/>
                  </a:lnTo>
                  <a:lnTo>
                    <a:pt x="3268" y="2818"/>
                  </a:lnTo>
                  <a:lnTo>
                    <a:pt x="3286" y="2798"/>
                  </a:lnTo>
                  <a:lnTo>
                    <a:pt x="3286" y="2775"/>
                  </a:lnTo>
                  <a:lnTo>
                    <a:pt x="3284" y="2752"/>
                  </a:lnTo>
                  <a:lnTo>
                    <a:pt x="3280" y="2729"/>
                  </a:lnTo>
                  <a:lnTo>
                    <a:pt x="3278" y="2705"/>
                  </a:lnTo>
                  <a:lnTo>
                    <a:pt x="3272" y="2682"/>
                  </a:lnTo>
                  <a:lnTo>
                    <a:pt x="3276" y="2663"/>
                  </a:lnTo>
                  <a:lnTo>
                    <a:pt x="3280" y="2643"/>
                  </a:lnTo>
                  <a:lnTo>
                    <a:pt x="3294" y="2634"/>
                  </a:lnTo>
                  <a:lnTo>
                    <a:pt x="3323" y="2641"/>
                  </a:lnTo>
                  <a:lnTo>
                    <a:pt x="3338" y="2657"/>
                  </a:lnTo>
                  <a:lnTo>
                    <a:pt x="3350" y="2678"/>
                  </a:lnTo>
                  <a:lnTo>
                    <a:pt x="3364" y="2694"/>
                  </a:lnTo>
                  <a:lnTo>
                    <a:pt x="3377" y="2698"/>
                  </a:lnTo>
                  <a:lnTo>
                    <a:pt x="3387" y="2709"/>
                  </a:lnTo>
                  <a:lnTo>
                    <a:pt x="3393" y="2729"/>
                  </a:lnTo>
                  <a:lnTo>
                    <a:pt x="3395" y="2750"/>
                  </a:lnTo>
                  <a:lnTo>
                    <a:pt x="3412" y="2765"/>
                  </a:lnTo>
                  <a:lnTo>
                    <a:pt x="3435" y="2783"/>
                  </a:lnTo>
                  <a:lnTo>
                    <a:pt x="3457" y="2798"/>
                  </a:lnTo>
                  <a:lnTo>
                    <a:pt x="3474" y="2812"/>
                  </a:lnTo>
                  <a:lnTo>
                    <a:pt x="3488" y="2833"/>
                  </a:lnTo>
                  <a:lnTo>
                    <a:pt x="3505" y="2851"/>
                  </a:lnTo>
                  <a:lnTo>
                    <a:pt x="3511" y="2866"/>
                  </a:lnTo>
                  <a:lnTo>
                    <a:pt x="3521" y="2889"/>
                  </a:lnTo>
                  <a:lnTo>
                    <a:pt x="3527" y="2905"/>
                  </a:lnTo>
                  <a:lnTo>
                    <a:pt x="3532" y="2930"/>
                  </a:lnTo>
                  <a:lnTo>
                    <a:pt x="3534" y="2953"/>
                  </a:lnTo>
                  <a:lnTo>
                    <a:pt x="3548" y="2967"/>
                  </a:lnTo>
                  <a:lnTo>
                    <a:pt x="3560" y="2981"/>
                  </a:lnTo>
                  <a:lnTo>
                    <a:pt x="3573" y="2996"/>
                  </a:lnTo>
                  <a:lnTo>
                    <a:pt x="3581" y="3008"/>
                  </a:lnTo>
                  <a:lnTo>
                    <a:pt x="3589" y="3019"/>
                  </a:lnTo>
                  <a:lnTo>
                    <a:pt x="3604" y="3035"/>
                  </a:lnTo>
                  <a:lnTo>
                    <a:pt x="3626" y="3054"/>
                  </a:lnTo>
                  <a:lnTo>
                    <a:pt x="3628" y="3062"/>
                  </a:lnTo>
                  <a:lnTo>
                    <a:pt x="3628" y="3085"/>
                  </a:lnTo>
                  <a:lnTo>
                    <a:pt x="3630" y="3108"/>
                  </a:lnTo>
                  <a:lnTo>
                    <a:pt x="3633" y="3130"/>
                  </a:lnTo>
                  <a:lnTo>
                    <a:pt x="3637" y="3153"/>
                  </a:lnTo>
                  <a:lnTo>
                    <a:pt x="3643" y="3174"/>
                  </a:lnTo>
                  <a:lnTo>
                    <a:pt x="3649" y="3192"/>
                  </a:lnTo>
                  <a:lnTo>
                    <a:pt x="3666" y="3209"/>
                  </a:lnTo>
                  <a:lnTo>
                    <a:pt x="3682" y="3215"/>
                  </a:lnTo>
                  <a:lnTo>
                    <a:pt x="3703" y="3213"/>
                  </a:lnTo>
                  <a:lnTo>
                    <a:pt x="3719" y="3201"/>
                  </a:lnTo>
                  <a:lnTo>
                    <a:pt x="3731" y="3190"/>
                  </a:lnTo>
                  <a:lnTo>
                    <a:pt x="3742" y="3174"/>
                  </a:lnTo>
                  <a:lnTo>
                    <a:pt x="3746" y="3163"/>
                  </a:lnTo>
                  <a:lnTo>
                    <a:pt x="3746" y="3143"/>
                  </a:lnTo>
                  <a:lnTo>
                    <a:pt x="3742" y="3128"/>
                  </a:lnTo>
                  <a:lnTo>
                    <a:pt x="3736" y="3116"/>
                  </a:lnTo>
                  <a:lnTo>
                    <a:pt x="3729" y="3099"/>
                  </a:lnTo>
                  <a:lnTo>
                    <a:pt x="3727" y="3077"/>
                  </a:lnTo>
                  <a:lnTo>
                    <a:pt x="3731" y="3060"/>
                  </a:lnTo>
                  <a:lnTo>
                    <a:pt x="3736" y="3039"/>
                  </a:lnTo>
                  <a:lnTo>
                    <a:pt x="3752" y="3029"/>
                  </a:lnTo>
                  <a:lnTo>
                    <a:pt x="3775" y="3027"/>
                  </a:lnTo>
                  <a:lnTo>
                    <a:pt x="3801" y="3029"/>
                  </a:lnTo>
                  <a:lnTo>
                    <a:pt x="3816" y="3037"/>
                  </a:lnTo>
                  <a:lnTo>
                    <a:pt x="3837" y="3058"/>
                  </a:lnTo>
                  <a:lnTo>
                    <a:pt x="3851" y="3066"/>
                  </a:lnTo>
                  <a:lnTo>
                    <a:pt x="3861" y="3076"/>
                  </a:lnTo>
                  <a:lnTo>
                    <a:pt x="3870" y="3083"/>
                  </a:lnTo>
                  <a:lnTo>
                    <a:pt x="3870" y="3450"/>
                  </a:lnTo>
                  <a:lnTo>
                    <a:pt x="2" y="3434"/>
                  </a:lnTo>
                  <a:lnTo>
                    <a:pt x="0" y="0"/>
                  </a:lnTo>
                  <a:lnTo>
                    <a:pt x="110" y="0"/>
                  </a:lnTo>
                  <a:close/>
                </a:path>
              </a:pathLst>
            </a:custGeom>
            <a:blipFill dpi="0" rotWithShape="0">
              <a:blip r:embed="rId3" cstate="print"/>
              <a:srcRect/>
              <a:tile tx="0" ty="0" sx="100000" sy="100000" flip="none" algn="tl"/>
            </a:blipFill>
            <a:ln w="9525">
              <a:noFill/>
              <a:round/>
              <a:headEnd/>
              <a:tailEnd/>
            </a:ln>
          </p:spPr>
          <p:txBody>
            <a:bodyPr/>
            <a:lstStyle/>
            <a:p>
              <a:pPr>
                <a:defRPr/>
              </a:pPr>
              <a:endParaRPr lang="en-US"/>
            </a:p>
          </p:txBody>
        </p:sp>
        <p:sp>
          <p:nvSpPr>
            <p:cNvPr id="398352" name="Freeform 16"/>
            <p:cNvSpPr>
              <a:spLocks/>
            </p:cNvSpPr>
            <p:nvPr/>
          </p:nvSpPr>
          <p:spPr bwMode="auto">
            <a:xfrm>
              <a:off x="901" y="586"/>
              <a:ext cx="3870" cy="3450"/>
            </a:xfrm>
            <a:custGeom>
              <a:avLst/>
              <a:gdLst/>
              <a:ahLst/>
              <a:cxnLst>
                <a:cxn ang="0">
                  <a:pos x="223" y="137"/>
                </a:cxn>
                <a:cxn ang="0">
                  <a:pos x="367" y="298"/>
                </a:cxn>
                <a:cxn ang="0">
                  <a:pos x="487" y="478"/>
                </a:cxn>
                <a:cxn ang="0">
                  <a:pos x="559" y="663"/>
                </a:cxn>
                <a:cxn ang="0">
                  <a:pos x="699" y="697"/>
                </a:cxn>
                <a:cxn ang="0">
                  <a:pos x="848" y="690"/>
                </a:cxn>
                <a:cxn ang="0">
                  <a:pos x="930" y="781"/>
                </a:cxn>
                <a:cxn ang="0">
                  <a:pos x="940" y="895"/>
                </a:cxn>
                <a:cxn ang="0">
                  <a:pos x="988" y="1052"/>
                </a:cxn>
                <a:cxn ang="0">
                  <a:pos x="1101" y="1201"/>
                </a:cxn>
                <a:cxn ang="0">
                  <a:pos x="1173" y="1347"/>
                </a:cxn>
                <a:cxn ang="0">
                  <a:pos x="1237" y="1471"/>
                </a:cxn>
                <a:cxn ang="0">
                  <a:pos x="1303" y="1542"/>
                </a:cxn>
                <a:cxn ang="0">
                  <a:pos x="1384" y="1587"/>
                </a:cxn>
                <a:cxn ang="0">
                  <a:pos x="1509" y="1618"/>
                </a:cxn>
                <a:cxn ang="0">
                  <a:pos x="1509" y="1674"/>
                </a:cxn>
                <a:cxn ang="0">
                  <a:pos x="1586" y="1729"/>
                </a:cxn>
                <a:cxn ang="0">
                  <a:pos x="1703" y="1763"/>
                </a:cxn>
                <a:cxn ang="0">
                  <a:pos x="1800" y="1711"/>
                </a:cxn>
                <a:cxn ang="0">
                  <a:pos x="1880" y="1690"/>
                </a:cxn>
                <a:cxn ang="0">
                  <a:pos x="1965" y="1779"/>
                </a:cxn>
                <a:cxn ang="0">
                  <a:pos x="1973" y="1903"/>
                </a:cxn>
                <a:cxn ang="0">
                  <a:pos x="2087" y="1922"/>
                </a:cxn>
                <a:cxn ang="0">
                  <a:pos x="2198" y="1918"/>
                </a:cxn>
                <a:cxn ang="0">
                  <a:pos x="2297" y="1949"/>
                </a:cxn>
                <a:cxn ang="0">
                  <a:pos x="2344" y="2008"/>
                </a:cxn>
                <a:cxn ang="0">
                  <a:pos x="2328" y="2073"/>
                </a:cxn>
                <a:cxn ang="0">
                  <a:pos x="2322" y="2209"/>
                </a:cxn>
                <a:cxn ang="0">
                  <a:pos x="2429" y="2271"/>
                </a:cxn>
                <a:cxn ang="0">
                  <a:pos x="2468" y="2345"/>
                </a:cxn>
                <a:cxn ang="0">
                  <a:pos x="2540" y="2432"/>
                </a:cxn>
                <a:cxn ang="0">
                  <a:pos x="2651" y="2494"/>
                </a:cxn>
                <a:cxn ang="0">
                  <a:pos x="2763" y="2523"/>
                </a:cxn>
                <a:cxn ang="0">
                  <a:pos x="2895" y="2527"/>
                </a:cxn>
                <a:cxn ang="0">
                  <a:pos x="3028" y="2572"/>
                </a:cxn>
                <a:cxn ang="0">
                  <a:pos x="3144" y="2628"/>
                </a:cxn>
                <a:cxn ang="0">
                  <a:pos x="3171" y="2711"/>
                </a:cxn>
                <a:cxn ang="0">
                  <a:pos x="3224" y="2806"/>
                </a:cxn>
                <a:cxn ang="0">
                  <a:pos x="3284" y="2752"/>
                </a:cxn>
                <a:cxn ang="0">
                  <a:pos x="3280" y="2643"/>
                </a:cxn>
                <a:cxn ang="0">
                  <a:pos x="3364" y="2694"/>
                </a:cxn>
                <a:cxn ang="0">
                  <a:pos x="3412" y="2765"/>
                </a:cxn>
                <a:cxn ang="0">
                  <a:pos x="3505" y="2851"/>
                </a:cxn>
                <a:cxn ang="0">
                  <a:pos x="3534" y="2953"/>
                </a:cxn>
                <a:cxn ang="0">
                  <a:pos x="3589" y="3019"/>
                </a:cxn>
                <a:cxn ang="0">
                  <a:pos x="3630" y="3108"/>
                </a:cxn>
                <a:cxn ang="0">
                  <a:pos x="3666" y="3209"/>
                </a:cxn>
                <a:cxn ang="0">
                  <a:pos x="3742" y="3174"/>
                </a:cxn>
                <a:cxn ang="0">
                  <a:pos x="3729" y="3099"/>
                </a:cxn>
                <a:cxn ang="0">
                  <a:pos x="3775" y="3027"/>
                </a:cxn>
                <a:cxn ang="0">
                  <a:pos x="3861" y="3076"/>
                </a:cxn>
                <a:cxn ang="0">
                  <a:pos x="110" y="0"/>
                </a:cxn>
              </a:cxnLst>
              <a:rect l="0" t="0" r="r" b="b"/>
              <a:pathLst>
                <a:path w="3870" h="3450">
                  <a:moveTo>
                    <a:pt x="110" y="0"/>
                  </a:moveTo>
                  <a:lnTo>
                    <a:pt x="139" y="38"/>
                  </a:lnTo>
                  <a:lnTo>
                    <a:pt x="165" y="75"/>
                  </a:lnTo>
                  <a:lnTo>
                    <a:pt x="202" y="112"/>
                  </a:lnTo>
                  <a:lnTo>
                    <a:pt x="223" y="137"/>
                  </a:lnTo>
                  <a:lnTo>
                    <a:pt x="246" y="166"/>
                  </a:lnTo>
                  <a:lnTo>
                    <a:pt x="272" y="194"/>
                  </a:lnTo>
                  <a:lnTo>
                    <a:pt x="305" y="228"/>
                  </a:lnTo>
                  <a:lnTo>
                    <a:pt x="340" y="267"/>
                  </a:lnTo>
                  <a:lnTo>
                    <a:pt x="367" y="298"/>
                  </a:lnTo>
                  <a:lnTo>
                    <a:pt x="402" y="337"/>
                  </a:lnTo>
                  <a:lnTo>
                    <a:pt x="429" y="376"/>
                  </a:lnTo>
                  <a:lnTo>
                    <a:pt x="450" y="407"/>
                  </a:lnTo>
                  <a:lnTo>
                    <a:pt x="472" y="447"/>
                  </a:lnTo>
                  <a:lnTo>
                    <a:pt x="487" y="478"/>
                  </a:lnTo>
                  <a:lnTo>
                    <a:pt x="499" y="515"/>
                  </a:lnTo>
                  <a:lnTo>
                    <a:pt x="514" y="556"/>
                  </a:lnTo>
                  <a:lnTo>
                    <a:pt x="528" y="604"/>
                  </a:lnTo>
                  <a:lnTo>
                    <a:pt x="543" y="639"/>
                  </a:lnTo>
                  <a:lnTo>
                    <a:pt x="559" y="663"/>
                  </a:lnTo>
                  <a:lnTo>
                    <a:pt x="580" y="678"/>
                  </a:lnTo>
                  <a:lnTo>
                    <a:pt x="606" y="690"/>
                  </a:lnTo>
                  <a:lnTo>
                    <a:pt x="637" y="695"/>
                  </a:lnTo>
                  <a:lnTo>
                    <a:pt x="658" y="695"/>
                  </a:lnTo>
                  <a:lnTo>
                    <a:pt x="699" y="697"/>
                  </a:lnTo>
                  <a:lnTo>
                    <a:pt x="722" y="697"/>
                  </a:lnTo>
                  <a:lnTo>
                    <a:pt x="751" y="697"/>
                  </a:lnTo>
                  <a:lnTo>
                    <a:pt x="782" y="690"/>
                  </a:lnTo>
                  <a:lnTo>
                    <a:pt x="821" y="690"/>
                  </a:lnTo>
                  <a:lnTo>
                    <a:pt x="848" y="690"/>
                  </a:lnTo>
                  <a:lnTo>
                    <a:pt x="872" y="701"/>
                  </a:lnTo>
                  <a:lnTo>
                    <a:pt x="893" y="717"/>
                  </a:lnTo>
                  <a:lnTo>
                    <a:pt x="911" y="740"/>
                  </a:lnTo>
                  <a:lnTo>
                    <a:pt x="922" y="758"/>
                  </a:lnTo>
                  <a:lnTo>
                    <a:pt x="930" y="781"/>
                  </a:lnTo>
                  <a:lnTo>
                    <a:pt x="934" y="798"/>
                  </a:lnTo>
                  <a:lnTo>
                    <a:pt x="934" y="821"/>
                  </a:lnTo>
                  <a:lnTo>
                    <a:pt x="934" y="849"/>
                  </a:lnTo>
                  <a:lnTo>
                    <a:pt x="934" y="876"/>
                  </a:lnTo>
                  <a:lnTo>
                    <a:pt x="940" y="895"/>
                  </a:lnTo>
                  <a:lnTo>
                    <a:pt x="942" y="913"/>
                  </a:lnTo>
                  <a:lnTo>
                    <a:pt x="953" y="946"/>
                  </a:lnTo>
                  <a:lnTo>
                    <a:pt x="965" y="988"/>
                  </a:lnTo>
                  <a:lnTo>
                    <a:pt x="977" y="1029"/>
                  </a:lnTo>
                  <a:lnTo>
                    <a:pt x="988" y="1052"/>
                  </a:lnTo>
                  <a:lnTo>
                    <a:pt x="1002" y="1097"/>
                  </a:lnTo>
                  <a:lnTo>
                    <a:pt x="1015" y="1120"/>
                  </a:lnTo>
                  <a:lnTo>
                    <a:pt x="1035" y="1155"/>
                  </a:lnTo>
                  <a:lnTo>
                    <a:pt x="1070" y="1182"/>
                  </a:lnTo>
                  <a:lnTo>
                    <a:pt x="1101" y="1201"/>
                  </a:lnTo>
                  <a:lnTo>
                    <a:pt x="1128" y="1232"/>
                  </a:lnTo>
                  <a:lnTo>
                    <a:pt x="1142" y="1261"/>
                  </a:lnTo>
                  <a:lnTo>
                    <a:pt x="1147" y="1290"/>
                  </a:lnTo>
                  <a:lnTo>
                    <a:pt x="1159" y="1322"/>
                  </a:lnTo>
                  <a:lnTo>
                    <a:pt x="1173" y="1347"/>
                  </a:lnTo>
                  <a:lnTo>
                    <a:pt x="1179" y="1372"/>
                  </a:lnTo>
                  <a:lnTo>
                    <a:pt x="1188" y="1395"/>
                  </a:lnTo>
                  <a:lnTo>
                    <a:pt x="1204" y="1422"/>
                  </a:lnTo>
                  <a:lnTo>
                    <a:pt x="1221" y="1447"/>
                  </a:lnTo>
                  <a:lnTo>
                    <a:pt x="1237" y="1471"/>
                  </a:lnTo>
                  <a:lnTo>
                    <a:pt x="1256" y="1486"/>
                  </a:lnTo>
                  <a:lnTo>
                    <a:pt x="1272" y="1496"/>
                  </a:lnTo>
                  <a:lnTo>
                    <a:pt x="1283" y="1510"/>
                  </a:lnTo>
                  <a:lnTo>
                    <a:pt x="1297" y="1527"/>
                  </a:lnTo>
                  <a:lnTo>
                    <a:pt x="1303" y="1542"/>
                  </a:lnTo>
                  <a:lnTo>
                    <a:pt x="1307" y="1558"/>
                  </a:lnTo>
                  <a:lnTo>
                    <a:pt x="1328" y="1573"/>
                  </a:lnTo>
                  <a:lnTo>
                    <a:pt x="1344" y="1581"/>
                  </a:lnTo>
                  <a:lnTo>
                    <a:pt x="1367" y="1581"/>
                  </a:lnTo>
                  <a:lnTo>
                    <a:pt x="1384" y="1587"/>
                  </a:lnTo>
                  <a:lnTo>
                    <a:pt x="1414" y="1595"/>
                  </a:lnTo>
                  <a:lnTo>
                    <a:pt x="1437" y="1597"/>
                  </a:lnTo>
                  <a:lnTo>
                    <a:pt x="1466" y="1603"/>
                  </a:lnTo>
                  <a:lnTo>
                    <a:pt x="1493" y="1608"/>
                  </a:lnTo>
                  <a:lnTo>
                    <a:pt x="1509" y="1618"/>
                  </a:lnTo>
                  <a:lnTo>
                    <a:pt x="1528" y="1632"/>
                  </a:lnTo>
                  <a:lnTo>
                    <a:pt x="1530" y="1643"/>
                  </a:lnTo>
                  <a:lnTo>
                    <a:pt x="1522" y="1655"/>
                  </a:lnTo>
                  <a:lnTo>
                    <a:pt x="1515" y="1665"/>
                  </a:lnTo>
                  <a:lnTo>
                    <a:pt x="1509" y="1674"/>
                  </a:lnTo>
                  <a:lnTo>
                    <a:pt x="1528" y="1688"/>
                  </a:lnTo>
                  <a:lnTo>
                    <a:pt x="1538" y="1688"/>
                  </a:lnTo>
                  <a:lnTo>
                    <a:pt x="1551" y="1696"/>
                  </a:lnTo>
                  <a:lnTo>
                    <a:pt x="1569" y="1711"/>
                  </a:lnTo>
                  <a:lnTo>
                    <a:pt x="1586" y="1729"/>
                  </a:lnTo>
                  <a:lnTo>
                    <a:pt x="1602" y="1748"/>
                  </a:lnTo>
                  <a:lnTo>
                    <a:pt x="1616" y="1758"/>
                  </a:lnTo>
                  <a:lnTo>
                    <a:pt x="1641" y="1758"/>
                  </a:lnTo>
                  <a:lnTo>
                    <a:pt x="1670" y="1760"/>
                  </a:lnTo>
                  <a:lnTo>
                    <a:pt x="1703" y="1763"/>
                  </a:lnTo>
                  <a:lnTo>
                    <a:pt x="1726" y="1758"/>
                  </a:lnTo>
                  <a:lnTo>
                    <a:pt x="1755" y="1758"/>
                  </a:lnTo>
                  <a:lnTo>
                    <a:pt x="1771" y="1744"/>
                  </a:lnTo>
                  <a:lnTo>
                    <a:pt x="1786" y="1732"/>
                  </a:lnTo>
                  <a:lnTo>
                    <a:pt x="1800" y="1711"/>
                  </a:lnTo>
                  <a:lnTo>
                    <a:pt x="1810" y="1698"/>
                  </a:lnTo>
                  <a:lnTo>
                    <a:pt x="1823" y="1690"/>
                  </a:lnTo>
                  <a:lnTo>
                    <a:pt x="1843" y="1680"/>
                  </a:lnTo>
                  <a:lnTo>
                    <a:pt x="1856" y="1686"/>
                  </a:lnTo>
                  <a:lnTo>
                    <a:pt x="1880" y="1690"/>
                  </a:lnTo>
                  <a:lnTo>
                    <a:pt x="1903" y="1703"/>
                  </a:lnTo>
                  <a:lnTo>
                    <a:pt x="1926" y="1719"/>
                  </a:lnTo>
                  <a:lnTo>
                    <a:pt x="1948" y="1734"/>
                  </a:lnTo>
                  <a:lnTo>
                    <a:pt x="1959" y="1756"/>
                  </a:lnTo>
                  <a:lnTo>
                    <a:pt x="1965" y="1779"/>
                  </a:lnTo>
                  <a:lnTo>
                    <a:pt x="1965" y="1804"/>
                  </a:lnTo>
                  <a:lnTo>
                    <a:pt x="1963" y="1835"/>
                  </a:lnTo>
                  <a:lnTo>
                    <a:pt x="1965" y="1858"/>
                  </a:lnTo>
                  <a:lnTo>
                    <a:pt x="1963" y="1887"/>
                  </a:lnTo>
                  <a:lnTo>
                    <a:pt x="1973" y="1903"/>
                  </a:lnTo>
                  <a:lnTo>
                    <a:pt x="1983" y="1913"/>
                  </a:lnTo>
                  <a:lnTo>
                    <a:pt x="1998" y="1920"/>
                  </a:lnTo>
                  <a:lnTo>
                    <a:pt x="2027" y="1926"/>
                  </a:lnTo>
                  <a:lnTo>
                    <a:pt x="2053" y="1928"/>
                  </a:lnTo>
                  <a:lnTo>
                    <a:pt x="2087" y="1922"/>
                  </a:lnTo>
                  <a:lnTo>
                    <a:pt x="2111" y="1920"/>
                  </a:lnTo>
                  <a:lnTo>
                    <a:pt x="2130" y="1918"/>
                  </a:lnTo>
                  <a:lnTo>
                    <a:pt x="2146" y="1913"/>
                  </a:lnTo>
                  <a:lnTo>
                    <a:pt x="2173" y="1915"/>
                  </a:lnTo>
                  <a:lnTo>
                    <a:pt x="2198" y="1918"/>
                  </a:lnTo>
                  <a:lnTo>
                    <a:pt x="2216" y="1922"/>
                  </a:lnTo>
                  <a:lnTo>
                    <a:pt x="2239" y="1930"/>
                  </a:lnTo>
                  <a:lnTo>
                    <a:pt x="2260" y="1938"/>
                  </a:lnTo>
                  <a:lnTo>
                    <a:pt x="2278" y="1946"/>
                  </a:lnTo>
                  <a:lnTo>
                    <a:pt x="2297" y="1949"/>
                  </a:lnTo>
                  <a:lnTo>
                    <a:pt x="2317" y="1951"/>
                  </a:lnTo>
                  <a:lnTo>
                    <a:pt x="2332" y="1957"/>
                  </a:lnTo>
                  <a:lnTo>
                    <a:pt x="2332" y="1975"/>
                  </a:lnTo>
                  <a:lnTo>
                    <a:pt x="2344" y="1992"/>
                  </a:lnTo>
                  <a:lnTo>
                    <a:pt x="2344" y="2008"/>
                  </a:lnTo>
                  <a:lnTo>
                    <a:pt x="2338" y="2019"/>
                  </a:lnTo>
                  <a:lnTo>
                    <a:pt x="2309" y="2015"/>
                  </a:lnTo>
                  <a:lnTo>
                    <a:pt x="2307" y="2039"/>
                  </a:lnTo>
                  <a:lnTo>
                    <a:pt x="2317" y="2058"/>
                  </a:lnTo>
                  <a:lnTo>
                    <a:pt x="2328" y="2073"/>
                  </a:lnTo>
                  <a:lnTo>
                    <a:pt x="2338" y="2097"/>
                  </a:lnTo>
                  <a:lnTo>
                    <a:pt x="2336" y="2122"/>
                  </a:lnTo>
                  <a:lnTo>
                    <a:pt x="2324" y="2151"/>
                  </a:lnTo>
                  <a:lnTo>
                    <a:pt x="2317" y="2184"/>
                  </a:lnTo>
                  <a:lnTo>
                    <a:pt x="2322" y="2209"/>
                  </a:lnTo>
                  <a:lnTo>
                    <a:pt x="2346" y="2225"/>
                  </a:lnTo>
                  <a:lnTo>
                    <a:pt x="2375" y="2232"/>
                  </a:lnTo>
                  <a:lnTo>
                    <a:pt x="2394" y="2252"/>
                  </a:lnTo>
                  <a:lnTo>
                    <a:pt x="2418" y="2256"/>
                  </a:lnTo>
                  <a:lnTo>
                    <a:pt x="2429" y="2271"/>
                  </a:lnTo>
                  <a:lnTo>
                    <a:pt x="2437" y="2285"/>
                  </a:lnTo>
                  <a:lnTo>
                    <a:pt x="2449" y="2298"/>
                  </a:lnTo>
                  <a:lnTo>
                    <a:pt x="2445" y="2318"/>
                  </a:lnTo>
                  <a:lnTo>
                    <a:pt x="2447" y="2333"/>
                  </a:lnTo>
                  <a:lnTo>
                    <a:pt x="2468" y="2345"/>
                  </a:lnTo>
                  <a:lnTo>
                    <a:pt x="2484" y="2356"/>
                  </a:lnTo>
                  <a:lnTo>
                    <a:pt x="2488" y="2378"/>
                  </a:lnTo>
                  <a:lnTo>
                    <a:pt x="2507" y="2401"/>
                  </a:lnTo>
                  <a:lnTo>
                    <a:pt x="2523" y="2422"/>
                  </a:lnTo>
                  <a:lnTo>
                    <a:pt x="2540" y="2432"/>
                  </a:lnTo>
                  <a:lnTo>
                    <a:pt x="2561" y="2446"/>
                  </a:lnTo>
                  <a:lnTo>
                    <a:pt x="2581" y="2461"/>
                  </a:lnTo>
                  <a:lnTo>
                    <a:pt x="2602" y="2477"/>
                  </a:lnTo>
                  <a:lnTo>
                    <a:pt x="2631" y="2479"/>
                  </a:lnTo>
                  <a:lnTo>
                    <a:pt x="2651" y="2494"/>
                  </a:lnTo>
                  <a:lnTo>
                    <a:pt x="2674" y="2504"/>
                  </a:lnTo>
                  <a:lnTo>
                    <a:pt x="2690" y="2510"/>
                  </a:lnTo>
                  <a:lnTo>
                    <a:pt x="2719" y="2517"/>
                  </a:lnTo>
                  <a:lnTo>
                    <a:pt x="2736" y="2523"/>
                  </a:lnTo>
                  <a:lnTo>
                    <a:pt x="2763" y="2523"/>
                  </a:lnTo>
                  <a:lnTo>
                    <a:pt x="2798" y="2519"/>
                  </a:lnTo>
                  <a:lnTo>
                    <a:pt x="2822" y="2519"/>
                  </a:lnTo>
                  <a:lnTo>
                    <a:pt x="2849" y="2523"/>
                  </a:lnTo>
                  <a:lnTo>
                    <a:pt x="2872" y="2531"/>
                  </a:lnTo>
                  <a:lnTo>
                    <a:pt x="2895" y="2527"/>
                  </a:lnTo>
                  <a:lnTo>
                    <a:pt x="2927" y="2541"/>
                  </a:lnTo>
                  <a:lnTo>
                    <a:pt x="2960" y="2550"/>
                  </a:lnTo>
                  <a:lnTo>
                    <a:pt x="2996" y="2558"/>
                  </a:lnTo>
                  <a:lnTo>
                    <a:pt x="3012" y="2556"/>
                  </a:lnTo>
                  <a:lnTo>
                    <a:pt x="3028" y="2572"/>
                  </a:lnTo>
                  <a:lnTo>
                    <a:pt x="3043" y="2574"/>
                  </a:lnTo>
                  <a:lnTo>
                    <a:pt x="3068" y="2581"/>
                  </a:lnTo>
                  <a:lnTo>
                    <a:pt x="3099" y="2595"/>
                  </a:lnTo>
                  <a:lnTo>
                    <a:pt x="3123" y="2612"/>
                  </a:lnTo>
                  <a:lnTo>
                    <a:pt x="3144" y="2628"/>
                  </a:lnTo>
                  <a:lnTo>
                    <a:pt x="3163" y="2647"/>
                  </a:lnTo>
                  <a:lnTo>
                    <a:pt x="3169" y="2655"/>
                  </a:lnTo>
                  <a:lnTo>
                    <a:pt x="3171" y="2667"/>
                  </a:lnTo>
                  <a:lnTo>
                    <a:pt x="3177" y="2694"/>
                  </a:lnTo>
                  <a:lnTo>
                    <a:pt x="3171" y="2711"/>
                  </a:lnTo>
                  <a:lnTo>
                    <a:pt x="3183" y="2727"/>
                  </a:lnTo>
                  <a:lnTo>
                    <a:pt x="3191" y="2742"/>
                  </a:lnTo>
                  <a:lnTo>
                    <a:pt x="3198" y="2767"/>
                  </a:lnTo>
                  <a:lnTo>
                    <a:pt x="3206" y="2794"/>
                  </a:lnTo>
                  <a:lnTo>
                    <a:pt x="3224" y="2806"/>
                  </a:lnTo>
                  <a:lnTo>
                    <a:pt x="3249" y="2820"/>
                  </a:lnTo>
                  <a:lnTo>
                    <a:pt x="3268" y="2818"/>
                  </a:lnTo>
                  <a:lnTo>
                    <a:pt x="3286" y="2798"/>
                  </a:lnTo>
                  <a:lnTo>
                    <a:pt x="3286" y="2775"/>
                  </a:lnTo>
                  <a:lnTo>
                    <a:pt x="3284" y="2752"/>
                  </a:lnTo>
                  <a:lnTo>
                    <a:pt x="3280" y="2729"/>
                  </a:lnTo>
                  <a:lnTo>
                    <a:pt x="3278" y="2705"/>
                  </a:lnTo>
                  <a:lnTo>
                    <a:pt x="3272" y="2682"/>
                  </a:lnTo>
                  <a:lnTo>
                    <a:pt x="3276" y="2663"/>
                  </a:lnTo>
                  <a:lnTo>
                    <a:pt x="3280" y="2643"/>
                  </a:lnTo>
                  <a:lnTo>
                    <a:pt x="3294" y="2634"/>
                  </a:lnTo>
                  <a:lnTo>
                    <a:pt x="3323" y="2641"/>
                  </a:lnTo>
                  <a:lnTo>
                    <a:pt x="3338" y="2657"/>
                  </a:lnTo>
                  <a:lnTo>
                    <a:pt x="3350" y="2678"/>
                  </a:lnTo>
                  <a:lnTo>
                    <a:pt x="3364" y="2694"/>
                  </a:lnTo>
                  <a:lnTo>
                    <a:pt x="3377" y="2698"/>
                  </a:lnTo>
                  <a:lnTo>
                    <a:pt x="3387" y="2709"/>
                  </a:lnTo>
                  <a:lnTo>
                    <a:pt x="3393" y="2729"/>
                  </a:lnTo>
                  <a:lnTo>
                    <a:pt x="3395" y="2750"/>
                  </a:lnTo>
                  <a:lnTo>
                    <a:pt x="3412" y="2765"/>
                  </a:lnTo>
                  <a:lnTo>
                    <a:pt x="3435" y="2783"/>
                  </a:lnTo>
                  <a:lnTo>
                    <a:pt x="3457" y="2798"/>
                  </a:lnTo>
                  <a:lnTo>
                    <a:pt x="3474" y="2812"/>
                  </a:lnTo>
                  <a:lnTo>
                    <a:pt x="3488" y="2833"/>
                  </a:lnTo>
                  <a:lnTo>
                    <a:pt x="3505" y="2851"/>
                  </a:lnTo>
                  <a:lnTo>
                    <a:pt x="3511" y="2866"/>
                  </a:lnTo>
                  <a:lnTo>
                    <a:pt x="3521" y="2889"/>
                  </a:lnTo>
                  <a:lnTo>
                    <a:pt x="3527" y="2905"/>
                  </a:lnTo>
                  <a:lnTo>
                    <a:pt x="3532" y="2930"/>
                  </a:lnTo>
                  <a:lnTo>
                    <a:pt x="3534" y="2953"/>
                  </a:lnTo>
                  <a:lnTo>
                    <a:pt x="3548" y="2967"/>
                  </a:lnTo>
                  <a:lnTo>
                    <a:pt x="3560" y="2981"/>
                  </a:lnTo>
                  <a:lnTo>
                    <a:pt x="3573" y="2996"/>
                  </a:lnTo>
                  <a:lnTo>
                    <a:pt x="3581" y="3008"/>
                  </a:lnTo>
                  <a:lnTo>
                    <a:pt x="3589" y="3019"/>
                  </a:lnTo>
                  <a:lnTo>
                    <a:pt x="3604" y="3035"/>
                  </a:lnTo>
                  <a:lnTo>
                    <a:pt x="3626" y="3054"/>
                  </a:lnTo>
                  <a:lnTo>
                    <a:pt x="3628" y="3062"/>
                  </a:lnTo>
                  <a:lnTo>
                    <a:pt x="3628" y="3085"/>
                  </a:lnTo>
                  <a:lnTo>
                    <a:pt x="3630" y="3108"/>
                  </a:lnTo>
                  <a:lnTo>
                    <a:pt x="3633" y="3130"/>
                  </a:lnTo>
                  <a:lnTo>
                    <a:pt x="3637" y="3153"/>
                  </a:lnTo>
                  <a:lnTo>
                    <a:pt x="3643" y="3174"/>
                  </a:lnTo>
                  <a:lnTo>
                    <a:pt x="3649" y="3192"/>
                  </a:lnTo>
                  <a:lnTo>
                    <a:pt x="3666" y="3209"/>
                  </a:lnTo>
                  <a:lnTo>
                    <a:pt x="3682" y="3215"/>
                  </a:lnTo>
                  <a:lnTo>
                    <a:pt x="3703" y="3213"/>
                  </a:lnTo>
                  <a:lnTo>
                    <a:pt x="3719" y="3201"/>
                  </a:lnTo>
                  <a:lnTo>
                    <a:pt x="3731" y="3190"/>
                  </a:lnTo>
                  <a:lnTo>
                    <a:pt x="3742" y="3174"/>
                  </a:lnTo>
                  <a:lnTo>
                    <a:pt x="3746" y="3163"/>
                  </a:lnTo>
                  <a:lnTo>
                    <a:pt x="3746" y="3143"/>
                  </a:lnTo>
                  <a:lnTo>
                    <a:pt x="3742" y="3128"/>
                  </a:lnTo>
                  <a:lnTo>
                    <a:pt x="3736" y="3116"/>
                  </a:lnTo>
                  <a:lnTo>
                    <a:pt x="3729" y="3099"/>
                  </a:lnTo>
                  <a:lnTo>
                    <a:pt x="3727" y="3077"/>
                  </a:lnTo>
                  <a:lnTo>
                    <a:pt x="3731" y="3060"/>
                  </a:lnTo>
                  <a:lnTo>
                    <a:pt x="3736" y="3039"/>
                  </a:lnTo>
                  <a:lnTo>
                    <a:pt x="3752" y="3029"/>
                  </a:lnTo>
                  <a:lnTo>
                    <a:pt x="3775" y="3027"/>
                  </a:lnTo>
                  <a:lnTo>
                    <a:pt x="3801" y="3029"/>
                  </a:lnTo>
                  <a:lnTo>
                    <a:pt x="3816" y="3037"/>
                  </a:lnTo>
                  <a:lnTo>
                    <a:pt x="3837" y="3058"/>
                  </a:lnTo>
                  <a:lnTo>
                    <a:pt x="3851" y="3066"/>
                  </a:lnTo>
                  <a:lnTo>
                    <a:pt x="3861" y="3076"/>
                  </a:lnTo>
                  <a:lnTo>
                    <a:pt x="3870" y="3083"/>
                  </a:lnTo>
                  <a:lnTo>
                    <a:pt x="3870" y="3450"/>
                  </a:lnTo>
                  <a:lnTo>
                    <a:pt x="2" y="3434"/>
                  </a:lnTo>
                  <a:lnTo>
                    <a:pt x="0" y="0"/>
                  </a:lnTo>
                  <a:lnTo>
                    <a:pt x="110" y="0"/>
                  </a:lnTo>
                  <a:close/>
                </a:path>
              </a:pathLst>
            </a:custGeom>
            <a:blipFill dpi="0" rotWithShape="0">
              <a:blip r:embed="rId3" cstate="print"/>
              <a:srcRect/>
              <a:tile tx="0" ty="0" sx="100000" sy="100000" flip="none" algn="tl"/>
            </a:blipFill>
            <a:ln w="9525">
              <a:noFill/>
              <a:round/>
              <a:headEnd/>
              <a:tailEnd/>
            </a:ln>
          </p:spPr>
          <p:txBody>
            <a:bodyPr/>
            <a:lstStyle/>
            <a:p>
              <a:pPr>
                <a:defRPr/>
              </a:pPr>
              <a:endParaRPr lang="en-US"/>
            </a:p>
          </p:txBody>
        </p:sp>
        <p:sp>
          <p:nvSpPr>
            <p:cNvPr id="398353" name="Freeform 17"/>
            <p:cNvSpPr>
              <a:spLocks/>
            </p:cNvSpPr>
            <p:nvPr/>
          </p:nvSpPr>
          <p:spPr bwMode="auto">
            <a:xfrm>
              <a:off x="905" y="716"/>
              <a:ext cx="3872" cy="3318"/>
            </a:xfrm>
            <a:custGeom>
              <a:avLst/>
              <a:gdLst/>
              <a:ahLst/>
              <a:cxnLst>
                <a:cxn ang="0">
                  <a:pos x="108" y="160"/>
                </a:cxn>
                <a:cxn ang="0">
                  <a:pos x="213" y="315"/>
                </a:cxn>
                <a:cxn ang="0">
                  <a:pos x="349" y="430"/>
                </a:cxn>
                <a:cxn ang="0">
                  <a:pos x="559" y="626"/>
                </a:cxn>
                <a:cxn ang="0">
                  <a:pos x="738" y="784"/>
                </a:cxn>
                <a:cxn ang="0">
                  <a:pos x="908" y="980"/>
                </a:cxn>
                <a:cxn ang="0">
                  <a:pos x="1033" y="1131"/>
                </a:cxn>
                <a:cxn ang="0">
                  <a:pos x="1132" y="1281"/>
                </a:cxn>
                <a:cxn ang="0">
                  <a:pos x="1276" y="1409"/>
                </a:cxn>
                <a:cxn ang="0">
                  <a:pos x="1349" y="1484"/>
                </a:cxn>
                <a:cxn ang="0">
                  <a:pos x="1456" y="1523"/>
                </a:cxn>
                <a:cxn ang="0">
                  <a:pos x="1497" y="1575"/>
                </a:cxn>
                <a:cxn ang="0">
                  <a:pos x="1524" y="1606"/>
                </a:cxn>
                <a:cxn ang="0">
                  <a:pos x="1551" y="1676"/>
                </a:cxn>
                <a:cxn ang="0">
                  <a:pos x="1542" y="1755"/>
                </a:cxn>
                <a:cxn ang="0">
                  <a:pos x="1645" y="1783"/>
                </a:cxn>
                <a:cxn ang="0">
                  <a:pos x="1687" y="1723"/>
                </a:cxn>
                <a:cxn ang="0">
                  <a:pos x="1740" y="1678"/>
                </a:cxn>
                <a:cxn ang="0">
                  <a:pos x="1794" y="1684"/>
                </a:cxn>
                <a:cxn ang="0">
                  <a:pos x="1876" y="1662"/>
                </a:cxn>
                <a:cxn ang="0">
                  <a:pos x="1883" y="1761"/>
                </a:cxn>
                <a:cxn ang="0">
                  <a:pos x="1905" y="1833"/>
                </a:cxn>
                <a:cxn ang="0">
                  <a:pos x="1955" y="1868"/>
                </a:cxn>
                <a:cxn ang="0">
                  <a:pos x="2014" y="1850"/>
                </a:cxn>
                <a:cxn ang="0">
                  <a:pos x="2095" y="1870"/>
                </a:cxn>
                <a:cxn ang="0">
                  <a:pos x="2190" y="1893"/>
                </a:cxn>
                <a:cxn ang="0">
                  <a:pos x="2200" y="1963"/>
                </a:cxn>
                <a:cxn ang="0">
                  <a:pos x="2270" y="2015"/>
                </a:cxn>
                <a:cxn ang="0">
                  <a:pos x="2264" y="2073"/>
                </a:cxn>
                <a:cxn ang="0">
                  <a:pos x="2247" y="2118"/>
                </a:cxn>
                <a:cxn ang="0">
                  <a:pos x="2324" y="2195"/>
                </a:cxn>
                <a:cxn ang="0">
                  <a:pos x="2400" y="2265"/>
                </a:cxn>
                <a:cxn ang="0">
                  <a:pos x="2480" y="2319"/>
                </a:cxn>
                <a:cxn ang="0">
                  <a:pos x="2555" y="2391"/>
                </a:cxn>
                <a:cxn ang="0">
                  <a:pos x="2703" y="2444"/>
                </a:cxn>
                <a:cxn ang="0">
                  <a:pos x="2827" y="2436"/>
                </a:cxn>
                <a:cxn ang="0">
                  <a:pos x="2911" y="2478"/>
                </a:cxn>
                <a:cxn ang="0">
                  <a:pos x="3024" y="2496"/>
                </a:cxn>
                <a:cxn ang="0">
                  <a:pos x="3091" y="2558"/>
                </a:cxn>
                <a:cxn ang="0">
                  <a:pos x="3119" y="2661"/>
                </a:cxn>
                <a:cxn ang="0">
                  <a:pos x="3189" y="2723"/>
                </a:cxn>
                <a:cxn ang="0">
                  <a:pos x="3299" y="2717"/>
                </a:cxn>
                <a:cxn ang="0">
                  <a:pos x="3299" y="2630"/>
                </a:cxn>
                <a:cxn ang="0">
                  <a:pos x="3354" y="2664"/>
                </a:cxn>
                <a:cxn ang="0">
                  <a:pos x="3393" y="2732"/>
                </a:cxn>
                <a:cxn ang="0">
                  <a:pos x="3447" y="2785"/>
                </a:cxn>
                <a:cxn ang="0">
                  <a:pos x="3499" y="2854"/>
                </a:cxn>
                <a:cxn ang="0">
                  <a:pos x="3575" y="2949"/>
                </a:cxn>
                <a:cxn ang="0">
                  <a:pos x="3612" y="3048"/>
                </a:cxn>
                <a:cxn ang="0">
                  <a:pos x="3674" y="3118"/>
                </a:cxn>
                <a:cxn ang="0">
                  <a:pos x="3767" y="3118"/>
                </a:cxn>
                <a:cxn ang="0">
                  <a:pos x="3872" y="3194"/>
                </a:cxn>
              </a:cxnLst>
              <a:rect l="0" t="0" r="r" b="b"/>
              <a:pathLst>
                <a:path w="3872" h="3318">
                  <a:moveTo>
                    <a:pt x="1" y="0"/>
                  </a:moveTo>
                  <a:lnTo>
                    <a:pt x="38" y="58"/>
                  </a:lnTo>
                  <a:lnTo>
                    <a:pt x="64" y="91"/>
                  </a:lnTo>
                  <a:lnTo>
                    <a:pt x="83" y="127"/>
                  </a:lnTo>
                  <a:lnTo>
                    <a:pt x="108" y="160"/>
                  </a:lnTo>
                  <a:lnTo>
                    <a:pt x="128" y="197"/>
                  </a:lnTo>
                  <a:lnTo>
                    <a:pt x="153" y="230"/>
                  </a:lnTo>
                  <a:lnTo>
                    <a:pt x="167" y="261"/>
                  </a:lnTo>
                  <a:lnTo>
                    <a:pt x="190" y="290"/>
                  </a:lnTo>
                  <a:lnTo>
                    <a:pt x="213" y="315"/>
                  </a:lnTo>
                  <a:lnTo>
                    <a:pt x="231" y="333"/>
                  </a:lnTo>
                  <a:lnTo>
                    <a:pt x="258" y="348"/>
                  </a:lnTo>
                  <a:lnTo>
                    <a:pt x="283" y="376"/>
                  </a:lnTo>
                  <a:lnTo>
                    <a:pt x="318" y="405"/>
                  </a:lnTo>
                  <a:lnTo>
                    <a:pt x="349" y="430"/>
                  </a:lnTo>
                  <a:lnTo>
                    <a:pt x="386" y="465"/>
                  </a:lnTo>
                  <a:lnTo>
                    <a:pt x="425" y="509"/>
                  </a:lnTo>
                  <a:lnTo>
                    <a:pt x="471" y="552"/>
                  </a:lnTo>
                  <a:lnTo>
                    <a:pt x="518" y="593"/>
                  </a:lnTo>
                  <a:lnTo>
                    <a:pt x="559" y="626"/>
                  </a:lnTo>
                  <a:lnTo>
                    <a:pt x="617" y="668"/>
                  </a:lnTo>
                  <a:lnTo>
                    <a:pt x="660" y="695"/>
                  </a:lnTo>
                  <a:lnTo>
                    <a:pt x="687" y="719"/>
                  </a:lnTo>
                  <a:lnTo>
                    <a:pt x="706" y="748"/>
                  </a:lnTo>
                  <a:lnTo>
                    <a:pt x="738" y="784"/>
                  </a:lnTo>
                  <a:lnTo>
                    <a:pt x="776" y="823"/>
                  </a:lnTo>
                  <a:lnTo>
                    <a:pt x="809" y="864"/>
                  </a:lnTo>
                  <a:lnTo>
                    <a:pt x="846" y="901"/>
                  </a:lnTo>
                  <a:lnTo>
                    <a:pt x="879" y="940"/>
                  </a:lnTo>
                  <a:lnTo>
                    <a:pt x="908" y="980"/>
                  </a:lnTo>
                  <a:lnTo>
                    <a:pt x="928" y="1007"/>
                  </a:lnTo>
                  <a:lnTo>
                    <a:pt x="941" y="1038"/>
                  </a:lnTo>
                  <a:lnTo>
                    <a:pt x="959" y="1069"/>
                  </a:lnTo>
                  <a:lnTo>
                    <a:pt x="990" y="1091"/>
                  </a:lnTo>
                  <a:lnTo>
                    <a:pt x="1033" y="1131"/>
                  </a:lnTo>
                  <a:lnTo>
                    <a:pt x="1070" y="1168"/>
                  </a:lnTo>
                  <a:lnTo>
                    <a:pt x="1097" y="1203"/>
                  </a:lnTo>
                  <a:lnTo>
                    <a:pt x="1112" y="1224"/>
                  </a:lnTo>
                  <a:lnTo>
                    <a:pt x="1118" y="1254"/>
                  </a:lnTo>
                  <a:lnTo>
                    <a:pt x="1132" y="1281"/>
                  </a:lnTo>
                  <a:lnTo>
                    <a:pt x="1159" y="1312"/>
                  </a:lnTo>
                  <a:lnTo>
                    <a:pt x="1182" y="1341"/>
                  </a:lnTo>
                  <a:lnTo>
                    <a:pt x="1217" y="1370"/>
                  </a:lnTo>
                  <a:lnTo>
                    <a:pt x="1250" y="1393"/>
                  </a:lnTo>
                  <a:lnTo>
                    <a:pt x="1276" y="1409"/>
                  </a:lnTo>
                  <a:lnTo>
                    <a:pt x="1287" y="1424"/>
                  </a:lnTo>
                  <a:lnTo>
                    <a:pt x="1287" y="1455"/>
                  </a:lnTo>
                  <a:lnTo>
                    <a:pt x="1297" y="1474"/>
                  </a:lnTo>
                  <a:lnTo>
                    <a:pt x="1322" y="1482"/>
                  </a:lnTo>
                  <a:lnTo>
                    <a:pt x="1349" y="1484"/>
                  </a:lnTo>
                  <a:lnTo>
                    <a:pt x="1394" y="1490"/>
                  </a:lnTo>
                  <a:lnTo>
                    <a:pt x="1423" y="1494"/>
                  </a:lnTo>
                  <a:lnTo>
                    <a:pt x="1435" y="1502"/>
                  </a:lnTo>
                  <a:lnTo>
                    <a:pt x="1452" y="1511"/>
                  </a:lnTo>
                  <a:lnTo>
                    <a:pt x="1456" y="1523"/>
                  </a:lnTo>
                  <a:lnTo>
                    <a:pt x="1446" y="1533"/>
                  </a:lnTo>
                  <a:lnTo>
                    <a:pt x="1446" y="1552"/>
                  </a:lnTo>
                  <a:lnTo>
                    <a:pt x="1456" y="1566"/>
                  </a:lnTo>
                  <a:lnTo>
                    <a:pt x="1478" y="1577"/>
                  </a:lnTo>
                  <a:lnTo>
                    <a:pt x="1497" y="1575"/>
                  </a:lnTo>
                  <a:lnTo>
                    <a:pt x="1514" y="1575"/>
                  </a:lnTo>
                  <a:lnTo>
                    <a:pt x="1526" y="1585"/>
                  </a:lnTo>
                  <a:lnTo>
                    <a:pt x="1536" y="1591"/>
                  </a:lnTo>
                  <a:lnTo>
                    <a:pt x="1534" y="1599"/>
                  </a:lnTo>
                  <a:lnTo>
                    <a:pt x="1524" y="1606"/>
                  </a:lnTo>
                  <a:lnTo>
                    <a:pt x="1511" y="1614"/>
                  </a:lnTo>
                  <a:lnTo>
                    <a:pt x="1518" y="1626"/>
                  </a:lnTo>
                  <a:lnTo>
                    <a:pt x="1530" y="1641"/>
                  </a:lnTo>
                  <a:lnTo>
                    <a:pt x="1542" y="1661"/>
                  </a:lnTo>
                  <a:lnTo>
                    <a:pt x="1551" y="1676"/>
                  </a:lnTo>
                  <a:lnTo>
                    <a:pt x="1553" y="1690"/>
                  </a:lnTo>
                  <a:lnTo>
                    <a:pt x="1553" y="1707"/>
                  </a:lnTo>
                  <a:lnTo>
                    <a:pt x="1544" y="1721"/>
                  </a:lnTo>
                  <a:lnTo>
                    <a:pt x="1540" y="1734"/>
                  </a:lnTo>
                  <a:lnTo>
                    <a:pt x="1542" y="1755"/>
                  </a:lnTo>
                  <a:lnTo>
                    <a:pt x="1559" y="1769"/>
                  </a:lnTo>
                  <a:lnTo>
                    <a:pt x="1575" y="1783"/>
                  </a:lnTo>
                  <a:lnTo>
                    <a:pt x="1594" y="1792"/>
                  </a:lnTo>
                  <a:lnTo>
                    <a:pt x="1627" y="1792"/>
                  </a:lnTo>
                  <a:lnTo>
                    <a:pt x="1645" y="1783"/>
                  </a:lnTo>
                  <a:lnTo>
                    <a:pt x="1660" y="1769"/>
                  </a:lnTo>
                  <a:lnTo>
                    <a:pt x="1668" y="1754"/>
                  </a:lnTo>
                  <a:lnTo>
                    <a:pt x="1670" y="1744"/>
                  </a:lnTo>
                  <a:lnTo>
                    <a:pt x="1678" y="1732"/>
                  </a:lnTo>
                  <a:lnTo>
                    <a:pt x="1687" y="1723"/>
                  </a:lnTo>
                  <a:lnTo>
                    <a:pt x="1693" y="1711"/>
                  </a:lnTo>
                  <a:lnTo>
                    <a:pt x="1705" y="1703"/>
                  </a:lnTo>
                  <a:lnTo>
                    <a:pt x="1716" y="1693"/>
                  </a:lnTo>
                  <a:lnTo>
                    <a:pt x="1732" y="1684"/>
                  </a:lnTo>
                  <a:lnTo>
                    <a:pt x="1740" y="1678"/>
                  </a:lnTo>
                  <a:lnTo>
                    <a:pt x="1753" y="1672"/>
                  </a:lnTo>
                  <a:lnTo>
                    <a:pt x="1765" y="1670"/>
                  </a:lnTo>
                  <a:lnTo>
                    <a:pt x="1781" y="1672"/>
                  </a:lnTo>
                  <a:lnTo>
                    <a:pt x="1786" y="1678"/>
                  </a:lnTo>
                  <a:lnTo>
                    <a:pt x="1794" y="1684"/>
                  </a:lnTo>
                  <a:lnTo>
                    <a:pt x="1808" y="1686"/>
                  </a:lnTo>
                  <a:lnTo>
                    <a:pt x="1839" y="1682"/>
                  </a:lnTo>
                  <a:lnTo>
                    <a:pt x="1854" y="1672"/>
                  </a:lnTo>
                  <a:lnTo>
                    <a:pt x="1868" y="1666"/>
                  </a:lnTo>
                  <a:lnTo>
                    <a:pt x="1876" y="1662"/>
                  </a:lnTo>
                  <a:lnTo>
                    <a:pt x="1883" y="1680"/>
                  </a:lnTo>
                  <a:lnTo>
                    <a:pt x="1885" y="1701"/>
                  </a:lnTo>
                  <a:lnTo>
                    <a:pt x="1885" y="1721"/>
                  </a:lnTo>
                  <a:lnTo>
                    <a:pt x="1885" y="1740"/>
                  </a:lnTo>
                  <a:lnTo>
                    <a:pt x="1883" y="1761"/>
                  </a:lnTo>
                  <a:lnTo>
                    <a:pt x="1885" y="1779"/>
                  </a:lnTo>
                  <a:lnTo>
                    <a:pt x="1893" y="1783"/>
                  </a:lnTo>
                  <a:lnTo>
                    <a:pt x="1903" y="1788"/>
                  </a:lnTo>
                  <a:lnTo>
                    <a:pt x="1905" y="1802"/>
                  </a:lnTo>
                  <a:lnTo>
                    <a:pt x="1905" y="1833"/>
                  </a:lnTo>
                  <a:lnTo>
                    <a:pt x="1905" y="1845"/>
                  </a:lnTo>
                  <a:lnTo>
                    <a:pt x="1911" y="1860"/>
                  </a:lnTo>
                  <a:lnTo>
                    <a:pt x="1920" y="1866"/>
                  </a:lnTo>
                  <a:lnTo>
                    <a:pt x="1936" y="1872"/>
                  </a:lnTo>
                  <a:lnTo>
                    <a:pt x="1955" y="1868"/>
                  </a:lnTo>
                  <a:lnTo>
                    <a:pt x="1963" y="1860"/>
                  </a:lnTo>
                  <a:lnTo>
                    <a:pt x="1977" y="1850"/>
                  </a:lnTo>
                  <a:lnTo>
                    <a:pt x="1982" y="1849"/>
                  </a:lnTo>
                  <a:lnTo>
                    <a:pt x="1998" y="1849"/>
                  </a:lnTo>
                  <a:lnTo>
                    <a:pt x="2014" y="1850"/>
                  </a:lnTo>
                  <a:lnTo>
                    <a:pt x="2029" y="1860"/>
                  </a:lnTo>
                  <a:lnTo>
                    <a:pt x="2041" y="1866"/>
                  </a:lnTo>
                  <a:lnTo>
                    <a:pt x="2064" y="1864"/>
                  </a:lnTo>
                  <a:lnTo>
                    <a:pt x="2083" y="1864"/>
                  </a:lnTo>
                  <a:lnTo>
                    <a:pt x="2095" y="1870"/>
                  </a:lnTo>
                  <a:lnTo>
                    <a:pt x="2115" y="1872"/>
                  </a:lnTo>
                  <a:lnTo>
                    <a:pt x="2134" y="1872"/>
                  </a:lnTo>
                  <a:lnTo>
                    <a:pt x="2159" y="1870"/>
                  </a:lnTo>
                  <a:lnTo>
                    <a:pt x="2179" y="1878"/>
                  </a:lnTo>
                  <a:lnTo>
                    <a:pt x="2190" y="1893"/>
                  </a:lnTo>
                  <a:lnTo>
                    <a:pt x="2198" y="1905"/>
                  </a:lnTo>
                  <a:lnTo>
                    <a:pt x="2198" y="1918"/>
                  </a:lnTo>
                  <a:lnTo>
                    <a:pt x="2194" y="1934"/>
                  </a:lnTo>
                  <a:lnTo>
                    <a:pt x="2186" y="1945"/>
                  </a:lnTo>
                  <a:lnTo>
                    <a:pt x="2200" y="1963"/>
                  </a:lnTo>
                  <a:lnTo>
                    <a:pt x="2212" y="1971"/>
                  </a:lnTo>
                  <a:lnTo>
                    <a:pt x="2229" y="1988"/>
                  </a:lnTo>
                  <a:lnTo>
                    <a:pt x="2239" y="2000"/>
                  </a:lnTo>
                  <a:lnTo>
                    <a:pt x="2254" y="2009"/>
                  </a:lnTo>
                  <a:lnTo>
                    <a:pt x="2270" y="2015"/>
                  </a:lnTo>
                  <a:lnTo>
                    <a:pt x="2276" y="2023"/>
                  </a:lnTo>
                  <a:lnTo>
                    <a:pt x="2272" y="2038"/>
                  </a:lnTo>
                  <a:lnTo>
                    <a:pt x="2272" y="2052"/>
                  </a:lnTo>
                  <a:lnTo>
                    <a:pt x="2268" y="2064"/>
                  </a:lnTo>
                  <a:lnTo>
                    <a:pt x="2264" y="2073"/>
                  </a:lnTo>
                  <a:lnTo>
                    <a:pt x="2252" y="2075"/>
                  </a:lnTo>
                  <a:lnTo>
                    <a:pt x="2237" y="2079"/>
                  </a:lnTo>
                  <a:lnTo>
                    <a:pt x="2229" y="2083"/>
                  </a:lnTo>
                  <a:lnTo>
                    <a:pt x="2235" y="2099"/>
                  </a:lnTo>
                  <a:lnTo>
                    <a:pt x="2247" y="2118"/>
                  </a:lnTo>
                  <a:lnTo>
                    <a:pt x="2264" y="2137"/>
                  </a:lnTo>
                  <a:lnTo>
                    <a:pt x="2289" y="2159"/>
                  </a:lnTo>
                  <a:lnTo>
                    <a:pt x="2299" y="2172"/>
                  </a:lnTo>
                  <a:lnTo>
                    <a:pt x="2313" y="2192"/>
                  </a:lnTo>
                  <a:lnTo>
                    <a:pt x="2324" y="2195"/>
                  </a:lnTo>
                  <a:lnTo>
                    <a:pt x="2338" y="2203"/>
                  </a:lnTo>
                  <a:lnTo>
                    <a:pt x="2352" y="2217"/>
                  </a:lnTo>
                  <a:lnTo>
                    <a:pt x="2371" y="2236"/>
                  </a:lnTo>
                  <a:lnTo>
                    <a:pt x="2386" y="2254"/>
                  </a:lnTo>
                  <a:lnTo>
                    <a:pt x="2400" y="2265"/>
                  </a:lnTo>
                  <a:lnTo>
                    <a:pt x="2412" y="2273"/>
                  </a:lnTo>
                  <a:lnTo>
                    <a:pt x="2425" y="2283"/>
                  </a:lnTo>
                  <a:lnTo>
                    <a:pt x="2443" y="2292"/>
                  </a:lnTo>
                  <a:lnTo>
                    <a:pt x="2462" y="2304"/>
                  </a:lnTo>
                  <a:lnTo>
                    <a:pt x="2480" y="2319"/>
                  </a:lnTo>
                  <a:lnTo>
                    <a:pt x="2495" y="2335"/>
                  </a:lnTo>
                  <a:lnTo>
                    <a:pt x="2515" y="2349"/>
                  </a:lnTo>
                  <a:lnTo>
                    <a:pt x="2526" y="2360"/>
                  </a:lnTo>
                  <a:lnTo>
                    <a:pt x="2540" y="2372"/>
                  </a:lnTo>
                  <a:lnTo>
                    <a:pt x="2555" y="2391"/>
                  </a:lnTo>
                  <a:lnTo>
                    <a:pt x="2577" y="2401"/>
                  </a:lnTo>
                  <a:lnTo>
                    <a:pt x="2606" y="2414"/>
                  </a:lnTo>
                  <a:lnTo>
                    <a:pt x="2639" y="2426"/>
                  </a:lnTo>
                  <a:lnTo>
                    <a:pt x="2672" y="2444"/>
                  </a:lnTo>
                  <a:lnTo>
                    <a:pt x="2703" y="2444"/>
                  </a:lnTo>
                  <a:lnTo>
                    <a:pt x="2734" y="2442"/>
                  </a:lnTo>
                  <a:lnTo>
                    <a:pt x="2755" y="2430"/>
                  </a:lnTo>
                  <a:lnTo>
                    <a:pt x="2775" y="2420"/>
                  </a:lnTo>
                  <a:lnTo>
                    <a:pt x="2790" y="2420"/>
                  </a:lnTo>
                  <a:lnTo>
                    <a:pt x="2827" y="2436"/>
                  </a:lnTo>
                  <a:lnTo>
                    <a:pt x="2835" y="2438"/>
                  </a:lnTo>
                  <a:lnTo>
                    <a:pt x="2853" y="2438"/>
                  </a:lnTo>
                  <a:lnTo>
                    <a:pt x="2874" y="2453"/>
                  </a:lnTo>
                  <a:lnTo>
                    <a:pt x="2893" y="2465"/>
                  </a:lnTo>
                  <a:lnTo>
                    <a:pt x="2911" y="2478"/>
                  </a:lnTo>
                  <a:lnTo>
                    <a:pt x="2938" y="2476"/>
                  </a:lnTo>
                  <a:lnTo>
                    <a:pt x="2965" y="2476"/>
                  </a:lnTo>
                  <a:lnTo>
                    <a:pt x="2987" y="2475"/>
                  </a:lnTo>
                  <a:lnTo>
                    <a:pt x="3002" y="2488"/>
                  </a:lnTo>
                  <a:lnTo>
                    <a:pt x="3024" y="2496"/>
                  </a:lnTo>
                  <a:lnTo>
                    <a:pt x="3043" y="2504"/>
                  </a:lnTo>
                  <a:lnTo>
                    <a:pt x="3057" y="2511"/>
                  </a:lnTo>
                  <a:lnTo>
                    <a:pt x="3076" y="2531"/>
                  </a:lnTo>
                  <a:lnTo>
                    <a:pt x="3084" y="2542"/>
                  </a:lnTo>
                  <a:lnTo>
                    <a:pt x="3091" y="2558"/>
                  </a:lnTo>
                  <a:lnTo>
                    <a:pt x="3091" y="2581"/>
                  </a:lnTo>
                  <a:lnTo>
                    <a:pt x="3091" y="2606"/>
                  </a:lnTo>
                  <a:lnTo>
                    <a:pt x="3093" y="2626"/>
                  </a:lnTo>
                  <a:lnTo>
                    <a:pt x="3107" y="2647"/>
                  </a:lnTo>
                  <a:lnTo>
                    <a:pt x="3119" y="2661"/>
                  </a:lnTo>
                  <a:lnTo>
                    <a:pt x="3130" y="2672"/>
                  </a:lnTo>
                  <a:lnTo>
                    <a:pt x="3142" y="2686"/>
                  </a:lnTo>
                  <a:lnTo>
                    <a:pt x="3150" y="2697"/>
                  </a:lnTo>
                  <a:lnTo>
                    <a:pt x="3167" y="2715"/>
                  </a:lnTo>
                  <a:lnTo>
                    <a:pt x="3189" y="2723"/>
                  </a:lnTo>
                  <a:lnTo>
                    <a:pt x="3208" y="2734"/>
                  </a:lnTo>
                  <a:lnTo>
                    <a:pt x="3235" y="2738"/>
                  </a:lnTo>
                  <a:lnTo>
                    <a:pt x="3268" y="2740"/>
                  </a:lnTo>
                  <a:lnTo>
                    <a:pt x="3290" y="2732"/>
                  </a:lnTo>
                  <a:lnTo>
                    <a:pt x="3299" y="2717"/>
                  </a:lnTo>
                  <a:lnTo>
                    <a:pt x="3299" y="2695"/>
                  </a:lnTo>
                  <a:lnTo>
                    <a:pt x="3301" y="2680"/>
                  </a:lnTo>
                  <a:lnTo>
                    <a:pt x="3299" y="2664"/>
                  </a:lnTo>
                  <a:lnTo>
                    <a:pt x="3301" y="2643"/>
                  </a:lnTo>
                  <a:lnTo>
                    <a:pt x="3299" y="2630"/>
                  </a:lnTo>
                  <a:lnTo>
                    <a:pt x="3313" y="2628"/>
                  </a:lnTo>
                  <a:lnTo>
                    <a:pt x="3330" y="2632"/>
                  </a:lnTo>
                  <a:lnTo>
                    <a:pt x="3342" y="2643"/>
                  </a:lnTo>
                  <a:lnTo>
                    <a:pt x="3346" y="2655"/>
                  </a:lnTo>
                  <a:lnTo>
                    <a:pt x="3354" y="2664"/>
                  </a:lnTo>
                  <a:lnTo>
                    <a:pt x="3363" y="2670"/>
                  </a:lnTo>
                  <a:lnTo>
                    <a:pt x="3371" y="2680"/>
                  </a:lnTo>
                  <a:lnTo>
                    <a:pt x="3375" y="2695"/>
                  </a:lnTo>
                  <a:lnTo>
                    <a:pt x="3381" y="2715"/>
                  </a:lnTo>
                  <a:lnTo>
                    <a:pt x="3393" y="2732"/>
                  </a:lnTo>
                  <a:lnTo>
                    <a:pt x="3408" y="2740"/>
                  </a:lnTo>
                  <a:lnTo>
                    <a:pt x="3420" y="2752"/>
                  </a:lnTo>
                  <a:lnTo>
                    <a:pt x="3435" y="2759"/>
                  </a:lnTo>
                  <a:lnTo>
                    <a:pt x="3441" y="2771"/>
                  </a:lnTo>
                  <a:lnTo>
                    <a:pt x="3447" y="2785"/>
                  </a:lnTo>
                  <a:lnTo>
                    <a:pt x="3455" y="2798"/>
                  </a:lnTo>
                  <a:lnTo>
                    <a:pt x="3461" y="2814"/>
                  </a:lnTo>
                  <a:lnTo>
                    <a:pt x="3468" y="2827"/>
                  </a:lnTo>
                  <a:lnTo>
                    <a:pt x="3486" y="2839"/>
                  </a:lnTo>
                  <a:lnTo>
                    <a:pt x="3499" y="2854"/>
                  </a:lnTo>
                  <a:lnTo>
                    <a:pt x="3519" y="2876"/>
                  </a:lnTo>
                  <a:lnTo>
                    <a:pt x="3532" y="2907"/>
                  </a:lnTo>
                  <a:lnTo>
                    <a:pt x="3544" y="2938"/>
                  </a:lnTo>
                  <a:lnTo>
                    <a:pt x="3558" y="2942"/>
                  </a:lnTo>
                  <a:lnTo>
                    <a:pt x="3575" y="2949"/>
                  </a:lnTo>
                  <a:lnTo>
                    <a:pt x="3587" y="2973"/>
                  </a:lnTo>
                  <a:lnTo>
                    <a:pt x="3595" y="2994"/>
                  </a:lnTo>
                  <a:lnTo>
                    <a:pt x="3600" y="3015"/>
                  </a:lnTo>
                  <a:lnTo>
                    <a:pt x="3604" y="3037"/>
                  </a:lnTo>
                  <a:lnTo>
                    <a:pt x="3612" y="3048"/>
                  </a:lnTo>
                  <a:lnTo>
                    <a:pt x="3624" y="3064"/>
                  </a:lnTo>
                  <a:lnTo>
                    <a:pt x="3635" y="3079"/>
                  </a:lnTo>
                  <a:lnTo>
                    <a:pt x="3647" y="3099"/>
                  </a:lnTo>
                  <a:lnTo>
                    <a:pt x="3659" y="3110"/>
                  </a:lnTo>
                  <a:lnTo>
                    <a:pt x="3674" y="3118"/>
                  </a:lnTo>
                  <a:lnTo>
                    <a:pt x="3699" y="3124"/>
                  </a:lnTo>
                  <a:lnTo>
                    <a:pt x="3713" y="3118"/>
                  </a:lnTo>
                  <a:lnTo>
                    <a:pt x="3727" y="3112"/>
                  </a:lnTo>
                  <a:lnTo>
                    <a:pt x="3744" y="3112"/>
                  </a:lnTo>
                  <a:lnTo>
                    <a:pt x="3767" y="3118"/>
                  </a:lnTo>
                  <a:lnTo>
                    <a:pt x="3781" y="3132"/>
                  </a:lnTo>
                  <a:lnTo>
                    <a:pt x="3810" y="3153"/>
                  </a:lnTo>
                  <a:lnTo>
                    <a:pt x="3828" y="3165"/>
                  </a:lnTo>
                  <a:lnTo>
                    <a:pt x="3851" y="3182"/>
                  </a:lnTo>
                  <a:lnTo>
                    <a:pt x="3872" y="3194"/>
                  </a:lnTo>
                  <a:lnTo>
                    <a:pt x="3872" y="3318"/>
                  </a:lnTo>
                  <a:lnTo>
                    <a:pt x="0" y="3310"/>
                  </a:lnTo>
                  <a:lnTo>
                    <a:pt x="1" y="0"/>
                  </a:lnTo>
                  <a:close/>
                </a:path>
              </a:pathLst>
            </a:custGeom>
            <a:blipFill dpi="0" rotWithShape="0">
              <a:blip r:embed="rId4" cstate="print"/>
              <a:srcRect/>
              <a:tile tx="0" ty="0" sx="100000" sy="100000" flip="none" algn="tl"/>
            </a:blipFill>
            <a:ln w="9525">
              <a:noFill/>
              <a:round/>
              <a:headEnd/>
              <a:tailEnd/>
            </a:ln>
          </p:spPr>
          <p:txBody>
            <a:bodyPr/>
            <a:lstStyle/>
            <a:p>
              <a:pPr>
                <a:defRPr/>
              </a:pPr>
              <a:endParaRPr lang="en-US"/>
            </a:p>
          </p:txBody>
        </p:sp>
        <p:sp>
          <p:nvSpPr>
            <p:cNvPr id="398354" name="Freeform 18"/>
            <p:cNvSpPr>
              <a:spLocks/>
            </p:cNvSpPr>
            <p:nvPr/>
          </p:nvSpPr>
          <p:spPr bwMode="auto">
            <a:xfrm>
              <a:off x="905" y="716"/>
              <a:ext cx="3872" cy="3318"/>
            </a:xfrm>
            <a:custGeom>
              <a:avLst/>
              <a:gdLst/>
              <a:ahLst/>
              <a:cxnLst>
                <a:cxn ang="0">
                  <a:pos x="108" y="160"/>
                </a:cxn>
                <a:cxn ang="0">
                  <a:pos x="213" y="315"/>
                </a:cxn>
                <a:cxn ang="0">
                  <a:pos x="349" y="430"/>
                </a:cxn>
                <a:cxn ang="0">
                  <a:pos x="559" y="626"/>
                </a:cxn>
                <a:cxn ang="0">
                  <a:pos x="738" y="784"/>
                </a:cxn>
                <a:cxn ang="0">
                  <a:pos x="908" y="980"/>
                </a:cxn>
                <a:cxn ang="0">
                  <a:pos x="1033" y="1131"/>
                </a:cxn>
                <a:cxn ang="0">
                  <a:pos x="1132" y="1281"/>
                </a:cxn>
                <a:cxn ang="0">
                  <a:pos x="1276" y="1409"/>
                </a:cxn>
                <a:cxn ang="0">
                  <a:pos x="1349" y="1484"/>
                </a:cxn>
                <a:cxn ang="0">
                  <a:pos x="1456" y="1523"/>
                </a:cxn>
                <a:cxn ang="0">
                  <a:pos x="1497" y="1575"/>
                </a:cxn>
                <a:cxn ang="0">
                  <a:pos x="1524" y="1606"/>
                </a:cxn>
                <a:cxn ang="0">
                  <a:pos x="1551" y="1676"/>
                </a:cxn>
                <a:cxn ang="0">
                  <a:pos x="1542" y="1755"/>
                </a:cxn>
                <a:cxn ang="0">
                  <a:pos x="1645" y="1783"/>
                </a:cxn>
                <a:cxn ang="0">
                  <a:pos x="1687" y="1723"/>
                </a:cxn>
                <a:cxn ang="0">
                  <a:pos x="1740" y="1678"/>
                </a:cxn>
                <a:cxn ang="0">
                  <a:pos x="1794" y="1684"/>
                </a:cxn>
                <a:cxn ang="0">
                  <a:pos x="1876" y="1662"/>
                </a:cxn>
                <a:cxn ang="0">
                  <a:pos x="1883" y="1761"/>
                </a:cxn>
                <a:cxn ang="0">
                  <a:pos x="1905" y="1833"/>
                </a:cxn>
                <a:cxn ang="0">
                  <a:pos x="1955" y="1868"/>
                </a:cxn>
                <a:cxn ang="0">
                  <a:pos x="2014" y="1850"/>
                </a:cxn>
                <a:cxn ang="0">
                  <a:pos x="2095" y="1870"/>
                </a:cxn>
                <a:cxn ang="0">
                  <a:pos x="2190" y="1893"/>
                </a:cxn>
                <a:cxn ang="0">
                  <a:pos x="2200" y="1963"/>
                </a:cxn>
                <a:cxn ang="0">
                  <a:pos x="2270" y="2015"/>
                </a:cxn>
                <a:cxn ang="0">
                  <a:pos x="2264" y="2073"/>
                </a:cxn>
                <a:cxn ang="0">
                  <a:pos x="2247" y="2118"/>
                </a:cxn>
                <a:cxn ang="0">
                  <a:pos x="2324" y="2195"/>
                </a:cxn>
                <a:cxn ang="0">
                  <a:pos x="2400" y="2265"/>
                </a:cxn>
                <a:cxn ang="0">
                  <a:pos x="2480" y="2319"/>
                </a:cxn>
                <a:cxn ang="0">
                  <a:pos x="2555" y="2391"/>
                </a:cxn>
                <a:cxn ang="0">
                  <a:pos x="2703" y="2444"/>
                </a:cxn>
                <a:cxn ang="0">
                  <a:pos x="2827" y="2436"/>
                </a:cxn>
                <a:cxn ang="0">
                  <a:pos x="2911" y="2478"/>
                </a:cxn>
                <a:cxn ang="0">
                  <a:pos x="3024" y="2496"/>
                </a:cxn>
                <a:cxn ang="0">
                  <a:pos x="3091" y="2558"/>
                </a:cxn>
                <a:cxn ang="0">
                  <a:pos x="3119" y="2661"/>
                </a:cxn>
                <a:cxn ang="0">
                  <a:pos x="3189" y="2723"/>
                </a:cxn>
                <a:cxn ang="0">
                  <a:pos x="3299" y="2717"/>
                </a:cxn>
                <a:cxn ang="0">
                  <a:pos x="3299" y="2630"/>
                </a:cxn>
                <a:cxn ang="0">
                  <a:pos x="3354" y="2664"/>
                </a:cxn>
                <a:cxn ang="0">
                  <a:pos x="3393" y="2732"/>
                </a:cxn>
                <a:cxn ang="0">
                  <a:pos x="3447" y="2785"/>
                </a:cxn>
                <a:cxn ang="0">
                  <a:pos x="3499" y="2854"/>
                </a:cxn>
                <a:cxn ang="0">
                  <a:pos x="3575" y="2949"/>
                </a:cxn>
                <a:cxn ang="0">
                  <a:pos x="3612" y="3048"/>
                </a:cxn>
                <a:cxn ang="0">
                  <a:pos x="3674" y="3118"/>
                </a:cxn>
                <a:cxn ang="0">
                  <a:pos x="3767" y="3118"/>
                </a:cxn>
                <a:cxn ang="0">
                  <a:pos x="3872" y="3194"/>
                </a:cxn>
              </a:cxnLst>
              <a:rect l="0" t="0" r="r" b="b"/>
              <a:pathLst>
                <a:path w="3872" h="3318">
                  <a:moveTo>
                    <a:pt x="1" y="0"/>
                  </a:moveTo>
                  <a:lnTo>
                    <a:pt x="38" y="58"/>
                  </a:lnTo>
                  <a:lnTo>
                    <a:pt x="64" y="91"/>
                  </a:lnTo>
                  <a:lnTo>
                    <a:pt x="83" y="127"/>
                  </a:lnTo>
                  <a:lnTo>
                    <a:pt x="108" y="160"/>
                  </a:lnTo>
                  <a:lnTo>
                    <a:pt x="128" y="197"/>
                  </a:lnTo>
                  <a:lnTo>
                    <a:pt x="153" y="230"/>
                  </a:lnTo>
                  <a:lnTo>
                    <a:pt x="167" y="261"/>
                  </a:lnTo>
                  <a:lnTo>
                    <a:pt x="190" y="290"/>
                  </a:lnTo>
                  <a:lnTo>
                    <a:pt x="213" y="315"/>
                  </a:lnTo>
                  <a:lnTo>
                    <a:pt x="231" y="333"/>
                  </a:lnTo>
                  <a:lnTo>
                    <a:pt x="258" y="348"/>
                  </a:lnTo>
                  <a:lnTo>
                    <a:pt x="283" y="376"/>
                  </a:lnTo>
                  <a:lnTo>
                    <a:pt x="318" y="405"/>
                  </a:lnTo>
                  <a:lnTo>
                    <a:pt x="349" y="430"/>
                  </a:lnTo>
                  <a:lnTo>
                    <a:pt x="386" y="465"/>
                  </a:lnTo>
                  <a:lnTo>
                    <a:pt x="425" y="509"/>
                  </a:lnTo>
                  <a:lnTo>
                    <a:pt x="471" y="552"/>
                  </a:lnTo>
                  <a:lnTo>
                    <a:pt x="518" y="593"/>
                  </a:lnTo>
                  <a:lnTo>
                    <a:pt x="559" y="626"/>
                  </a:lnTo>
                  <a:lnTo>
                    <a:pt x="617" y="668"/>
                  </a:lnTo>
                  <a:lnTo>
                    <a:pt x="660" y="695"/>
                  </a:lnTo>
                  <a:lnTo>
                    <a:pt x="687" y="719"/>
                  </a:lnTo>
                  <a:lnTo>
                    <a:pt x="706" y="748"/>
                  </a:lnTo>
                  <a:lnTo>
                    <a:pt x="738" y="784"/>
                  </a:lnTo>
                  <a:lnTo>
                    <a:pt x="776" y="823"/>
                  </a:lnTo>
                  <a:lnTo>
                    <a:pt x="809" y="864"/>
                  </a:lnTo>
                  <a:lnTo>
                    <a:pt x="846" y="901"/>
                  </a:lnTo>
                  <a:lnTo>
                    <a:pt x="879" y="940"/>
                  </a:lnTo>
                  <a:lnTo>
                    <a:pt x="908" y="980"/>
                  </a:lnTo>
                  <a:lnTo>
                    <a:pt x="928" y="1007"/>
                  </a:lnTo>
                  <a:lnTo>
                    <a:pt x="941" y="1038"/>
                  </a:lnTo>
                  <a:lnTo>
                    <a:pt x="959" y="1069"/>
                  </a:lnTo>
                  <a:lnTo>
                    <a:pt x="990" y="1091"/>
                  </a:lnTo>
                  <a:lnTo>
                    <a:pt x="1033" y="1131"/>
                  </a:lnTo>
                  <a:lnTo>
                    <a:pt x="1070" y="1168"/>
                  </a:lnTo>
                  <a:lnTo>
                    <a:pt x="1097" y="1203"/>
                  </a:lnTo>
                  <a:lnTo>
                    <a:pt x="1112" y="1224"/>
                  </a:lnTo>
                  <a:lnTo>
                    <a:pt x="1118" y="1254"/>
                  </a:lnTo>
                  <a:lnTo>
                    <a:pt x="1132" y="1281"/>
                  </a:lnTo>
                  <a:lnTo>
                    <a:pt x="1159" y="1312"/>
                  </a:lnTo>
                  <a:lnTo>
                    <a:pt x="1182" y="1341"/>
                  </a:lnTo>
                  <a:lnTo>
                    <a:pt x="1217" y="1370"/>
                  </a:lnTo>
                  <a:lnTo>
                    <a:pt x="1250" y="1393"/>
                  </a:lnTo>
                  <a:lnTo>
                    <a:pt x="1276" y="1409"/>
                  </a:lnTo>
                  <a:lnTo>
                    <a:pt x="1287" y="1424"/>
                  </a:lnTo>
                  <a:lnTo>
                    <a:pt x="1287" y="1455"/>
                  </a:lnTo>
                  <a:lnTo>
                    <a:pt x="1297" y="1474"/>
                  </a:lnTo>
                  <a:lnTo>
                    <a:pt x="1322" y="1482"/>
                  </a:lnTo>
                  <a:lnTo>
                    <a:pt x="1349" y="1484"/>
                  </a:lnTo>
                  <a:lnTo>
                    <a:pt x="1394" y="1490"/>
                  </a:lnTo>
                  <a:lnTo>
                    <a:pt x="1423" y="1494"/>
                  </a:lnTo>
                  <a:lnTo>
                    <a:pt x="1435" y="1502"/>
                  </a:lnTo>
                  <a:lnTo>
                    <a:pt x="1452" y="1511"/>
                  </a:lnTo>
                  <a:lnTo>
                    <a:pt x="1456" y="1523"/>
                  </a:lnTo>
                  <a:lnTo>
                    <a:pt x="1446" y="1533"/>
                  </a:lnTo>
                  <a:lnTo>
                    <a:pt x="1446" y="1552"/>
                  </a:lnTo>
                  <a:lnTo>
                    <a:pt x="1456" y="1566"/>
                  </a:lnTo>
                  <a:lnTo>
                    <a:pt x="1478" y="1577"/>
                  </a:lnTo>
                  <a:lnTo>
                    <a:pt x="1497" y="1575"/>
                  </a:lnTo>
                  <a:lnTo>
                    <a:pt x="1514" y="1575"/>
                  </a:lnTo>
                  <a:lnTo>
                    <a:pt x="1526" y="1585"/>
                  </a:lnTo>
                  <a:lnTo>
                    <a:pt x="1536" y="1591"/>
                  </a:lnTo>
                  <a:lnTo>
                    <a:pt x="1534" y="1599"/>
                  </a:lnTo>
                  <a:lnTo>
                    <a:pt x="1524" y="1606"/>
                  </a:lnTo>
                  <a:lnTo>
                    <a:pt x="1511" y="1614"/>
                  </a:lnTo>
                  <a:lnTo>
                    <a:pt x="1518" y="1626"/>
                  </a:lnTo>
                  <a:lnTo>
                    <a:pt x="1530" y="1641"/>
                  </a:lnTo>
                  <a:lnTo>
                    <a:pt x="1542" y="1661"/>
                  </a:lnTo>
                  <a:lnTo>
                    <a:pt x="1551" y="1676"/>
                  </a:lnTo>
                  <a:lnTo>
                    <a:pt x="1553" y="1690"/>
                  </a:lnTo>
                  <a:lnTo>
                    <a:pt x="1553" y="1707"/>
                  </a:lnTo>
                  <a:lnTo>
                    <a:pt x="1544" y="1721"/>
                  </a:lnTo>
                  <a:lnTo>
                    <a:pt x="1540" y="1734"/>
                  </a:lnTo>
                  <a:lnTo>
                    <a:pt x="1542" y="1755"/>
                  </a:lnTo>
                  <a:lnTo>
                    <a:pt x="1559" y="1769"/>
                  </a:lnTo>
                  <a:lnTo>
                    <a:pt x="1575" y="1783"/>
                  </a:lnTo>
                  <a:lnTo>
                    <a:pt x="1594" y="1792"/>
                  </a:lnTo>
                  <a:lnTo>
                    <a:pt x="1627" y="1792"/>
                  </a:lnTo>
                  <a:lnTo>
                    <a:pt x="1645" y="1783"/>
                  </a:lnTo>
                  <a:lnTo>
                    <a:pt x="1660" y="1769"/>
                  </a:lnTo>
                  <a:lnTo>
                    <a:pt x="1668" y="1754"/>
                  </a:lnTo>
                  <a:lnTo>
                    <a:pt x="1670" y="1744"/>
                  </a:lnTo>
                  <a:lnTo>
                    <a:pt x="1678" y="1732"/>
                  </a:lnTo>
                  <a:lnTo>
                    <a:pt x="1687" y="1723"/>
                  </a:lnTo>
                  <a:lnTo>
                    <a:pt x="1693" y="1711"/>
                  </a:lnTo>
                  <a:lnTo>
                    <a:pt x="1705" y="1703"/>
                  </a:lnTo>
                  <a:lnTo>
                    <a:pt x="1716" y="1693"/>
                  </a:lnTo>
                  <a:lnTo>
                    <a:pt x="1732" y="1684"/>
                  </a:lnTo>
                  <a:lnTo>
                    <a:pt x="1740" y="1678"/>
                  </a:lnTo>
                  <a:lnTo>
                    <a:pt x="1753" y="1672"/>
                  </a:lnTo>
                  <a:lnTo>
                    <a:pt x="1765" y="1670"/>
                  </a:lnTo>
                  <a:lnTo>
                    <a:pt x="1781" y="1672"/>
                  </a:lnTo>
                  <a:lnTo>
                    <a:pt x="1786" y="1678"/>
                  </a:lnTo>
                  <a:lnTo>
                    <a:pt x="1794" y="1684"/>
                  </a:lnTo>
                  <a:lnTo>
                    <a:pt x="1808" y="1686"/>
                  </a:lnTo>
                  <a:lnTo>
                    <a:pt x="1839" y="1682"/>
                  </a:lnTo>
                  <a:lnTo>
                    <a:pt x="1854" y="1672"/>
                  </a:lnTo>
                  <a:lnTo>
                    <a:pt x="1868" y="1666"/>
                  </a:lnTo>
                  <a:lnTo>
                    <a:pt x="1876" y="1662"/>
                  </a:lnTo>
                  <a:lnTo>
                    <a:pt x="1883" y="1680"/>
                  </a:lnTo>
                  <a:lnTo>
                    <a:pt x="1885" y="1701"/>
                  </a:lnTo>
                  <a:lnTo>
                    <a:pt x="1885" y="1721"/>
                  </a:lnTo>
                  <a:lnTo>
                    <a:pt x="1885" y="1740"/>
                  </a:lnTo>
                  <a:lnTo>
                    <a:pt x="1883" y="1761"/>
                  </a:lnTo>
                  <a:lnTo>
                    <a:pt x="1885" y="1779"/>
                  </a:lnTo>
                  <a:lnTo>
                    <a:pt x="1893" y="1783"/>
                  </a:lnTo>
                  <a:lnTo>
                    <a:pt x="1903" y="1788"/>
                  </a:lnTo>
                  <a:lnTo>
                    <a:pt x="1905" y="1802"/>
                  </a:lnTo>
                  <a:lnTo>
                    <a:pt x="1905" y="1833"/>
                  </a:lnTo>
                  <a:lnTo>
                    <a:pt x="1905" y="1845"/>
                  </a:lnTo>
                  <a:lnTo>
                    <a:pt x="1911" y="1860"/>
                  </a:lnTo>
                  <a:lnTo>
                    <a:pt x="1920" y="1866"/>
                  </a:lnTo>
                  <a:lnTo>
                    <a:pt x="1936" y="1872"/>
                  </a:lnTo>
                  <a:lnTo>
                    <a:pt x="1955" y="1868"/>
                  </a:lnTo>
                  <a:lnTo>
                    <a:pt x="1963" y="1860"/>
                  </a:lnTo>
                  <a:lnTo>
                    <a:pt x="1977" y="1850"/>
                  </a:lnTo>
                  <a:lnTo>
                    <a:pt x="1982" y="1849"/>
                  </a:lnTo>
                  <a:lnTo>
                    <a:pt x="1998" y="1849"/>
                  </a:lnTo>
                  <a:lnTo>
                    <a:pt x="2014" y="1850"/>
                  </a:lnTo>
                  <a:lnTo>
                    <a:pt x="2029" y="1860"/>
                  </a:lnTo>
                  <a:lnTo>
                    <a:pt x="2041" y="1866"/>
                  </a:lnTo>
                  <a:lnTo>
                    <a:pt x="2064" y="1864"/>
                  </a:lnTo>
                  <a:lnTo>
                    <a:pt x="2083" y="1864"/>
                  </a:lnTo>
                  <a:lnTo>
                    <a:pt x="2095" y="1870"/>
                  </a:lnTo>
                  <a:lnTo>
                    <a:pt x="2115" y="1872"/>
                  </a:lnTo>
                  <a:lnTo>
                    <a:pt x="2134" y="1872"/>
                  </a:lnTo>
                  <a:lnTo>
                    <a:pt x="2159" y="1870"/>
                  </a:lnTo>
                  <a:lnTo>
                    <a:pt x="2179" y="1878"/>
                  </a:lnTo>
                  <a:lnTo>
                    <a:pt x="2190" y="1893"/>
                  </a:lnTo>
                  <a:lnTo>
                    <a:pt x="2198" y="1905"/>
                  </a:lnTo>
                  <a:lnTo>
                    <a:pt x="2198" y="1918"/>
                  </a:lnTo>
                  <a:lnTo>
                    <a:pt x="2194" y="1934"/>
                  </a:lnTo>
                  <a:lnTo>
                    <a:pt x="2186" y="1945"/>
                  </a:lnTo>
                  <a:lnTo>
                    <a:pt x="2200" y="1963"/>
                  </a:lnTo>
                  <a:lnTo>
                    <a:pt x="2212" y="1971"/>
                  </a:lnTo>
                  <a:lnTo>
                    <a:pt x="2229" y="1988"/>
                  </a:lnTo>
                  <a:lnTo>
                    <a:pt x="2239" y="2000"/>
                  </a:lnTo>
                  <a:lnTo>
                    <a:pt x="2254" y="2009"/>
                  </a:lnTo>
                  <a:lnTo>
                    <a:pt x="2270" y="2015"/>
                  </a:lnTo>
                  <a:lnTo>
                    <a:pt x="2276" y="2023"/>
                  </a:lnTo>
                  <a:lnTo>
                    <a:pt x="2272" y="2038"/>
                  </a:lnTo>
                  <a:lnTo>
                    <a:pt x="2272" y="2052"/>
                  </a:lnTo>
                  <a:lnTo>
                    <a:pt x="2268" y="2064"/>
                  </a:lnTo>
                  <a:lnTo>
                    <a:pt x="2264" y="2073"/>
                  </a:lnTo>
                  <a:lnTo>
                    <a:pt x="2252" y="2075"/>
                  </a:lnTo>
                  <a:lnTo>
                    <a:pt x="2237" y="2079"/>
                  </a:lnTo>
                  <a:lnTo>
                    <a:pt x="2229" y="2083"/>
                  </a:lnTo>
                  <a:lnTo>
                    <a:pt x="2235" y="2099"/>
                  </a:lnTo>
                  <a:lnTo>
                    <a:pt x="2247" y="2118"/>
                  </a:lnTo>
                  <a:lnTo>
                    <a:pt x="2264" y="2137"/>
                  </a:lnTo>
                  <a:lnTo>
                    <a:pt x="2289" y="2159"/>
                  </a:lnTo>
                  <a:lnTo>
                    <a:pt x="2299" y="2172"/>
                  </a:lnTo>
                  <a:lnTo>
                    <a:pt x="2313" y="2192"/>
                  </a:lnTo>
                  <a:lnTo>
                    <a:pt x="2324" y="2195"/>
                  </a:lnTo>
                  <a:lnTo>
                    <a:pt x="2338" y="2203"/>
                  </a:lnTo>
                  <a:lnTo>
                    <a:pt x="2352" y="2217"/>
                  </a:lnTo>
                  <a:lnTo>
                    <a:pt x="2371" y="2236"/>
                  </a:lnTo>
                  <a:lnTo>
                    <a:pt x="2386" y="2254"/>
                  </a:lnTo>
                  <a:lnTo>
                    <a:pt x="2400" y="2265"/>
                  </a:lnTo>
                  <a:lnTo>
                    <a:pt x="2412" y="2273"/>
                  </a:lnTo>
                  <a:lnTo>
                    <a:pt x="2425" y="2283"/>
                  </a:lnTo>
                  <a:lnTo>
                    <a:pt x="2443" y="2292"/>
                  </a:lnTo>
                  <a:lnTo>
                    <a:pt x="2462" y="2304"/>
                  </a:lnTo>
                  <a:lnTo>
                    <a:pt x="2480" y="2319"/>
                  </a:lnTo>
                  <a:lnTo>
                    <a:pt x="2495" y="2335"/>
                  </a:lnTo>
                  <a:lnTo>
                    <a:pt x="2515" y="2349"/>
                  </a:lnTo>
                  <a:lnTo>
                    <a:pt x="2526" y="2360"/>
                  </a:lnTo>
                  <a:lnTo>
                    <a:pt x="2540" y="2372"/>
                  </a:lnTo>
                  <a:lnTo>
                    <a:pt x="2555" y="2391"/>
                  </a:lnTo>
                  <a:lnTo>
                    <a:pt x="2577" y="2401"/>
                  </a:lnTo>
                  <a:lnTo>
                    <a:pt x="2606" y="2414"/>
                  </a:lnTo>
                  <a:lnTo>
                    <a:pt x="2639" y="2426"/>
                  </a:lnTo>
                  <a:lnTo>
                    <a:pt x="2672" y="2444"/>
                  </a:lnTo>
                  <a:lnTo>
                    <a:pt x="2703" y="2444"/>
                  </a:lnTo>
                  <a:lnTo>
                    <a:pt x="2734" y="2442"/>
                  </a:lnTo>
                  <a:lnTo>
                    <a:pt x="2755" y="2430"/>
                  </a:lnTo>
                  <a:lnTo>
                    <a:pt x="2775" y="2420"/>
                  </a:lnTo>
                  <a:lnTo>
                    <a:pt x="2790" y="2420"/>
                  </a:lnTo>
                  <a:lnTo>
                    <a:pt x="2827" y="2436"/>
                  </a:lnTo>
                  <a:lnTo>
                    <a:pt x="2835" y="2438"/>
                  </a:lnTo>
                  <a:lnTo>
                    <a:pt x="2853" y="2438"/>
                  </a:lnTo>
                  <a:lnTo>
                    <a:pt x="2874" y="2453"/>
                  </a:lnTo>
                  <a:lnTo>
                    <a:pt x="2893" y="2465"/>
                  </a:lnTo>
                  <a:lnTo>
                    <a:pt x="2911" y="2478"/>
                  </a:lnTo>
                  <a:lnTo>
                    <a:pt x="2938" y="2476"/>
                  </a:lnTo>
                  <a:lnTo>
                    <a:pt x="2965" y="2476"/>
                  </a:lnTo>
                  <a:lnTo>
                    <a:pt x="2987" y="2475"/>
                  </a:lnTo>
                  <a:lnTo>
                    <a:pt x="3002" y="2488"/>
                  </a:lnTo>
                  <a:lnTo>
                    <a:pt x="3024" y="2496"/>
                  </a:lnTo>
                  <a:lnTo>
                    <a:pt x="3043" y="2504"/>
                  </a:lnTo>
                  <a:lnTo>
                    <a:pt x="3057" y="2511"/>
                  </a:lnTo>
                  <a:lnTo>
                    <a:pt x="3076" y="2531"/>
                  </a:lnTo>
                  <a:lnTo>
                    <a:pt x="3084" y="2542"/>
                  </a:lnTo>
                  <a:lnTo>
                    <a:pt x="3091" y="2558"/>
                  </a:lnTo>
                  <a:lnTo>
                    <a:pt x="3091" y="2581"/>
                  </a:lnTo>
                  <a:lnTo>
                    <a:pt x="3091" y="2606"/>
                  </a:lnTo>
                  <a:lnTo>
                    <a:pt x="3093" y="2626"/>
                  </a:lnTo>
                  <a:lnTo>
                    <a:pt x="3107" y="2647"/>
                  </a:lnTo>
                  <a:lnTo>
                    <a:pt x="3119" y="2661"/>
                  </a:lnTo>
                  <a:lnTo>
                    <a:pt x="3130" y="2672"/>
                  </a:lnTo>
                  <a:lnTo>
                    <a:pt x="3142" y="2686"/>
                  </a:lnTo>
                  <a:lnTo>
                    <a:pt x="3150" y="2697"/>
                  </a:lnTo>
                  <a:lnTo>
                    <a:pt x="3167" y="2715"/>
                  </a:lnTo>
                  <a:lnTo>
                    <a:pt x="3189" y="2723"/>
                  </a:lnTo>
                  <a:lnTo>
                    <a:pt x="3208" y="2734"/>
                  </a:lnTo>
                  <a:lnTo>
                    <a:pt x="3235" y="2738"/>
                  </a:lnTo>
                  <a:lnTo>
                    <a:pt x="3268" y="2740"/>
                  </a:lnTo>
                  <a:lnTo>
                    <a:pt x="3290" y="2732"/>
                  </a:lnTo>
                  <a:lnTo>
                    <a:pt x="3299" y="2717"/>
                  </a:lnTo>
                  <a:lnTo>
                    <a:pt x="3299" y="2695"/>
                  </a:lnTo>
                  <a:lnTo>
                    <a:pt x="3301" y="2680"/>
                  </a:lnTo>
                  <a:lnTo>
                    <a:pt x="3299" y="2664"/>
                  </a:lnTo>
                  <a:lnTo>
                    <a:pt x="3301" y="2643"/>
                  </a:lnTo>
                  <a:lnTo>
                    <a:pt x="3299" y="2630"/>
                  </a:lnTo>
                  <a:lnTo>
                    <a:pt x="3313" y="2628"/>
                  </a:lnTo>
                  <a:lnTo>
                    <a:pt x="3330" y="2632"/>
                  </a:lnTo>
                  <a:lnTo>
                    <a:pt x="3342" y="2643"/>
                  </a:lnTo>
                  <a:lnTo>
                    <a:pt x="3346" y="2655"/>
                  </a:lnTo>
                  <a:lnTo>
                    <a:pt x="3354" y="2664"/>
                  </a:lnTo>
                  <a:lnTo>
                    <a:pt x="3363" y="2670"/>
                  </a:lnTo>
                  <a:lnTo>
                    <a:pt x="3371" y="2680"/>
                  </a:lnTo>
                  <a:lnTo>
                    <a:pt x="3375" y="2695"/>
                  </a:lnTo>
                  <a:lnTo>
                    <a:pt x="3381" y="2715"/>
                  </a:lnTo>
                  <a:lnTo>
                    <a:pt x="3393" y="2732"/>
                  </a:lnTo>
                  <a:lnTo>
                    <a:pt x="3408" y="2740"/>
                  </a:lnTo>
                  <a:lnTo>
                    <a:pt x="3420" y="2752"/>
                  </a:lnTo>
                  <a:lnTo>
                    <a:pt x="3435" y="2759"/>
                  </a:lnTo>
                  <a:lnTo>
                    <a:pt x="3441" y="2771"/>
                  </a:lnTo>
                  <a:lnTo>
                    <a:pt x="3447" y="2785"/>
                  </a:lnTo>
                  <a:lnTo>
                    <a:pt x="3455" y="2798"/>
                  </a:lnTo>
                  <a:lnTo>
                    <a:pt x="3461" y="2814"/>
                  </a:lnTo>
                  <a:lnTo>
                    <a:pt x="3468" y="2827"/>
                  </a:lnTo>
                  <a:lnTo>
                    <a:pt x="3486" y="2839"/>
                  </a:lnTo>
                  <a:lnTo>
                    <a:pt x="3499" y="2854"/>
                  </a:lnTo>
                  <a:lnTo>
                    <a:pt x="3519" y="2876"/>
                  </a:lnTo>
                  <a:lnTo>
                    <a:pt x="3532" y="2907"/>
                  </a:lnTo>
                  <a:lnTo>
                    <a:pt x="3544" y="2938"/>
                  </a:lnTo>
                  <a:lnTo>
                    <a:pt x="3558" y="2942"/>
                  </a:lnTo>
                  <a:lnTo>
                    <a:pt x="3575" y="2949"/>
                  </a:lnTo>
                  <a:lnTo>
                    <a:pt x="3587" y="2973"/>
                  </a:lnTo>
                  <a:lnTo>
                    <a:pt x="3595" y="2994"/>
                  </a:lnTo>
                  <a:lnTo>
                    <a:pt x="3600" y="3015"/>
                  </a:lnTo>
                  <a:lnTo>
                    <a:pt x="3604" y="3037"/>
                  </a:lnTo>
                  <a:lnTo>
                    <a:pt x="3612" y="3048"/>
                  </a:lnTo>
                  <a:lnTo>
                    <a:pt x="3624" y="3064"/>
                  </a:lnTo>
                  <a:lnTo>
                    <a:pt x="3635" y="3079"/>
                  </a:lnTo>
                  <a:lnTo>
                    <a:pt x="3647" y="3099"/>
                  </a:lnTo>
                  <a:lnTo>
                    <a:pt x="3659" y="3110"/>
                  </a:lnTo>
                  <a:lnTo>
                    <a:pt x="3674" y="3118"/>
                  </a:lnTo>
                  <a:lnTo>
                    <a:pt x="3699" y="3124"/>
                  </a:lnTo>
                  <a:lnTo>
                    <a:pt x="3713" y="3118"/>
                  </a:lnTo>
                  <a:lnTo>
                    <a:pt x="3727" y="3112"/>
                  </a:lnTo>
                  <a:lnTo>
                    <a:pt x="3744" y="3112"/>
                  </a:lnTo>
                  <a:lnTo>
                    <a:pt x="3767" y="3118"/>
                  </a:lnTo>
                  <a:lnTo>
                    <a:pt x="3781" y="3132"/>
                  </a:lnTo>
                  <a:lnTo>
                    <a:pt x="3810" y="3153"/>
                  </a:lnTo>
                  <a:lnTo>
                    <a:pt x="3828" y="3165"/>
                  </a:lnTo>
                  <a:lnTo>
                    <a:pt x="3851" y="3182"/>
                  </a:lnTo>
                  <a:lnTo>
                    <a:pt x="3872" y="3194"/>
                  </a:lnTo>
                  <a:lnTo>
                    <a:pt x="3872" y="3318"/>
                  </a:lnTo>
                  <a:lnTo>
                    <a:pt x="0" y="3310"/>
                  </a:lnTo>
                  <a:lnTo>
                    <a:pt x="1" y="0"/>
                  </a:lnTo>
                  <a:close/>
                </a:path>
              </a:pathLst>
            </a:custGeom>
            <a:blipFill dpi="0" rotWithShape="0">
              <a:blip r:embed="rId4" cstate="print"/>
              <a:srcRect/>
              <a:tile tx="0" ty="0" sx="100000" sy="100000" flip="none" algn="tl"/>
            </a:blipFill>
            <a:ln w="9525">
              <a:noFill/>
              <a:round/>
              <a:headEnd/>
              <a:tailEnd/>
            </a:ln>
          </p:spPr>
          <p:txBody>
            <a:bodyPr/>
            <a:lstStyle/>
            <a:p>
              <a:pPr>
                <a:defRPr/>
              </a:pPr>
              <a:endParaRPr lang="en-US"/>
            </a:p>
          </p:txBody>
        </p:sp>
        <p:sp>
          <p:nvSpPr>
            <p:cNvPr id="398355" name="Freeform 19"/>
            <p:cNvSpPr>
              <a:spLocks/>
            </p:cNvSpPr>
            <p:nvPr/>
          </p:nvSpPr>
          <p:spPr bwMode="auto">
            <a:xfrm>
              <a:off x="3177" y="3305"/>
              <a:ext cx="338" cy="564"/>
            </a:xfrm>
            <a:custGeom>
              <a:avLst/>
              <a:gdLst/>
              <a:ahLst/>
              <a:cxnLst>
                <a:cxn ang="0">
                  <a:pos x="159" y="364"/>
                </a:cxn>
                <a:cxn ang="0">
                  <a:pos x="149" y="341"/>
                </a:cxn>
                <a:cxn ang="0">
                  <a:pos x="161" y="300"/>
                </a:cxn>
                <a:cxn ang="0">
                  <a:pos x="173" y="271"/>
                </a:cxn>
                <a:cxn ang="0">
                  <a:pos x="181" y="238"/>
                </a:cxn>
                <a:cxn ang="0">
                  <a:pos x="192" y="201"/>
                </a:cxn>
                <a:cxn ang="0">
                  <a:pos x="206" y="172"/>
                </a:cxn>
                <a:cxn ang="0">
                  <a:pos x="225" y="145"/>
                </a:cxn>
                <a:cxn ang="0">
                  <a:pos x="252" y="114"/>
                </a:cxn>
                <a:cxn ang="0">
                  <a:pos x="272" y="87"/>
                </a:cxn>
                <a:cxn ang="0">
                  <a:pos x="297" y="68"/>
                </a:cxn>
                <a:cxn ang="0">
                  <a:pos x="326" y="52"/>
                </a:cxn>
                <a:cxn ang="0">
                  <a:pos x="338" y="31"/>
                </a:cxn>
                <a:cxn ang="0">
                  <a:pos x="322" y="10"/>
                </a:cxn>
                <a:cxn ang="0">
                  <a:pos x="303" y="0"/>
                </a:cxn>
                <a:cxn ang="0">
                  <a:pos x="268" y="4"/>
                </a:cxn>
                <a:cxn ang="0">
                  <a:pos x="247" y="33"/>
                </a:cxn>
                <a:cxn ang="0">
                  <a:pos x="219" y="101"/>
                </a:cxn>
                <a:cxn ang="0">
                  <a:pos x="208" y="132"/>
                </a:cxn>
                <a:cxn ang="0">
                  <a:pos x="186" y="155"/>
                </a:cxn>
                <a:cxn ang="0">
                  <a:pos x="151" y="165"/>
                </a:cxn>
                <a:cxn ang="0">
                  <a:pos x="140" y="196"/>
                </a:cxn>
                <a:cxn ang="0">
                  <a:pos x="134" y="223"/>
                </a:cxn>
                <a:cxn ang="0">
                  <a:pos x="122" y="260"/>
                </a:cxn>
                <a:cxn ang="0">
                  <a:pos x="107" y="298"/>
                </a:cxn>
                <a:cxn ang="0">
                  <a:pos x="105" y="333"/>
                </a:cxn>
                <a:cxn ang="0">
                  <a:pos x="103" y="372"/>
                </a:cxn>
                <a:cxn ang="0">
                  <a:pos x="93" y="401"/>
                </a:cxn>
                <a:cxn ang="0">
                  <a:pos x="83" y="440"/>
                </a:cxn>
                <a:cxn ang="0">
                  <a:pos x="66" y="473"/>
                </a:cxn>
                <a:cxn ang="0">
                  <a:pos x="54" y="494"/>
                </a:cxn>
                <a:cxn ang="0">
                  <a:pos x="45" y="521"/>
                </a:cxn>
                <a:cxn ang="0">
                  <a:pos x="25" y="535"/>
                </a:cxn>
                <a:cxn ang="0">
                  <a:pos x="8" y="546"/>
                </a:cxn>
                <a:cxn ang="0">
                  <a:pos x="2" y="564"/>
                </a:cxn>
                <a:cxn ang="0">
                  <a:pos x="33" y="554"/>
                </a:cxn>
                <a:cxn ang="0">
                  <a:pos x="58" y="537"/>
                </a:cxn>
                <a:cxn ang="0">
                  <a:pos x="81" y="514"/>
                </a:cxn>
                <a:cxn ang="0">
                  <a:pos x="101" y="490"/>
                </a:cxn>
                <a:cxn ang="0">
                  <a:pos x="124" y="461"/>
                </a:cxn>
                <a:cxn ang="0">
                  <a:pos x="142" y="430"/>
                </a:cxn>
                <a:cxn ang="0">
                  <a:pos x="157" y="397"/>
                </a:cxn>
              </a:cxnLst>
              <a:rect l="0" t="0" r="r" b="b"/>
              <a:pathLst>
                <a:path w="338" h="564">
                  <a:moveTo>
                    <a:pt x="157" y="397"/>
                  </a:moveTo>
                  <a:lnTo>
                    <a:pt x="159" y="364"/>
                  </a:lnTo>
                  <a:lnTo>
                    <a:pt x="149" y="355"/>
                  </a:lnTo>
                  <a:lnTo>
                    <a:pt x="149" y="341"/>
                  </a:lnTo>
                  <a:lnTo>
                    <a:pt x="157" y="324"/>
                  </a:lnTo>
                  <a:lnTo>
                    <a:pt x="161" y="300"/>
                  </a:lnTo>
                  <a:lnTo>
                    <a:pt x="165" y="287"/>
                  </a:lnTo>
                  <a:lnTo>
                    <a:pt x="173" y="271"/>
                  </a:lnTo>
                  <a:lnTo>
                    <a:pt x="177" y="254"/>
                  </a:lnTo>
                  <a:lnTo>
                    <a:pt x="181" y="238"/>
                  </a:lnTo>
                  <a:lnTo>
                    <a:pt x="186" y="221"/>
                  </a:lnTo>
                  <a:lnTo>
                    <a:pt x="192" y="201"/>
                  </a:lnTo>
                  <a:lnTo>
                    <a:pt x="200" y="188"/>
                  </a:lnTo>
                  <a:lnTo>
                    <a:pt x="206" y="172"/>
                  </a:lnTo>
                  <a:lnTo>
                    <a:pt x="215" y="161"/>
                  </a:lnTo>
                  <a:lnTo>
                    <a:pt x="225" y="145"/>
                  </a:lnTo>
                  <a:lnTo>
                    <a:pt x="241" y="130"/>
                  </a:lnTo>
                  <a:lnTo>
                    <a:pt x="252" y="114"/>
                  </a:lnTo>
                  <a:lnTo>
                    <a:pt x="260" y="97"/>
                  </a:lnTo>
                  <a:lnTo>
                    <a:pt x="272" y="87"/>
                  </a:lnTo>
                  <a:lnTo>
                    <a:pt x="280" y="79"/>
                  </a:lnTo>
                  <a:lnTo>
                    <a:pt x="297" y="68"/>
                  </a:lnTo>
                  <a:lnTo>
                    <a:pt x="311" y="60"/>
                  </a:lnTo>
                  <a:lnTo>
                    <a:pt x="326" y="52"/>
                  </a:lnTo>
                  <a:lnTo>
                    <a:pt x="336" y="43"/>
                  </a:lnTo>
                  <a:lnTo>
                    <a:pt x="338" y="31"/>
                  </a:lnTo>
                  <a:lnTo>
                    <a:pt x="334" y="17"/>
                  </a:lnTo>
                  <a:lnTo>
                    <a:pt x="322" y="10"/>
                  </a:lnTo>
                  <a:lnTo>
                    <a:pt x="316" y="6"/>
                  </a:lnTo>
                  <a:lnTo>
                    <a:pt x="303" y="0"/>
                  </a:lnTo>
                  <a:lnTo>
                    <a:pt x="282" y="0"/>
                  </a:lnTo>
                  <a:lnTo>
                    <a:pt x="268" y="4"/>
                  </a:lnTo>
                  <a:lnTo>
                    <a:pt x="254" y="15"/>
                  </a:lnTo>
                  <a:lnTo>
                    <a:pt x="247" y="33"/>
                  </a:lnTo>
                  <a:lnTo>
                    <a:pt x="231" y="68"/>
                  </a:lnTo>
                  <a:lnTo>
                    <a:pt x="219" y="101"/>
                  </a:lnTo>
                  <a:lnTo>
                    <a:pt x="212" y="116"/>
                  </a:lnTo>
                  <a:lnTo>
                    <a:pt x="208" y="132"/>
                  </a:lnTo>
                  <a:lnTo>
                    <a:pt x="200" y="145"/>
                  </a:lnTo>
                  <a:lnTo>
                    <a:pt x="186" y="155"/>
                  </a:lnTo>
                  <a:lnTo>
                    <a:pt x="169" y="159"/>
                  </a:lnTo>
                  <a:lnTo>
                    <a:pt x="151" y="165"/>
                  </a:lnTo>
                  <a:lnTo>
                    <a:pt x="146" y="178"/>
                  </a:lnTo>
                  <a:lnTo>
                    <a:pt x="140" y="196"/>
                  </a:lnTo>
                  <a:lnTo>
                    <a:pt x="142" y="209"/>
                  </a:lnTo>
                  <a:lnTo>
                    <a:pt x="134" y="223"/>
                  </a:lnTo>
                  <a:lnTo>
                    <a:pt x="128" y="242"/>
                  </a:lnTo>
                  <a:lnTo>
                    <a:pt x="122" y="260"/>
                  </a:lnTo>
                  <a:lnTo>
                    <a:pt x="114" y="281"/>
                  </a:lnTo>
                  <a:lnTo>
                    <a:pt x="107" y="298"/>
                  </a:lnTo>
                  <a:lnTo>
                    <a:pt x="105" y="318"/>
                  </a:lnTo>
                  <a:lnTo>
                    <a:pt x="105" y="333"/>
                  </a:lnTo>
                  <a:lnTo>
                    <a:pt x="103" y="355"/>
                  </a:lnTo>
                  <a:lnTo>
                    <a:pt x="103" y="372"/>
                  </a:lnTo>
                  <a:lnTo>
                    <a:pt x="99" y="386"/>
                  </a:lnTo>
                  <a:lnTo>
                    <a:pt x="93" y="401"/>
                  </a:lnTo>
                  <a:lnTo>
                    <a:pt x="89" y="424"/>
                  </a:lnTo>
                  <a:lnTo>
                    <a:pt x="83" y="440"/>
                  </a:lnTo>
                  <a:lnTo>
                    <a:pt x="76" y="457"/>
                  </a:lnTo>
                  <a:lnTo>
                    <a:pt x="66" y="473"/>
                  </a:lnTo>
                  <a:lnTo>
                    <a:pt x="60" y="484"/>
                  </a:lnTo>
                  <a:lnTo>
                    <a:pt x="54" y="494"/>
                  </a:lnTo>
                  <a:lnTo>
                    <a:pt x="50" y="504"/>
                  </a:lnTo>
                  <a:lnTo>
                    <a:pt x="45" y="521"/>
                  </a:lnTo>
                  <a:lnTo>
                    <a:pt x="35" y="529"/>
                  </a:lnTo>
                  <a:lnTo>
                    <a:pt x="25" y="535"/>
                  </a:lnTo>
                  <a:lnTo>
                    <a:pt x="17" y="541"/>
                  </a:lnTo>
                  <a:lnTo>
                    <a:pt x="8" y="546"/>
                  </a:lnTo>
                  <a:lnTo>
                    <a:pt x="0" y="552"/>
                  </a:lnTo>
                  <a:lnTo>
                    <a:pt x="2" y="564"/>
                  </a:lnTo>
                  <a:lnTo>
                    <a:pt x="17" y="562"/>
                  </a:lnTo>
                  <a:lnTo>
                    <a:pt x="33" y="554"/>
                  </a:lnTo>
                  <a:lnTo>
                    <a:pt x="46" y="548"/>
                  </a:lnTo>
                  <a:lnTo>
                    <a:pt x="58" y="537"/>
                  </a:lnTo>
                  <a:lnTo>
                    <a:pt x="70" y="525"/>
                  </a:lnTo>
                  <a:lnTo>
                    <a:pt x="81" y="514"/>
                  </a:lnTo>
                  <a:lnTo>
                    <a:pt x="93" y="502"/>
                  </a:lnTo>
                  <a:lnTo>
                    <a:pt x="101" y="490"/>
                  </a:lnTo>
                  <a:lnTo>
                    <a:pt x="114" y="477"/>
                  </a:lnTo>
                  <a:lnTo>
                    <a:pt x="124" y="461"/>
                  </a:lnTo>
                  <a:lnTo>
                    <a:pt x="132" y="446"/>
                  </a:lnTo>
                  <a:lnTo>
                    <a:pt x="142" y="430"/>
                  </a:lnTo>
                  <a:lnTo>
                    <a:pt x="151" y="419"/>
                  </a:lnTo>
                  <a:lnTo>
                    <a:pt x="157" y="397"/>
                  </a:lnTo>
                  <a:close/>
                </a:path>
              </a:pathLst>
            </a:custGeom>
            <a:blipFill dpi="0" rotWithShape="0">
              <a:blip r:embed="rId5" cstate="print"/>
              <a:srcRect/>
              <a:tile tx="0" ty="0" sx="100000" sy="100000" flip="none" algn="tl"/>
            </a:blipFill>
            <a:ln w="9525">
              <a:noFill/>
              <a:round/>
              <a:headEnd/>
              <a:tailEnd/>
            </a:ln>
          </p:spPr>
          <p:txBody>
            <a:bodyPr/>
            <a:lstStyle/>
            <a:p>
              <a:pPr>
                <a:defRPr/>
              </a:pPr>
              <a:endParaRPr lang="en-US"/>
            </a:p>
          </p:txBody>
        </p:sp>
        <p:sp>
          <p:nvSpPr>
            <p:cNvPr id="398356" name="Freeform 20"/>
            <p:cNvSpPr>
              <a:spLocks/>
            </p:cNvSpPr>
            <p:nvPr/>
          </p:nvSpPr>
          <p:spPr bwMode="auto">
            <a:xfrm>
              <a:off x="3177" y="3305"/>
              <a:ext cx="338" cy="564"/>
            </a:xfrm>
            <a:custGeom>
              <a:avLst/>
              <a:gdLst/>
              <a:ahLst/>
              <a:cxnLst>
                <a:cxn ang="0">
                  <a:pos x="159" y="364"/>
                </a:cxn>
                <a:cxn ang="0">
                  <a:pos x="149" y="341"/>
                </a:cxn>
                <a:cxn ang="0">
                  <a:pos x="161" y="300"/>
                </a:cxn>
                <a:cxn ang="0">
                  <a:pos x="173" y="271"/>
                </a:cxn>
                <a:cxn ang="0">
                  <a:pos x="181" y="238"/>
                </a:cxn>
                <a:cxn ang="0">
                  <a:pos x="192" y="201"/>
                </a:cxn>
                <a:cxn ang="0">
                  <a:pos x="206" y="172"/>
                </a:cxn>
                <a:cxn ang="0">
                  <a:pos x="225" y="145"/>
                </a:cxn>
                <a:cxn ang="0">
                  <a:pos x="252" y="114"/>
                </a:cxn>
                <a:cxn ang="0">
                  <a:pos x="272" y="87"/>
                </a:cxn>
                <a:cxn ang="0">
                  <a:pos x="297" y="68"/>
                </a:cxn>
                <a:cxn ang="0">
                  <a:pos x="326" y="52"/>
                </a:cxn>
                <a:cxn ang="0">
                  <a:pos x="338" y="31"/>
                </a:cxn>
                <a:cxn ang="0">
                  <a:pos x="322" y="10"/>
                </a:cxn>
                <a:cxn ang="0">
                  <a:pos x="303" y="0"/>
                </a:cxn>
                <a:cxn ang="0">
                  <a:pos x="268" y="4"/>
                </a:cxn>
                <a:cxn ang="0">
                  <a:pos x="247" y="33"/>
                </a:cxn>
                <a:cxn ang="0">
                  <a:pos x="219" y="101"/>
                </a:cxn>
                <a:cxn ang="0">
                  <a:pos x="208" y="132"/>
                </a:cxn>
                <a:cxn ang="0">
                  <a:pos x="186" y="155"/>
                </a:cxn>
                <a:cxn ang="0">
                  <a:pos x="151" y="165"/>
                </a:cxn>
                <a:cxn ang="0">
                  <a:pos x="140" y="196"/>
                </a:cxn>
                <a:cxn ang="0">
                  <a:pos x="134" y="223"/>
                </a:cxn>
                <a:cxn ang="0">
                  <a:pos x="122" y="260"/>
                </a:cxn>
                <a:cxn ang="0">
                  <a:pos x="107" y="298"/>
                </a:cxn>
                <a:cxn ang="0">
                  <a:pos x="105" y="333"/>
                </a:cxn>
                <a:cxn ang="0">
                  <a:pos x="103" y="372"/>
                </a:cxn>
                <a:cxn ang="0">
                  <a:pos x="93" y="401"/>
                </a:cxn>
                <a:cxn ang="0">
                  <a:pos x="83" y="440"/>
                </a:cxn>
                <a:cxn ang="0">
                  <a:pos x="66" y="473"/>
                </a:cxn>
                <a:cxn ang="0">
                  <a:pos x="54" y="494"/>
                </a:cxn>
                <a:cxn ang="0">
                  <a:pos x="45" y="521"/>
                </a:cxn>
                <a:cxn ang="0">
                  <a:pos x="25" y="535"/>
                </a:cxn>
                <a:cxn ang="0">
                  <a:pos x="8" y="546"/>
                </a:cxn>
                <a:cxn ang="0">
                  <a:pos x="2" y="564"/>
                </a:cxn>
                <a:cxn ang="0">
                  <a:pos x="33" y="554"/>
                </a:cxn>
                <a:cxn ang="0">
                  <a:pos x="58" y="537"/>
                </a:cxn>
                <a:cxn ang="0">
                  <a:pos x="81" y="514"/>
                </a:cxn>
                <a:cxn ang="0">
                  <a:pos x="101" y="490"/>
                </a:cxn>
                <a:cxn ang="0">
                  <a:pos x="124" y="461"/>
                </a:cxn>
                <a:cxn ang="0">
                  <a:pos x="142" y="430"/>
                </a:cxn>
                <a:cxn ang="0">
                  <a:pos x="157" y="397"/>
                </a:cxn>
              </a:cxnLst>
              <a:rect l="0" t="0" r="r" b="b"/>
              <a:pathLst>
                <a:path w="338" h="564">
                  <a:moveTo>
                    <a:pt x="157" y="397"/>
                  </a:moveTo>
                  <a:lnTo>
                    <a:pt x="159" y="364"/>
                  </a:lnTo>
                  <a:lnTo>
                    <a:pt x="149" y="355"/>
                  </a:lnTo>
                  <a:lnTo>
                    <a:pt x="149" y="341"/>
                  </a:lnTo>
                  <a:lnTo>
                    <a:pt x="157" y="324"/>
                  </a:lnTo>
                  <a:lnTo>
                    <a:pt x="161" y="300"/>
                  </a:lnTo>
                  <a:lnTo>
                    <a:pt x="165" y="287"/>
                  </a:lnTo>
                  <a:lnTo>
                    <a:pt x="173" y="271"/>
                  </a:lnTo>
                  <a:lnTo>
                    <a:pt x="177" y="254"/>
                  </a:lnTo>
                  <a:lnTo>
                    <a:pt x="181" y="238"/>
                  </a:lnTo>
                  <a:lnTo>
                    <a:pt x="186" y="221"/>
                  </a:lnTo>
                  <a:lnTo>
                    <a:pt x="192" y="201"/>
                  </a:lnTo>
                  <a:lnTo>
                    <a:pt x="200" y="188"/>
                  </a:lnTo>
                  <a:lnTo>
                    <a:pt x="206" y="172"/>
                  </a:lnTo>
                  <a:lnTo>
                    <a:pt x="215" y="161"/>
                  </a:lnTo>
                  <a:lnTo>
                    <a:pt x="225" y="145"/>
                  </a:lnTo>
                  <a:lnTo>
                    <a:pt x="241" y="130"/>
                  </a:lnTo>
                  <a:lnTo>
                    <a:pt x="252" y="114"/>
                  </a:lnTo>
                  <a:lnTo>
                    <a:pt x="260" y="97"/>
                  </a:lnTo>
                  <a:lnTo>
                    <a:pt x="272" y="87"/>
                  </a:lnTo>
                  <a:lnTo>
                    <a:pt x="280" y="79"/>
                  </a:lnTo>
                  <a:lnTo>
                    <a:pt x="297" y="68"/>
                  </a:lnTo>
                  <a:lnTo>
                    <a:pt x="311" y="60"/>
                  </a:lnTo>
                  <a:lnTo>
                    <a:pt x="326" y="52"/>
                  </a:lnTo>
                  <a:lnTo>
                    <a:pt x="336" y="43"/>
                  </a:lnTo>
                  <a:lnTo>
                    <a:pt x="338" y="31"/>
                  </a:lnTo>
                  <a:lnTo>
                    <a:pt x="334" y="17"/>
                  </a:lnTo>
                  <a:lnTo>
                    <a:pt x="322" y="10"/>
                  </a:lnTo>
                  <a:lnTo>
                    <a:pt x="316" y="6"/>
                  </a:lnTo>
                  <a:lnTo>
                    <a:pt x="303" y="0"/>
                  </a:lnTo>
                  <a:lnTo>
                    <a:pt x="282" y="0"/>
                  </a:lnTo>
                  <a:lnTo>
                    <a:pt x="268" y="4"/>
                  </a:lnTo>
                  <a:lnTo>
                    <a:pt x="254" y="15"/>
                  </a:lnTo>
                  <a:lnTo>
                    <a:pt x="247" y="33"/>
                  </a:lnTo>
                  <a:lnTo>
                    <a:pt x="231" y="68"/>
                  </a:lnTo>
                  <a:lnTo>
                    <a:pt x="219" y="101"/>
                  </a:lnTo>
                  <a:lnTo>
                    <a:pt x="212" y="116"/>
                  </a:lnTo>
                  <a:lnTo>
                    <a:pt x="208" y="132"/>
                  </a:lnTo>
                  <a:lnTo>
                    <a:pt x="200" y="145"/>
                  </a:lnTo>
                  <a:lnTo>
                    <a:pt x="186" y="155"/>
                  </a:lnTo>
                  <a:lnTo>
                    <a:pt x="169" y="159"/>
                  </a:lnTo>
                  <a:lnTo>
                    <a:pt x="151" y="165"/>
                  </a:lnTo>
                  <a:lnTo>
                    <a:pt x="146" y="178"/>
                  </a:lnTo>
                  <a:lnTo>
                    <a:pt x="140" y="196"/>
                  </a:lnTo>
                  <a:lnTo>
                    <a:pt x="142" y="209"/>
                  </a:lnTo>
                  <a:lnTo>
                    <a:pt x="134" y="223"/>
                  </a:lnTo>
                  <a:lnTo>
                    <a:pt x="128" y="242"/>
                  </a:lnTo>
                  <a:lnTo>
                    <a:pt x="122" y="260"/>
                  </a:lnTo>
                  <a:lnTo>
                    <a:pt x="114" y="281"/>
                  </a:lnTo>
                  <a:lnTo>
                    <a:pt x="107" y="298"/>
                  </a:lnTo>
                  <a:lnTo>
                    <a:pt x="105" y="318"/>
                  </a:lnTo>
                  <a:lnTo>
                    <a:pt x="105" y="333"/>
                  </a:lnTo>
                  <a:lnTo>
                    <a:pt x="103" y="355"/>
                  </a:lnTo>
                  <a:lnTo>
                    <a:pt x="103" y="372"/>
                  </a:lnTo>
                  <a:lnTo>
                    <a:pt x="99" y="386"/>
                  </a:lnTo>
                  <a:lnTo>
                    <a:pt x="93" y="401"/>
                  </a:lnTo>
                  <a:lnTo>
                    <a:pt x="89" y="424"/>
                  </a:lnTo>
                  <a:lnTo>
                    <a:pt x="83" y="440"/>
                  </a:lnTo>
                  <a:lnTo>
                    <a:pt x="76" y="457"/>
                  </a:lnTo>
                  <a:lnTo>
                    <a:pt x="66" y="473"/>
                  </a:lnTo>
                  <a:lnTo>
                    <a:pt x="60" y="484"/>
                  </a:lnTo>
                  <a:lnTo>
                    <a:pt x="54" y="494"/>
                  </a:lnTo>
                  <a:lnTo>
                    <a:pt x="50" y="504"/>
                  </a:lnTo>
                  <a:lnTo>
                    <a:pt x="45" y="521"/>
                  </a:lnTo>
                  <a:lnTo>
                    <a:pt x="35" y="529"/>
                  </a:lnTo>
                  <a:lnTo>
                    <a:pt x="25" y="535"/>
                  </a:lnTo>
                  <a:lnTo>
                    <a:pt x="17" y="541"/>
                  </a:lnTo>
                  <a:lnTo>
                    <a:pt x="8" y="546"/>
                  </a:lnTo>
                  <a:lnTo>
                    <a:pt x="0" y="552"/>
                  </a:lnTo>
                  <a:lnTo>
                    <a:pt x="2" y="564"/>
                  </a:lnTo>
                  <a:lnTo>
                    <a:pt x="17" y="562"/>
                  </a:lnTo>
                  <a:lnTo>
                    <a:pt x="33" y="554"/>
                  </a:lnTo>
                  <a:lnTo>
                    <a:pt x="46" y="548"/>
                  </a:lnTo>
                  <a:lnTo>
                    <a:pt x="58" y="537"/>
                  </a:lnTo>
                  <a:lnTo>
                    <a:pt x="70" y="525"/>
                  </a:lnTo>
                  <a:lnTo>
                    <a:pt x="81" y="514"/>
                  </a:lnTo>
                  <a:lnTo>
                    <a:pt x="93" y="502"/>
                  </a:lnTo>
                  <a:lnTo>
                    <a:pt x="101" y="490"/>
                  </a:lnTo>
                  <a:lnTo>
                    <a:pt x="114" y="477"/>
                  </a:lnTo>
                  <a:lnTo>
                    <a:pt x="124" y="461"/>
                  </a:lnTo>
                  <a:lnTo>
                    <a:pt x="132" y="446"/>
                  </a:lnTo>
                  <a:lnTo>
                    <a:pt x="142" y="430"/>
                  </a:lnTo>
                  <a:lnTo>
                    <a:pt x="151" y="419"/>
                  </a:lnTo>
                  <a:lnTo>
                    <a:pt x="157" y="397"/>
                  </a:lnTo>
                  <a:close/>
                </a:path>
              </a:pathLst>
            </a:custGeom>
            <a:blipFill dpi="0" rotWithShape="0">
              <a:blip r:embed="rId5" cstate="print"/>
              <a:srcRect/>
              <a:tile tx="0" ty="0" sx="100000" sy="100000" flip="none" algn="tl"/>
            </a:blipFill>
            <a:ln w="9525">
              <a:noFill/>
              <a:round/>
              <a:headEnd/>
              <a:tailEnd/>
            </a:ln>
          </p:spPr>
          <p:txBody>
            <a:bodyPr/>
            <a:lstStyle/>
            <a:p>
              <a:pPr>
                <a:defRPr/>
              </a:pPr>
              <a:endParaRPr lang="en-US"/>
            </a:p>
          </p:txBody>
        </p:sp>
        <p:sp>
          <p:nvSpPr>
            <p:cNvPr id="398357" name="Freeform 21"/>
            <p:cNvSpPr>
              <a:spLocks/>
            </p:cNvSpPr>
            <p:nvPr/>
          </p:nvSpPr>
          <p:spPr bwMode="auto">
            <a:xfrm>
              <a:off x="3651" y="3537"/>
              <a:ext cx="43" cy="47"/>
            </a:xfrm>
            <a:custGeom>
              <a:avLst/>
              <a:gdLst/>
              <a:ahLst/>
              <a:cxnLst>
                <a:cxn ang="0">
                  <a:pos x="31" y="41"/>
                </a:cxn>
                <a:cxn ang="0">
                  <a:pos x="43" y="24"/>
                </a:cxn>
                <a:cxn ang="0">
                  <a:pos x="43" y="10"/>
                </a:cxn>
                <a:cxn ang="0">
                  <a:pos x="35" y="0"/>
                </a:cxn>
                <a:cxn ang="0">
                  <a:pos x="21" y="4"/>
                </a:cxn>
                <a:cxn ang="0">
                  <a:pos x="6" y="18"/>
                </a:cxn>
                <a:cxn ang="0">
                  <a:pos x="0" y="33"/>
                </a:cxn>
                <a:cxn ang="0">
                  <a:pos x="9" y="47"/>
                </a:cxn>
                <a:cxn ang="0">
                  <a:pos x="31" y="41"/>
                </a:cxn>
              </a:cxnLst>
              <a:rect l="0" t="0" r="r" b="b"/>
              <a:pathLst>
                <a:path w="43" h="47">
                  <a:moveTo>
                    <a:pt x="31" y="41"/>
                  </a:moveTo>
                  <a:lnTo>
                    <a:pt x="43" y="24"/>
                  </a:lnTo>
                  <a:lnTo>
                    <a:pt x="43" y="10"/>
                  </a:lnTo>
                  <a:lnTo>
                    <a:pt x="35" y="0"/>
                  </a:lnTo>
                  <a:lnTo>
                    <a:pt x="21" y="4"/>
                  </a:lnTo>
                  <a:lnTo>
                    <a:pt x="6" y="18"/>
                  </a:lnTo>
                  <a:lnTo>
                    <a:pt x="0" y="33"/>
                  </a:lnTo>
                  <a:lnTo>
                    <a:pt x="9" y="47"/>
                  </a:lnTo>
                  <a:lnTo>
                    <a:pt x="31" y="41"/>
                  </a:lnTo>
                  <a:close/>
                </a:path>
              </a:pathLst>
            </a:custGeom>
            <a:blipFill dpi="0" rotWithShape="0">
              <a:blip r:embed="rId5" cstate="print"/>
              <a:srcRect/>
              <a:tile tx="0" ty="0" sx="100000" sy="100000" flip="none" algn="tl"/>
            </a:blipFill>
            <a:ln w="9525">
              <a:noFill/>
              <a:round/>
              <a:headEnd/>
              <a:tailEnd/>
            </a:ln>
          </p:spPr>
          <p:txBody>
            <a:bodyPr/>
            <a:lstStyle/>
            <a:p>
              <a:pPr>
                <a:defRPr/>
              </a:pPr>
              <a:endParaRPr lang="en-US"/>
            </a:p>
          </p:txBody>
        </p:sp>
        <p:sp>
          <p:nvSpPr>
            <p:cNvPr id="398358" name="Freeform 22"/>
            <p:cNvSpPr>
              <a:spLocks/>
            </p:cNvSpPr>
            <p:nvPr/>
          </p:nvSpPr>
          <p:spPr bwMode="auto">
            <a:xfrm>
              <a:off x="3651" y="3537"/>
              <a:ext cx="43" cy="47"/>
            </a:xfrm>
            <a:custGeom>
              <a:avLst/>
              <a:gdLst/>
              <a:ahLst/>
              <a:cxnLst>
                <a:cxn ang="0">
                  <a:pos x="31" y="41"/>
                </a:cxn>
                <a:cxn ang="0">
                  <a:pos x="43" y="24"/>
                </a:cxn>
                <a:cxn ang="0">
                  <a:pos x="43" y="10"/>
                </a:cxn>
                <a:cxn ang="0">
                  <a:pos x="35" y="0"/>
                </a:cxn>
                <a:cxn ang="0">
                  <a:pos x="21" y="4"/>
                </a:cxn>
                <a:cxn ang="0">
                  <a:pos x="6" y="18"/>
                </a:cxn>
                <a:cxn ang="0">
                  <a:pos x="0" y="33"/>
                </a:cxn>
                <a:cxn ang="0">
                  <a:pos x="9" y="47"/>
                </a:cxn>
                <a:cxn ang="0">
                  <a:pos x="31" y="41"/>
                </a:cxn>
              </a:cxnLst>
              <a:rect l="0" t="0" r="r" b="b"/>
              <a:pathLst>
                <a:path w="43" h="47">
                  <a:moveTo>
                    <a:pt x="31" y="41"/>
                  </a:moveTo>
                  <a:lnTo>
                    <a:pt x="43" y="24"/>
                  </a:lnTo>
                  <a:lnTo>
                    <a:pt x="43" y="10"/>
                  </a:lnTo>
                  <a:lnTo>
                    <a:pt x="35" y="0"/>
                  </a:lnTo>
                  <a:lnTo>
                    <a:pt x="21" y="4"/>
                  </a:lnTo>
                  <a:lnTo>
                    <a:pt x="6" y="18"/>
                  </a:lnTo>
                  <a:lnTo>
                    <a:pt x="0" y="33"/>
                  </a:lnTo>
                  <a:lnTo>
                    <a:pt x="9" y="47"/>
                  </a:lnTo>
                  <a:lnTo>
                    <a:pt x="31" y="41"/>
                  </a:lnTo>
                  <a:close/>
                </a:path>
              </a:pathLst>
            </a:custGeom>
            <a:blipFill dpi="0" rotWithShape="0">
              <a:blip r:embed="rId5" cstate="print"/>
              <a:srcRect/>
              <a:tile tx="0" ty="0" sx="100000" sy="100000" flip="none" algn="tl"/>
            </a:blipFill>
            <a:ln w="9525">
              <a:noFill/>
              <a:round/>
              <a:headEnd/>
              <a:tailEnd/>
            </a:ln>
          </p:spPr>
          <p:txBody>
            <a:bodyPr/>
            <a:lstStyle/>
            <a:p>
              <a:pPr>
                <a:defRPr/>
              </a:pPr>
              <a:endParaRPr lang="en-US"/>
            </a:p>
          </p:txBody>
        </p:sp>
        <p:sp>
          <p:nvSpPr>
            <p:cNvPr id="398359" name="Freeform 23"/>
            <p:cNvSpPr>
              <a:spLocks/>
            </p:cNvSpPr>
            <p:nvPr/>
          </p:nvSpPr>
          <p:spPr bwMode="auto">
            <a:xfrm>
              <a:off x="3511" y="3865"/>
              <a:ext cx="113" cy="83"/>
            </a:xfrm>
            <a:custGeom>
              <a:avLst/>
              <a:gdLst/>
              <a:ahLst/>
              <a:cxnLst>
                <a:cxn ang="0">
                  <a:pos x="27" y="41"/>
                </a:cxn>
                <a:cxn ang="0">
                  <a:pos x="52" y="39"/>
                </a:cxn>
                <a:cxn ang="0">
                  <a:pos x="66" y="31"/>
                </a:cxn>
                <a:cxn ang="0">
                  <a:pos x="74" y="23"/>
                </a:cxn>
                <a:cxn ang="0">
                  <a:pos x="87" y="16"/>
                </a:cxn>
                <a:cxn ang="0">
                  <a:pos x="95" y="8"/>
                </a:cxn>
                <a:cxn ang="0">
                  <a:pos x="103" y="8"/>
                </a:cxn>
                <a:cxn ang="0">
                  <a:pos x="113" y="14"/>
                </a:cxn>
                <a:cxn ang="0">
                  <a:pos x="107" y="25"/>
                </a:cxn>
                <a:cxn ang="0">
                  <a:pos x="99" y="39"/>
                </a:cxn>
                <a:cxn ang="0">
                  <a:pos x="87" y="52"/>
                </a:cxn>
                <a:cxn ang="0">
                  <a:pos x="76" y="60"/>
                </a:cxn>
                <a:cxn ang="0">
                  <a:pos x="64" y="64"/>
                </a:cxn>
                <a:cxn ang="0">
                  <a:pos x="52" y="70"/>
                </a:cxn>
                <a:cxn ang="0">
                  <a:pos x="45" y="78"/>
                </a:cxn>
                <a:cxn ang="0">
                  <a:pos x="35" y="83"/>
                </a:cxn>
                <a:cxn ang="0">
                  <a:pos x="25" y="79"/>
                </a:cxn>
                <a:cxn ang="0">
                  <a:pos x="12" y="74"/>
                </a:cxn>
                <a:cxn ang="0">
                  <a:pos x="4" y="64"/>
                </a:cxn>
                <a:cxn ang="0">
                  <a:pos x="2" y="52"/>
                </a:cxn>
                <a:cxn ang="0">
                  <a:pos x="2" y="41"/>
                </a:cxn>
                <a:cxn ang="0">
                  <a:pos x="0" y="21"/>
                </a:cxn>
                <a:cxn ang="0">
                  <a:pos x="2" y="6"/>
                </a:cxn>
                <a:cxn ang="0">
                  <a:pos x="12" y="0"/>
                </a:cxn>
                <a:cxn ang="0">
                  <a:pos x="23" y="2"/>
                </a:cxn>
                <a:cxn ang="0">
                  <a:pos x="27" y="12"/>
                </a:cxn>
                <a:cxn ang="0">
                  <a:pos x="27" y="21"/>
                </a:cxn>
                <a:cxn ang="0">
                  <a:pos x="27" y="41"/>
                </a:cxn>
              </a:cxnLst>
              <a:rect l="0" t="0" r="r" b="b"/>
              <a:pathLst>
                <a:path w="113" h="83">
                  <a:moveTo>
                    <a:pt x="27" y="41"/>
                  </a:moveTo>
                  <a:lnTo>
                    <a:pt x="52" y="39"/>
                  </a:lnTo>
                  <a:lnTo>
                    <a:pt x="66" y="31"/>
                  </a:lnTo>
                  <a:lnTo>
                    <a:pt x="74" y="23"/>
                  </a:lnTo>
                  <a:lnTo>
                    <a:pt x="87" y="16"/>
                  </a:lnTo>
                  <a:lnTo>
                    <a:pt x="95" y="8"/>
                  </a:lnTo>
                  <a:lnTo>
                    <a:pt x="103" y="8"/>
                  </a:lnTo>
                  <a:lnTo>
                    <a:pt x="113" y="14"/>
                  </a:lnTo>
                  <a:lnTo>
                    <a:pt x="107" y="25"/>
                  </a:lnTo>
                  <a:lnTo>
                    <a:pt x="99" y="39"/>
                  </a:lnTo>
                  <a:lnTo>
                    <a:pt x="87" y="52"/>
                  </a:lnTo>
                  <a:lnTo>
                    <a:pt x="76" y="60"/>
                  </a:lnTo>
                  <a:lnTo>
                    <a:pt x="64" y="64"/>
                  </a:lnTo>
                  <a:lnTo>
                    <a:pt x="52" y="70"/>
                  </a:lnTo>
                  <a:lnTo>
                    <a:pt x="45" y="78"/>
                  </a:lnTo>
                  <a:lnTo>
                    <a:pt x="35" y="83"/>
                  </a:lnTo>
                  <a:lnTo>
                    <a:pt x="25" y="79"/>
                  </a:lnTo>
                  <a:lnTo>
                    <a:pt x="12" y="74"/>
                  </a:lnTo>
                  <a:lnTo>
                    <a:pt x="4" y="64"/>
                  </a:lnTo>
                  <a:lnTo>
                    <a:pt x="2" y="52"/>
                  </a:lnTo>
                  <a:lnTo>
                    <a:pt x="2" y="41"/>
                  </a:lnTo>
                  <a:lnTo>
                    <a:pt x="0" y="21"/>
                  </a:lnTo>
                  <a:lnTo>
                    <a:pt x="2" y="6"/>
                  </a:lnTo>
                  <a:lnTo>
                    <a:pt x="12" y="0"/>
                  </a:lnTo>
                  <a:lnTo>
                    <a:pt x="23" y="2"/>
                  </a:lnTo>
                  <a:lnTo>
                    <a:pt x="27" y="12"/>
                  </a:lnTo>
                  <a:lnTo>
                    <a:pt x="27" y="21"/>
                  </a:lnTo>
                  <a:lnTo>
                    <a:pt x="27" y="41"/>
                  </a:lnTo>
                  <a:close/>
                </a:path>
              </a:pathLst>
            </a:custGeom>
            <a:blipFill dpi="0" rotWithShape="0">
              <a:blip r:embed="rId5" cstate="print"/>
              <a:srcRect/>
              <a:tile tx="0" ty="0" sx="100000" sy="100000" flip="none" algn="tl"/>
            </a:blipFill>
            <a:ln w="9525">
              <a:noFill/>
              <a:round/>
              <a:headEnd/>
              <a:tailEnd/>
            </a:ln>
          </p:spPr>
          <p:txBody>
            <a:bodyPr/>
            <a:lstStyle/>
            <a:p>
              <a:pPr>
                <a:defRPr/>
              </a:pPr>
              <a:endParaRPr lang="en-US"/>
            </a:p>
          </p:txBody>
        </p:sp>
        <p:sp>
          <p:nvSpPr>
            <p:cNvPr id="398360" name="Freeform 24"/>
            <p:cNvSpPr>
              <a:spLocks/>
            </p:cNvSpPr>
            <p:nvPr/>
          </p:nvSpPr>
          <p:spPr bwMode="auto">
            <a:xfrm>
              <a:off x="3511" y="3865"/>
              <a:ext cx="113" cy="83"/>
            </a:xfrm>
            <a:custGeom>
              <a:avLst/>
              <a:gdLst/>
              <a:ahLst/>
              <a:cxnLst>
                <a:cxn ang="0">
                  <a:pos x="27" y="41"/>
                </a:cxn>
                <a:cxn ang="0">
                  <a:pos x="52" y="39"/>
                </a:cxn>
                <a:cxn ang="0">
                  <a:pos x="66" y="31"/>
                </a:cxn>
                <a:cxn ang="0">
                  <a:pos x="74" y="23"/>
                </a:cxn>
                <a:cxn ang="0">
                  <a:pos x="87" y="16"/>
                </a:cxn>
                <a:cxn ang="0">
                  <a:pos x="95" y="8"/>
                </a:cxn>
                <a:cxn ang="0">
                  <a:pos x="103" y="8"/>
                </a:cxn>
                <a:cxn ang="0">
                  <a:pos x="113" y="14"/>
                </a:cxn>
                <a:cxn ang="0">
                  <a:pos x="107" y="25"/>
                </a:cxn>
                <a:cxn ang="0">
                  <a:pos x="99" y="39"/>
                </a:cxn>
                <a:cxn ang="0">
                  <a:pos x="87" y="52"/>
                </a:cxn>
                <a:cxn ang="0">
                  <a:pos x="76" y="60"/>
                </a:cxn>
                <a:cxn ang="0">
                  <a:pos x="64" y="64"/>
                </a:cxn>
                <a:cxn ang="0">
                  <a:pos x="52" y="70"/>
                </a:cxn>
                <a:cxn ang="0">
                  <a:pos x="45" y="78"/>
                </a:cxn>
                <a:cxn ang="0">
                  <a:pos x="35" y="83"/>
                </a:cxn>
                <a:cxn ang="0">
                  <a:pos x="25" y="79"/>
                </a:cxn>
                <a:cxn ang="0">
                  <a:pos x="12" y="74"/>
                </a:cxn>
                <a:cxn ang="0">
                  <a:pos x="4" y="64"/>
                </a:cxn>
                <a:cxn ang="0">
                  <a:pos x="2" y="52"/>
                </a:cxn>
                <a:cxn ang="0">
                  <a:pos x="2" y="41"/>
                </a:cxn>
                <a:cxn ang="0">
                  <a:pos x="0" y="21"/>
                </a:cxn>
                <a:cxn ang="0">
                  <a:pos x="2" y="6"/>
                </a:cxn>
                <a:cxn ang="0">
                  <a:pos x="12" y="0"/>
                </a:cxn>
                <a:cxn ang="0">
                  <a:pos x="23" y="2"/>
                </a:cxn>
                <a:cxn ang="0">
                  <a:pos x="27" y="12"/>
                </a:cxn>
                <a:cxn ang="0">
                  <a:pos x="27" y="21"/>
                </a:cxn>
                <a:cxn ang="0">
                  <a:pos x="27" y="41"/>
                </a:cxn>
              </a:cxnLst>
              <a:rect l="0" t="0" r="r" b="b"/>
              <a:pathLst>
                <a:path w="113" h="83">
                  <a:moveTo>
                    <a:pt x="27" y="41"/>
                  </a:moveTo>
                  <a:lnTo>
                    <a:pt x="52" y="39"/>
                  </a:lnTo>
                  <a:lnTo>
                    <a:pt x="66" y="31"/>
                  </a:lnTo>
                  <a:lnTo>
                    <a:pt x="74" y="23"/>
                  </a:lnTo>
                  <a:lnTo>
                    <a:pt x="87" y="16"/>
                  </a:lnTo>
                  <a:lnTo>
                    <a:pt x="95" y="8"/>
                  </a:lnTo>
                  <a:lnTo>
                    <a:pt x="103" y="8"/>
                  </a:lnTo>
                  <a:lnTo>
                    <a:pt x="113" y="14"/>
                  </a:lnTo>
                  <a:lnTo>
                    <a:pt x="107" y="25"/>
                  </a:lnTo>
                  <a:lnTo>
                    <a:pt x="99" y="39"/>
                  </a:lnTo>
                  <a:lnTo>
                    <a:pt x="87" y="52"/>
                  </a:lnTo>
                  <a:lnTo>
                    <a:pt x="76" y="60"/>
                  </a:lnTo>
                  <a:lnTo>
                    <a:pt x="64" y="64"/>
                  </a:lnTo>
                  <a:lnTo>
                    <a:pt x="52" y="70"/>
                  </a:lnTo>
                  <a:lnTo>
                    <a:pt x="45" y="78"/>
                  </a:lnTo>
                  <a:lnTo>
                    <a:pt x="35" y="83"/>
                  </a:lnTo>
                  <a:lnTo>
                    <a:pt x="25" y="79"/>
                  </a:lnTo>
                  <a:lnTo>
                    <a:pt x="12" y="74"/>
                  </a:lnTo>
                  <a:lnTo>
                    <a:pt x="4" y="64"/>
                  </a:lnTo>
                  <a:lnTo>
                    <a:pt x="2" y="52"/>
                  </a:lnTo>
                  <a:lnTo>
                    <a:pt x="2" y="41"/>
                  </a:lnTo>
                  <a:lnTo>
                    <a:pt x="0" y="21"/>
                  </a:lnTo>
                  <a:lnTo>
                    <a:pt x="2" y="6"/>
                  </a:lnTo>
                  <a:lnTo>
                    <a:pt x="12" y="0"/>
                  </a:lnTo>
                  <a:lnTo>
                    <a:pt x="23" y="2"/>
                  </a:lnTo>
                  <a:lnTo>
                    <a:pt x="27" y="12"/>
                  </a:lnTo>
                  <a:lnTo>
                    <a:pt x="27" y="21"/>
                  </a:lnTo>
                  <a:lnTo>
                    <a:pt x="27" y="41"/>
                  </a:lnTo>
                  <a:close/>
                </a:path>
              </a:pathLst>
            </a:custGeom>
            <a:blipFill dpi="0" rotWithShape="0">
              <a:blip r:embed="rId5" cstate="print"/>
              <a:srcRect/>
              <a:tile tx="0" ty="0" sx="100000" sy="100000" flip="none" algn="tl"/>
            </a:blipFill>
            <a:ln w="9525">
              <a:noFill/>
              <a:round/>
              <a:headEnd/>
              <a:tailEnd/>
            </a:ln>
          </p:spPr>
          <p:txBody>
            <a:bodyPr/>
            <a:lstStyle/>
            <a:p>
              <a:pPr>
                <a:defRPr/>
              </a:pPr>
              <a:endParaRPr lang="en-US"/>
            </a:p>
          </p:txBody>
        </p:sp>
        <p:sp>
          <p:nvSpPr>
            <p:cNvPr id="398361" name="Freeform 25"/>
            <p:cNvSpPr>
              <a:spLocks/>
            </p:cNvSpPr>
            <p:nvPr/>
          </p:nvSpPr>
          <p:spPr bwMode="auto">
            <a:xfrm>
              <a:off x="903" y="909"/>
              <a:ext cx="2513" cy="3123"/>
            </a:xfrm>
            <a:custGeom>
              <a:avLst/>
              <a:gdLst/>
              <a:ahLst/>
              <a:cxnLst>
                <a:cxn ang="0">
                  <a:pos x="99" y="126"/>
                </a:cxn>
                <a:cxn ang="0">
                  <a:pos x="225" y="225"/>
                </a:cxn>
                <a:cxn ang="0">
                  <a:pos x="324" y="328"/>
                </a:cxn>
                <a:cxn ang="0">
                  <a:pos x="402" y="411"/>
                </a:cxn>
                <a:cxn ang="0">
                  <a:pos x="493" y="510"/>
                </a:cxn>
                <a:cxn ang="0">
                  <a:pos x="565" y="599"/>
                </a:cxn>
                <a:cxn ang="0">
                  <a:pos x="621" y="690"/>
                </a:cxn>
                <a:cxn ang="0">
                  <a:pos x="699" y="743"/>
                </a:cxn>
                <a:cxn ang="0">
                  <a:pos x="804" y="840"/>
                </a:cxn>
                <a:cxn ang="0">
                  <a:pos x="891" y="948"/>
                </a:cxn>
                <a:cxn ang="0">
                  <a:pos x="990" y="1049"/>
                </a:cxn>
                <a:cxn ang="0">
                  <a:pos x="1068" y="1086"/>
                </a:cxn>
                <a:cxn ang="0">
                  <a:pos x="1046" y="1138"/>
                </a:cxn>
                <a:cxn ang="0">
                  <a:pos x="1132" y="1231"/>
                </a:cxn>
                <a:cxn ang="0">
                  <a:pos x="1208" y="1328"/>
                </a:cxn>
                <a:cxn ang="0">
                  <a:pos x="1266" y="1413"/>
                </a:cxn>
                <a:cxn ang="0">
                  <a:pos x="1334" y="1365"/>
                </a:cxn>
                <a:cxn ang="0">
                  <a:pos x="1386" y="1394"/>
                </a:cxn>
                <a:cxn ang="0">
                  <a:pos x="1429" y="1448"/>
                </a:cxn>
                <a:cxn ang="0">
                  <a:pos x="1445" y="1528"/>
                </a:cxn>
                <a:cxn ang="0">
                  <a:pos x="1542" y="1623"/>
                </a:cxn>
                <a:cxn ang="0">
                  <a:pos x="1662" y="1638"/>
                </a:cxn>
                <a:cxn ang="0">
                  <a:pos x="1705" y="1595"/>
                </a:cxn>
                <a:cxn ang="0">
                  <a:pos x="1730" y="1599"/>
                </a:cxn>
                <a:cxn ang="0">
                  <a:pos x="1798" y="1654"/>
                </a:cxn>
                <a:cxn ang="0">
                  <a:pos x="1833" y="1636"/>
                </a:cxn>
                <a:cxn ang="0">
                  <a:pos x="1862" y="1714"/>
                </a:cxn>
                <a:cxn ang="0">
                  <a:pos x="1957" y="1743"/>
                </a:cxn>
                <a:cxn ang="0">
                  <a:pos x="2023" y="1807"/>
                </a:cxn>
                <a:cxn ang="0">
                  <a:pos x="2103" y="1844"/>
                </a:cxn>
                <a:cxn ang="0">
                  <a:pos x="2171" y="1917"/>
                </a:cxn>
                <a:cxn ang="0">
                  <a:pos x="2214" y="1999"/>
                </a:cxn>
                <a:cxn ang="0">
                  <a:pos x="2320" y="2053"/>
                </a:cxn>
                <a:cxn ang="0">
                  <a:pos x="2398" y="2134"/>
                </a:cxn>
                <a:cxn ang="0">
                  <a:pos x="2513" y="2173"/>
                </a:cxn>
                <a:cxn ang="0">
                  <a:pos x="2468" y="2216"/>
                </a:cxn>
                <a:cxn ang="0">
                  <a:pos x="2381" y="2220"/>
                </a:cxn>
                <a:cxn ang="0">
                  <a:pos x="2282" y="2208"/>
                </a:cxn>
                <a:cxn ang="0">
                  <a:pos x="2220" y="2235"/>
                </a:cxn>
                <a:cxn ang="0">
                  <a:pos x="2119" y="2258"/>
                </a:cxn>
                <a:cxn ang="0">
                  <a:pos x="2188" y="2332"/>
                </a:cxn>
                <a:cxn ang="0">
                  <a:pos x="2113" y="2340"/>
                </a:cxn>
                <a:cxn ang="0">
                  <a:pos x="2010" y="2378"/>
                </a:cxn>
                <a:cxn ang="0">
                  <a:pos x="1911" y="2347"/>
                </a:cxn>
                <a:cxn ang="0">
                  <a:pos x="1885" y="2435"/>
                </a:cxn>
                <a:cxn ang="0">
                  <a:pos x="1887" y="2487"/>
                </a:cxn>
                <a:cxn ang="0">
                  <a:pos x="1802" y="2502"/>
                </a:cxn>
                <a:cxn ang="0">
                  <a:pos x="1736" y="2510"/>
                </a:cxn>
                <a:cxn ang="0">
                  <a:pos x="1678" y="2545"/>
                </a:cxn>
                <a:cxn ang="0">
                  <a:pos x="1621" y="2574"/>
                </a:cxn>
                <a:cxn ang="0">
                  <a:pos x="1567" y="2716"/>
                </a:cxn>
                <a:cxn ang="0">
                  <a:pos x="1491" y="2743"/>
                </a:cxn>
                <a:cxn ang="0">
                  <a:pos x="1429" y="2784"/>
                </a:cxn>
                <a:cxn ang="0">
                  <a:pos x="1425" y="2861"/>
                </a:cxn>
                <a:cxn ang="0">
                  <a:pos x="1553" y="2815"/>
                </a:cxn>
                <a:cxn ang="0">
                  <a:pos x="1553" y="2824"/>
                </a:cxn>
                <a:cxn ang="0">
                  <a:pos x="1582" y="2915"/>
                </a:cxn>
                <a:cxn ang="0">
                  <a:pos x="1674" y="2906"/>
                </a:cxn>
                <a:cxn ang="0">
                  <a:pos x="1720" y="2954"/>
                </a:cxn>
                <a:cxn ang="0">
                  <a:pos x="1769" y="3003"/>
                </a:cxn>
                <a:cxn ang="0">
                  <a:pos x="1761" y="3026"/>
                </a:cxn>
                <a:cxn ang="0">
                  <a:pos x="1715" y="3096"/>
                </a:cxn>
              </a:cxnLst>
              <a:rect l="0" t="0" r="r" b="b"/>
              <a:pathLst>
                <a:path w="2513" h="3123">
                  <a:moveTo>
                    <a:pt x="0" y="0"/>
                  </a:moveTo>
                  <a:lnTo>
                    <a:pt x="50" y="62"/>
                  </a:lnTo>
                  <a:lnTo>
                    <a:pt x="73" y="95"/>
                  </a:lnTo>
                  <a:lnTo>
                    <a:pt x="99" y="126"/>
                  </a:lnTo>
                  <a:lnTo>
                    <a:pt x="132" y="155"/>
                  </a:lnTo>
                  <a:lnTo>
                    <a:pt x="167" y="181"/>
                  </a:lnTo>
                  <a:lnTo>
                    <a:pt x="194" y="202"/>
                  </a:lnTo>
                  <a:lnTo>
                    <a:pt x="225" y="225"/>
                  </a:lnTo>
                  <a:lnTo>
                    <a:pt x="256" y="256"/>
                  </a:lnTo>
                  <a:lnTo>
                    <a:pt x="271" y="279"/>
                  </a:lnTo>
                  <a:lnTo>
                    <a:pt x="299" y="305"/>
                  </a:lnTo>
                  <a:lnTo>
                    <a:pt x="324" y="328"/>
                  </a:lnTo>
                  <a:lnTo>
                    <a:pt x="347" y="343"/>
                  </a:lnTo>
                  <a:lnTo>
                    <a:pt x="365" y="367"/>
                  </a:lnTo>
                  <a:lnTo>
                    <a:pt x="386" y="386"/>
                  </a:lnTo>
                  <a:lnTo>
                    <a:pt x="402" y="411"/>
                  </a:lnTo>
                  <a:lnTo>
                    <a:pt x="417" y="435"/>
                  </a:lnTo>
                  <a:lnTo>
                    <a:pt x="446" y="466"/>
                  </a:lnTo>
                  <a:lnTo>
                    <a:pt x="466" y="491"/>
                  </a:lnTo>
                  <a:lnTo>
                    <a:pt x="493" y="510"/>
                  </a:lnTo>
                  <a:lnTo>
                    <a:pt x="516" y="526"/>
                  </a:lnTo>
                  <a:lnTo>
                    <a:pt x="536" y="551"/>
                  </a:lnTo>
                  <a:lnTo>
                    <a:pt x="551" y="576"/>
                  </a:lnTo>
                  <a:lnTo>
                    <a:pt x="565" y="599"/>
                  </a:lnTo>
                  <a:lnTo>
                    <a:pt x="580" y="621"/>
                  </a:lnTo>
                  <a:lnTo>
                    <a:pt x="596" y="650"/>
                  </a:lnTo>
                  <a:lnTo>
                    <a:pt x="609" y="669"/>
                  </a:lnTo>
                  <a:lnTo>
                    <a:pt x="621" y="690"/>
                  </a:lnTo>
                  <a:lnTo>
                    <a:pt x="642" y="700"/>
                  </a:lnTo>
                  <a:lnTo>
                    <a:pt x="650" y="708"/>
                  </a:lnTo>
                  <a:lnTo>
                    <a:pt x="672" y="721"/>
                  </a:lnTo>
                  <a:lnTo>
                    <a:pt x="699" y="743"/>
                  </a:lnTo>
                  <a:lnTo>
                    <a:pt x="722" y="758"/>
                  </a:lnTo>
                  <a:lnTo>
                    <a:pt x="749" y="781"/>
                  </a:lnTo>
                  <a:lnTo>
                    <a:pt x="780" y="807"/>
                  </a:lnTo>
                  <a:lnTo>
                    <a:pt x="804" y="840"/>
                  </a:lnTo>
                  <a:lnTo>
                    <a:pt x="831" y="871"/>
                  </a:lnTo>
                  <a:lnTo>
                    <a:pt x="854" y="900"/>
                  </a:lnTo>
                  <a:lnTo>
                    <a:pt x="868" y="921"/>
                  </a:lnTo>
                  <a:lnTo>
                    <a:pt x="891" y="948"/>
                  </a:lnTo>
                  <a:lnTo>
                    <a:pt x="916" y="977"/>
                  </a:lnTo>
                  <a:lnTo>
                    <a:pt x="945" y="1006"/>
                  </a:lnTo>
                  <a:lnTo>
                    <a:pt x="969" y="1033"/>
                  </a:lnTo>
                  <a:lnTo>
                    <a:pt x="990" y="1049"/>
                  </a:lnTo>
                  <a:lnTo>
                    <a:pt x="1013" y="1049"/>
                  </a:lnTo>
                  <a:lnTo>
                    <a:pt x="1033" y="1061"/>
                  </a:lnTo>
                  <a:lnTo>
                    <a:pt x="1056" y="1070"/>
                  </a:lnTo>
                  <a:lnTo>
                    <a:pt x="1068" y="1086"/>
                  </a:lnTo>
                  <a:lnTo>
                    <a:pt x="1054" y="1092"/>
                  </a:lnTo>
                  <a:lnTo>
                    <a:pt x="1037" y="1095"/>
                  </a:lnTo>
                  <a:lnTo>
                    <a:pt x="1033" y="1117"/>
                  </a:lnTo>
                  <a:lnTo>
                    <a:pt x="1046" y="1138"/>
                  </a:lnTo>
                  <a:lnTo>
                    <a:pt x="1068" y="1163"/>
                  </a:lnTo>
                  <a:lnTo>
                    <a:pt x="1085" y="1179"/>
                  </a:lnTo>
                  <a:lnTo>
                    <a:pt x="1111" y="1204"/>
                  </a:lnTo>
                  <a:lnTo>
                    <a:pt x="1132" y="1231"/>
                  </a:lnTo>
                  <a:lnTo>
                    <a:pt x="1161" y="1264"/>
                  </a:lnTo>
                  <a:lnTo>
                    <a:pt x="1184" y="1287"/>
                  </a:lnTo>
                  <a:lnTo>
                    <a:pt x="1196" y="1309"/>
                  </a:lnTo>
                  <a:lnTo>
                    <a:pt x="1208" y="1328"/>
                  </a:lnTo>
                  <a:lnTo>
                    <a:pt x="1215" y="1355"/>
                  </a:lnTo>
                  <a:lnTo>
                    <a:pt x="1227" y="1371"/>
                  </a:lnTo>
                  <a:lnTo>
                    <a:pt x="1243" y="1394"/>
                  </a:lnTo>
                  <a:lnTo>
                    <a:pt x="1266" y="1413"/>
                  </a:lnTo>
                  <a:lnTo>
                    <a:pt x="1287" y="1413"/>
                  </a:lnTo>
                  <a:lnTo>
                    <a:pt x="1305" y="1398"/>
                  </a:lnTo>
                  <a:lnTo>
                    <a:pt x="1324" y="1378"/>
                  </a:lnTo>
                  <a:lnTo>
                    <a:pt x="1334" y="1365"/>
                  </a:lnTo>
                  <a:lnTo>
                    <a:pt x="1347" y="1357"/>
                  </a:lnTo>
                  <a:lnTo>
                    <a:pt x="1365" y="1355"/>
                  </a:lnTo>
                  <a:lnTo>
                    <a:pt x="1380" y="1363"/>
                  </a:lnTo>
                  <a:lnTo>
                    <a:pt x="1386" y="1394"/>
                  </a:lnTo>
                  <a:lnTo>
                    <a:pt x="1402" y="1406"/>
                  </a:lnTo>
                  <a:lnTo>
                    <a:pt x="1413" y="1421"/>
                  </a:lnTo>
                  <a:lnTo>
                    <a:pt x="1427" y="1429"/>
                  </a:lnTo>
                  <a:lnTo>
                    <a:pt x="1429" y="1448"/>
                  </a:lnTo>
                  <a:lnTo>
                    <a:pt x="1425" y="1458"/>
                  </a:lnTo>
                  <a:lnTo>
                    <a:pt x="1435" y="1479"/>
                  </a:lnTo>
                  <a:lnTo>
                    <a:pt x="1435" y="1499"/>
                  </a:lnTo>
                  <a:lnTo>
                    <a:pt x="1445" y="1528"/>
                  </a:lnTo>
                  <a:lnTo>
                    <a:pt x="1452" y="1564"/>
                  </a:lnTo>
                  <a:lnTo>
                    <a:pt x="1480" y="1584"/>
                  </a:lnTo>
                  <a:lnTo>
                    <a:pt x="1503" y="1599"/>
                  </a:lnTo>
                  <a:lnTo>
                    <a:pt x="1542" y="1623"/>
                  </a:lnTo>
                  <a:lnTo>
                    <a:pt x="1569" y="1630"/>
                  </a:lnTo>
                  <a:lnTo>
                    <a:pt x="1596" y="1636"/>
                  </a:lnTo>
                  <a:lnTo>
                    <a:pt x="1639" y="1638"/>
                  </a:lnTo>
                  <a:lnTo>
                    <a:pt x="1662" y="1638"/>
                  </a:lnTo>
                  <a:lnTo>
                    <a:pt x="1678" y="1634"/>
                  </a:lnTo>
                  <a:lnTo>
                    <a:pt x="1693" y="1626"/>
                  </a:lnTo>
                  <a:lnTo>
                    <a:pt x="1699" y="1611"/>
                  </a:lnTo>
                  <a:lnTo>
                    <a:pt x="1705" y="1595"/>
                  </a:lnTo>
                  <a:lnTo>
                    <a:pt x="1707" y="1580"/>
                  </a:lnTo>
                  <a:lnTo>
                    <a:pt x="1715" y="1568"/>
                  </a:lnTo>
                  <a:lnTo>
                    <a:pt x="1724" y="1574"/>
                  </a:lnTo>
                  <a:lnTo>
                    <a:pt x="1730" y="1599"/>
                  </a:lnTo>
                  <a:lnTo>
                    <a:pt x="1746" y="1619"/>
                  </a:lnTo>
                  <a:lnTo>
                    <a:pt x="1767" y="1638"/>
                  </a:lnTo>
                  <a:lnTo>
                    <a:pt x="1783" y="1652"/>
                  </a:lnTo>
                  <a:lnTo>
                    <a:pt x="1798" y="1654"/>
                  </a:lnTo>
                  <a:lnTo>
                    <a:pt x="1814" y="1650"/>
                  </a:lnTo>
                  <a:lnTo>
                    <a:pt x="1817" y="1644"/>
                  </a:lnTo>
                  <a:lnTo>
                    <a:pt x="1829" y="1638"/>
                  </a:lnTo>
                  <a:lnTo>
                    <a:pt x="1833" y="1636"/>
                  </a:lnTo>
                  <a:lnTo>
                    <a:pt x="1837" y="1654"/>
                  </a:lnTo>
                  <a:lnTo>
                    <a:pt x="1833" y="1683"/>
                  </a:lnTo>
                  <a:lnTo>
                    <a:pt x="1833" y="1700"/>
                  </a:lnTo>
                  <a:lnTo>
                    <a:pt x="1862" y="1714"/>
                  </a:lnTo>
                  <a:lnTo>
                    <a:pt x="1887" y="1721"/>
                  </a:lnTo>
                  <a:lnTo>
                    <a:pt x="1915" y="1729"/>
                  </a:lnTo>
                  <a:lnTo>
                    <a:pt x="1934" y="1731"/>
                  </a:lnTo>
                  <a:lnTo>
                    <a:pt x="1957" y="1743"/>
                  </a:lnTo>
                  <a:lnTo>
                    <a:pt x="1977" y="1766"/>
                  </a:lnTo>
                  <a:lnTo>
                    <a:pt x="1986" y="1776"/>
                  </a:lnTo>
                  <a:lnTo>
                    <a:pt x="2002" y="1793"/>
                  </a:lnTo>
                  <a:lnTo>
                    <a:pt x="2023" y="1807"/>
                  </a:lnTo>
                  <a:lnTo>
                    <a:pt x="2043" y="1816"/>
                  </a:lnTo>
                  <a:lnTo>
                    <a:pt x="2072" y="1824"/>
                  </a:lnTo>
                  <a:lnTo>
                    <a:pt x="2093" y="1824"/>
                  </a:lnTo>
                  <a:lnTo>
                    <a:pt x="2103" y="1844"/>
                  </a:lnTo>
                  <a:lnTo>
                    <a:pt x="2119" y="1869"/>
                  </a:lnTo>
                  <a:lnTo>
                    <a:pt x="2142" y="1886"/>
                  </a:lnTo>
                  <a:lnTo>
                    <a:pt x="2157" y="1902"/>
                  </a:lnTo>
                  <a:lnTo>
                    <a:pt x="2171" y="1917"/>
                  </a:lnTo>
                  <a:lnTo>
                    <a:pt x="2183" y="1938"/>
                  </a:lnTo>
                  <a:lnTo>
                    <a:pt x="2188" y="1960"/>
                  </a:lnTo>
                  <a:lnTo>
                    <a:pt x="2202" y="1979"/>
                  </a:lnTo>
                  <a:lnTo>
                    <a:pt x="2214" y="1999"/>
                  </a:lnTo>
                  <a:lnTo>
                    <a:pt x="2241" y="2010"/>
                  </a:lnTo>
                  <a:lnTo>
                    <a:pt x="2272" y="2026"/>
                  </a:lnTo>
                  <a:lnTo>
                    <a:pt x="2291" y="2041"/>
                  </a:lnTo>
                  <a:lnTo>
                    <a:pt x="2320" y="2053"/>
                  </a:lnTo>
                  <a:lnTo>
                    <a:pt x="2336" y="2064"/>
                  </a:lnTo>
                  <a:lnTo>
                    <a:pt x="2359" y="2092"/>
                  </a:lnTo>
                  <a:lnTo>
                    <a:pt x="2381" y="2117"/>
                  </a:lnTo>
                  <a:lnTo>
                    <a:pt x="2398" y="2134"/>
                  </a:lnTo>
                  <a:lnTo>
                    <a:pt x="2427" y="2150"/>
                  </a:lnTo>
                  <a:lnTo>
                    <a:pt x="2455" y="2158"/>
                  </a:lnTo>
                  <a:lnTo>
                    <a:pt x="2491" y="2161"/>
                  </a:lnTo>
                  <a:lnTo>
                    <a:pt x="2513" y="2173"/>
                  </a:lnTo>
                  <a:lnTo>
                    <a:pt x="2499" y="2187"/>
                  </a:lnTo>
                  <a:lnTo>
                    <a:pt x="2491" y="2194"/>
                  </a:lnTo>
                  <a:lnTo>
                    <a:pt x="2486" y="2210"/>
                  </a:lnTo>
                  <a:lnTo>
                    <a:pt x="2468" y="2216"/>
                  </a:lnTo>
                  <a:lnTo>
                    <a:pt x="2447" y="2208"/>
                  </a:lnTo>
                  <a:lnTo>
                    <a:pt x="2414" y="2208"/>
                  </a:lnTo>
                  <a:lnTo>
                    <a:pt x="2398" y="2216"/>
                  </a:lnTo>
                  <a:lnTo>
                    <a:pt x="2381" y="2220"/>
                  </a:lnTo>
                  <a:lnTo>
                    <a:pt x="2350" y="2231"/>
                  </a:lnTo>
                  <a:lnTo>
                    <a:pt x="2311" y="2225"/>
                  </a:lnTo>
                  <a:lnTo>
                    <a:pt x="2303" y="2220"/>
                  </a:lnTo>
                  <a:lnTo>
                    <a:pt x="2282" y="2208"/>
                  </a:lnTo>
                  <a:lnTo>
                    <a:pt x="2266" y="2200"/>
                  </a:lnTo>
                  <a:lnTo>
                    <a:pt x="2251" y="2210"/>
                  </a:lnTo>
                  <a:lnTo>
                    <a:pt x="2235" y="2227"/>
                  </a:lnTo>
                  <a:lnTo>
                    <a:pt x="2220" y="2235"/>
                  </a:lnTo>
                  <a:lnTo>
                    <a:pt x="2188" y="2241"/>
                  </a:lnTo>
                  <a:lnTo>
                    <a:pt x="2159" y="2243"/>
                  </a:lnTo>
                  <a:lnTo>
                    <a:pt x="2124" y="2243"/>
                  </a:lnTo>
                  <a:lnTo>
                    <a:pt x="2119" y="2258"/>
                  </a:lnTo>
                  <a:lnTo>
                    <a:pt x="2136" y="2274"/>
                  </a:lnTo>
                  <a:lnTo>
                    <a:pt x="2163" y="2289"/>
                  </a:lnTo>
                  <a:lnTo>
                    <a:pt x="2188" y="2313"/>
                  </a:lnTo>
                  <a:lnTo>
                    <a:pt x="2188" y="2332"/>
                  </a:lnTo>
                  <a:lnTo>
                    <a:pt x="2163" y="2332"/>
                  </a:lnTo>
                  <a:lnTo>
                    <a:pt x="2142" y="2326"/>
                  </a:lnTo>
                  <a:lnTo>
                    <a:pt x="2128" y="2318"/>
                  </a:lnTo>
                  <a:lnTo>
                    <a:pt x="2113" y="2340"/>
                  </a:lnTo>
                  <a:lnTo>
                    <a:pt x="2111" y="2363"/>
                  </a:lnTo>
                  <a:lnTo>
                    <a:pt x="2087" y="2373"/>
                  </a:lnTo>
                  <a:lnTo>
                    <a:pt x="2043" y="2380"/>
                  </a:lnTo>
                  <a:lnTo>
                    <a:pt x="2010" y="2378"/>
                  </a:lnTo>
                  <a:lnTo>
                    <a:pt x="1981" y="2378"/>
                  </a:lnTo>
                  <a:lnTo>
                    <a:pt x="1955" y="2367"/>
                  </a:lnTo>
                  <a:lnTo>
                    <a:pt x="1932" y="2355"/>
                  </a:lnTo>
                  <a:lnTo>
                    <a:pt x="1911" y="2347"/>
                  </a:lnTo>
                  <a:lnTo>
                    <a:pt x="1885" y="2347"/>
                  </a:lnTo>
                  <a:lnTo>
                    <a:pt x="1887" y="2380"/>
                  </a:lnTo>
                  <a:lnTo>
                    <a:pt x="1884" y="2409"/>
                  </a:lnTo>
                  <a:lnTo>
                    <a:pt x="1885" y="2435"/>
                  </a:lnTo>
                  <a:lnTo>
                    <a:pt x="1895" y="2456"/>
                  </a:lnTo>
                  <a:lnTo>
                    <a:pt x="1909" y="2475"/>
                  </a:lnTo>
                  <a:lnTo>
                    <a:pt x="1915" y="2491"/>
                  </a:lnTo>
                  <a:lnTo>
                    <a:pt x="1887" y="2487"/>
                  </a:lnTo>
                  <a:lnTo>
                    <a:pt x="1860" y="2475"/>
                  </a:lnTo>
                  <a:lnTo>
                    <a:pt x="1839" y="2473"/>
                  </a:lnTo>
                  <a:lnTo>
                    <a:pt x="1814" y="2483"/>
                  </a:lnTo>
                  <a:lnTo>
                    <a:pt x="1802" y="2502"/>
                  </a:lnTo>
                  <a:lnTo>
                    <a:pt x="1790" y="2506"/>
                  </a:lnTo>
                  <a:lnTo>
                    <a:pt x="1771" y="2504"/>
                  </a:lnTo>
                  <a:lnTo>
                    <a:pt x="1748" y="2495"/>
                  </a:lnTo>
                  <a:lnTo>
                    <a:pt x="1736" y="2510"/>
                  </a:lnTo>
                  <a:lnTo>
                    <a:pt x="1722" y="2526"/>
                  </a:lnTo>
                  <a:lnTo>
                    <a:pt x="1709" y="2541"/>
                  </a:lnTo>
                  <a:lnTo>
                    <a:pt x="1697" y="2551"/>
                  </a:lnTo>
                  <a:lnTo>
                    <a:pt x="1678" y="2545"/>
                  </a:lnTo>
                  <a:lnTo>
                    <a:pt x="1662" y="2537"/>
                  </a:lnTo>
                  <a:lnTo>
                    <a:pt x="1643" y="2537"/>
                  </a:lnTo>
                  <a:lnTo>
                    <a:pt x="1631" y="2545"/>
                  </a:lnTo>
                  <a:lnTo>
                    <a:pt x="1621" y="2574"/>
                  </a:lnTo>
                  <a:lnTo>
                    <a:pt x="1614" y="2605"/>
                  </a:lnTo>
                  <a:lnTo>
                    <a:pt x="1598" y="2677"/>
                  </a:lnTo>
                  <a:lnTo>
                    <a:pt x="1584" y="2700"/>
                  </a:lnTo>
                  <a:lnTo>
                    <a:pt x="1567" y="2716"/>
                  </a:lnTo>
                  <a:lnTo>
                    <a:pt x="1549" y="2731"/>
                  </a:lnTo>
                  <a:lnTo>
                    <a:pt x="1530" y="2739"/>
                  </a:lnTo>
                  <a:lnTo>
                    <a:pt x="1507" y="2737"/>
                  </a:lnTo>
                  <a:lnTo>
                    <a:pt x="1491" y="2743"/>
                  </a:lnTo>
                  <a:lnTo>
                    <a:pt x="1481" y="2754"/>
                  </a:lnTo>
                  <a:lnTo>
                    <a:pt x="1464" y="2770"/>
                  </a:lnTo>
                  <a:lnTo>
                    <a:pt x="1448" y="2778"/>
                  </a:lnTo>
                  <a:lnTo>
                    <a:pt x="1429" y="2784"/>
                  </a:lnTo>
                  <a:lnTo>
                    <a:pt x="1404" y="2793"/>
                  </a:lnTo>
                  <a:lnTo>
                    <a:pt x="1396" y="2815"/>
                  </a:lnTo>
                  <a:lnTo>
                    <a:pt x="1402" y="2846"/>
                  </a:lnTo>
                  <a:lnTo>
                    <a:pt x="1425" y="2861"/>
                  </a:lnTo>
                  <a:lnTo>
                    <a:pt x="1450" y="2851"/>
                  </a:lnTo>
                  <a:lnTo>
                    <a:pt x="1481" y="2830"/>
                  </a:lnTo>
                  <a:lnTo>
                    <a:pt x="1522" y="2822"/>
                  </a:lnTo>
                  <a:lnTo>
                    <a:pt x="1553" y="2815"/>
                  </a:lnTo>
                  <a:lnTo>
                    <a:pt x="1567" y="2805"/>
                  </a:lnTo>
                  <a:lnTo>
                    <a:pt x="1596" y="2820"/>
                  </a:lnTo>
                  <a:lnTo>
                    <a:pt x="1575" y="2822"/>
                  </a:lnTo>
                  <a:lnTo>
                    <a:pt x="1553" y="2824"/>
                  </a:lnTo>
                  <a:lnTo>
                    <a:pt x="1544" y="2846"/>
                  </a:lnTo>
                  <a:lnTo>
                    <a:pt x="1544" y="2869"/>
                  </a:lnTo>
                  <a:lnTo>
                    <a:pt x="1557" y="2890"/>
                  </a:lnTo>
                  <a:lnTo>
                    <a:pt x="1582" y="2915"/>
                  </a:lnTo>
                  <a:lnTo>
                    <a:pt x="1612" y="2929"/>
                  </a:lnTo>
                  <a:lnTo>
                    <a:pt x="1631" y="2929"/>
                  </a:lnTo>
                  <a:lnTo>
                    <a:pt x="1654" y="2915"/>
                  </a:lnTo>
                  <a:lnTo>
                    <a:pt x="1674" y="2906"/>
                  </a:lnTo>
                  <a:lnTo>
                    <a:pt x="1697" y="2906"/>
                  </a:lnTo>
                  <a:lnTo>
                    <a:pt x="1697" y="2917"/>
                  </a:lnTo>
                  <a:lnTo>
                    <a:pt x="1699" y="2939"/>
                  </a:lnTo>
                  <a:lnTo>
                    <a:pt x="1720" y="2954"/>
                  </a:lnTo>
                  <a:lnTo>
                    <a:pt x="1740" y="2956"/>
                  </a:lnTo>
                  <a:lnTo>
                    <a:pt x="1759" y="2954"/>
                  </a:lnTo>
                  <a:lnTo>
                    <a:pt x="1761" y="2977"/>
                  </a:lnTo>
                  <a:lnTo>
                    <a:pt x="1769" y="3003"/>
                  </a:lnTo>
                  <a:lnTo>
                    <a:pt x="1790" y="3010"/>
                  </a:lnTo>
                  <a:lnTo>
                    <a:pt x="1800" y="3018"/>
                  </a:lnTo>
                  <a:lnTo>
                    <a:pt x="1786" y="3030"/>
                  </a:lnTo>
                  <a:lnTo>
                    <a:pt x="1761" y="3026"/>
                  </a:lnTo>
                  <a:lnTo>
                    <a:pt x="1748" y="3047"/>
                  </a:lnTo>
                  <a:lnTo>
                    <a:pt x="1740" y="3068"/>
                  </a:lnTo>
                  <a:lnTo>
                    <a:pt x="1732" y="3088"/>
                  </a:lnTo>
                  <a:lnTo>
                    <a:pt x="1715" y="3096"/>
                  </a:lnTo>
                  <a:lnTo>
                    <a:pt x="1709" y="3123"/>
                  </a:lnTo>
                  <a:lnTo>
                    <a:pt x="0" y="3119"/>
                  </a:lnTo>
                  <a:lnTo>
                    <a:pt x="0" y="0"/>
                  </a:lnTo>
                  <a:close/>
                </a:path>
              </a:pathLst>
            </a:custGeom>
            <a:blipFill dpi="0" rotWithShape="0">
              <a:blip r:embed="rId6" cstate="print"/>
              <a:srcRect/>
              <a:tile tx="0" ty="0" sx="100000" sy="100000" flip="none" algn="tl"/>
            </a:blipFill>
            <a:ln w="9525">
              <a:noFill/>
              <a:round/>
              <a:headEnd/>
              <a:tailEnd/>
            </a:ln>
          </p:spPr>
          <p:txBody>
            <a:bodyPr/>
            <a:lstStyle/>
            <a:p>
              <a:pPr>
                <a:defRPr/>
              </a:pPr>
              <a:endParaRPr lang="en-US"/>
            </a:p>
          </p:txBody>
        </p:sp>
        <p:sp>
          <p:nvSpPr>
            <p:cNvPr id="398362" name="Freeform 26"/>
            <p:cNvSpPr>
              <a:spLocks/>
            </p:cNvSpPr>
            <p:nvPr/>
          </p:nvSpPr>
          <p:spPr bwMode="auto">
            <a:xfrm>
              <a:off x="903" y="909"/>
              <a:ext cx="2513" cy="3123"/>
            </a:xfrm>
            <a:custGeom>
              <a:avLst/>
              <a:gdLst/>
              <a:ahLst/>
              <a:cxnLst>
                <a:cxn ang="0">
                  <a:pos x="99" y="126"/>
                </a:cxn>
                <a:cxn ang="0">
                  <a:pos x="225" y="225"/>
                </a:cxn>
                <a:cxn ang="0">
                  <a:pos x="324" y="328"/>
                </a:cxn>
                <a:cxn ang="0">
                  <a:pos x="402" y="411"/>
                </a:cxn>
                <a:cxn ang="0">
                  <a:pos x="493" y="510"/>
                </a:cxn>
                <a:cxn ang="0">
                  <a:pos x="565" y="599"/>
                </a:cxn>
                <a:cxn ang="0">
                  <a:pos x="621" y="690"/>
                </a:cxn>
                <a:cxn ang="0">
                  <a:pos x="699" y="743"/>
                </a:cxn>
                <a:cxn ang="0">
                  <a:pos x="804" y="840"/>
                </a:cxn>
                <a:cxn ang="0">
                  <a:pos x="891" y="948"/>
                </a:cxn>
                <a:cxn ang="0">
                  <a:pos x="990" y="1049"/>
                </a:cxn>
                <a:cxn ang="0">
                  <a:pos x="1068" y="1086"/>
                </a:cxn>
                <a:cxn ang="0">
                  <a:pos x="1046" y="1138"/>
                </a:cxn>
                <a:cxn ang="0">
                  <a:pos x="1132" y="1231"/>
                </a:cxn>
                <a:cxn ang="0">
                  <a:pos x="1208" y="1328"/>
                </a:cxn>
                <a:cxn ang="0">
                  <a:pos x="1266" y="1413"/>
                </a:cxn>
                <a:cxn ang="0">
                  <a:pos x="1334" y="1365"/>
                </a:cxn>
                <a:cxn ang="0">
                  <a:pos x="1386" y="1394"/>
                </a:cxn>
                <a:cxn ang="0">
                  <a:pos x="1429" y="1448"/>
                </a:cxn>
                <a:cxn ang="0">
                  <a:pos x="1445" y="1528"/>
                </a:cxn>
                <a:cxn ang="0">
                  <a:pos x="1542" y="1623"/>
                </a:cxn>
                <a:cxn ang="0">
                  <a:pos x="1662" y="1638"/>
                </a:cxn>
                <a:cxn ang="0">
                  <a:pos x="1705" y="1595"/>
                </a:cxn>
                <a:cxn ang="0">
                  <a:pos x="1730" y="1599"/>
                </a:cxn>
                <a:cxn ang="0">
                  <a:pos x="1798" y="1654"/>
                </a:cxn>
                <a:cxn ang="0">
                  <a:pos x="1833" y="1636"/>
                </a:cxn>
                <a:cxn ang="0">
                  <a:pos x="1862" y="1714"/>
                </a:cxn>
                <a:cxn ang="0">
                  <a:pos x="1957" y="1743"/>
                </a:cxn>
                <a:cxn ang="0">
                  <a:pos x="2023" y="1807"/>
                </a:cxn>
                <a:cxn ang="0">
                  <a:pos x="2103" y="1844"/>
                </a:cxn>
                <a:cxn ang="0">
                  <a:pos x="2171" y="1917"/>
                </a:cxn>
                <a:cxn ang="0">
                  <a:pos x="2214" y="1999"/>
                </a:cxn>
                <a:cxn ang="0">
                  <a:pos x="2320" y="2053"/>
                </a:cxn>
                <a:cxn ang="0">
                  <a:pos x="2398" y="2134"/>
                </a:cxn>
                <a:cxn ang="0">
                  <a:pos x="2513" y="2173"/>
                </a:cxn>
                <a:cxn ang="0">
                  <a:pos x="2468" y="2216"/>
                </a:cxn>
                <a:cxn ang="0">
                  <a:pos x="2381" y="2220"/>
                </a:cxn>
                <a:cxn ang="0">
                  <a:pos x="2282" y="2208"/>
                </a:cxn>
                <a:cxn ang="0">
                  <a:pos x="2220" y="2235"/>
                </a:cxn>
                <a:cxn ang="0">
                  <a:pos x="2119" y="2258"/>
                </a:cxn>
                <a:cxn ang="0">
                  <a:pos x="2188" y="2332"/>
                </a:cxn>
                <a:cxn ang="0">
                  <a:pos x="2113" y="2340"/>
                </a:cxn>
                <a:cxn ang="0">
                  <a:pos x="2010" y="2378"/>
                </a:cxn>
                <a:cxn ang="0">
                  <a:pos x="1911" y="2347"/>
                </a:cxn>
                <a:cxn ang="0">
                  <a:pos x="1885" y="2435"/>
                </a:cxn>
                <a:cxn ang="0">
                  <a:pos x="1887" y="2487"/>
                </a:cxn>
                <a:cxn ang="0">
                  <a:pos x="1802" y="2502"/>
                </a:cxn>
                <a:cxn ang="0">
                  <a:pos x="1736" y="2510"/>
                </a:cxn>
                <a:cxn ang="0">
                  <a:pos x="1678" y="2545"/>
                </a:cxn>
                <a:cxn ang="0">
                  <a:pos x="1621" y="2574"/>
                </a:cxn>
                <a:cxn ang="0">
                  <a:pos x="1567" y="2716"/>
                </a:cxn>
                <a:cxn ang="0">
                  <a:pos x="1491" y="2743"/>
                </a:cxn>
                <a:cxn ang="0">
                  <a:pos x="1429" y="2784"/>
                </a:cxn>
                <a:cxn ang="0">
                  <a:pos x="1425" y="2861"/>
                </a:cxn>
                <a:cxn ang="0">
                  <a:pos x="1553" y="2815"/>
                </a:cxn>
                <a:cxn ang="0">
                  <a:pos x="1553" y="2824"/>
                </a:cxn>
                <a:cxn ang="0">
                  <a:pos x="1582" y="2915"/>
                </a:cxn>
                <a:cxn ang="0">
                  <a:pos x="1674" y="2906"/>
                </a:cxn>
                <a:cxn ang="0">
                  <a:pos x="1720" y="2954"/>
                </a:cxn>
                <a:cxn ang="0">
                  <a:pos x="1769" y="3003"/>
                </a:cxn>
                <a:cxn ang="0">
                  <a:pos x="1761" y="3026"/>
                </a:cxn>
                <a:cxn ang="0">
                  <a:pos x="1715" y="3096"/>
                </a:cxn>
              </a:cxnLst>
              <a:rect l="0" t="0" r="r" b="b"/>
              <a:pathLst>
                <a:path w="2513" h="3123">
                  <a:moveTo>
                    <a:pt x="0" y="0"/>
                  </a:moveTo>
                  <a:lnTo>
                    <a:pt x="50" y="62"/>
                  </a:lnTo>
                  <a:lnTo>
                    <a:pt x="73" y="95"/>
                  </a:lnTo>
                  <a:lnTo>
                    <a:pt x="99" y="126"/>
                  </a:lnTo>
                  <a:lnTo>
                    <a:pt x="132" y="155"/>
                  </a:lnTo>
                  <a:lnTo>
                    <a:pt x="167" y="181"/>
                  </a:lnTo>
                  <a:lnTo>
                    <a:pt x="194" y="202"/>
                  </a:lnTo>
                  <a:lnTo>
                    <a:pt x="225" y="225"/>
                  </a:lnTo>
                  <a:lnTo>
                    <a:pt x="256" y="256"/>
                  </a:lnTo>
                  <a:lnTo>
                    <a:pt x="271" y="279"/>
                  </a:lnTo>
                  <a:lnTo>
                    <a:pt x="299" y="305"/>
                  </a:lnTo>
                  <a:lnTo>
                    <a:pt x="324" y="328"/>
                  </a:lnTo>
                  <a:lnTo>
                    <a:pt x="347" y="343"/>
                  </a:lnTo>
                  <a:lnTo>
                    <a:pt x="365" y="367"/>
                  </a:lnTo>
                  <a:lnTo>
                    <a:pt x="386" y="386"/>
                  </a:lnTo>
                  <a:lnTo>
                    <a:pt x="402" y="411"/>
                  </a:lnTo>
                  <a:lnTo>
                    <a:pt x="417" y="435"/>
                  </a:lnTo>
                  <a:lnTo>
                    <a:pt x="446" y="466"/>
                  </a:lnTo>
                  <a:lnTo>
                    <a:pt x="466" y="491"/>
                  </a:lnTo>
                  <a:lnTo>
                    <a:pt x="493" y="510"/>
                  </a:lnTo>
                  <a:lnTo>
                    <a:pt x="516" y="526"/>
                  </a:lnTo>
                  <a:lnTo>
                    <a:pt x="536" y="551"/>
                  </a:lnTo>
                  <a:lnTo>
                    <a:pt x="551" y="576"/>
                  </a:lnTo>
                  <a:lnTo>
                    <a:pt x="565" y="599"/>
                  </a:lnTo>
                  <a:lnTo>
                    <a:pt x="580" y="621"/>
                  </a:lnTo>
                  <a:lnTo>
                    <a:pt x="596" y="650"/>
                  </a:lnTo>
                  <a:lnTo>
                    <a:pt x="609" y="669"/>
                  </a:lnTo>
                  <a:lnTo>
                    <a:pt x="621" y="690"/>
                  </a:lnTo>
                  <a:lnTo>
                    <a:pt x="642" y="700"/>
                  </a:lnTo>
                  <a:lnTo>
                    <a:pt x="650" y="708"/>
                  </a:lnTo>
                  <a:lnTo>
                    <a:pt x="672" y="721"/>
                  </a:lnTo>
                  <a:lnTo>
                    <a:pt x="699" y="743"/>
                  </a:lnTo>
                  <a:lnTo>
                    <a:pt x="722" y="758"/>
                  </a:lnTo>
                  <a:lnTo>
                    <a:pt x="749" y="781"/>
                  </a:lnTo>
                  <a:lnTo>
                    <a:pt x="780" y="807"/>
                  </a:lnTo>
                  <a:lnTo>
                    <a:pt x="804" y="840"/>
                  </a:lnTo>
                  <a:lnTo>
                    <a:pt x="831" y="871"/>
                  </a:lnTo>
                  <a:lnTo>
                    <a:pt x="854" y="900"/>
                  </a:lnTo>
                  <a:lnTo>
                    <a:pt x="868" y="921"/>
                  </a:lnTo>
                  <a:lnTo>
                    <a:pt x="891" y="948"/>
                  </a:lnTo>
                  <a:lnTo>
                    <a:pt x="916" y="977"/>
                  </a:lnTo>
                  <a:lnTo>
                    <a:pt x="945" y="1006"/>
                  </a:lnTo>
                  <a:lnTo>
                    <a:pt x="969" y="1033"/>
                  </a:lnTo>
                  <a:lnTo>
                    <a:pt x="990" y="1049"/>
                  </a:lnTo>
                  <a:lnTo>
                    <a:pt x="1013" y="1049"/>
                  </a:lnTo>
                  <a:lnTo>
                    <a:pt x="1033" y="1061"/>
                  </a:lnTo>
                  <a:lnTo>
                    <a:pt x="1056" y="1070"/>
                  </a:lnTo>
                  <a:lnTo>
                    <a:pt x="1068" y="1086"/>
                  </a:lnTo>
                  <a:lnTo>
                    <a:pt x="1054" y="1092"/>
                  </a:lnTo>
                  <a:lnTo>
                    <a:pt x="1037" y="1095"/>
                  </a:lnTo>
                  <a:lnTo>
                    <a:pt x="1033" y="1117"/>
                  </a:lnTo>
                  <a:lnTo>
                    <a:pt x="1046" y="1138"/>
                  </a:lnTo>
                  <a:lnTo>
                    <a:pt x="1068" y="1163"/>
                  </a:lnTo>
                  <a:lnTo>
                    <a:pt x="1085" y="1179"/>
                  </a:lnTo>
                  <a:lnTo>
                    <a:pt x="1111" y="1204"/>
                  </a:lnTo>
                  <a:lnTo>
                    <a:pt x="1132" y="1231"/>
                  </a:lnTo>
                  <a:lnTo>
                    <a:pt x="1161" y="1264"/>
                  </a:lnTo>
                  <a:lnTo>
                    <a:pt x="1184" y="1287"/>
                  </a:lnTo>
                  <a:lnTo>
                    <a:pt x="1196" y="1309"/>
                  </a:lnTo>
                  <a:lnTo>
                    <a:pt x="1208" y="1328"/>
                  </a:lnTo>
                  <a:lnTo>
                    <a:pt x="1215" y="1355"/>
                  </a:lnTo>
                  <a:lnTo>
                    <a:pt x="1227" y="1371"/>
                  </a:lnTo>
                  <a:lnTo>
                    <a:pt x="1243" y="1394"/>
                  </a:lnTo>
                  <a:lnTo>
                    <a:pt x="1266" y="1413"/>
                  </a:lnTo>
                  <a:lnTo>
                    <a:pt x="1287" y="1413"/>
                  </a:lnTo>
                  <a:lnTo>
                    <a:pt x="1305" y="1398"/>
                  </a:lnTo>
                  <a:lnTo>
                    <a:pt x="1324" y="1378"/>
                  </a:lnTo>
                  <a:lnTo>
                    <a:pt x="1334" y="1365"/>
                  </a:lnTo>
                  <a:lnTo>
                    <a:pt x="1347" y="1357"/>
                  </a:lnTo>
                  <a:lnTo>
                    <a:pt x="1365" y="1355"/>
                  </a:lnTo>
                  <a:lnTo>
                    <a:pt x="1380" y="1363"/>
                  </a:lnTo>
                  <a:lnTo>
                    <a:pt x="1386" y="1394"/>
                  </a:lnTo>
                  <a:lnTo>
                    <a:pt x="1402" y="1406"/>
                  </a:lnTo>
                  <a:lnTo>
                    <a:pt x="1413" y="1421"/>
                  </a:lnTo>
                  <a:lnTo>
                    <a:pt x="1427" y="1429"/>
                  </a:lnTo>
                  <a:lnTo>
                    <a:pt x="1429" y="1448"/>
                  </a:lnTo>
                  <a:lnTo>
                    <a:pt x="1425" y="1458"/>
                  </a:lnTo>
                  <a:lnTo>
                    <a:pt x="1435" y="1479"/>
                  </a:lnTo>
                  <a:lnTo>
                    <a:pt x="1435" y="1499"/>
                  </a:lnTo>
                  <a:lnTo>
                    <a:pt x="1445" y="1528"/>
                  </a:lnTo>
                  <a:lnTo>
                    <a:pt x="1452" y="1564"/>
                  </a:lnTo>
                  <a:lnTo>
                    <a:pt x="1480" y="1584"/>
                  </a:lnTo>
                  <a:lnTo>
                    <a:pt x="1503" y="1599"/>
                  </a:lnTo>
                  <a:lnTo>
                    <a:pt x="1542" y="1623"/>
                  </a:lnTo>
                  <a:lnTo>
                    <a:pt x="1569" y="1630"/>
                  </a:lnTo>
                  <a:lnTo>
                    <a:pt x="1596" y="1636"/>
                  </a:lnTo>
                  <a:lnTo>
                    <a:pt x="1639" y="1638"/>
                  </a:lnTo>
                  <a:lnTo>
                    <a:pt x="1662" y="1638"/>
                  </a:lnTo>
                  <a:lnTo>
                    <a:pt x="1678" y="1634"/>
                  </a:lnTo>
                  <a:lnTo>
                    <a:pt x="1693" y="1626"/>
                  </a:lnTo>
                  <a:lnTo>
                    <a:pt x="1699" y="1611"/>
                  </a:lnTo>
                  <a:lnTo>
                    <a:pt x="1705" y="1595"/>
                  </a:lnTo>
                  <a:lnTo>
                    <a:pt x="1707" y="1580"/>
                  </a:lnTo>
                  <a:lnTo>
                    <a:pt x="1715" y="1568"/>
                  </a:lnTo>
                  <a:lnTo>
                    <a:pt x="1724" y="1574"/>
                  </a:lnTo>
                  <a:lnTo>
                    <a:pt x="1730" y="1599"/>
                  </a:lnTo>
                  <a:lnTo>
                    <a:pt x="1746" y="1619"/>
                  </a:lnTo>
                  <a:lnTo>
                    <a:pt x="1767" y="1638"/>
                  </a:lnTo>
                  <a:lnTo>
                    <a:pt x="1783" y="1652"/>
                  </a:lnTo>
                  <a:lnTo>
                    <a:pt x="1798" y="1654"/>
                  </a:lnTo>
                  <a:lnTo>
                    <a:pt x="1814" y="1650"/>
                  </a:lnTo>
                  <a:lnTo>
                    <a:pt x="1817" y="1644"/>
                  </a:lnTo>
                  <a:lnTo>
                    <a:pt x="1829" y="1638"/>
                  </a:lnTo>
                  <a:lnTo>
                    <a:pt x="1833" y="1636"/>
                  </a:lnTo>
                  <a:lnTo>
                    <a:pt x="1837" y="1654"/>
                  </a:lnTo>
                  <a:lnTo>
                    <a:pt x="1833" y="1683"/>
                  </a:lnTo>
                  <a:lnTo>
                    <a:pt x="1833" y="1700"/>
                  </a:lnTo>
                  <a:lnTo>
                    <a:pt x="1862" y="1714"/>
                  </a:lnTo>
                  <a:lnTo>
                    <a:pt x="1887" y="1721"/>
                  </a:lnTo>
                  <a:lnTo>
                    <a:pt x="1915" y="1729"/>
                  </a:lnTo>
                  <a:lnTo>
                    <a:pt x="1934" y="1731"/>
                  </a:lnTo>
                  <a:lnTo>
                    <a:pt x="1957" y="1743"/>
                  </a:lnTo>
                  <a:lnTo>
                    <a:pt x="1977" y="1766"/>
                  </a:lnTo>
                  <a:lnTo>
                    <a:pt x="1986" y="1776"/>
                  </a:lnTo>
                  <a:lnTo>
                    <a:pt x="2002" y="1793"/>
                  </a:lnTo>
                  <a:lnTo>
                    <a:pt x="2023" y="1807"/>
                  </a:lnTo>
                  <a:lnTo>
                    <a:pt x="2043" y="1816"/>
                  </a:lnTo>
                  <a:lnTo>
                    <a:pt x="2072" y="1824"/>
                  </a:lnTo>
                  <a:lnTo>
                    <a:pt x="2093" y="1824"/>
                  </a:lnTo>
                  <a:lnTo>
                    <a:pt x="2103" y="1844"/>
                  </a:lnTo>
                  <a:lnTo>
                    <a:pt x="2119" y="1869"/>
                  </a:lnTo>
                  <a:lnTo>
                    <a:pt x="2142" y="1886"/>
                  </a:lnTo>
                  <a:lnTo>
                    <a:pt x="2157" y="1902"/>
                  </a:lnTo>
                  <a:lnTo>
                    <a:pt x="2171" y="1917"/>
                  </a:lnTo>
                  <a:lnTo>
                    <a:pt x="2183" y="1938"/>
                  </a:lnTo>
                  <a:lnTo>
                    <a:pt x="2188" y="1960"/>
                  </a:lnTo>
                  <a:lnTo>
                    <a:pt x="2202" y="1979"/>
                  </a:lnTo>
                  <a:lnTo>
                    <a:pt x="2214" y="1999"/>
                  </a:lnTo>
                  <a:lnTo>
                    <a:pt x="2241" y="2010"/>
                  </a:lnTo>
                  <a:lnTo>
                    <a:pt x="2272" y="2026"/>
                  </a:lnTo>
                  <a:lnTo>
                    <a:pt x="2291" y="2041"/>
                  </a:lnTo>
                  <a:lnTo>
                    <a:pt x="2320" y="2053"/>
                  </a:lnTo>
                  <a:lnTo>
                    <a:pt x="2336" y="2064"/>
                  </a:lnTo>
                  <a:lnTo>
                    <a:pt x="2359" y="2092"/>
                  </a:lnTo>
                  <a:lnTo>
                    <a:pt x="2381" y="2117"/>
                  </a:lnTo>
                  <a:lnTo>
                    <a:pt x="2398" y="2134"/>
                  </a:lnTo>
                  <a:lnTo>
                    <a:pt x="2427" y="2150"/>
                  </a:lnTo>
                  <a:lnTo>
                    <a:pt x="2455" y="2158"/>
                  </a:lnTo>
                  <a:lnTo>
                    <a:pt x="2491" y="2161"/>
                  </a:lnTo>
                  <a:lnTo>
                    <a:pt x="2513" y="2173"/>
                  </a:lnTo>
                  <a:lnTo>
                    <a:pt x="2499" y="2187"/>
                  </a:lnTo>
                  <a:lnTo>
                    <a:pt x="2491" y="2194"/>
                  </a:lnTo>
                  <a:lnTo>
                    <a:pt x="2486" y="2210"/>
                  </a:lnTo>
                  <a:lnTo>
                    <a:pt x="2468" y="2216"/>
                  </a:lnTo>
                  <a:lnTo>
                    <a:pt x="2447" y="2208"/>
                  </a:lnTo>
                  <a:lnTo>
                    <a:pt x="2414" y="2208"/>
                  </a:lnTo>
                  <a:lnTo>
                    <a:pt x="2398" y="2216"/>
                  </a:lnTo>
                  <a:lnTo>
                    <a:pt x="2381" y="2220"/>
                  </a:lnTo>
                  <a:lnTo>
                    <a:pt x="2350" y="2231"/>
                  </a:lnTo>
                  <a:lnTo>
                    <a:pt x="2311" y="2225"/>
                  </a:lnTo>
                  <a:lnTo>
                    <a:pt x="2303" y="2220"/>
                  </a:lnTo>
                  <a:lnTo>
                    <a:pt x="2282" y="2208"/>
                  </a:lnTo>
                  <a:lnTo>
                    <a:pt x="2266" y="2200"/>
                  </a:lnTo>
                  <a:lnTo>
                    <a:pt x="2251" y="2210"/>
                  </a:lnTo>
                  <a:lnTo>
                    <a:pt x="2235" y="2227"/>
                  </a:lnTo>
                  <a:lnTo>
                    <a:pt x="2220" y="2235"/>
                  </a:lnTo>
                  <a:lnTo>
                    <a:pt x="2188" y="2241"/>
                  </a:lnTo>
                  <a:lnTo>
                    <a:pt x="2159" y="2243"/>
                  </a:lnTo>
                  <a:lnTo>
                    <a:pt x="2124" y="2243"/>
                  </a:lnTo>
                  <a:lnTo>
                    <a:pt x="2119" y="2258"/>
                  </a:lnTo>
                  <a:lnTo>
                    <a:pt x="2136" y="2274"/>
                  </a:lnTo>
                  <a:lnTo>
                    <a:pt x="2163" y="2289"/>
                  </a:lnTo>
                  <a:lnTo>
                    <a:pt x="2188" y="2313"/>
                  </a:lnTo>
                  <a:lnTo>
                    <a:pt x="2188" y="2332"/>
                  </a:lnTo>
                  <a:lnTo>
                    <a:pt x="2163" y="2332"/>
                  </a:lnTo>
                  <a:lnTo>
                    <a:pt x="2142" y="2326"/>
                  </a:lnTo>
                  <a:lnTo>
                    <a:pt x="2128" y="2318"/>
                  </a:lnTo>
                  <a:lnTo>
                    <a:pt x="2113" y="2340"/>
                  </a:lnTo>
                  <a:lnTo>
                    <a:pt x="2111" y="2363"/>
                  </a:lnTo>
                  <a:lnTo>
                    <a:pt x="2087" y="2373"/>
                  </a:lnTo>
                  <a:lnTo>
                    <a:pt x="2043" y="2380"/>
                  </a:lnTo>
                  <a:lnTo>
                    <a:pt x="2010" y="2378"/>
                  </a:lnTo>
                  <a:lnTo>
                    <a:pt x="1981" y="2378"/>
                  </a:lnTo>
                  <a:lnTo>
                    <a:pt x="1955" y="2367"/>
                  </a:lnTo>
                  <a:lnTo>
                    <a:pt x="1932" y="2355"/>
                  </a:lnTo>
                  <a:lnTo>
                    <a:pt x="1911" y="2347"/>
                  </a:lnTo>
                  <a:lnTo>
                    <a:pt x="1885" y="2347"/>
                  </a:lnTo>
                  <a:lnTo>
                    <a:pt x="1887" y="2380"/>
                  </a:lnTo>
                  <a:lnTo>
                    <a:pt x="1884" y="2409"/>
                  </a:lnTo>
                  <a:lnTo>
                    <a:pt x="1885" y="2435"/>
                  </a:lnTo>
                  <a:lnTo>
                    <a:pt x="1895" y="2456"/>
                  </a:lnTo>
                  <a:lnTo>
                    <a:pt x="1909" y="2475"/>
                  </a:lnTo>
                  <a:lnTo>
                    <a:pt x="1915" y="2491"/>
                  </a:lnTo>
                  <a:lnTo>
                    <a:pt x="1887" y="2487"/>
                  </a:lnTo>
                  <a:lnTo>
                    <a:pt x="1860" y="2475"/>
                  </a:lnTo>
                  <a:lnTo>
                    <a:pt x="1839" y="2473"/>
                  </a:lnTo>
                  <a:lnTo>
                    <a:pt x="1814" y="2483"/>
                  </a:lnTo>
                  <a:lnTo>
                    <a:pt x="1802" y="2502"/>
                  </a:lnTo>
                  <a:lnTo>
                    <a:pt x="1790" y="2506"/>
                  </a:lnTo>
                  <a:lnTo>
                    <a:pt x="1771" y="2504"/>
                  </a:lnTo>
                  <a:lnTo>
                    <a:pt x="1748" y="2495"/>
                  </a:lnTo>
                  <a:lnTo>
                    <a:pt x="1736" y="2510"/>
                  </a:lnTo>
                  <a:lnTo>
                    <a:pt x="1722" y="2526"/>
                  </a:lnTo>
                  <a:lnTo>
                    <a:pt x="1709" y="2541"/>
                  </a:lnTo>
                  <a:lnTo>
                    <a:pt x="1697" y="2551"/>
                  </a:lnTo>
                  <a:lnTo>
                    <a:pt x="1678" y="2545"/>
                  </a:lnTo>
                  <a:lnTo>
                    <a:pt x="1662" y="2537"/>
                  </a:lnTo>
                  <a:lnTo>
                    <a:pt x="1643" y="2537"/>
                  </a:lnTo>
                  <a:lnTo>
                    <a:pt x="1631" y="2545"/>
                  </a:lnTo>
                  <a:lnTo>
                    <a:pt x="1621" y="2574"/>
                  </a:lnTo>
                  <a:lnTo>
                    <a:pt x="1614" y="2605"/>
                  </a:lnTo>
                  <a:lnTo>
                    <a:pt x="1598" y="2677"/>
                  </a:lnTo>
                  <a:lnTo>
                    <a:pt x="1584" y="2700"/>
                  </a:lnTo>
                  <a:lnTo>
                    <a:pt x="1567" y="2716"/>
                  </a:lnTo>
                  <a:lnTo>
                    <a:pt x="1549" y="2731"/>
                  </a:lnTo>
                  <a:lnTo>
                    <a:pt x="1530" y="2739"/>
                  </a:lnTo>
                  <a:lnTo>
                    <a:pt x="1507" y="2737"/>
                  </a:lnTo>
                  <a:lnTo>
                    <a:pt x="1491" y="2743"/>
                  </a:lnTo>
                  <a:lnTo>
                    <a:pt x="1481" y="2754"/>
                  </a:lnTo>
                  <a:lnTo>
                    <a:pt x="1464" y="2770"/>
                  </a:lnTo>
                  <a:lnTo>
                    <a:pt x="1448" y="2778"/>
                  </a:lnTo>
                  <a:lnTo>
                    <a:pt x="1429" y="2784"/>
                  </a:lnTo>
                  <a:lnTo>
                    <a:pt x="1404" y="2793"/>
                  </a:lnTo>
                  <a:lnTo>
                    <a:pt x="1396" y="2815"/>
                  </a:lnTo>
                  <a:lnTo>
                    <a:pt x="1402" y="2846"/>
                  </a:lnTo>
                  <a:lnTo>
                    <a:pt x="1425" y="2861"/>
                  </a:lnTo>
                  <a:lnTo>
                    <a:pt x="1450" y="2851"/>
                  </a:lnTo>
                  <a:lnTo>
                    <a:pt x="1481" y="2830"/>
                  </a:lnTo>
                  <a:lnTo>
                    <a:pt x="1522" y="2822"/>
                  </a:lnTo>
                  <a:lnTo>
                    <a:pt x="1553" y="2815"/>
                  </a:lnTo>
                  <a:lnTo>
                    <a:pt x="1567" y="2805"/>
                  </a:lnTo>
                  <a:lnTo>
                    <a:pt x="1596" y="2820"/>
                  </a:lnTo>
                  <a:lnTo>
                    <a:pt x="1575" y="2822"/>
                  </a:lnTo>
                  <a:lnTo>
                    <a:pt x="1553" y="2824"/>
                  </a:lnTo>
                  <a:lnTo>
                    <a:pt x="1544" y="2846"/>
                  </a:lnTo>
                  <a:lnTo>
                    <a:pt x="1544" y="2869"/>
                  </a:lnTo>
                  <a:lnTo>
                    <a:pt x="1557" y="2890"/>
                  </a:lnTo>
                  <a:lnTo>
                    <a:pt x="1582" y="2915"/>
                  </a:lnTo>
                  <a:lnTo>
                    <a:pt x="1612" y="2929"/>
                  </a:lnTo>
                  <a:lnTo>
                    <a:pt x="1631" y="2929"/>
                  </a:lnTo>
                  <a:lnTo>
                    <a:pt x="1654" y="2915"/>
                  </a:lnTo>
                  <a:lnTo>
                    <a:pt x="1674" y="2906"/>
                  </a:lnTo>
                  <a:lnTo>
                    <a:pt x="1697" y="2906"/>
                  </a:lnTo>
                  <a:lnTo>
                    <a:pt x="1697" y="2917"/>
                  </a:lnTo>
                  <a:lnTo>
                    <a:pt x="1699" y="2939"/>
                  </a:lnTo>
                  <a:lnTo>
                    <a:pt x="1720" y="2954"/>
                  </a:lnTo>
                  <a:lnTo>
                    <a:pt x="1740" y="2956"/>
                  </a:lnTo>
                  <a:lnTo>
                    <a:pt x="1759" y="2954"/>
                  </a:lnTo>
                  <a:lnTo>
                    <a:pt x="1761" y="2977"/>
                  </a:lnTo>
                  <a:lnTo>
                    <a:pt x="1769" y="3003"/>
                  </a:lnTo>
                  <a:lnTo>
                    <a:pt x="1790" y="3010"/>
                  </a:lnTo>
                  <a:lnTo>
                    <a:pt x="1800" y="3018"/>
                  </a:lnTo>
                  <a:lnTo>
                    <a:pt x="1786" y="3030"/>
                  </a:lnTo>
                  <a:lnTo>
                    <a:pt x="1761" y="3026"/>
                  </a:lnTo>
                  <a:lnTo>
                    <a:pt x="1748" y="3047"/>
                  </a:lnTo>
                  <a:lnTo>
                    <a:pt x="1740" y="3068"/>
                  </a:lnTo>
                  <a:lnTo>
                    <a:pt x="1732" y="3088"/>
                  </a:lnTo>
                  <a:lnTo>
                    <a:pt x="1715" y="3096"/>
                  </a:lnTo>
                  <a:lnTo>
                    <a:pt x="1709" y="3123"/>
                  </a:lnTo>
                  <a:lnTo>
                    <a:pt x="0" y="3119"/>
                  </a:lnTo>
                  <a:lnTo>
                    <a:pt x="0" y="0"/>
                  </a:lnTo>
                  <a:close/>
                </a:path>
              </a:pathLst>
            </a:custGeom>
            <a:blipFill dpi="0" rotWithShape="0">
              <a:blip r:embed="rId6" cstate="print"/>
              <a:srcRect/>
              <a:tile tx="0" ty="0" sx="100000" sy="100000" flip="none" algn="tl"/>
            </a:blipFill>
            <a:ln w="9525">
              <a:noFill/>
              <a:round/>
              <a:headEnd/>
              <a:tailEnd/>
            </a:ln>
          </p:spPr>
          <p:txBody>
            <a:bodyPr/>
            <a:lstStyle/>
            <a:p>
              <a:pPr>
                <a:defRPr/>
              </a:pPr>
              <a:endParaRPr lang="en-US"/>
            </a:p>
          </p:txBody>
        </p:sp>
        <p:sp>
          <p:nvSpPr>
            <p:cNvPr id="398363" name="Freeform 27"/>
            <p:cNvSpPr>
              <a:spLocks/>
            </p:cNvSpPr>
            <p:nvPr/>
          </p:nvSpPr>
          <p:spPr bwMode="auto">
            <a:xfrm>
              <a:off x="4033" y="3470"/>
              <a:ext cx="742" cy="562"/>
            </a:xfrm>
            <a:custGeom>
              <a:avLst/>
              <a:gdLst/>
              <a:ahLst/>
              <a:cxnLst>
                <a:cxn ang="0">
                  <a:pos x="711" y="471"/>
                </a:cxn>
                <a:cxn ang="0">
                  <a:pos x="672" y="442"/>
                </a:cxn>
                <a:cxn ang="0">
                  <a:pos x="628" y="442"/>
                </a:cxn>
                <a:cxn ang="0">
                  <a:pos x="568" y="430"/>
                </a:cxn>
                <a:cxn ang="0">
                  <a:pos x="517" y="393"/>
                </a:cxn>
                <a:cxn ang="0">
                  <a:pos x="498" y="354"/>
                </a:cxn>
                <a:cxn ang="0">
                  <a:pos x="490" y="331"/>
                </a:cxn>
                <a:cxn ang="0">
                  <a:pos x="463" y="300"/>
                </a:cxn>
                <a:cxn ang="0">
                  <a:pos x="441" y="279"/>
                </a:cxn>
                <a:cxn ang="0">
                  <a:pos x="428" y="254"/>
                </a:cxn>
                <a:cxn ang="0">
                  <a:pos x="404" y="259"/>
                </a:cxn>
                <a:cxn ang="0">
                  <a:pos x="373" y="244"/>
                </a:cxn>
                <a:cxn ang="0">
                  <a:pos x="373" y="201"/>
                </a:cxn>
                <a:cxn ang="0">
                  <a:pos x="350" y="161"/>
                </a:cxn>
                <a:cxn ang="0">
                  <a:pos x="325" y="124"/>
                </a:cxn>
                <a:cxn ang="0">
                  <a:pos x="303" y="89"/>
                </a:cxn>
                <a:cxn ang="0">
                  <a:pos x="286" y="58"/>
                </a:cxn>
                <a:cxn ang="0">
                  <a:pos x="268" y="69"/>
                </a:cxn>
                <a:cxn ang="0">
                  <a:pos x="278" y="114"/>
                </a:cxn>
                <a:cxn ang="0">
                  <a:pos x="280" y="161"/>
                </a:cxn>
                <a:cxn ang="0">
                  <a:pos x="268" y="176"/>
                </a:cxn>
                <a:cxn ang="0">
                  <a:pos x="247" y="162"/>
                </a:cxn>
                <a:cxn ang="0">
                  <a:pos x="237" y="182"/>
                </a:cxn>
                <a:cxn ang="0">
                  <a:pos x="245" y="207"/>
                </a:cxn>
                <a:cxn ang="0">
                  <a:pos x="237" y="238"/>
                </a:cxn>
                <a:cxn ang="0">
                  <a:pos x="208" y="228"/>
                </a:cxn>
                <a:cxn ang="0">
                  <a:pos x="167" y="209"/>
                </a:cxn>
                <a:cxn ang="0">
                  <a:pos x="144" y="186"/>
                </a:cxn>
                <a:cxn ang="0">
                  <a:pos x="109" y="162"/>
                </a:cxn>
                <a:cxn ang="0">
                  <a:pos x="94" y="124"/>
                </a:cxn>
                <a:cxn ang="0">
                  <a:pos x="76" y="93"/>
                </a:cxn>
                <a:cxn ang="0">
                  <a:pos x="68" y="60"/>
                </a:cxn>
                <a:cxn ang="0">
                  <a:pos x="45" y="31"/>
                </a:cxn>
                <a:cxn ang="0">
                  <a:pos x="22" y="4"/>
                </a:cxn>
                <a:cxn ang="0">
                  <a:pos x="0" y="5"/>
                </a:cxn>
                <a:cxn ang="0">
                  <a:pos x="22" y="46"/>
                </a:cxn>
                <a:cxn ang="0">
                  <a:pos x="37" y="85"/>
                </a:cxn>
                <a:cxn ang="0">
                  <a:pos x="39" y="129"/>
                </a:cxn>
                <a:cxn ang="0">
                  <a:pos x="51" y="162"/>
                </a:cxn>
                <a:cxn ang="0">
                  <a:pos x="61" y="192"/>
                </a:cxn>
                <a:cxn ang="0">
                  <a:pos x="59" y="223"/>
                </a:cxn>
                <a:cxn ang="0">
                  <a:pos x="66" y="252"/>
                </a:cxn>
                <a:cxn ang="0">
                  <a:pos x="86" y="286"/>
                </a:cxn>
                <a:cxn ang="0">
                  <a:pos x="94" y="331"/>
                </a:cxn>
                <a:cxn ang="0">
                  <a:pos x="76" y="376"/>
                </a:cxn>
                <a:cxn ang="0">
                  <a:pos x="63" y="432"/>
                </a:cxn>
                <a:cxn ang="0">
                  <a:pos x="51" y="484"/>
                </a:cxn>
                <a:cxn ang="0">
                  <a:pos x="47" y="533"/>
                </a:cxn>
                <a:cxn ang="0">
                  <a:pos x="742" y="558"/>
                </a:cxn>
              </a:cxnLst>
              <a:rect l="0" t="0" r="r" b="b"/>
              <a:pathLst>
                <a:path w="742" h="562">
                  <a:moveTo>
                    <a:pt x="742" y="486"/>
                  </a:moveTo>
                  <a:lnTo>
                    <a:pt x="711" y="471"/>
                  </a:lnTo>
                  <a:lnTo>
                    <a:pt x="690" y="457"/>
                  </a:lnTo>
                  <a:lnTo>
                    <a:pt x="672" y="442"/>
                  </a:lnTo>
                  <a:lnTo>
                    <a:pt x="651" y="442"/>
                  </a:lnTo>
                  <a:lnTo>
                    <a:pt x="628" y="442"/>
                  </a:lnTo>
                  <a:lnTo>
                    <a:pt x="597" y="438"/>
                  </a:lnTo>
                  <a:lnTo>
                    <a:pt x="568" y="430"/>
                  </a:lnTo>
                  <a:lnTo>
                    <a:pt x="536" y="407"/>
                  </a:lnTo>
                  <a:lnTo>
                    <a:pt x="517" y="393"/>
                  </a:lnTo>
                  <a:lnTo>
                    <a:pt x="505" y="372"/>
                  </a:lnTo>
                  <a:lnTo>
                    <a:pt x="498" y="354"/>
                  </a:lnTo>
                  <a:lnTo>
                    <a:pt x="498" y="341"/>
                  </a:lnTo>
                  <a:lnTo>
                    <a:pt x="490" y="331"/>
                  </a:lnTo>
                  <a:lnTo>
                    <a:pt x="474" y="316"/>
                  </a:lnTo>
                  <a:lnTo>
                    <a:pt x="463" y="300"/>
                  </a:lnTo>
                  <a:lnTo>
                    <a:pt x="451" y="290"/>
                  </a:lnTo>
                  <a:lnTo>
                    <a:pt x="441" y="279"/>
                  </a:lnTo>
                  <a:lnTo>
                    <a:pt x="434" y="263"/>
                  </a:lnTo>
                  <a:lnTo>
                    <a:pt x="428" y="254"/>
                  </a:lnTo>
                  <a:lnTo>
                    <a:pt x="416" y="252"/>
                  </a:lnTo>
                  <a:lnTo>
                    <a:pt x="404" y="259"/>
                  </a:lnTo>
                  <a:lnTo>
                    <a:pt x="385" y="261"/>
                  </a:lnTo>
                  <a:lnTo>
                    <a:pt x="373" y="244"/>
                  </a:lnTo>
                  <a:lnTo>
                    <a:pt x="373" y="221"/>
                  </a:lnTo>
                  <a:lnTo>
                    <a:pt x="373" y="201"/>
                  </a:lnTo>
                  <a:lnTo>
                    <a:pt x="371" y="182"/>
                  </a:lnTo>
                  <a:lnTo>
                    <a:pt x="350" y="161"/>
                  </a:lnTo>
                  <a:lnTo>
                    <a:pt x="338" y="139"/>
                  </a:lnTo>
                  <a:lnTo>
                    <a:pt x="325" y="124"/>
                  </a:lnTo>
                  <a:lnTo>
                    <a:pt x="315" y="100"/>
                  </a:lnTo>
                  <a:lnTo>
                    <a:pt x="303" y="89"/>
                  </a:lnTo>
                  <a:lnTo>
                    <a:pt x="294" y="73"/>
                  </a:lnTo>
                  <a:lnTo>
                    <a:pt x="286" y="58"/>
                  </a:lnTo>
                  <a:lnTo>
                    <a:pt x="270" y="52"/>
                  </a:lnTo>
                  <a:lnTo>
                    <a:pt x="268" y="69"/>
                  </a:lnTo>
                  <a:lnTo>
                    <a:pt x="278" y="93"/>
                  </a:lnTo>
                  <a:lnTo>
                    <a:pt x="278" y="114"/>
                  </a:lnTo>
                  <a:lnTo>
                    <a:pt x="284" y="135"/>
                  </a:lnTo>
                  <a:lnTo>
                    <a:pt x="280" y="161"/>
                  </a:lnTo>
                  <a:lnTo>
                    <a:pt x="278" y="176"/>
                  </a:lnTo>
                  <a:lnTo>
                    <a:pt x="268" y="176"/>
                  </a:lnTo>
                  <a:lnTo>
                    <a:pt x="257" y="170"/>
                  </a:lnTo>
                  <a:lnTo>
                    <a:pt x="247" y="162"/>
                  </a:lnTo>
                  <a:lnTo>
                    <a:pt x="233" y="166"/>
                  </a:lnTo>
                  <a:lnTo>
                    <a:pt x="237" y="182"/>
                  </a:lnTo>
                  <a:lnTo>
                    <a:pt x="247" y="190"/>
                  </a:lnTo>
                  <a:lnTo>
                    <a:pt x="245" y="207"/>
                  </a:lnTo>
                  <a:lnTo>
                    <a:pt x="241" y="221"/>
                  </a:lnTo>
                  <a:lnTo>
                    <a:pt x="237" y="238"/>
                  </a:lnTo>
                  <a:lnTo>
                    <a:pt x="222" y="236"/>
                  </a:lnTo>
                  <a:lnTo>
                    <a:pt x="208" y="228"/>
                  </a:lnTo>
                  <a:lnTo>
                    <a:pt x="185" y="217"/>
                  </a:lnTo>
                  <a:lnTo>
                    <a:pt x="167" y="209"/>
                  </a:lnTo>
                  <a:lnTo>
                    <a:pt x="154" y="197"/>
                  </a:lnTo>
                  <a:lnTo>
                    <a:pt x="144" y="186"/>
                  </a:lnTo>
                  <a:lnTo>
                    <a:pt x="125" y="176"/>
                  </a:lnTo>
                  <a:lnTo>
                    <a:pt x="109" y="162"/>
                  </a:lnTo>
                  <a:lnTo>
                    <a:pt x="99" y="145"/>
                  </a:lnTo>
                  <a:lnTo>
                    <a:pt x="94" y="124"/>
                  </a:lnTo>
                  <a:lnTo>
                    <a:pt x="84" y="108"/>
                  </a:lnTo>
                  <a:lnTo>
                    <a:pt x="76" y="93"/>
                  </a:lnTo>
                  <a:lnTo>
                    <a:pt x="68" y="77"/>
                  </a:lnTo>
                  <a:lnTo>
                    <a:pt x="68" y="60"/>
                  </a:lnTo>
                  <a:lnTo>
                    <a:pt x="53" y="44"/>
                  </a:lnTo>
                  <a:lnTo>
                    <a:pt x="45" y="31"/>
                  </a:lnTo>
                  <a:lnTo>
                    <a:pt x="37" y="15"/>
                  </a:lnTo>
                  <a:lnTo>
                    <a:pt x="22" y="4"/>
                  </a:lnTo>
                  <a:lnTo>
                    <a:pt x="8" y="0"/>
                  </a:lnTo>
                  <a:lnTo>
                    <a:pt x="0" y="5"/>
                  </a:lnTo>
                  <a:lnTo>
                    <a:pt x="14" y="29"/>
                  </a:lnTo>
                  <a:lnTo>
                    <a:pt x="22" y="46"/>
                  </a:lnTo>
                  <a:lnTo>
                    <a:pt x="28" y="69"/>
                  </a:lnTo>
                  <a:lnTo>
                    <a:pt x="37" y="85"/>
                  </a:lnTo>
                  <a:lnTo>
                    <a:pt x="39" y="108"/>
                  </a:lnTo>
                  <a:lnTo>
                    <a:pt x="39" y="129"/>
                  </a:lnTo>
                  <a:lnTo>
                    <a:pt x="45" y="151"/>
                  </a:lnTo>
                  <a:lnTo>
                    <a:pt x="51" y="162"/>
                  </a:lnTo>
                  <a:lnTo>
                    <a:pt x="61" y="178"/>
                  </a:lnTo>
                  <a:lnTo>
                    <a:pt x="61" y="192"/>
                  </a:lnTo>
                  <a:lnTo>
                    <a:pt x="61" y="213"/>
                  </a:lnTo>
                  <a:lnTo>
                    <a:pt x="59" y="223"/>
                  </a:lnTo>
                  <a:lnTo>
                    <a:pt x="61" y="236"/>
                  </a:lnTo>
                  <a:lnTo>
                    <a:pt x="66" y="252"/>
                  </a:lnTo>
                  <a:lnTo>
                    <a:pt x="78" y="271"/>
                  </a:lnTo>
                  <a:lnTo>
                    <a:pt x="86" y="286"/>
                  </a:lnTo>
                  <a:lnTo>
                    <a:pt x="94" y="308"/>
                  </a:lnTo>
                  <a:lnTo>
                    <a:pt x="94" y="331"/>
                  </a:lnTo>
                  <a:lnTo>
                    <a:pt x="90" y="352"/>
                  </a:lnTo>
                  <a:lnTo>
                    <a:pt x="76" y="376"/>
                  </a:lnTo>
                  <a:lnTo>
                    <a:pt x="70" y="401"/>
                  </a:lnTo>
                  <a:lnTo>
                    <a:pt x="63" y="432"/>
                  </a:lnTo>
                  <a:lnTo>
                    <a:pt x="55" y="461"/>
                  </a:lnTo>
                  <a:lnTo>
                    <a:pt x="51" y="484"/>
                  </a:lnTo>
                  <a:lnTo>
                    <a:pt x="47" y="507"/>
                  </a:lnTo>
                  <a:lnTo>
                    <a:pt x="47" y="533"/>
                  </a:lnTo>
                  <a:lnTo>
                    <a:pt x="51" y="562"/>
                  </a:lnTo>
                  <a:lnTo>
                    <a:pt x="742" y="558"/>
                  </a:lnTo>
                  <a:lnTo>
                    <a:pt x="742" y="486"/>
                  </a:lnTo>
                  <a:close/>
                </a:path>
              </a:pathLst>
            </a:custGeom>
            <a:blipFill dpi="0" rotWithShape="0">
              <a:blip r:embed="rId6" cstate="print"/>
              <a:srcRect/>
              <a:tile tx="0" ty="0" sx="100000" sy="100000" flip="none" algn="tl"/>
            </a:blipFill>
            <a:ln w="9525">
              <a:noFill/>
              <a:round/>
              <a:headEnd/>
              <a:tailEnd/>
            </a:ln>
          </p:spPr>
          <p:txBody>
            <a:bodyPr/>
            <a:lstStyle/>
            <a:p>
              <a:pPr>
                <a:defRPr/>
              </a:pPr>
              <a:endParaRPr lang="en-US"/>
            </a:p>
          </p:txBody>
        </p:sp>
        <p:sp>
          <p:nvSpPr>
            <p:cNvPr id="398364" name="Freeform 28"/>
            <p:cNvSpPr>
              <a:spLocks/>
            </p:cNvSpPr>
            <p:nvPr/>
          </p:nvSpPr>
          <p:spPr bwMode="auto">
            <a:xfrm>
              <a:off x="4033" y="3470"/>
              <a:ext cx="742" cy="562"/>
            </a:xfrm>
            <a:custGeom>
              <a:avLst/>
              <a:gdLst/>
              <a:ahLst/>
              <a:cxnLst>
                <a:cxn ang="0">
                  <a:pos x="711" y="471"/>
                </a:cxn>
                <a:cxn ang="0">
                  <a:pos x="672" y="442"/>
                </a:cxn>
                <a:cxn ang="0">
                  <a:pos x="628" y="442"/>
                </a:cxn>
                <a:cxn ang="0">
                  <a:pos x="568" y="430"/>
                </a:cxn>
                <a:cxn ang="0">
                  <a:pos x="517" y="393"/>
                </a:cxn>
                <a:cxn ang="0">
                  <a:pos x="498" y="354"/>
                </a:cxn>
                <a:cxn ang="0">
                  <a:pos x="490" y="331"/>
                </a:cxn>
                <a:cxn ang="0">
                  <a:pos x="463" y="300"/>
                </a:cxn>
                <a:cxn ang="0">
                  <a:pos x="441" y="279"/>
                </a:cxn>
                <a:cxn ang="0">
                  <a:pos x="428" y="254"/>
                </a:cxn>
                <a:cxn ang="0">
                  <a:pos x="404" y="259"/>
                </a:cxn>
                <a:cxn ang="0">
                  <a:pos x="373" y="244"/>
                </a:cxn>
                <a:cxn ang="0">
                  <a:pos x="373" y="201"/>
                </a:cxn>
                <a:cxn ang="0">
                  <a:pos x="350" y="161"/>
                </a:cxn>
                <a:cxn ang="0">
                  <a:pos x="325" y="124"/>
                </a:cxn>
                <a:cxn ang="0">
                  <a:pos x="303" y="89"/>
                </a:cxn>
                <a:cxn ang="0">
                  <a:pos x="286" y="58"/>
                </a:cxn>
                <a:cxn ang="0">
                  <a:pos x="268" y="69"/>
                </a:cxn>
                <a:cxn ang="0">
                  <a:pos x="278" y="114"/>
                </a:cxn>
                <a:cxn ang="0">
                  <a:pos x="280" y="161"/>
                </a:cxn>
                <a:cxn ang="0">
                  <a:pos x="268" y="176"/>
                </a:cxn>
                <a:cxn ang="0">
                  <a:pos x="247" y="162"/>
                </a:cxn>
                <a:cxn ang="0">
                  <a:pos x="237" y="182"/>
                </a:cxn>
                <a:cxn ang="0">
                  <a:pos x="245" y="207"/>
                </a:cxn>
                <a:cxn ang="0">
                  <a:pos x="237" y="238"/>
                </a:cxn>
                <a:cxn ang="0">
                  <a:pos x="208" y="228"/>
                </a:cxn>
                <a:cxn ang="0">
                  <a:pos x="167" y="209"/>
                </a:cxn>
                <a:cxn ang="0">
                  <a:pos x="144" y="186"/>
                </a:cxn>
                <a:cxn ang="0">
                  <a:pos x="109" y="162"/>
                </a:cxn>
                <a:cxn ang="0">
                  <a:pos x="94" y="124"/>
                </a:cxn>
                <a:cxn ang="0">
                  <a:pos x="76" y="93"/>
                </a:cxn>
                <a:cxn ang="0">
                  <a:pos x="68" y="60"/>
                </a:cxn>
                <a:cxn ang="0">
                  <a:pos x="45" y="31"/>
                </a:cxn>
                <a:cxn ang="0">
                  <a:pos x="22" y="4"/>
                </a:cxn>
                <a:cxn ang="0">
                  <a:pos x="0" y="5"/>
                </a:cxn>
                <a:cxn ang="0">
                  <a:pos x="22" y="46"/>
                </a:cxn>
                <a:cxn ang="0">
                  <a:pos x="37" y="85"/>
                </a:cxn>
                <a:cxn ang="0">
                  <a:pos x="39" y="129"/>
                </a:cxn>
                <a:cxn ang="0">
                  <a:pos x="51" y="162"/>
                </a:cxn>
                <a:cxn ang="0">
                  <a:pos x="61" y="192"/>
                </a:cxn>
                <a:cxn ang="0">
                  <a:pos x="59" y="223"/>
                </a:cxn>
                <a:cxn ang="0">
                  <a:pos x="66" y="252"/>
                </a:cxn>
                <a:cxn ang="0">
                  <a:pos x="86" y="286"/>
                </a:cxn>
                <a:cxn ang="0">
                  <a:pos x="94" y="331"/>
                </a:cxn>
                <a:cxn ang="0">
                  <a:pos x="76" y="376"/>
                </a:cxn>
                <a:cxn ang="0">
                  <a:pos x="63" y="432"/>
                </a:cxn>
                <a:cxn ang="0">
                  <a:pos x="51" y="484"/>
                </a:cxn>
                <a:cxn ang="0">
                  <a:pos x="47" y="533"/>
                </a:cxn>
                <a:cxn ang="0">
                  <a:pos x="742" y="558"/>
                </a:cxn>
              </a:cxnLst>
              <a:rect l="0" t="0" r="r" b="b"/>
              <a:pathLst>
                <a:path w="742" h="562">
                  <a:moveTo>
                    <a:pt x="742" y="486"/>
                  </a:moveTo>
                  <a:lnTo>
                    <a:pt x="711" y="471"/>
                  </a:lnTo>
                  <a:lnTo>
                    <a:pt x="690" y="457"/>
                  </a:lnTo>
                  <a:lnTo>
                    <a:pt x="672" y="442"/>
                  </a:lnTo>
                  <a:lnTo>
                    <a:pt x="651" y="442"/>
                  </a:lnTo>
                  <a:lnTo>
                    <a:pt x="628" y="442"/>
                  </a:lnTo>
                  <a:lnTo>
                    <a:pt x="597" y="438"/>
                  </a:lnTo>
                  <a:lnTo>
                    <a:pt x="568" y="430"/>
                  </a:lnTo>
                  <a:lnTo>
                    <a:pt x="536" y="407"/>
                  </a:lnTo>
                  <a:lnTo>
                    <a:pt x="517" y="393"/>
                  </a:lnTo>
                  <a:lnTo>
                    <a:pt x="505" y="372"/>
                  </a:lnTo>
                  <a:lnTo>
                    <a:pt x="498" y="354"/>
                  </a:lnTo>
                  <a:lnTo>
                    <a:pt x="498" y="341"/>
                  </a:lnTo>
                  <a:lnTo>
                    <a:pt x="490" y="331"/>
                  </a:lnTo>
                  <a:lnTo>
                    <a:pt x="474" y="316"/>
                  </a:lnTo>
                  <a:lnTo>
                    <a:pt x="463" y="300"/>
                  </a:lnTo>
                  <a:lnTo>
                    <a:pt x="451" y="290"/>
                  </a:lnTo>
                  <a:lnTo>
                    <a:pt x="441" y="279"/>
                  </a:lnTo>
                  <a:lnTo>
                    <a:pt x="434" y="263"/>
                  </a:lnTo>
                  <a:lnTo>
                    <a:pt x="428" y="254"/>
                  </a:lnTo>
                  <a:lnTo>
                    <a:pt x="416" y="252"/>
                  </a:lnTo>
                  <a:lnTo>
                    <a:pt x="404" y="259"/>
                  </a:lnTo>
                  <a:lnTo>
                    <a:pt x="385" y="261"/>
                  </a:lnTo>
                  <a:lnTo>
                    <a:pt x="373" y="244"/>
                  </a:lnTo>
                  <a:lnTo>
                    <a:pt x="373" y="221"/>
                  </a:lnTo>
                  <a:lnTo>
                    <a:pt x="373" y="201"/>
                  </a:lnTo>
                  <a:lnTo>
                    <a:pt x="371" y="182"/>
                  </a:lnTo>
                  <a:lnTo>
                    <a:pt x="350" y="161"/>
                  </a:lnTo>
                  <a:lnTo>
                    <a:pt x="338" y="139"/>
                  </a:lnTo>
                  <a:lnTo>
                    <a:pt x="325" y="124"/>
                  </a:lnTo>
                  <a:lnTo>
                    <a:pt x="315" y="100"/>
                  </a:lnTo>
                  <a:lnTo>
                    <a:pt x="303" y="89"/>
                  </a:lnTo>
                  <a:lnTo>
                    <a:pt x="294" y="73"/>
                  </a:lnTo>
                  <a:lnTo>
                    <a:pt x="286" y="58"/>
                  </a:lnTo>
                  <a:lnTo>
                    <a:pt x="270" y="52"/>
                  </a:lnTo>
                  <a:lnTo>
                    <a:pt x="268" y="69"/>
                  </a:lnTo>
                  <a:lnTo>
                    <a:pt x="278" y="93"/>
                  </a:lnTo>
                  <a:lnTo>
                    <a:pt x="278" y="114"/>
                  </a:lnTo>
                  <a:lnTo>
                    <a:pt x="284" y="135"/>
                  </a:lnTo>
                  <a:lnTo>
                    <a:pt x="280" y="161"/>
                  </a:lnTo>
                  <a:lnTo>
                    <a:pt x="278" y="176"/>
                  </a:lnTo>
                  <a:lnTo>
                    <a:pt x="268" y="176"/>
                  </a:lnTo>
                  <a:lnTo>
                    <a:pt x="257" y="170"/>
                  </a:lnTo>
                  <a:lnTo>
                    <a:pt x="247" y="162"/>
                  </a:lnTo>
                  <a:lnTo>
                    <a:pt x="233" y="166"/>
                  </a:lnTo>
                  <a:lnTo>
                    <a:pt x="237" y="182"/>
                  </a:lnTo>
                  <a:lnTo>
                    <a:pt x="247" y="190"/>
                  </a:lnTo>
                  <a:lnTo>
                    <a:pt x="245" y="207"/>
                  </a:lnTo>
                  <a:lnTo>
                    <a:pt x="241" y="221"/>
                  </a:lnTo>
                  <a:lnTo>
                    <a:pt x="237" y="238"/>
                  </a:lnTo>
                  <a:lnTo>
                    <a:pt x="222" y="236"/>
                  </a:lnTo>
                  <a:lnTo>
                    <a:pt x="208" y="228"/>
                  </a:lnTo>
                  <a:lnTo>
                    <a:pt x="185" y="217"/>
                  </a:lnTo>
                  <a:lnTo>
                    <a:pt x="167" y="209"/>
                  </a:lnTo>
                  <a:lnTo>
                    <a:pt x="154" y="197"/>
                  </a:lnTo>
                  <a:lnTo>
                    <a:pt x="144" y="186"/>
                  </a:lnTo>
                  <a:lnTo>
                    <a:pt x="125" y="176"/>
                  </a:lnTo>
                  <a:lnTo>
                    <a:pt x="109" y="162"/>
                  </a:lnTo>
                  <a:lnTo>
                    <a:pt x="99" y="145"/>
                  </a:lnTo>
                  <a:lnTo>
                    <a:pt x="94" y="124"/>
                  </a:lnTo>
                  <a:lnTo>
                    <a:pt x="84" y="108"/>
                  </a:lnTo>
                  <a:lnTo>
                    <a:pt x="76" y="93"/>
                  </a:lnTo>
                  <a:lnTo>
                    <a:pt x="68" y="77"/>
                  </a:lnTo>
                  <a:lnTo>
                    <a:pt x="68" y="60"/>
                  </a:lnTo>
                  <a:lnTo>
                    <a:pt x="53" y="44"/>
                  </a:lnTo>
                  <a:lnTo>
                    <a:pt x="45" y="31"/>
                  </a:lnTo>
                  <a:lnTo>
                    <a:pt x="37" y="15"/>
                  </a:lnTo>
                  <a:lnTo>
                    <a:pt x="22" y="4"/>
                  </a:lnTo>
                  <a:lnTo>
                    <a:pt x="8" y="0"/>
                  </a:lnTo>
                  <a:lnTo>
                    <a:pt x="0" y="5"/>
                  </a:lnTo>
                  <a:lnTo>
                    <a:pt x="14" y="29"/>
                  </a:lnTo>
                  <a:lnTo>
                    <a:pt x="22" y="46"/>
                  </a:lnTo>
                  <a:lnTo>
                    <a:pt x="28" y="69"/>
                  </a:lnTo>
                  <a:lnTo>
                    <a:pt x="37" y="85"/>
                  </a:lnTo>
                  <a:lnTo>
                    <a:pt x="39" y="108"/>
                  </a:lnTo>
                  <a:lnTo>
                    <a:pt x="39" y="129"/>
                  </a:lnTo>
                  <a:lnTo>
                    <a:pt x="45" y="151"/>
                  </a:lnTo>
                  <a:lnTo>
                    <a:pt x="51" y="162"/>
                  </a:lnTo>
                  <a:lnTo>
                    <a:pt x="61" y="178"/>
                  </a:lnTo>
                  <a:lnTo>
                    <a:pt x="61" y="192"/>
                  </a:lnTo>
                  <a:lnTo>
                    <a:pt x="61" y="213"/>
                  </a:lnTo>
                  <a:lnTo>
                    <a:pt x="59" y="223"/>
                  </a:lnTo>
                  <a:lnTo>
                    <a:pt x="61" y="236"/>
                  </a:lnTo>
                  <a:lnTo>
                    <a:pt x="66" y="252"/>
                  </a:lnTo>
                  <a:lnTo>
                    <a:pt x="78" y="271"/>
                  </a:lnTo>
                  <a:lnTo>
                    <a:pt x="86" y="286"/>
                  </a:lnTo>
                  <a:lnTo>
                    <a:pt x="94" y="308"/>
                  </a:lnTo>
                  <a:lnTo>
                    <a:pt x="94" y="331"/>
                  </a:lnTo>
                  <a:lnTo>
                    <a:pt x="90" y="352"/>
                  </a:lnTo>
                  <a:lnTo>
                    <a:pt x="76" y="376"/>
                  </a:lnTo>
                  <a:lnTo>
                    <a:pt x="70" y="401"/>
                  </a:lnTo>
                  <a:lnTo>
                    <a:pt x="63" y="432"/>
                  </a:lnTo>
                  <a:lnTo>
                    <a:pt x="55" y="461"/>
                  </a:lnTo>
                  <a:lnTo>
                    <a:pt x="51" y="484"/>
                  </a:lnTo>
                  <a:lnTo>
                    <a:pt x="47" y="507"/>
                  </a:lnTo>
                  <a:lnTo>
                    <a:pt x="47" y="533"/>
                  </a:lnTo>
                  <a:lnTo>
                    <a:pt x="51" y="562"/>
                  </a:lnTo>
                  <a:lnTo>
                    <a:pt x="742" y="558"/>
                  </a:lnTo>
                  <a:lnTo>
                    <a:pt x="742" y="486"/>
                  </a:lnTo>
                  <a:close/>
                </a:path>
              </a:pathLst>
            </a:custGeom>
            <a:blipFill dpi="0" rotWithShape="0">
              <a:blip r:embed="rId6" cstate="print"/>
              <a:srcRect/>
              <a:tile tx="0" ty="0" sx="100000" sy="100000" flip="none" algn="tl"/>
            </a:blipFill>
            <a:ln w="9525">
              <a:noFill/>
              <a:round/>
              <a:headEnd/>
              <a:tailEnd/>
            </a:ln>
          </p:spPr>
          <p:txBody>
            <a:bodyPr/>
            <a:lstStyle/>
            <a:p>
              <a:pPr>
                <a:defRPr/>
              </a:pPr>
              <a:endParaRPr lang="en-US"/>
            </a:p>
          </p:txBody>
        </p:sp>
        <p:sp>
          <p:nvSpPr>
            <p:cNvPr id="398365" name="Freeform 29"/>
            <p:cNvSpPr>
              <a:spLocks/>
            </p:cNvSpPr>
            <p:nvPr/>
          </p:nvSpPr>
          <p:spPr bwMode="auto">
            <a:xfrm>
              <a:off x="2324" y="2946"/>
              <a:ext cx="148" cy="68"/>
            </a:xfrm>
            <a:custGeom>
              <a:avLst/>
              <a:gdLst/>
              <a:ahLst/>
              <a:cxnLst>
                <a:cxn ang="0">
                  <a:pos x="0" y="20"/>
                </a:cxn>
                <a:cxn ang="0">
                  <a:pos x="0" y="41"/>
                </a:cxn>
                <a:cxn ang="0">
                  <a:pos x="6" y="57"/>
                </a:cxn>
                <a:cxn ang="0">
                  <a:pos x="26" y="66"/>
                </a:cxn>
                <a:cxn ang="0">
                  <a:pos x="45" y="68"/>
                </a:cxn>
                <a:cxn ang="0">
                  <a:pos x="57" y="64"/>
                </a:cxn>
                <a:cxn ang="0">
                  <a:pos x="68" y="58"/>
                </a:cxn>
                <a:cxn ang="0">
                  <a:pos x="78" y="53"/>
                </a:cxn>
                <a:cxn ang="0">
                  <a:pos x="90" y="53"/>
                </a:cxn>
                <a:cxn ang="0">
                  <a:pos x="101" y="57"/>
                </a:cxn>
                <a:cxn ang="0">
                  <a:pos x="117" y="60"/>
                </a:cxn>
                <a:cxn ang="0">
                  <a:pos x="132" y="58"/>
                </a:cxn>
                <a:cxn ang="0">
                  <a:pos x="144" y="51"/>
                </a:cxn>
                <a:cxn ang="0">
                  <a:pos x="148" y="43"/>
                </a:cxn>
                <a:cxn ang="0">
                  <a:pos x="136" y="31"/>
                </a:cxn>
                <a:cxn ang="0">
                  <a:pos x="117" y="22"/>
                </a:cxn>
                <a:cxn ang="0">
                  <a:pos x="103" y="12"/>
                </a:cxn>
                <a:cxn ang="0">
                  <a:pos x="90" y="2"/>
                </a:cxn>
                <a:cxn ang="0">
                  <a:pos x="72" y="0"/>
                </a:cxn>
                <a:cxn ang="0">
                  <a:pos x="53" y="0"/>
                </a:cxn>
                <a:cxn ang="0">
                  <a:pos x="24" y="0"/>
                </a:cxn>
                <a:cxn ang="0">
                  <a:pos x="6" y="4"/>
                </a:cxn>
                <a:cxn ang="0">
                  <a:pos x="0" y="20"/>
                </a:cxn>
              </a:cxnLst>
              <a:rect l="0" t="0" r="r" b="b"/>
              <a:pathLst>
                <a:path w="148" h="68">
                  <a:moveTo>
                    <a:pt x="0" y="20"/>
                  </a:moveTo>
                  <a:lnTo>
                    <a:pt x="0" y="41"/>
                  </a:lnTo>
                  <a:lnTo>
                    <a:pt x="6" y="57"/>
                  </a:lnTo>
                  <a:lnTo>
                    <a:pt x="26" y="66"/>
                  </a:lnTo>
                  <a:lnTo>
                    <a:pt x="45" y="68"/>
                  </a:lnTo>
                  <a:lnTo>
                    <a:pt x="57" y="64"/>
                  </a:lnTo>
                  <a:lnTo>
                    <a:pt x="68" y="58"/>
                  </a:lnTo>
                  <a:lnTo>
                    <a:pt x="78" y="53"/>
                  </a:lnTo>
                  <a:lnTo>
                    <a:pt x="90" y="53"/>
                  </a:lnTo>
                  <a:lnTo>
                    <a:pt x="101" y="57"/>
                  </a:lnTo>
                  <a:lnTo>
                    <a:pt x="117" y="60"/>
                  </a:lnTo>
                  <a:lnTo>
                    <a:pt x="132" y="58"/>
                  </a:lnTo>
                  <a:lnTo>
                    <a:pt x="144" y="51"/>
                  </a:lnTo>
                  <a:lnTo>
                    <a:pt x="148" y="43"/>
                  </a:lnTo>
                  <a:lnTo>
                    <a:pt x="136" y="31"/>
                  </a:lnTo>
                  <a:lnTo>
                    <a:pt x="117" y="22"/>
                  </a:lnTo>
                  <a:lnTo>
                    <a:pt x="103" y="12"/>
                  </a:lnTo>
                  <a:lnTo>
                    <a:pt x="90" y="2"/>
                  </a:lnTo>
                  <a:lnTo>
                    <a:pt x="72" y="0"/>
                  </a:lnTo>
                  <a:lnTo>
                    <a:pt x="53" y="0"/>
                  </a:lnTo>
                  <a:lnTo>
                    <a:pt x="24" y="0"/>
                  </a:lnTo>
                  <a:lnTo>
                    <a:pt x="6" y="4"/>
                  </a:lnTo>
                  <a:lnTo>
                    <a:pt x="0" y="20"/>
                  </a:lnTo>
                  <a:close/>
                </a:path>
              </a:pathLst>
            </a:custGeom>
            <a:blipFill dpi="0" rotWithShape="0">
              <a:blip r:embed="rId7" cstate="print"/>
              <a:srcRect/>
              <a:tile tx="0" ty="0" sx="100000" sy="100000" flip="none" algn="tl"/>
            </a:blipFill>
            <a:ln w="9525">
              <a:noFill/>
              <a:round/>
              <a:headEnd/>
              <a:tailEnd/>
            </a:ln>
          </p:spPr>
          <p:txBody>
            <a:bodyPr/>
            <a:lstStyle/>
            <a:p>
              <a:pPr>
                <a:defRPr/>
              </a:pPr>
              <a:endParaRPr lang="en-US"/>
            </a:p>
          </p:txBody>
        </p:sp>
        <p:sp>
          <p:nvSpPr>
            <p:cNvPr id="398366" name="Freeform 30"/>
            <p:cNvSpPr>
              <a:spLocks/>
            </p:cNvSpPr>
            <p:nvPr/>
          </p:nvSpPr>
          <p:spPr bwMode="auto">
            <a:xfrm>
              <a:off x="2324" y="2946"/>
              <a:ext cx="148" cy="68"/>
            </a:xfrm>
            <a:custGeom>
              <a:avLst/>
              <a:gdLst/>
              <a:ahLst/>
              <a:cxnLst>
                <a:cxn ang="0">
                  <a:pos x="0" y="20"/>
                </a:cxn>
                <a:cxn ang="0">
                  <a:pos x="0" y="41"/>
                </a:cxn>
                <a:cxn ang="0">
                  <a:pos x="6" y="57"/>
                </a:cxn>
                <a:cxn ang="0">
                  <a:pos x="26" y="66"/>
                </a:cxn>
                <a:cxn ang="0">
                  <a:pos x="45" y="68"/>
                </a:cxn>
                <a:cxn ang="0">
                  <a:pos x="57" y="64"/>
                </a:cxn>
                <a:cxn ang="0">
                  <a:pos x="68" y="58"/>
                </a:cxn>
                <a:cxn ang="0">
                  <a:pos x="78" y="53"/>
                </a:cxn>
                <a:cxn ang="0">
                  <a:pos x="90" y="53"/>
                </a:cxn>
                <a:cxn ang="0">
                  <a:pos x="101" y="57"/>
                </a:cxn>
                <a:cxn ang="0">
                  <a:pos x="117" y="60"/>
                </a:cxn>
                <a:cxn ang="0">
                  <a:pos x="132" y="58"/>
                </a:cxn>
                <a:cxn ang="0">
                  <a:pos x="144" y="51"/>
                </a:cxn>
                <a:cxn ang="0">
                  <a:pos x="148" y="43"/>
                </a:cxn>
                <a:cxn ang="0">
                  <a:pos x="136" y="31"/>
                </a:cxn>
                <a:cxn ang="0">
                  <a:pos x="117" y="22"/>
                </a:cxn>
                <a:cxn ang="0">
                  <a:pos x="103" y="12"/>
                </a:cxn>
                <a:cxn ang="0">
                  <a:pos x="90" y="2"/>
                </a:cxn>
                <a:cxn ang="0">
                  <a:pos x="72" y="0"/>
                </a:cxn>
                <a:cxn ang="0">
                  <a:pos x="53" y="0"/>
                </a:cxn>
                <a:cxn ang="0">
                  <a:pos x="24" y="0"/>
                </a:cxn>
                <a:cxn ang="0">
                  <a:pos x="6" y="4"/>
                </a:cxn>
                <a:cxn ang="0">
                  <a:pos x="0" y="20"/>
                </a:cxn>
              </a:cxnLst>
              <a:rect l="0" t="0" r="r" b="b"/>
              <a:pathLst>
                <a:path w="148" h="68">
                  <a:moveTo>
                    <a:pt x="0" y="20"/>
                  </a:moveTo>
                  <a:lnTo>
                    <a:pt x="0" y="41"/>
                  </a:lnTo>
                  <a:lnTo>
                    <a:pt x="6" y="57"/>
                  </a:lnTo>
                  <a:lnTo>
                    <a:pt x="26" y="66"/>
                  </a:lnTo>
                  <a:lnTo>
                    <a:pt x="45" y="68"/>
                  </a:lnTo>
                  <a:lnTo>
                    <a:pt x="57" y="64"/>
                  </a:lnTo>
                  <a:lnTo>
                    <a:pt x="68" y="58"/>
                  </a:lnTo>
                  <a:lnTo>
                    <a:pt x="78" y="53"/>
                  </a:lnTo>
                  <a:lnTo>
                    <a:pt x="90" y="53"/>
                  </a:lnTo>
                  <a:lnTo>
                    <a:pt x="101" y="57"/>
                  </a:lnTo>
                  <a:lnTo>
                    <a:pt x="117" y="60"/>
                  </a:lnTo>
                  <a:lnTo>
                    <a:pt x="132" y="58"/>
                  </a:lnTo>
                  <a:lnTo>
                    <a:pt x="144" y="51"/>
                  </a:lnTo>
                  <a:lnTo>
                    <a:pt x="148" y="43"/>
                  </a:lnTo>
                  <a:lnTo>
                    <a:pt x="136" y="31"/>
                  </a:lnTo>
                  <a:lnTo>
                    <a:pt x="117" y="22"/>
                  </a:lnTo>
                  <a:lnTo>
                    <a:pt x="103" y="12"/>
                  </a:lnTo>
                  <a:lnTo>
                    <a:pt x="90" y="2"/>
                  </a:lnTo>
                  <a:lnTo>
                    <a:pt x="72" y="0"/>
                  </a:lnTo>
                  <a:lnTo>
                    <a:pt x="53" y="0"/>
                  </a:lnTo>
                  <a:lnTo>
                    <a:pt x="24" y="0"/>
                  </a:lnTo>
                  <a:lnTo>
                    <a:pt x="6" y="4"/>
                  </a:lnTo>
                  <a:lnTo>
                    <a:pt x="0" y="20"/>
                  </a:lnTo>
                  <a:close/>
                </a:path>
              </a:pathLst>
            </a:custGeom>
            <a:blipFill dpi="0" rotWithShape="0">
              <a:blip r:embed="rId7" cstate="print"/>
              <a:srcRect/>
              <a:tile tx="0" ty="0" sx="100000" sy="100000" flip="none" algn="tl"/>
            </a:blipFill>
            <a:ln w="9525">
              <a:noFill/>
              <a:round/>
              <a:headEnd/>
              <a:tailEnd/>
            </a:ln>
          </p:spPr>
          <p:txBody>
            <a:bodyPr/>
            <a:lstStyle/>
            <a:p>
              <a:pPr>
                <a:defRPr/>
              </a:pPr>
              <a:endParaRPr lang="en-US"/>
            </a:p>
          </p:txBody>
        </p:sp>
        <p:sp>
          <p:nvSpPr>
            <p:cNvPr id="398367" name="Freeform 31"/>
            <p:cNvSpPr>
              <a:spLocks/>
            </p:cNvSpPr>
            <p:nvPr/>
          </p:nvSpPr>
          <p:spPr bwMode="auto">
            <a:xfrm>
              <a:off x="2472" y="2911"/>
              <a:ext cx="495" cy="398"/>
            </a:xfrm>
            <a:custGeom>
              <a:avLst/>
              <a:gdLst/>
              <a:ahLst/>
              <a:cxnLst>
                <a:cxn ang="0">
                  <a:pos x="39" y="398"/>
                </a:cxn>
                <a:cxn ang="0">
                  <a:pos x="68" y="388"/>
                </a:cxn>
                <a:cxn ang="0">
                  <a:pos x="87" y="396"/>
                </a:cxn>
                <a:cxn ang="0">
                  <a:pos x="120" y="394"/>
                </a:cxn>
                <a:cxn ang="0">
                  <a:pos x="122" y="371"/>
                </a:cxn>
                <a:cxn ang="0">
                  <a:pos x="89" y="347"/>
                </a:cxn>
                <a:cxn ang="0">
                  <a:pos x="93" y="328"/>
                </a:cxn>
                <a:cxn ang="0">
                  <a:pos x="136" y="336"/>
                </a:cxn>
                <a:cxn ang="0">
                  <a:pos x="179" y="314"/>
                </a:cxn>
                <a:cxn ang="0">
                  <a:pos x="217" y="297"/>
                </a:cxn>
                <a:cxn ang="0">
                  <a:pos x="252" y="291"/>
                </a:cxn>
                <a:cxn ang="0">
                  <a:pos x="281" y="289"/>
                </a:cxn>
                <a:cxn ang="0">
                  <a:pos x="297" y="268"/>
                </a:cxn>
                <a:cxn ang="0">
                  <a:pos x="295" y="231"/>
                </a:cxn>
                <a:cxn ang="0">
                  <a:pos x="297" y="202"/>
                </a:cxn>
                <a:cxn ang="0">
                  <a:pos x="315" y="173"/>
                </a:cxn>
                <a:cxn ang="0">
                  <a:pos x="326" y="150"/>
                </a:cxn>
                <a:cxn ang="0">
                  <a:pos x="336" y="177"/>
                </a:cxn>
                <a:cxn ang="0">
                  <a:pos x="386" y="194"/>
                </a:cxn>
                <a:cxn ang="0">
                  <a:pos x="429" y="198"/>
                </a:cxn>
                <a:cxn ang="0">
                  <a:pos x="468" y="165"/>
                </a:cxn>
                <a:cxn ang="0">
                  <a:pos x="489" y="123"/>
                </a:cxn>
                <a:cxn ang="0">
                  <a:pos x="495" y="80"/>
                </a:cxn>
                <a:cxn ang="0">
                  <a:pos x="476" y="49"/>
                </a:cxn>
                <a:cxn ang="0">
                  <a:pos x="462" y="10"/>
                </a:cxn>
                <a:cxn ang="0">
                  <a:pos x="441" y="0"/>
                </a:cxn>
                <a:cxn ang="0">
                  <a:pos x="425" y="16"/>
                </a:cxn>
                <a:cxn ang="0">
                  <a:pos x="402" y="8"/>
                </a:cxn>
                <a:cxn ang="0">
                  <a:pos x="377" y="2"/>
                </a:cxn>
                <a:cxn ang="0">
                  <a:pos x="375" y="37"/>
                </a:cxn>
                <a:cxn ang="0">
                  <a:pos x="365" y="62"/>
                </a:cxn>
                <a:cxn ang="0">
                  <a:pos x="346" y="55"/>
                </a:cxn>
                <a:cxn ang="0">
                  <a:pos x="324" y="49"/>
                </a:cxn>
                <a:cxn ang="0">
                  <a:pos x="299" y="62"/>
                </a:cxn>
                <a:cxn ang="0">
                  <a:pos x="280" y="76"/>
                </a:cxn>
                <a:cxn ang="0">
                  <a:pos x="270" y="93"/>
                </a:cxn>
                <a:cxn ang="0">
                  <a:pos x="291" y="111"/>
                </a:cxn>
                <a:cxn ang="0">
                  <a:pos x="274" y="126"/>
                </a:cxn>
                <a:cxn ang="0">
                  <a:pos x="247" y="140"/>
                </a:cxn>
                <a:cxn ang="0">
                  <a:pos x="219" y="163"/>
                </a:cxn>
                <a:cxn ang="0">
                  <a:pos x="212" y="185"/>
                </a:cxn>
                <a:cxn ang="0">
                  <a:pos x="210" y="221"/>
                </a:cxn>
                <a:cxn ang="0">
                  <a:pos x="206" y="250"/>
                </a:cxn>
                <a:cxn ang="0">
                  <a:pos x="190" y="262"/>
                </a:cxn>
                <a:cxn ang="0">
                  <a:pos x="159" y="264"/>
                </a:cxn>
                <a:cxn ang="0">
                  <a:pos x="126" y="260"/>
                </a:cxn>
                <a:cxn ang="0">
                  <a:pos x="101" y="252"/>
                </a:cxn>
                <a:cxn ang="0">
                  <a:pos x="78" y="256"/>
                </a:cxn>
                <a:cxn ang="0">
                  <a:pos x="48" y="272"/>
                </a:cxn>
                <a:cxn ang="0">
                  <a:pos x="21" y="297"/>
                </a:cxn>
                <a:cxn ang="0">
                  <a:pos x="12" y="318"/>
                </a:cxn>
                <a:cxn ang="0">
                  <a:pos x="21" y="340"/>
                </a:cxn>
                <a:cxn ang="0">
                  <a:pos x="4" y="359"/>
                </a:cxn>
                <a:cxn ang="0">
                  <a:pos x="4" y="382"/>
                </a:cxn>
              </a:cxnLst>
              <a:rect l="0" t="0" r="r" b="b"/>
              <a:pathLst>
                <a:path w="495" h="398">
                  <a:moveTo>
                    <a:pt x="17" y="396"/>
                  </a:moveTo>
                  <a:lnTo>
                    <a:pt x="39" y="398"/>
                  </a:lnTo>
                  <a:lnTo>
                    <a:pt x="54" y="396"/>
                  </a:lnTo>
                  <a:lnTo>
                    <a:pt x="68" y="388"/>
                  </a:lnTo>
                  <a:lnTo>
                    <a:pt x="79" y="388"/>
                  </a:lnTo>
                  <a:lnTo>
                    <a:pt x="87" y="396"/>
                  </a:lnTo>
                  <a:lnTo>
                    <a:pt x="107" y="396"/>
                  </a:lnTo>
                  <a:lnTo>
                    <a:pt x="120" y="394"/>
                  </a:lnTo>
                  <a:lnTo>
                    <a:pt x="128" y="388"/>
                  </a:lnTo>
                  <a:lnTo>
                    <a:pt x="122" y="371"/>
                  </a:lnTo>
                  <a:lnTo>
                    <a:pt x="103" y="355"/>
                  </a:lnTo>
                  <a:lnTo>
                    <a:pt x="89" y="347"/>
                  </a:lnTo>
                  <a:lnTo>
                    <a:pt x="87" y="334"/>
                  </a:lnTo>
                  <a:lnTo>
                    <a:pt x="93" y="328"/>
                  </a:lnTo>
                  <a:lnTo>
                    <a:pt x="113" y="334"/>
                  </a:lnTo>
                  <a:lnTo>
                    <a:pt x="136" y="336"/>
                  </a:lnTo>
                  <a:lnTo>
                    <a:pt x="151" y="328"/>
                  </a:lnTo>
                  <a:lnTo>
                    <a:pt x="179" y="314"/>
                  </a:lnTo>
                  <a:lnTo>
                    <a:pt x="204" y="303"/>
                  </a:lnTo>
                  <a:lnTo>
                    <a:pt x="217" y="297"/>
                  </a:lnTo>
                  <a:lnTo>
                    <a:pt x="233" y="291"/>
                  </a:lnTo>
                  <a:lnTo>
                    <a:pt x="252" y="291"/>
                  </a:lnTo>
                  <a:lnTo>
                    <a:pt x="268" y="291"/>
                  </a:lnTo>
                  <a:lnTo>
                    <a:pt x="281" y="289"/>
                  </a:lnTo>
                  <a:lnTo>
                    <a:pt x="295" y="285"/>
                  </a:lnTo>
                  <a:lnTo>
                    <a:pt x="297" y="268"/>
                  </a:lnTo>
                  <a:lnTo>
                    <a:pt x="297" y="249"/>
                  </a:lnTo>
                  <a:lnTo>
                    <a:pt x="295" y="231"/>
                  </a:lnTo>
                  <a:lnTo>
                    <a:pt x="291" y="218"/>
                  </a:lnTo>
                  <a:lnTo>
                    <a:pt x="297" y="202"/>
                  </a:lnTo>
                  <a:lnTo>
                    <a:pt x="309" y="187"/>
                  </a:lnTo>
                  <a:lnTo>
                    <a:pt x="315" y="173"/>
                  </a:lnTo>
                  <a:lnTo>
                    <a:pt x="322" y="156"/>
                  </a:lnTo>
                  <a:lnTo>
                    <a:pt x="326" y="150"/>
                  </a:lnTo>
                  <a:lnTo>
                    <a:pt x="332" y="161"/>
                  </a:lnTo>
                  <a:lnTo>
                    <a:pt x="336" y="177"/>
                  </a:lnTo>
                  <a:lnTo>
                    <a:pt x="359" y="185"/>
                  </a:lnTo>
                  <a:lnTo>
                    <a:pt x="386" y="194"/>
                  </a:lnTo>
                  <a:lnTo>
                    <a:pt x="406" y="200"/>
                  </a:lnTo>
                  <a:lnTo>
                    <a:pt x="429" y="198"/>
                  </a:lnTo>
                  <a:lnTo>
                    <a:pt x="449" y="183"/>
                  </a:lnTo>
                  <a:lnTo>
                    <a:pt x="468" y="165"/>
                  </a:lnTo>
                  <a:lnTo>
                    <a:pt x="480" y="144"/>
                  </a:lnTo>
                  <a:lnTo>
                    <a:pt x="489" y="123"/>
                  </a:lnTo>
                  <a:lnTo>
                    <a:pt x="493" y="101"/>
                  </a:lnTo>
                  <a:lnTo>
                    <a:pt x="495" y="80"/>
                  </a:lnTo>
                  <a:lnTo>
                    <a:pt x="485" y="59"/>
                  </a:lnTo>
                  <a:lnTo>
                    <a:pt x="476" y="49"/>
                  </a:lnTo>
                  <a:lnTo>
                    <a:pt x="466" y="30"/>
                  </a:lnTo>
                  <a:lnTo>
                    <a:pt x="462" y="10"/>
                  </a:lnTo>
                  <a:lnTo>
                    <a:pt x="454" y="2"/>
                  </a:lnTo>
                  <a:lnTo>
                    <a:pt x="441" y="0"/>
                  </a:lnTo>
                  <a:lnTo>
                    <a:pt x="435" y="8"/>
                  </a:lnTo>
                  <a:lnTo>
                    <a:pt x="425" y="16"/>
                  </a:lnTo>
                  <a:lnTo>
                    <a:pt x="410" y="16"/>
                  </a:lnTo>
                  <a:lnTo>
                    <a:pt x="402" y="8"/>
                  </a:lnTo>
                  <a:lnTo>
                    <a:pt x="386" y="0"/>
                  </a:lnTo>
                  <a:lnTo>
                    <a:pt x="377" y="2"/>
                  </a:lnTo>
                  <a:lnTo>
                    <a:pt x="375" y="16"/>
                  </a:lnTo>
                  <a:lnTo>
                    <a:pt x="375" y="37"/>
                  </a:lnTo>
                  <a:lnTo>
                    <a:pt x="373" y="49"/>
                  </a:lnTo>
                  <a:lnTo>
                    <a:pt x="365" y="62"/>
                  </a:lnTo>
                  <a:lnTo>
                    <a:pt x="351" y="62"/>
                  </a:lnTo>
                  <a:lnTo>
                    <a:pt x="346" y="55"/>
                  </a:lnTo>
                  <a:lnTo>
                    <a:pt x="338" y="47"/>
                  </a:lnTo>
                  <a:lnTo>
                    <a:pt x="324" y="49"/>
                  </a:lnTo>
                  <a:lnTo>
                    <a:pt x="311" y="55"/>
                  </a:lnTo>
                  <a:lnTo>
                    <a:pt x="299" y="62"/>
                  </a:lnTo>
                  <a:lnTo>
                    <a:pt x="289" y="68"/>
                  </a:lnTo>
                  <a:lnTo>
                    <a:pt x="280" y="76"/>
                  </a:lnTo>
                  <a:lnTo>
                    <a:pt x="272" y="84"/>
                  </a:lnTo>
                  <a:lnTo>
                    <a:pt x="270" y="93"/>
                  </a:lnTo>
                  <a:lnTo>
                    <a:pt x="280" y="103"/>
                  </a:lnTo>
                  <a:lnTo>
                    <a:pt x="291" y="111"/>
                  </a:lnTo>
                  <a:lnTo>
                    <a:pt x="289" y="121"/>
                  </a:lnTo>
                  <a:lnTo>
                    <a:pt x="274" y="126"/>
                  </a:lnTo>
                  <a:lnTo>
                    <a:pt x="258" y="128"/>
                  </a:lnTo>
                  <a:lnTo>
                    <a:pt x="247" y="140"/>
                  </a:lnTo>
                  <a:lnTo>
                    <a:pt x="233" y="156"/>
                  </a:lnTo>
                  <a:lnTo>
                    <a:pt x="219" y="163"/>
                  </a:lnTo>
                  <a:lnTo>
                    <a:pt x="214" y="175"/>
                  </a:lnTo>
                  <a:lnTo>
                    <a:pt x="212" y="185"/>
                  </a:lnTo>
                  <a:lnTo>
                    <a:pt x="210" y="200"/>
                  </a:lnTo>
                  <a:lnTo>
                    <a:pt x="210" y="221"/>
                  </a:lnTo>
                  <a:lnTo>
                    <a:pt x="210" y="241"/>
                  </a:lnTo>
                  <a:lnTo>
                    <a:pt x="206" y="250"/>
                  </a:lnTo>
                  <a:lnTo>
                    <a:pt x="202" y="256"/>
                  </a:lnTo>
                  <a:lnTo>
                    <a:pt x="190" y="262"/>
                  </a:lnTo>
                  <a:lnTo>
                    <a:pt x="179" y="266"/>
                  </a:lnTo>
                  <a:lnTo>
                    <a:pt x="159" y="264"/>
                  </a:lnTo>
                  <a:lnTo>
                    <a:pt x="144" y="264"/>
                  </a:lnTo>
                  <a:lnTo>
                    <a:pt x="126" y="260"/>
                  </a:lnTo>
                  <a:lnTo>
                    <a:pt x="114" y="256"/>
                  </a:lnTo>
                  <a:lnTo>
                    <a:pt x="101" y="252"/>
                  </a:lnTo>
                  <a:lnTo>
                    <a:pt x="85" y="252"/>
                  </a:lnTo>
                  <a:lnTo>
                    <a:pt x="78" y="256"/>
                  </a:lnTo>
                  <a:lnTo>
                    <a:pt x="62" y="264"/>
                  </a:lnTo>
                  <a:lnTo>
                    <a:pt x="48" y="272"/>
                  </a:lnTo>
                  <a:lnTo>
                    <a:pt x="33" y="285"/>
                  </a:lnTo>
                  <a:lnTo>
                    <a:pt x="21" y="297"/>
                  </a:lnTo>
                  <a:lnTo>
                    <a:pt x="15" y="307"/>
                  </a:lnTo>
                  <a:lnTo>
                    <a:pt x="12" y="318"/>
                  </a:lnTo>
                  <a:lnTo>
                    <a:pt x="17" y="326"/>
                  </a:lnTo>
                  <a:lnTo>
                    <a:pt x="21" y="340"/>
                  </a:lnTo>
                  <a:lnTo>
                    <a:pt x="13" y="349"/>
                  </a:lnTo>
                  <a:lnTo>
                    <a:pt x="4" y="359"/>
                  </a:lnTo>
                  <a:lnTo>
                    <a:pt x="0" y="371"/>
                  </a:lnTo>
                  <a:lnTo>
                    <a:pt x="4" y="382"/>
                  </a:lnTo>
                  <a:lnTo>
                    <a:pt x="17" y="396"/>
                  </a:lnTo>
                  <a:close/>
                </a:path>
              </a:pathLst>
            </a:custGeom>
            <a:blipFill dpi="0" rotWithShape="0">
              <a:blip r:embed="rId7" cstate="print"/>
              <a:srcRect/>
              <a:tile tx="0" ty="0" sx="100000" sy="100000" flip="none" algn="tl"/>
            </a:blipFill>
            <a:ln w="9525">
              <a:noFill/>
              <a:round/>
              <a:headEnd/>
              <a:tailEnd/>
            </a:ln>
          </p:spPr>
          <p:txBody>
            <a:bodyPr/>
            <a:lstStyle/>
            <a:p>
              <a:pPr>
                <a:defRPr/>
              </a:pPr>
              <a:endParaRPr lang="en-US"/>
            </a:p>
          </p:txBody>
        </p:sp>
        <p:sp>
          <p:nvSpPr>
            <p:cNvPr id="398368" name="Freeform 32"/>
            <p:cNvSpPr>
              <a:spLocks/>
            </p:cNvSpPr>
            <p:nvPr/>
          </p:nvSpPr>
          <p:spPr bwMode="auto">
            <a:xfrm>
              <a:off x="2472" y="2911"/>
              <a:ext cx="495" cy="398"/>
            </a:xfrm>
            <a:custGeom>
              <a:avLst/>
              <a:gdLst/>
              <a:ahLst/>
              <a:cxnLst>
                <a:cxn ang="0">
                  <a:pos x="39" y="398"/>
                </a:cxn>
                <a:cxn ang="0">
                  <a:pos x="68" y="388"/>
                </a:cxn>
                <a:cxn ang="0">
                  <a:pos x="87" y="396"/>
                </a:cxn>
                <a:cxn ang="0">
                  <a:pos x="120" y="394"/>
                </a:cxn>
                <a:cxn ang="0">
                  <a:pos x="122" y="371"/>
                </a:cxn>
                <a:cxn ang="0">
                  <a:pos x="89" y="347"/>
                </a:cxn>
                <a:cxn ang="0">
                  <a:pos x="93" y="328"/>
                </a:cxn>
                <a:cxn ang="0">
                  <a:pos x="136" y="336"/>
                </a:cxn>
                <a:cxn ang="0">
                  <a:pos x="179" y="314"/>
                </a:cxn>
                <a:cxn ang="0">
                  <a:pos x="217" y="297"/>
                </a:cxn>
                <a:cxn ang="0">
                  <a:pos x="252" y="291"/>
                </a:cxn>
                <a:cxn ang="0">
                  <a:pos x="281" y="289"/>
                </a:cxn>
                <a:cxn ang="0">
                  <a:pos x="297" y="268"/>
                </a:cxn>
                <a:cxn ang="0">
                  <a:pos x="295" y="231"/>
                </a:cxn>
                <a:cxn ang="0">
                  <a:pos x="297" y="202"/>
                </a:cxn>
                <a:cxn ang="0">
                  <a:pos x="315" y="173"/>
                </a:cxn>
                <a:cxn ang="0">
                  <a:pos x="326" y="150"/>
                </a:cxn>
                <a:cxn ang="0">
                  <a:pos x="336" y="177"/>
                </a:cxn>
                <a:cxn ang="0">
                  <a:pos x="386" y="194"/>
                </a:cxn>
                <a:cxn ang="0">
                  <a:pos x="429" y="198"/>
                </a:cxn>
                <a:cxn ang="0">
                  <a:pos x="468" y="165"/>
                </a:cxn>
                <a:cxn ang="0">
                  <a:pos x="489" y="123"/>
                </a:cxn>
                <a:cxn ang="0">
                  <a:pos x="495" y="80"/>
                </a:cxn>
                <a:cxn ang="0">
                  <a:pos x="476" y="49"/>
                </a:cxn>
                <a:cxn ang="0">
                  <a:pos x="462" y="10"/>
                </a:cxn>
                <a:cxn ang="0">
                  <a:pos x="441" y="0"/>
                </a:cxn>
                <a:cxn ang="0">
                  <a:pos x="425" y="16"/>
                </a:cxn>
                <a:cxn ang="0">
                  <a:pos x="402" y="8"/>
                </a:cxn>
                <a:cxn ang="0">
                  <a:pos x="377" y="2"/>
                </a:cxn>
                <a:cxn ang="0">
                  <a:pos x="375" y="37"/>
                </a:cxn>
                <a:cxn ang="0">
                  <a:pos x="365" y="62"/>
                </a:cxn>
                <a:cxn ang="0">
                  <a:pos x="346" y="55"/>
                </a:cxn>
                <a:cxn ang="0">
                  <a:pos x="324" y="49"/>
                </a:cxn>
                <a:cxn ang="0">
                  <a:pos x="299" y="62"/>
                </a:cxn>
                <a:cxn ang="0">
                  <a:pos x="280" y="76"/>
                </a:cxn>
                <a:cxn ang="0">
                  <a:pos x="270" y="93"/>
                </a:cxn>
                <a:cxn ang="0">
                  <a:pos x="291" y="111"/>
                </a:cxn>
                <a:cxn ang="0">
                  <a:pos x="274" y="126"/>
                </a:cxn>
                <a:cxn ang="0">
                  <a:pos x="247" y="140"/>
                </a:cxn>
                <a:cxn ang="0">
                  <a:pos x="219" y="163"/>
                </a:cxn>
                <a:cxn ang="0">
                  <a:pos x="212" y="185"/>
                </a:cxn>
                <a:cxn ang="0">
                  <a:pos x="210" y="221"/>
                </a:cxn>
                <a:cxn ang="0">
                  <a:pos x="206" y="250"/>
                </a:cxn>
                <a:cxn ang="0">
                  <a:pos x="190" y="262"/>
                </a:cxn>
                <a:cxn ang="0">
                  <a:pos x="159" y="264"/>
                </a:cxn>
                <a:cxn ang="0">
                  <a:pos x="126" y="260"/>
                </a:cxn>
                <a:cxn ang="0">
                  <a:pos x="101" y="252"/>
                </a:cxn>
                <a:cxn ang="0">
                  <a:pos x="78" y="256"/>
                </a:cxn>
                <a:cxn ang="0">
                  <a:pos x="48" y="272"/>
                </a:cxn>
                <a:cxn ang="0">
                  <a:pos x="21" y="297"/>
                </a:cxn>
                <a:cxn ang="0">
                  <a:pos x="12" y="318"/>
                </a:cxn>
                <a:cxn ang="0">
                  <a:pos x="21" y="340"/>
                </a:cxn>
                <a:cxn ang="0">
                  <a:pos x="4" y="359"/>
                </a:cxn>
                <a:cxn ang="0">
                  <a:pos x="4" y="382"/>
                </a:cxn>
              </a:cxnLst>
              <a:rect l="0" t="0" r="r" b="b"/>
              <a:pathLst>
                <a:path w="495" h="398">
                  <a:moveTo>
                    <a:pt x="17" y="396"/>
                  </a:moveTo>
                  <a:lnTo>
                    <a:pt x="39" y="398"/>
                  </a:lnTo>
                  <a:lnTo>
                    <a:pt x="54" y="396"/>
                  </a:lnTo>
                  <a:lnTo>
                    <a:pt x="68" y="388"/>
                  </a:lnTo>
                  <a:lnTo>
                    <a:pt x="79" y="388"/>
                  </a:lnTo>
                  <a:lnTo>
                    <a:pt x="87" y="396"/>
                  </a:lnTo>
                  <a:lnTo>
                    <a:pt x="107" y="396"/>
                  </a:lnTo>
                  <a:lnTo>
                    <a:pt x="120" y="394"/>
                  </a:lnTo>
                  <a:lnTo>
                    <a:pt x="128" y="388"/>
                  </a:lnTo>
                  <a:lnTo>
                    <a:pt x="122" y="371"/>
                  </a:lnTo>
                  <a:lnTo>
                    <a:pt x="103" y="355"/>
                  </a:lnTo>
                  <a:lnTo>
                    <a:pt x="89" y="347"/>
                  </a:lnTo>
                  <a:lnTo>
                    <a:pt x="87" y="334"/>
                  </a:lnTo>
                  <a:lnTo>
                    <a:pt x="93" y="328"/>
                  </a:lnTo>
                  <a:lnTo>
                    <a:pt x="113" y="334"/>
                  </a:lnTo>
                  <a:lnTo>
                    <a:pt x="136" y="336"/>
                  </a:lnTo>
                  <a:lnTo>
                    <a:pt x="151" y="328"/>
                  </a:lnTo>
                  <a:lnTo>
                    <a:pt x="179" y="314"/>
                  </a:lnTo>
                  <a:lnTo>
                    <a:pt x="204" y="303"/>
                  </a:lnTo>
                  <a:lnTo>
                    <a:pt x="217" y="297"/>
                  </a:lnTo>
                  <a:lnTo>
                    <a:pt x="233" y="291"/>
                  </a:lnTo>
                  <a:lnTo>
                    <a:pt x="252" y="291"/>
                  </a:lnTo>
                  <a:lnTo>
                    <a:pt x="268" y="291"/>
                  </a:lnTo>
                  <a:lnTo>
                    <a:pt x="281" y="289"/>
                  </a:lnTo>
                  <a:lnTo>
                    <a:pt x="295" y="285"/>
                  </a:lnTo>
                  <a:lnTo>
                    <a:pt x="297" y="268"/>
                  </a:lnTo>
                  <a:lnTo>
                    <a:pt x="297" y="249"/>
                  </a:lnTo>
                  <a:lnTo>
                    <a:pt x="295" y="231"/>
                  </a:lnTo>
                  <a:lnTo>
                    <a:pt x="291" y="218"/>
                  </a:lnTo>
                  <a:lnTo>
                    <a:pt x="297" y="202"/>
                  </a:lnTo>
                  <a:lnTo>
                    <a:pt x="309" y="187"/>
                  </a:lnTo>
                  <a:lnTo>
                    <a:pt x="315" y="173"/>
                  </a:lnTo>
                  <a:lnTo>
                    <a:pt x="322" y="156"/>
                  </a:lnTo>
                  <a:lnTo>
                    <a:pt x="326" y="150"/>
                  </a:lnTo>
                  <a:lnTo>
                    <a:pt x="332" y="161"/>
                  </a:lnTo>
                  <a:lnTo>
                    <a:pt x="336" y="177"/>
                  </a:lnTo>
                  <a:lnTo>
                    <a:pt x="359" y="185"/>
                  </a:lnTo>
                  <a:lnTo>
                    <a:pt x="386" y="194"/>
                  </a:lnTo>
                  <a:lnTo>
                    <a:pt x="406" y="200"/>
                  </a:lnTo>
                  <a:lnTo>
                    <a:pt x="429" y="198"/>
                  </a:lnTo>
                  <a:lnTo>
                    <a:pt x="449" y="183"/>
                  </a:lnTo>
                  <a:lnTo>
                    <a:pt x="468" y="165"/>
                  </a:lnTo>
                  <a:lnTo>
                    <a:pt x="480" y="144"/>
                  </a:lnTo>
                  <a:lnTo>
                    <a:pt x="489" y="123"/>
                  </a:lnTo>
                  <a:lnTo>
                    <a:pt x="493" y="101"/>
                  </a:lnTo>
                  <a:lnTo>
                    <a:pt x="495" y="80"/>
                  </a:lnTo>
                  <a:lnTo>
                    <a:pt x="485" y="59"/>
                  </a:lnTo>
                  <a:lnTo>
                    <a:pt x="476" y="49"/>
                  </a:lnTo>
                  <a:lnTo>
                    <a:pt x="466" y="30"/>
                  </a:lnTo>
                  <a:lnTo>
                    <a:pt x="462" y="10"/>
                  </a:lnTo>
                  <a:lnTo>
                    <a:pt x="454" y="2"/>
                  </a:lnTo>
                  <a:lnTo>
                    <a:pt x="441" y="0"/>
                  </a:lnTo>
                  <a:lnTo>
                    <a:pt x="435" y="8"/>
                  </a:lnTo>
                  <a:lnTo>
                    <a:pt x="425" y="16"/>
                  </a:lnTo>
                  <a:lnTo>
                    <a:pt x="410" y="16"/>
                  </a:lnTo>
                  <a:lnTo>
                    <a:pt x="402" y="8"/>
                  </a:lnTo>
                  <a:lnTo>
                    <a:pt x="386" y="0"/>
                  </a:lnTo>
                  <a:lnTo>
                    <a:pt x="377" y="2"/>
                  </a:lnTo>
                  <a:lnTo>
                    <a:pt x="375" y="16"/>
                  </a:lnTo>
                  <a:lnTo>
                    <a:pt x="375" y="37"/>
                  </a:lnTo>
                  <a:lnTo>
                    <a:pt x="373" y="49"/>
                  </a:lnTo>
                  <a:lnTo>
                    <a:pt x="365" y="62"/>
                  </a:lnTo>
                  <a:lnTo>
                    <a:pt x="351" y="62"/>
                  </a:lnTo>
                  <a:lnTo>
                    <a:pt x="346" y="55"/>
                  </a:lnTo>
                  <a:lnTo>
                    <a:pt x="338" y="47"/>
                  </a:lnTo>
                  <a:lnTo>
                    <a:pt x="324" y="49"/>
                  </a:lnTo>
                  <a:lnTo>
                    <a:pt x="311" y="55"/>
                  </a:lnTo>
                  <a:lnTo>
                    <a:pt x="299" y="62"/>
                  </a:lnTo>
                  <a:lnTo>
                    <a:pt x="289" y="68"/>
                  </a:lnTo>
                  <a:lnTo>
                    <a:pt x="280" y="76"/>
                  </a:lnTo>
                  <a:lnTo>
                    <a:pt x="272" y="84"/>
                  </a:lnTo>
                  <a:lnTo>
                    <a:pt x="270" y="93"/>
                  </a:lnTo>
                  <a:lnTo>
                    <a:pt x="280" y="103"/>
                  </a:lnTo>
                  <a:lnTo>
                    <a:pt x="291" y="111"/>
                  </a:lnTo>
                  <a:lnTo>
                    <a:pt x="289" y="121"/>
                  </a:lnTo>
                  <a:lnTo>
                    <a:pt x="274" y="126"/>
                  </a:lnTo>
                  <a:lnTo>
                    <a:pt x="258" y="128"/>
                  </a:lnTo>
                  <a:lnTo>
                    <a:pt x="247" y="140"/>
                  </a:lnTo>
                  <a:lnTo>
                    <a:pt x="233" y="156"/>
                  </a:lnTo>
                  <a:lnTo>
                    <a:pt x="219" y="163"/>
                  </a:lnTo>
                  <a:lnTo>
                    <a:pt x="214" y="175"/>
                  </a:lnTo>
                  <a:lnTo>
                    <a:pt x="212" y="185"/>
                  </a:lnTo>
                  <a:lnTo>
                    <a:pt x="210" y="200"/>
                  </a:lnTo>
                  <a:lnTo>
                    <a:pt x="210" y="221"/>
                  </a:lnTo>
                  <a:lnTo>
                    <a:pt x="210" y="241"/>
                  </a:lnTo>
                  <a:lnTo>
                    <a:pt x="206" y="250"/>
                  </a:lnTo>
                  <a:lnTo>
                    <a:pt x="202" y="256"/>
                  </a:lnTo>
                  <a:lnTo>
                    <a:pt x="190" y="262"/>
                  </a:lnTo>
                  <a:lnTo>
                    <a:pt x="179" y="266"/>
                  </a:lnTo>
                  <a:lnTo>
                    <a:pt x="159" y="264"/>
                  </a:lnTo>
                  <a:lnTo>
                    <a:pt x="144" y="264"/>
                  </a:lnTo>
                  <a:lnTo>
                    <a:pt x="126" y="260"/>
                  </a:lnTo>
                  <a:lnTo>
                    <a:pt x="114" y="256"/>
                  </a:lnTo>
                  <a:lnTo>
                    <a:pt x="101" y="252"/>
                  </a:lnTo>
                  <a:lnTo>
                    <a:pt x="85" y="252"/>
                  </a:lnTo>
                  <a:lnTo>
                    <a:pt x="78" y="256"/>
                  </a:lnTo>
                  <a:lnTo>
                    <a:pt x="62" y="264"/>
                  </a:lnTo>
                  <a:lnTo>
                    <a:pt x="48" y="272"/>
                  </a:lnTo>
                  <a:lnTo>
                    <a:pt x="33" y="285"/>
                  </a:lnTo>
                  <a:lnTo>
                    <a:pt x="21" y="297"/>
                  </a:lnTo>
                  <a:lnTo>
                    <a:pt x="15" y="307"/>
                  </a:lnTo>
                  <a:lnTo>
                    <a:pt x="12" y="318"/>
                  </a:lnTo>
                  <a:lnTo>
                    <a:pt x="17" y="326"/>
                  </a:lnTo>
                  <a:lnTo>
                    <a:pt x="21" y="340"/>
                  </a:lnTo>
                  <a:lnTo>
                    <a:pt x="13" y="349"/>
                  </a:lnTo>
                  <a:lnTo>
                    <a:pt x="4" y="359"/>
                  </a:lnTo>
                  <a:lnTo>
                    <a:pt x="0" y="371"/>
                  </a:lnTo>
                  <a:lnTo>
                    <a:pt x="4" y="382"/>
                  </a:lnTo>
                  <a:lnTo>
                    <a:pt x="17" y="396"/>
                  </a:lnTo>
                  <a:close/>
                </a:path>
              </a:pathLst>
            </a:custGeom>
            <a:blipFill dpi="0" rotWithShape="0">
              <a:blip r:embed="rId7" cstate="print"/>
              <a:srcRect/>
              <a:tile tx="0" ty="0" sx="100000" sy="100000" flip="none" algn="tl"/>
            </a:blipFill>
            <a:ln w="9525">
              <a:noFill/>
              <a:round/>
              <a:headEnd/>
              <a:tailEnd/>
            </a:ln>
          </p:spPr>
          <p:txBody>
            <a:bodyPr/>
            <a:lstStyle/>
            <a:p>
              <a:pPr>
                <a:defRPr/>
              </a:pPr>
              <a:endParaRPr lang="en-US"/>
            </a:p>
          </p:txBody>
        </p:sp>
        <p:sp>
          <p:nvSpPr>
            <p:cNvPr id="398369" name="Freeform 33"/>
            <p:cNvSpPr>
              <a:spLocks/>
            </p:cNvSpPr>
            <p:nvPr/>
          </p:nvSpPr>
          <p:spPr bwMode="auto">
            <a:xfrm>
              <a:off x="2293" y="3869"/>
              <a:ext cx="60" cy="68"/>
            </a:xfrm>
            <a:custGeom>
              <a:avLst/>
              <a:gdLst/>
              <a:ahLst/>
              <a:cxnLst>
                <a:cxn ang="0">
                  <a:pos x="47" y="66"/>
                </a:cxn>
                <a:cxn ang="0">
                  <a:pos x="57" y="44"/>
                </a:cxn>
                <a:cxn ang="0">
                  <a:pos x="60" y="29"/>
                </a:cxn>
                <a:cxn ang="0">
                  <a:pos x="58" y="13"/>
                </a:cxn>
                <a:cxn ang="0">
                  <a:pos x="41" y="4"/>
                </a:cxn>
                <a:cxn ang="0">
                  <a:pos x="23" y="0"/>
                </a:cxn>
                <a:cxn ang="0">
                  <a:pos x="6" y="12"/>
                </a:cxn>
                <a:cxn ang="0">
                  <a:pos x="0" y="33"/>
                </a:cxn>
                <a:cxn ang="0">
                  <a:pos x="2" y="52"/>
                </a:cxn>
                <a:cxn ang="0">
                  <a:pos x="14" y="64"/>
                </a:cxn>
                <a:cxn ang="0">
                  <a:pos x="25" y="68"/>
                </a:cxn>
                <a:cxn ang="0">
                  <a:pos x="47" y="66"/>
                </a:cxn>
              </a:cxnLst>
              <a:rect l="0" t="0" r="r" b="b"/>
              <a:pathLst>
                <a:path w="60" h="68">
                  <a:moveTo>
                    <a:pt x="47" y="66"/>
                  </a:moveTo>
                  <a:lnTo>
                    <a:pt x="57" y="44"/>
                  </a:lnTo>
                  <a:lnTo>
                    <a:pt x="60" y="29"/>
                  </a:lnTo>
                  <a:lnTo>
                    <a:pt x="58" y="13"/>
                  </a:lnTo>
                  <a:lnTo>
                    <a:pt x="41" y="4"/>
                  </a:lnTo>
                  <a:lnTo>
                    <a:pt x="23" y="0"/>
                  </a:lnTo>
                  <a:lnTo>
                    <a:pt x="6" y="12"/>
                  </a:lnTo>
                  <a:lnTo>
                    <a:pt x="0" y="33"/>
                  </a:lnTo>
                  <a:lnTo>
                    <a:pt x="2" y="52"/>
                  </a:lnTo>
                  <a:lnTo>
                    <a:pt x="14" y="64"/>
                  </a:lnTo>
                  <a:lnTo>
                    <a:pt x="25" y="68"/>
                  </a:lnTo>
                  <a:lnTo>
                    <a:pt x="47" y="66"/>
                  </a:lnTo>
                  <a:close/>
                </a:path>
              </a:pathLst>
            </a:custGeom>
            <a:blipFill dpi="0" rotWithShape="0">
              <a:blip r:embed="rId7" cstate="print"/>
              <a:srcRect/>
              <a:tile tx="0" ty="0" sx="100000" sy="100000" flip="none" algn="tl"/>
            </a:blipFill>
            <a:ln w="9525">
              <a:noFill/>
              <a:round/>
              <a:headEnd/>
              <a:tailEnd/>
            </a:ln>
          </p:spPr>
          <p:txBody>
            <a:bodyPr/>
            <a:lstStyle/>
            <a:p>
              <a:pPr>
                <a:defRPr/>
              </a:pPr>
              <a:endParaRPr lang="en-US"/>
            </a:p>
          </p:txBody>
        </p:sp>
        <p:sp>
          <p:nvSpPr>
            <p:cNvPr id="398370" name="Freeform 34"/>
            <p:cNvSpPr>
              <a:spLocks/>
            </p:cNvSpPr>
            <p:nvPr/>
          </p:nvSpPr>
          <p:spPr bwMode="auto">
            <a:xfrm>
              <a:off x="2293" y="3869"/>
              <a:ext cx="60" cy="68"/>
            </a:xfrm>
            <a:custGeom>
              <a:avLst/>
              <a:gdLst/>
              <a:ahLst/>
              <a:cxnLst>
                <a:cxn ang="0">
                  <a:pos x="47" y="66"/>
                </a:cxn>
                <a:cxn ang="0">
                  <a:pos x="57" y="44"/>
                </a:cxn>
                <a:cxn ang="0">
                  <a:pos x="60" y="29"/>
                </a:cxn>
                <a:cxn ang="0">
                  <a:pos x="58" y="13"/>
                </a:cxn>
                <a:cxn ang="0">
                  <a:pos x="41" y="4"/>
                </a:cxn>
                <a:cxn ang="0">
                  <a:pos x="23" y="0"/>
                </a:cxn>
                <a:cxn ang="0">
                  <a:pos x="6" y="12"/>
                </a:cxn>
                <a:cxn ang="0">
                  <a:pos x="0" y="33"/>
                </a:cxn>
                <a:cxn ang="0">
                  <a:pos x="2" y="52"/>
                </a:cxn>
                <a:cxn ang="0">
                  <a:pos x="14" y="64"/>
                </a:cxn>
                <a:cxn ang="0">
                  <a:pos x="25" y="68"/>
                </a:cxn>
                <a:cxn ang="0">
                  <a:pos x="47" y="66"/>
                </a:cxn>
              </a:cxnLst>
              <a:rect l="0" t="0" r="r" b="b"/>
              <a:pathLst>
                <a:path w="60" h="68">
                  <a:moveTo>
                    <a:pt x="47" y="66"/>
                  </a:moveTo>
                  <a:lnTo>
                    <a:pt x="57" y="44"/>
                  </a:lnTo>
                  <a:lnTo>
                    <a:pt x="60" y="29"/>
                  </a:lnTo>
                  <a:lnTo>
                    <a:pt x="58" y="13"/>
                  </a:lnTo>
                  <a:lnTo>
                    <a:pt x="41" y="4"/>
                  </a:lnTo>
                  <a:lnTo>
                    <a:pt x="23" y="0"/>
                  </a:lnTo>
                  <a:lnTo>
                    <a:pt x="6" y="12"/>
                  </a:lnTo>
                  <a:lnTo>
                    <a:pt x="0" y="33"/>
                  </a:lnTo>
                  <a:lnTo>
                    <a:pt x="2" y="52"/>
                  </a:lnTo>
                  <a:lnTo>
                    <a:pt x="14" y="64"/>
                  </a:lnTo>
                  <a:lnTo>
                    <a:pt x="25" y="68"/>
                  </a:lnTo>
                  <a:lnTo>
                    <a:pt x="47" y="66"/>
                  </a:lnTo>
                  <a:close/>
                </a:path>
              </a:pathLst>
            </a:custGeom>
            <a:blipFill dpi="0" rotWithShape="0">
              <a:blip r:embed="rId7" cstate="print"/>
              <a:srcRect/>
              <a:tile tx="0" ty="0" sx="100000" sy="100000" flip="none" algn="tl"/>
            </a:blipFill>
            <a:ln w="9525">
              <a:noFill/>
              <a:round/>
              <a:headEnd/>
              <a:tailEnd/>
            </a:ln>
          </p:spPr>
          <p:txBody>
            <a:bodyPr/>
            <a:lstStyle/>
            <a:p>
              <a:pPr>
                <a:defRPr/>
              </a:pPr>
              <a:endParaRPr lang="en-US"/>
            </a:p>
          </p:txBody>
        </p:sp>
        <p:sp>
          <p:nvSpPr>
            <p:cNvPr id="398371" name="Freeform 35"/>
            <p:cNvSpPr>
              <a:spLocks/>
            </p:cNvSpPr>
            <p:nvPr/>
          </p:nvSpPr>
          <p:spPr bwMode="auto">
            <a:xfrm>
              <a:off x="2134" y="3840"/>
              <a:ext cx="130" cy="122"/>
            </a:xfrm>
            <a:custGeom>
              <a:avLst/>
              <a:gdLst/>
              <a:ahLst/>
              <a:cxnLst>
                <a:cxn ang="0">
                  <a:pos x="37" y="120"/>
                </a:cxn>
                <a:cxn ang="0">
                  <a:pos x="64" y="122"/>
                </a:cxn>
                <a:cxn ang="0">
                  <a:pos x="76" y="103"/>
                </a:cxn>
                <a:cxn ang="0">
                  <a:pos x="87" y="89"/>
                </a:cxn>
                <a:cxn ang="0">
                  <a:pos x="105" y="75"/>
                </a:cxn>
                <a:cxn ang="0">
                  <a:pos x="122" y="56"/>
                </a:cxn>
                <a:cxn ang="0">
                  <a:pos x="130" y="44"/>
                </a:cxn>
                <a:cxn ang="0">
                  <a:pos x="130" y="25"/>
                </a:cxn>
                <a:cxn ang="0">
                  <a:pos x="118" y="11"/>
                </a:cxn>
                <a:cxn ang="0">
                  <a:pos x="103" y="4"/>
                </a:cxn>
                <a:cxn ang="0">
                  <a:pos x="85" y="8"/>
                </a:cxn>
                <a:cxn ang="0">
                  <a:pos x="72" y="6"/>
                </a:cxn>
                <a:cxn ang="0">
                  <a:pos x="56" y="0"/>
                </a:cxn>
                <a:cxn ang="0">
                  <a:pos x="31" y="6"/>
                </a:cxn>
                <a:cxn ang="0">
                  <a:pos x="21" y="15"/>
                </a:cxn>
                <a:cxn ang="0">
                  <a:pos x="12" y="25"/>
                </a:cxn>
                <a:cxn ang="0">
                  <a:pos x="4" y="39"/>
                </a:cxn>
                <a:cxn ang="0">
                  <a:pos x="0" y="58"/>
                </a:cxn>
                <a:cxn ang="0">
                  <a:pos x="0" y="87"/>
                </a:cxn>
                <a:cxn ang="0">
                  <a:pos x="12" y="103"/>
                </a:cxn>
                <a:cxn ang="0">
                  <a:pos x="37" y="120"/>
                </a:cxn>
              </a:cxnLst>
              <a:rect l="0" t="0" r="r" b="b"/>
              <a:pathLst>
                <a:path w="130" h="122">
                  <a:moveTo>
                    <a:pt x="37" y="120"/>
                  </a:moveTo>
                  <a:lnTo>
                    <a:pt x="64" y="122"/>
                  </a:lnTo>
                  <a:lnTo>
                    <a:pt x="76" y="103"/>
                  </a:lnTo>
                  <a:lnTo>
                    <a:pt x="87" y="89"/>
                  </a:lnTo>
                  <a:lnTo>
                    <a:pt x="105" y="75"/>
                  </a:lnTo>
                  <a:lnTo>
                    <a:pt x="122" y="56"/>
                  </a:lnTo>
                  <a:lnTo>
                    <a:pt x="130" y="44"/>
                  </a:lnTo>
                  <a:lnTo>
                    <a:pt x="130" y="25"/>
                  </a:lnTo>
                  <a:lnTo>
                    <a:pt x="118" y="11"/>
                  </a:lnTo>
                  <a:lnTo>
                    <a:pt x="103" y="4"/>
                  </a:lnTo>
                  <a:lnTo>
                    <a:pt x="85" y="8"/>
                  </a:lnTo>
                  <a:lnTo>
                    <a:pt x="72" y="6"/>
                  </a:lnTo>
                  <a:lnTo>
                    <a:pt x="56" y="0"/>
                  </a:lnTo>
                  <a:lnTo>
                    <a:pt x="31" y="6"/>
                  </a:lnTo>
                  <a:lnTo>
                    <a:pt x="21" y="15"/>
                  </a:lnTo>
                  <a:lnTo>
                    <a:pt x="12" y="25"/>
                  </a:lnTo>
                  <a:lnTo>
                    <a:pt x="4" y="39"/>
                  </a:lnTo>
                  <a:lnTo>
                    <a:pt x="0" y="58"/>
                  </a:lnTo>
                  <a:lnTo>
                    <a:pt x="0" y="87"/>
                  </a:lnTo>
                  <a:lnTo>
                    <a:pt x="12" y="103"/>
                  </a:lnTo>
                  <a:lnTo>
                    <a:pt x="37" y="120"/>
                  </a:lnTo>
                  <a:close/>
                </a:path>
              </a:pathLst>
            </a:custGeom>
            <a:blipFill dpi="0" rotWithShape="0">
              <a:blip r:embed="rId7" cstate="print"/>
              <a:srcRect/>
              <a:tile tx="0" ty="0" sx="100000" sy="100000" flip="none" algn="tl"/>
            </a:blipFill>
            <a:ln w="9525">
              <a:noFill/>
              <a:round/>
              <a:headEnd/>
              <a:tailEnd/>
            </a:ln>
          </p:spPr>
          <p:txBody>
            <a:bodyPr/>
            <a:lstStyle/>
            <a:p>
              <a:pPr>
                <a:defRPr/>
              </a:pPr>
              <a:endParaRPr lang="en-US"/>
            </a:p>
          </p:txBody>
        </p:sp>
        <p:sp>
          <p:nvSpPr>
            <p:cNvPr id="398372" name="Freeform 36"/>
            <p:cNvSpPr>
              <a:spLocks/>
            </p:cNvSpPr>
            <p:nvPr/>
          </p:nvSpPr>
          <p:spPr bwMode="auto">
            <a:xfrm>
              <a:off x="2134" y="3840"/>
              <a:ext cx="130" cy="122"/>
            </a:xfrm>
            <a:custGeom>
              <a:avLst/>
              <a:gdLst/>
              <a:ahLst/>
              <a:cxnLst>
                <a:cxn ang="0">
                  <a:pos x="37" y="120"/>
                </a:cxn>
                <a:cxn ang="0">
                  <a:pos x="64" y="122"/>
                </a:cxn>
                <a:cxn ang="0">
                  <a:pos x="76" y="103"/>
                </a:cxn>
                <a:cxn ang="0">
                  <a:pos x="87" y="89"/>
                </a:cxn>
                <a:cxn ang="0">
                  <a:pos x="105" y="75"/>
                </a:cxn>
                <a:cxn ang="0">
                  <a:pos x="122" y="56"/>
                </a:cxn>
                <a:cxn ang="0">
                  <a:pos x="130" y="44"/>
                </a:cxn>
                <a:cxn ang="0">
                  <a:pos x="130" y="25"/>
                </a:cxn>
                <a:cxn ang="0">
                  <a:pos x="118" y="11"/>
                </a:cxn>
                <a:cxn ang="0">
                  <a:pos x="103" y="4"/>
                </a:cxn>
                <a:cxn ang="0">
                  <a:pos x="85" y="8"/>
                </a:cxn>
                <a:cxn ang="0">
                  <a:pos x="72" y="6"/>
                </a:cxn>
                <a:cxn ang="0">
                  <a:pos x="56" y="0"/>
                </a:cxn>
                <a:cxn ang="0">
                  <a:pos x="31" y="6"/>
                </a:cxn>
                <a:cxn ang="0">
                  <a:pos x="21" y="15"/>
                </a:cxn>
                <a:cxn ang="0">
                  <a:pos x="12" y="25"/>
                </a:cxn>
                <a:cxn ang="0">
                  <a:pos x="4" y="39"/>
                </a:cxn>
                <a:cxn ang="0">
                  <a:pos x="0" y="58"/>
                </a:cxn>
                <a:cxn ang="0">
                  <a:pos x="0" y="87"/>
                </a:cxn>
                <a:cxn ang="0">
                  <a:pos x="12" y="103"/>
                </a:cxn>
                <a:cxn ang="0">
                  <a:pos x="37" y="120"/>
                </a:cxn>
              </a:cxnLst>
              <a:rect l="0" t="0" r="r" b="b"/>
              <a:pathLst>
                <a:path w="130" h="122">
                  <a:moveTo>
                    <a:pt x="37" y="120"/>
                  </a:moveTo>
                  <a:lnTo>
                    <a:pt x="64" y="122"/>
                  </a:lnTo>
                  <a:lnTo>
                    <a:pt x="76" y="103"/>
                  </a:lnTo>
                  <a:lnTo>
                    <a:pt x="87" y="89"/>
                  </a:lnTo>
                  <a:lnTo>
                    <a:pt x="105" y="75"/>
                  </a:lnTo>
                  <a:lnTo>
                    <a:pt x="122" y="56"/>
                  </a:lnTo>
                  <a:lnTo>
                    <a:pt x="130" y="44"/>
                  </a:lnTo>
                  <a:lnTo>
                    <a:pt x="130" y="25"/>
                  </a:lnTo>
                  <a:lnTo>
                    <a:pt x="118" y="11"/>
                  </a:lnTo>
                  <a:lnTo>
                    <a:pt x="103" y="4"/>
                  </a:lnTo>
                  <a:lnTo>
                    <a:pt x="85" y="8"/>
                  </a:lnTo>
                  <a:lnTo>
                    <a:pt x="72" y="6"/>
                  </a:lnTo>
                  <a:lnTo>
                    <a:pt x="56" y="0"/>
                  </a:lnTo>
                  <a:lnTo>
                    <a:pt x="31" y="6"/>
                  </a:lnTo>
                  <a:lnTo>
                    <a:pt x="21" y="15"/>
                  </a:lnTo>
                  <a:lnTo>
                    <a:pt x="12" y="25"/>
                  </a:lnTo>
                  <a:lnTo>
                    <a:pt x="4" y="39"/>
                  </a:lnTo>
                  <a:lnTo>
                    <a:pt x="0" y="58"/>
                  </a:lnTo>
                  <a:lnTo>
                    <a:pt x="0" y="87"/>
                  </a:lnTo>
                  <a:lnTo>
                    <a:pt x="12" y="103"/>
                  </a:lnTo>
                  <a:lnTo>
                    <a:pt x="37" y="120"/>
                  </a:lnTo>
                  <a:close/>
                </a:path>
              </a:pathLst>
            </a:custGeom>
            <a:blipFill dpi="0" rotWithShape="0">
              <a:blip r:embed="rId7" cstate="print"/>
              <a:srcRect/>
              <a:tile tx="0" ty="0" sx="100000" sy="100000" flip="none" algn="tl"/>
            </a:blipFill>
            <a:ln w="9525">
              <a:noFill/>
              <a:round/>
              <a:headEnd/>
              <a:tailEnd/>
            </a:ln>
          </p:spPr>
          <p:txBody>
            <a:bodyPr/>
            <a:lstStyle/>
            <a:p>
              <a:pPr>
                <a:defRPr/>
              </a:pPr>
              <a:endParaRPr lang="en-US"/>
            </a:p>
          </p:txBody>
        </p:sp>
        <p:grpSp>
          <p:nvGrpSpPr>
            <p:cNvPr id="3" name="Group 37"/>
            <p:cNvGrpSpPr>
              <a:grpSpLocks/>
            </p:cNvGrpSpPr>
            <p:nvPr/>
          </p:nvGrpSpPr>
          <p:grpSpPr bwMode="auto">
            <a:xfrm>
              <a:off x="732" y="592"/>
              <a:ext cx="4107" cy="3580"/>
              <a:chOff x="732" y="592"/>
              <a:chExt cx="4107" cy="3580"/>
            </a:xfrm>
          </p:grpSpPr>
          <p:sp>
            <p:nvSpPr>
              <p:cNvPr id="398374" name="Freeform 38"/>
              <p:cNvSpPr>
                <a:spLocks/>
              </p:cNvSpPr>
              <p:nvPr/>
            </p:nvSpPr>
            <p:spPr bwMode="auto">
              <a:xfrm>
                <a:off x="905" y="981"/>
                <a:ext cx="2101" cy="3047"/>
              </a:xfrm>
              <a:custGeom>
                <a:avLst/>
                <a:gdLst/>
                <a:ahLst/>
                <a:cxnLst>
                  <a:cxn ang="0">
                    <a:pos x="1176" y="1975"/>
                  </a:cxn>
                  <a:cxn ang="0">
                    <a:pos x="1262" y="1987"/>
                  </a:cxn>
                  <a:cxn ang="0">
                    <a:pos x="1188" y="1878"/>
                  </a:cxn>
                  <a:cxn ang="0">
                    <a:pos x="1312" y="1820"/>
                  </a:cxn>
                  <a:cxn ang="0">
                    <a:pos x="1441" y="1781"/>
                  </a:cxn>
                  <a:cxn ang="0">
                    <a:pos x="1301" y="1704"/>
                  </a:cxn>
                  <a:cxn ang="0">
                    <a:pos x="1196" y="1649"/>
                  </a:cxn>
                  <a:cxn ang="0">
                    <a:pos x="1231" y="1630"/>
                  </a:cxn>
                  <a:cxn ang="0">
                    <a:pos x="1413" y="1692"/>
                  </a:cxn>
                  <a:cxn ang="0">
                    <a:pos x="1472" y="1704"/>
                  </a:cxn>
                  <a:cxn ang="0">
                    <a:pos x="1437" y="1630"/>
                  </a:cxn>
                  <a:cxn ang="0">
                    <a:pos x="1511" y="1640"/>
                  </a:cxn>
                  <a:cxn ang="0">
                    <a:pos x="1524" y="1702"/>
                  </a:cxn>
                  <a:cxn ang="0">
                    <a:pos x="1532" y="1756"/>
                  </a:cxn>
                  <a:cxn ang="0">
                    <a:pos x="1584" y="1773"/>
                  </a:cxn>
                  <a:cxn ang="0">
                    <a:pos x="1584" y="1853"/>
                  </a:cxn>
                  <a:cxn ang="0">
                    <a:pos x="1549" y="1921"/>
                  </a:cxn>
                  <a:cxn ang="0">
                    <a:pos x="1588" y="1915"/>
                  </a:cxn>
                  <a:cxn ang="0">
                    <a:pos x="1619" y="1855"/>
                  </a:cxn>
                  <a:cxn ang="0">
                    <a:pos x="1637" y="1793"/>
                  </a:cxn>
                  <a:cxn ang="0">
                    <a:pos x="1676" y="1762"/>
                  </a:cxn>
                  <a:cxn ang="0">
                    <a:pos x="1720" y="1787"/>
                  </a:cxn>
                  <a:cxn ang="0">
                    <a:pos x="1747" y="1818"/>
                  </a:cxn>
                  <a:cxn ang="0">
                    <a:pos x="1763" y="1861"/>
                  </a:cxn>
                  <a:cxn ang="0">
                    <a:pos x="1788" y="1901"/>
                  </a:cxn>
                  <a:cxn ang="0">
                    <a:pos x="1817" y="1905"/>
                  </a:cxn>
                  <a:cxn ang="0">
                    <a:pos x="1850" y="1909"/>
                  </a:cxn>
                  <a:cxn ang="0">
                    <a:pos x="1905" y="1878"/>
                  </a:cxn>
                  <a:cxn ang="0">
                    <a:pos x="1986" y="1868"/>
                  </a:cxn>
                  <a:cxn ang="0">
                    <a:pos x="2035" y="1899"/>
                  </a:cxn>
                  <a:cxn ang="0">
                    <a:pos x="2101" y="1907"/>
                  </a:cxn>
                  <a:cxn ang="0">
                    <a:pos x="2062" y="1851"/>
                  </a:cxn>
                  <a:cxn ang="0">
                    <a:pos x="2093" y="1824"/>
                  </a:cxn>
                  <a:cxn ang="0">
                    <a:pos x="2006" y="1773"/>
                  </a:cxn>
                  <a:cxn ang="0">
                    <a:pos x="1915" y="1754"/>
                  </a:cxn>
                  <a:cxn ang="0">
                    <a:pos x="1854" y="1711"/>
                  </a:cxn>
                  <a:cxn ang="0">
                    <a:pos x="1763" y="1680"/>
                  </a:cxn>
                  <a:cxn ang="0">
                    <a:pos x="1716" y="1653"/>
                  </a:cxn>
                  <a:cxn ang="0">
                    <a:pos x="1652" y="1661"/>
                  </a:cxn>
                  <a:cxn ang="0">
                    <a:pos x="1567" y="1599"/>
                  </a:cxn>
                  <a:cxn ang="0">
                    <a:pos x="1458" y="1547"/>
                  </a:cxn>
                  <a:cxn ang="0">
                    <a:pos x="1380" y="1537"/>
                  </a:cxn>
                  <a:cxn ang="0">
                    <a:pos x="1345" y="1498"/>
                  </a:cxn>
                  <a:cxn ang="0">
                    <a:pos x="1291" y="1423"/>
                  </a:cxn>
                  <a:cxn ang="0">
                    <a:pos x="1188" y="1353"/>
                  </a:cxn>
                  <a:cxn ang="0">
                    <a:pos x="1126" y="1279"/>
                  </a:cxn>
                  <a:cxn ang="0">
                    <a:pos x="1093" y="1192"/>
                  </a:cxn>
                  <a:cxn ang="0">
                    <a:pos x="1000" y="1101"/>
                  </a:cxn>
                  <a:cxn ang="0">
                    <a:pos x="922" y="1016"/>
                  </a:cxn>
                  <a:cxn ang="0">
                    <a:pos x="825" y="923"/>
                  </a:cxn>
                  <a:cxn ang="0">
                    <a:pos x="751" y="830"/>
                  </a:cxn>
                  <a:cxn ang="0">
                    <a:pos x="689" y="746"/>
                  </a:cxn>
                  <a:cxn ang="0">
                    <a:pos x="631" y="669"/>
                  </a:cxn>
                  <a:cxn ang="0">
                    <a:pos x="520" y="543"/>
                  </a:cxn>
                  <a:cxn ang="0">
                    <a:pos x="400" y="405"/>
                  </a:cxn>
                  <a:cxn ang="0">
                    <a:pos x="297" y="287"/>
                  </a:cxn>
                  <a:cxn ang="0">
                    <a:pos x="161" y="163"/>
                  </a:cxn>
                  <a:cxn ang="0">
                    <a:pos x="0" y="0"/>
                  </a:cxn>
                </a:cxnLst>
                <a:rect l="0" t="0" r="r" b="b"/>
                <a:pathLst>
                  <a:path w="2101" h="3047">
                    <a:moveTo>
                      <a:pt x="438" y="3045"/>
                    </a:moveTo>
                    <a:lnTo>
                      <a:pt x="1110" y="1975"/>
                    </a:lnTo>
                    <a:lnTo>
                      <a:pt x="1149" y="1960"/>
                    </a:lnTo>
                    <a:lnTo>
                      <a:pt x="1176" y="1975"/>
                    </a:lnTo>
                    <a:lnTo>
                      <a:pt x="1211" y="1991"/>
                    </a:lnTo>
                    <a:lnTo>
                      <a:pt x="1227" y="2006"/>
                    </a:lnTo>
                    <a:lnTo>
                      <a:pt x="1246" y="2006"/>
                    </a:lnTo>
                    <a:lnTo>
                      <a:pt x="1262" y="1987"/>
                    </a:lnTo>
                    <a:lnTo>
                      <a:pt x="1243" y="1960"/>
                    </a:lnTo>
                    <a:lnTo>
                      <a:pt x="1227" y="1932"/>
                    </a:lnTo>
                    <a:lnTo>
                      <a:pt x="1208" y="1905"/>
                    </a:lnTo>
                    <a:lnTo>
                      <a:pt x="1188" y="1878"/>
                    </a:lnTo>
                    <a:lnTo>
                      <a:pt x="1192" y="1851"/>
                    </a:lnTo>
                    <a:lnTo>
                      <a:pt x="1219" y="1828"/>
                    </a:lnTo>
                    <a:lnTo>
                      <a:pt x="1258" y="1828"/>
                    </a:lnTo>
                    <a:lnTo>
                      <a:pt x="1312" y="1820"/>
                    </a:lnTo>
                    <a:lnTo>
                      <a:pt x="1371" y="1820"/>
                    </a:lnTo>
                    <a:lnTo>
                      <a:pt x="1410" y="1820"/>
                    </a:lnTo>
                    <a:lnTo>
                      <a:pt x="1425" y="1801"/>
                    </a:lnTo>
                    <a:lnTo>
                      <a:pt x="1441" y="1781"/>
                    </a:lnTo>
                    <a:lnTo>
                      <a:pt x="1429" y="1754"/>
                    </a:lnTo>
                    <a:lnTo>
                      <a:pt x="1378" y="1739"/>
                    </a:lnTo>
                    <a:lnTo>
                      <a:pt x="1347" y="1727"/>
                    </a:lnTo>
                    <a:lnTo>
                      <a:pt x="1301" y="1704"/>
                    </a:lnTo>
                    <a:lnTo>
                      <a:pt x="1277" y="1684"/>
                    </a:lnTo>
                    <a:lnTo>
                      <a:pt x="1262" y="1673"/>
                    </a:lnTo>
                    <a:lnTo>
                      <a:pt x="1227" y="1665"/>
                    </a:lnTo>
                    <a:lnTo>
                      <a:pt x="1196" y="1649"/>
                    </a:lnTo>
                    <a:lnTo>
                      <a:pt x="1176" y="1630"/>
                    </a:lnTo>
                    <a:lnTo>
                      <a:pt x="1173" y="1599"/>
                    </a:lnTo>
                    <a:lnTo>
                      <a:pt x="1200" y="1611"/>
                    </a:lnTo>
                    <a:lnTo>
                      <a:pt x="1231" y="1630"/>
                    </a:lnTo>
                    <a:lnTo>
                      <a:pt x="1270" y="1638"/>
                    </a:lnTo>
                    <a:lnTo>
                      <a:pt x="1312" y="1649"/>
                    </a:lnTo>
                    <a:lnTo>
                      <a:pt x="1371" y="1673"/>
                    </a:lnTo>
                    <a:lnTo>
                      <a:pt x="1413" y="1692"/>
                    </a:lnTo>
                    <a:lnTo>
                      <a:pt x="1445" y="1715"/>
                    </a:lnTo>
                    <a:lnTo>
                      <a:pt x="1468" y="1735"/>
                    </a:lnTo>
                    <a:lnTo>
                      <a:pt x="1483" y="1731"/>
                    </a:lnTo>
                    <a:lnTo>
                      <a:pt x="1472" y="1704"/>
                    </a:lnTo>
                    <a:lnTo>
                      <a:pt x="1456" y="1677"/>
                    </a:lnTo>
                    <a:lnTo>
                      <a:pt x="1439" y="1657"/>
                    </a:lnTo>
                    <a:lnTo>
                      <a:pt x="1435" y="1640"/>
                    </a:lnTo>
                    <a:lnTo>
                      <a:pt x="1437" y="1630"/>
                    </a:lnTo>
                    <a:lnTo>
                      <a:pt x="1448" y="1624"/>
                    </a:lnTo>
                    <a:lnTo>
                      <a:pt x="1462" y="1624"/>
                    </a:lnTo>
                    <a:lnTo>
                      <a:pt x="1483" y="1630"/>
                    </a:lnTo>
                    <a:lnTo>
                      <a:pt x="1511" y="1640"/>
                    </a:lnTo>
                    <a:lnTo>
                      <a:pt x="1524" y="1655"/>
                    </a:lnTo>
                    <a:lnTo>
                      <a:pt x="1526" y="1669"/>
                    </a:lnTo>
                    <a:lnTo>
                      <a:pt x="1526" y="1686"/>
                    </a:lnTo>
                    <a:lnTo>
                      <a:pt x="1524" y="1702"/>
                    </a:lnTo>
                    <a:lnTo>
                      <a:pt x="1532" y="1715"/>
                    </a:lnTo>
                    <a:lnTo>
                      <a:pt x="1536" y="1729"/>
                    </a:lnTo>
                    <a:lnTo>
                      <a:pt x="1534" y="1744"/>
                    </a:lnTo>
                    <a:lnTo>
                      <a:pt x="1532" y="1756"/>
                    </a:lnTo>
                    <a:lnTo>
                      <a:pt x="1545" y="1760"/>
                    </a:lnTo>
                    <a:lnTo>
                      <a:pt x="1561" y="1762"/>
                    </a:lnTo>
                    <a:lnTo>
                      <a:pt x="1573" y="1764"/>
                    </a:lnTo>
                    <a:lnTo>
                      <a:pt x="1584" y="1773"/>
                    </a:lnTo>
                    <a:lnTo>
                      <a:pt x="1592" y="1793"/>
                    </a:lnTo>
                    <a:lnTo>
                      <a:pt x="1590" y="1806"/>
                    </a:lnTo>
                    <a:lnTo>
                      <a:pt x="1590" y="1830"/>
                    </a:lnTo>
                    <a:lnTo>
                      <a:pt x="1584" y="1853"/>
                    </a:lnTo>
                    <a:lnTo>
                      <a:pt x="1577" y="1870"/>
                    </a:lnTo>
                    <a:lnTo>
                      <a:pt x="1569" y="1888"/>
                    </a:lnTo>
                    <a:lnTo>
                      <a:pt x="1561" y="1903"/>
                    </a:lnTo>
                    <a:lnTo>
                      <a:pt x="1549" y="1921"/>
                    </a:lnTo>
                    <a:lnTo>
                      <a:pt x="1547" y="1940"/>
                    </a:lnTo>
                    <a:lnTo>
                      <a:pt x="1555" y="1952"/>
                    </a:lnTo>
                    <a:lnTo>
                      <a:pt x="1575" y="1942"/>
                    </a:lnTo>
                    <a:lnTo>
                      <a:pt x="1588" y="1915"/>
                    </a:lnTo>
                    <a:lnTo>
                      <a:pt x="1600" y="1901"/>
                    </a:lnTo>
                    <a:lnTo>
                      <a:pt x="1610" y="1886"/>
                    </a:lnTo>
                    <a:lnTo>
                      <a:pt x="1615" y="1872"/>
                    </a:lnTo>
                    <a:lnTo>
                      <a:pt x="1619" y="1855"/>
                    </a:lnTo>
                    <a:lnTo>
                      <a:pt x="1623" y="1839"/>
                    </a:lnTo>
                    <a:lnTo>
                      <a:pt x="1627" y="1818"/>
                    </a:lnTo>
                    <a:lnTo>
                      <a:pt x="1631" y="1801"/>
                    </a:lnTo>
                    <a:lnTo>
                      <a:pt x="1637" y="1793"/>
                    </a:lnTo>
                    <a:lnTo>
                      <a:pt x="1645" y="1783"/>
                    </a:lnTo>
                    <a:lnTo>
                      <a:pt x="1652" y="1773"/>
                    </a:lnTo>
                    <a:lnTo>
                      <a:pt x="1666" y="1764"/>
                    </a:lnTo>
                    <a:lnTo>
                      <a:pt x="1676" y="1762"/>
                    </a:lnTo>
                    <a:lnTo>
                      <a:pt x="1687" y="1764"/>
                    </a:lnTo>
                    <a:lnTo>
                      <a:pt x="1705" y="1777"/>
                    </a:lnTo>
                    <a:lnTo>
                      <a:pt x="1713" y="1783"/>
                    </a:lnTo>
                    <a:lnTo>
                      <a:pt x="1720" y="1787"/>
                    </a:lnTo>
                    <a:lnTo>
                      <a:pt x="1732" y="1789"/>
                    </a:lnTo>
                    <a:lnTo>
                      <a:pt x="1744" y="1793"/>
                    </a:lnTo>
                    <a:lnTo>
                      <a:pt x="1746" y="1804"/>
                    </a:lnTo>
                    <a:lnTo>
                      <a:pt x="1747" y="1818"/>
                    </a:lnTo>
                    <a:lnTo>
                      <a:pt x="1749" y="1828"/>
                    </a:lnTo>
                    <a:lnTo>
                      <a:pt x="1753" y="1835"/>
                    </a:lnTo>
                    <a:lnTo>
                      <a:pt x="1757" y="1851"/>
                    </a:lnTo>
                    <a:lnTo>
                      <a:pt x="1763" y="1861"/>
                    </a:lnTo>
                    <a:lnTo>
                      <a:pt x="1769" y="1868"/>
                    </a:lnTo>
                    <a:lnTo>
                      <a:pt x="1775" y="1876"/>
                    </a:lnTo>
                    <a:lnTo>
                      <a:pt x="1786" y="1888"/>
                    </a:lnTo>
                    <a:lnTo>
                      <a:pt x="1788" y="1901"/>
                    </a:lnTo>
                    <a:lnTo>
                      <a:pt x="1798" y="1917"/>
                    </a:lnTo>
                    <a:lnTo>
                      <a:pt x="1810" y="1919"/>
                    </a:lnTo>
                    <a:lnTo>
                      <a:pt x="1814" y="1911"/>
                    </a:lnTo>
                    <a:lnTo>
                      <a:pt x="1817" y="1905"/>
                    </a:lnTo>
                    <a:lnTo>
                      <a:pt x="1821" y="1905"/>
                    </a:lnTo>
                    <a:lnTo>
                      <a:pt x="1835" y="1915"/>
                    </a:lnTo>
                    <a:lnTo>
                      <a:pt x="1845" y="1923"/>
                    </a:lnTo>
                    <a:lnTo>
                      <a:pt x="1850" y="1909"/>
                    </a:lnTo>
                    <a:lnTo>
                      <a:pt x="1860" y="1898"/>
                    </a:lnTo>
                    <a:lnTo>
                      <a:pt x="1872" y="1890"/>
                    </a:lnTo>
                    <a:lnTo>
                      <a:pt x="1887" y="1882"/>
                    </a:lnTo>
                    <a:lnTo>
                      <a:pt x="1905" y="1878"/>
                    </a:lnTo>
                    <a:lnTo>
                      <a:pt x="1928" y="1868"/>
                    </a:lnTo>
                    <a:lnTo>
                      <a:pt x="1948" y="1868"/>
                    </a:lnTo>
                    <a:lnTo>
                      <a:pt x="1969" y="1868"/>
                    </a:lnTo>
                    <a:lnTo>
                      <a:pt x="1986" y="1868"/>
                    </a:lnTo>
                    <a:lnTo>
                      <a:pt x="2000" y="1878"/>
                    </a:lnTo>
                    <a:lnTo>
                      <a:pt x="2006" y="1892"/>
                    </a:lnTo>
                    <a:lnTo>
                      <a:pt x="2017" y="1901"/>
                    </a:lnTo>
                    <a:lnTo>
                      <a:pt x="2035" y="1899"/>
                    </a:lnTo>
                    <a:lnTo>
                      <a:pt x="2052" y="1899"/>
                    </a:lnTo>
                    <a:lnTo>
                      <a:pt x="2074" y="1907"/>
                    </a:lnTo>
                    <a:lnTo>
                      <a:pt x="2085" y="1909"/>
                    </a:lnTo>
                    <a:lnTo>
                      <a:pt x="2101" y="1907"/>
                    </a:lnTo>
                    <a:lnTo>
                      <a:pt x="2101" y="1894"/>
                    </a:lnTo>
                    <a:lnTo>
                      <a:pt x="2089" y="1876"/>
                    </a:lnTo>
                    <a:lnTo>
                      <a:pt x="2078" y="1863"/>
                    </a:lnTo>
                    <a:lnTo>
                      <a:pt x="2062" y="1851"/>
                    </a:lnTo>
                    <a:lnTo>
                      <a:pt x="2058" y="1837"/>
                    </a:lnTo>
                    <a:lnTo>
                      <a:pt x="2070" y="1830"/>
                    </a:lnTo>
                    <a:lnTo>
                      <a:pt x="2082" y="1828"/>
                    </a:lnTo>
                    <a:lnTo>
                      <a:pt x="2093" y="1824"/>
                    </a:lnTo>
                    <a:lnTo>
                      <a:pt x="2068" y="1810"/>
                    </a:lnTo>
                    <a:lnTo>
                      <a:pt x="2049" y="1799"/>
                    </a:lnTo>
                    <a:lnTo>
                      <a:pt x="2031" y="1787"/>
                    </a:lnTo>
                    <a:lnTo>
                      <a:pt x="2006" y="1773"/>
                    </a:lnTo>
                    <a:lnTo>
                      <a:pt x="1986" y="1762"/>
                    </a:lnTo>
                    <a:lnTo>
                      <a:pt x="1967" y="1758"/>
                    </a:lnTo>
                    <a:lnTo>
                      <a:pt x="1934" y="1754"/>
                    </a:lnTo>
                    <a:lnTo>
                      <a:pt x="1915" y="1754"/>
                    </a:lnTo>
                    <a:lnTo>
                      <a:pt x="1883" y="1748"/>
                    </a:lnTo>
                    <a:lnTo>
                      <a:pt x="1870" y="1739"/>
                    </a:lnTo>
                    <a:lnTo>
                      <a:pt x="1860" y="1727"/>
                    </a:lnTo>
                    <a:lnTo>
                      <a:pt x="1854" y="1711"/>
                    </a:lnTo>
                    <a:lnTo>
                      <a:pt x="1837" y="1708"/>
                    </a:lnTo>
                    <a:lnTo>
                      <a:pt x="1814" y="1702"/>
                    </a:lnTo>
                    <a:lnTo>
                      <a:pt x="1790" y="1692"/>
                    </a:lnTo>
                    <a:lnTo>
                      <a:pt x="1763" y="1680"/>
                    </a:lnTo>
                    <a:lnTo>
                      <a:pt x="1746" y="1673"/>
                    </a:lnTo>
                    <a:lnTo>
                      <a:pt x="1734" y="1663"/>
                    </a:lnTo>
                    <a:lnTo>
                      <a:pt x="1724" y="1649"/>
                    </a:lnTo>
                    <a:lnTo>
                      <a:pt x="1716" y="1653"/>
                    </a:lnTo>
                    <a:lnTo>
                      <a:pt x="1709" y="1663"/>
                    </a:lnTo>
                    <a:lnTo>
                      <a:pt x="1687" y="1667"/>
                    </a:lnTo>
                    <a:lnTo>
                      <a:pt x="1668" y="1661"/>
                    </a:lnTo>
                    <a:lnTo>
                      <a:pt x="1652" y="1661"/>
                    </a:lnTo>
                    <a:lnTo>
                      <a:pt x="1629" y="1649"/>
                    </a:lnTo>
                    <a:lnTo>
                      <a:pt x="1608" y="1632"/>
                    </a:lnTo>
                    <a:lnTo>
                      <a:pt x="1590" y="1620"/>
                    </a:lnTo>
                    <a:lnTo>
                      <a:pt x="1567" y="1599"/>
                    </a:lnTo>
                    <a:lnTo>
                      <a:pt x="1545" y="1585"/>
                    </a:lnTo>
                    <a:lnTo>
                      <a:pt x="1512" y="1572"/>
                    </a:lnTo>
                    <a:lnTo>
                      <a:pt x="1493" y="1560"/>
                    </a:lnTo>
                    <a:lnTo>
                      <a:pt x="1458" y="1547"/>
                    </a:lnTo>
                    <a:lnTo>
                      <a:pt x="1439" y="1537"/>
                    </a:lnTo>
                    <a:lnTo>
                      <a:pt x="1419" y="1531"/>
                    </a:lnTo>
                    <a:lnTo>
                      <a:pt x="1400" y="1531"/>
                    </a:lnTo>
                    <a:lnTo>
                      <a:pt x="1380" y="1537"/>
                    </a:lnTo>
                    <a:lnTo>
                      <a:pt x="1361" y="1545"/>
                    </a:lnTo>
                    <a:lnTo>
                      <a:pt x="1345" y="1541"/>
                    </a:lnTo>
                    <a:lnTo>
                      <a:pt x="1345" y="1520"/>
                    </a:lnTo>
                    <a:lnTo>
                      <a:pt x="1345" y="1498"/>
                    </a:lnTo>
                    <a:lnTo>
                      <a:pt x="1349" y="1483"/>
                    </a:lnTo>
                    <a:lnTo>
                      <a:pt x="1338" y="1463"/>
                    </a:lnTo>
                    <a:lnTo>
                      <a:pt x="1310" y="1444"/>
                    </a:lnTo>
                    <a:lnTo>
                      <a:pt x="1291" y="1423"/>
                    </a:lnTo>
                    <a:lnTo>
                      <a:pt x="1260" y="1401"/>
                    </a:lnTo>
                    <a:lnTo>
                      <a:pt x="1237" y="1384"/>
                    </a:lnTo>
                    <a:lnTo>
                      <a:pt x="1213" y="1368"/>
                    </a:lnTo>
                    <a:lnTo>
                      <a:pt x="1188" y="1353"/>
                    </a:lnTo>
                    <a:lnTo>
                      <a:pt x="1165" y="1330"/>
                    </a:lnTo>
                    <a:lnTo>
                      <a:pt x="1151" y="1314"/>
                    </a:lnTo>
                    <a:lnTo>
                      <a:pt x="1138" y="1297"/>
                    </a:lnTo>
                    <a:lnTo>
                      <a:pt x="1126" y="1279"/>
                    </a:lnTo>
                    <a:lnTo>
                      <a:pt x="1120" y="1260"/>
                    </a:lnTo>
                    <a:lnTo>
                      <a:pt x="1118" y="1239"/>
                    </a:lnTo>
                    <a:lnTo>
                      <a:pt x="1112" y="1215"/>
                    </a:lnTo>
                    <a:lnTo>
                      <a:pt x="1093" y="1192"/>
                    </a:lnTo>
                    <a:lnTo>
                      <a:pt x="1058" y="1165"/>
                    </a:lnTo>
                    <a:lnTo>
                      <a:pt x="1039" y="1144"/>
                    </a:lnTo>
                    <a:lnTo>
                      <a:pt x="1015" y="1120"/>
                    </a:lnTo>
                    <a:lnTo>
                      <a:pt x="1000" y="1101"/>
                    </a:lnTo>
                    <a:lnTo>
                      <a:pt x="988" y="1082"/>
                    </a:lnTo>
                    <a:lnTo>
                      <a:pt x="969" y="1060"/>
                    </a:lnTo>
                    <a:lnTo>
                      <a:pt x="945" y="1039"/>
                    </a:lnTo>
                    <a:lnTo>
                      <a:pt x="922" y="1016"/>
                    </a:lnTo>
                    <a:lnTo>
                      <a:pt x="897" y="987"/>
                    </a:lnTo>
                    <a:lnTo>
                      <a:pt x="873" y="965"/>
                    </a:lnTo>
                    <a:lnTo>
                      <a:pt x="842" y="944"/>
                    </a:lnTo>
                    <a:lnTo>
                      <a:pt x="825" y="923"/>
                    </a:lnTo>
                    <a:lnTo>
                      <a:pt x="804" y="901"/>
                    </a:lnTo>
                    <a:lnTo>
                      <a:pt x="786" y="874"/>
                    </a:lnTo>
                    <a:lnTo>
                      <a:pt x="769" y="855"/>
                    </a:lnTo>
                    <a:lnTo>
                      <a:pt x="751" y="830"/>
                    </a:lnTo>
                    <a:lnTo>
                      <a:pt x="732" y="808"/>
                    </a:lnTo>
                    <a:lnTo>
                      <a:pt x="712" y="785"/>
                    </a:lnTo>
                    <a:lnTo>
                      <a:pt x="699" y="766"/>
                    </a:lnTo>
                    <a:lnTo>
                      <a:pt x="689" y="746"/>
                    </a:lnTo>
                    <a:lnTo>
                      <a:pt x="677" y="735"/>
                    </a:lnTo>
                    <a:lnTo>
                      <a:pt x="666" y="711"/>
                    </a:lnTo>
                    <a:lnTo>
                      <a:pt x="644" y="688"/>
                    </a:lnTo>
                    <a:lnTo>
                      <a:pt x="631" y="669"/>
                    </a:lnTo>
                    <a:lnTo>
                      <a:pt x="615" y="651"/>
                    </a:lnTo>
                    <a:lnTo>
                      <a:pt x="574" y="607"/>
                    </a:lnTo>
                    <a:lnTo>
                      <a:pt x="545" y="578"/>
                    </a:lnTo>
                    <a:lnTo>
                      <a:pt x="520" y="543"/>
                    </a:lnTo>
                    <a:lnTo>
                      <a:pt x="485" y="502"/>
                    </a:lnTo>
                    <a:lnTo>
                      <a:pt x="452" y="469"/>
                    </a:lnTo>
                    <a:lnTo>
                      <a:pt x="417" y="430"/>
                    </a:lnTo>
                    <a:lnTo>
                      <a:pt x="400" y="405"/>
                    </a:lnTo>
                    <a:lnTo>
                      <a:pt x="376" y="372"/>
                    </a:lnTo>
                    <a:lnTo>
                      <a:pt x="353" y="345"/>
                    </a:lnTo>
                    <a:lnTo>
                      <a:pt x="324" y="312"/>
                    </a:lnTo>
                    <a:lnTo>
                      <a:pt x="297" y="287"/>
                    </a:lnTo>
                    <a:lnTo>
                      <a:pt x="264" y="256"/>
                    </a:lnTo>
                    <a:lnTo>
                      <a:pt x="235" y="227"/>
                    </a:lnTo>
                    <a:lnTo>
                      <a:pt x="200" y="194"/>
                    </a:lnTo>
                    <a:lnTo>
                      <a:pt x="161" y="163"/>
                    </a:lnTo>
                    <a:lnTo>
                      <a:pt x="126" y="128"/>
                    </a:lnTo>
                    <a:lnTo>
                      <a:pt x="85" y="81"/>
                    </a:lnTo>
                    <a:lnTo>
                      <a:pt x="60" y="56"/>
                    </a:lnTo>
                    <a:lnTo>
                      <a:pt x="0" y="0"/>
                    </a:lnTo>
                    <a:lnTo>
                      <a:pt x="0" y="3047"/>
                    </a:lnTo>
                    <a:lnTo>
                      <a:pt x="438" y="3045"/>
                    </a:lnTo>
                    <a:close/>
                  </a:path>
                </a:pathLst>
              </a:custGeom>
              <a:blipFill dpi="0" rotWithShape="0">
                <a:blip r:embed="rId8" cstate="print"/>
                <a:srcRect/>
                <a:tile tx="0" ty="0" sx="100000" sy="100000" flip="none" algn="tl"/>
              </a:blipFill>
              <a:ln w="9525">
                <a:noFill/>
                <a:round/>
                <a:headEnd/>
                <a:tailEnd/>
              </a:ln>
            </p:spPr>
            <p:txBody>
              <a:bodyPr/>
              <a:lstStyle/>
              <a:p>
                <a:pPr>
                  <a:defRPr/>
                </a:pPr>
                <a:endParaRPr lang="en-US"/>
              </a:p>
            </p:txBody>
          </p:sp>
          <p:sp>
            <p:nvSpPr>
              <p:cNvPr id="398375" name="Freeform 39"/>
              <p:cNvSpPr>
                <a:spLocks/>
              </p:cNvSpPr>
              <p:nvPr/>
            </p:nvSpPr>
            <p:spPr bwMode="auto">
              <a:xfrm>
                <a:off x="905" y="981"/>
                <a:ext cx="2101" cy="3047"/>
              </a:xfrm>
              <a:custGeom>
                <a:avLst/>
                <a:gdLst/>
                <a:ahLst/>
                <a:cxnLst>
                  <a:cxn ang="0">
                    <a:pos x="1176" y="1975"/>
                  </a:cxn>
                  <a:cxn ang="0">
                    <a:pos x="1262" y="1987"/>
                  </a:cxn>
                  <a:cxn ang="0">
                    <a:pos x="1188" y="1878"/>
                  </a:cxn>
                  <a:cxn ang="0">
                    <a:pos x="1312" y="1820"/>
                  </a:cxn>
                  <a:cxn ang="0">
                    <a:pos x="1441" y="1781"/>
                  </a:cxn>
                  <a:cxn ang="0">
                    <a:pos x="1301" y="1704"/>
                  </a:cxn>
                  <a:cxn ang="0">
                    <a:pos x="1196" y="1649"/>
                  </a:cxn>
                  <a:cxn ang="0">
                    <a:pos x="1231" y="1630"/>
                  </a:cxn>
                  <a:cxn ang="0">
                    <a:pos x="1413" y="1692"/>
                  </a:cxn>
                  <a:cxn ang="0">
                    <a:pos x="1472" y="1704"/>
                  </a:cxn>
                  <a:cxn ang="0">
                    <a:pos x="1437" y="1630"/>
                  </a:cxn>
                  <a:cxn ang="0">
                    <a:pos x="1511" y="1640"/>
                  </a:cxn>
                  <a:cxn ang="0">
                    <a:pos x="1524" y="1702"/>
                  </a:cxn>
                  <a:cxn ang="0">
                    <a:pos x="1532" y="1756"/>
                  </a:cxn>
                  <a:cxn ang="0">
                    <a:pos x="1584" y="1773"/>
                  </a:cxn>
                  <a:cxn ang="0">
                    <a:pos x="1584" y="1853"/>
                  </a:cxn>
                  <a:cxn ang="0">
                    <a:pos x="1549" y="1921"/>
                  </a:cxn>
                  <a:cxn ang="0">
                    <a:pos x="1588" y="1915"/>
                  </a:cxn>
                  <a:cxn ang="0">
                    <a:pos x="1619" y="1855"/>
                  </a:cxn>
                  <a:cxn ang="0">
                    <a:pos x="1637" y="1793"/>
                  </a:cxn>
                  <a:cxn ang="0">
                    <a:pos x="1676" y="1762"/>
                  </a:cxn>
                  <a:cxn ang="0">
                    <a:pos x="1720" y="1787"/>
                  </a:cxn>
                  <a:cxn ang="0">
                    <a:pos x="1747" y="1818"/>
                  </a:cxn>
                  <a:cxn ang="0">
                    <a:pos x="1763" y="1861"/>
                  </a:cxn>
                  <a:cxn ang="0">
                    <a:pos x="1788" y="1901"/>
                  </a:cxn>
                  <a:cxn ang="0">
                    <a:pos x="1817" y="1905"/>
                  </a:cxn>
                  <a:cxn ang="0">
                    <a:pos x="1850" y="1909"/>
                  </a:cxn>
                  <a:cxn ang="0">
                    <a:pos x="1905" y="1878"/>
                  </a:cxn>
                  <a:cxn ang="0">
                    <a:pos x="1986" y="1868"/>
                  </a:cxn>
                  <a:cxn ang="0">
                    <a:pos x="2035" y="1899"/>
                  </a:cxn>
                  <a:cxn ang="0">
                    <a:pos x="2101" y="1907"/>
                  </a:cxn>
                  <a:cxn ang="0">
                    <a:pos x="2062" y="1851"/>
                  </a:cxn>
                  <a:cxn ang="0">
                    <a:pos x="2093" y="1824"/>
                  </a:cxn>
                  <a:cxn ang="0">
                    <a:pos x="2006" y="1773"/>
                  </a:cxn>
                  <a:cxn ang="0">
                    <a:pos x="1915" y="1754"/>
                  </a:cxn>
                  <a:cxn ang="0">
                    <a:pos x="1854" y="1711"/>
                  </a:cxn>
                  <a:cxn ang="0">
                    <a:pos x="1763" y="1680"/>
                  </a:cxn>
                  <a:cxn ang="0">
                    <a:pos x="1716" y="1653"/>
                  </a:cxn>
                  <a:cxn ang="0">
                    <a:pos x="1652" y="1661"/>
                  </a:cxn>
                  <a:cxn ang="0">
                    <a:pos x="1567" y="1599"/>
                  </a:cxn>
                  <a:cxn ang="0">
                    <a:pos x="1458" y="1547"/>
                  </a:cxn>
                  <a:cxn ang="0">
                    <a:pos x="1380" y="1537"/>
                  </a:cxn>
                  <a:cxn ang="0">
                    <a:pos x="1345" y="1498"/>
                  </a:cxn>
                  <a:cxn ang="0">
                    <a:pos x="1291" y="1423"/>
                  </a:cxn>
                  <a:cxn ang="0">
                    <a:pos x="1188" y="1353"/>
                  </a:cxn>
                  <a:cxn ang="0">
                    <a:pos x="1126" y="1279"/>
                  </a:cxn>
                  <a:cxn ang="0">
                    <a:pos x="1093" y="1192"/>
                  </a:cxn>
                  <a:cxn ang="0">
                    <a:pos x="1000" y="1101"/>
                  </a:cxn>
                  <a:cxn ang="0">
                    <a:pos x="922" y="1016"/>
                  </a:cxn>
                  <a:cxn ang="0">
                    <a:pos x="825" y="923"/>
                  </a:cxn>
                  <a:cxn ang="0">
                    <a:pos x="751" y="830"/>
                  </a:cxn>
                  <a:cxn ang="0">
                    <a:pos x="689" y="746"/>
                  </a:cxn>
                  <a:cxn ang="0">
                    <a:pos x="631" y="669"/>
                  </a:cxn>
                  <a:cxn ang="0">
                    <a:pos x="520" y="543"/>
                  </a:cxn>
                  <a:cxn ang="0">
                    <a:pos x="400" y="405"/>
                  </a:cxn>
                  <a:cxn ang="0">
                    <a:pos x="297" y="287"/>
                  </a:cxn>
                  <a:cxn ang="0">
                    <a:pos x="161" y="163"/>
                  </a:cxn>
                  <a:cxn ang="0">
                    <a:pos x="0" y="0"/>
                  </a:cxn>
                </a:cxnLst>
                <a:rect l="0" t="0" r="r" b="b"/>
                <a:pathLst>
                  <a:path w="2101" h="3047">
                    <a:moveTo>
                      <a:pt x="438" y="3045"/>
                    </a:moveTo>
                    <a:lnTo>
                      <a:pt x="1110" y="1975"/>
                    </a:lnTo>
                    <a:lnTo>
                      <a:pt x="1149" y="1960"/>
                    </a:lnTo>
                    <a:lnTo>
                      <a:pt x="1176" y="1975"/>
                    </a:lnTo>
                    <a:lnTo>
                      <a:pt x="1211" y="1991"/>
                    </a:lnTo>
                    <a:lnTo>
                      <a:pt x="1227" y="2006"/>
                    </a:lnTo>
                    <a:lnTo>
                      <a:pt x="1246" y="2006"/>
                    </a:lnTo>
                    <a:lnTo>
                      <a:pt x="1262" y="1987"/>
                    </a:lnTo>
                    <a:lnTo>
                      <a:pt x="1243" y="1960"/>
                    </a:lnTo>
                    <a:lnTo>
                      <a:pt x="1227" y="1932"/>
                    </a:lnTo>
                    <a:lnTo>
                      <a:pt x="1208" y="1905"/>
                    </a:lnTo>
                    <a:lnTo>
                      <a:pt x="1188" y="1878"/>
                    </a:lnTo>
                    <a:lnTo>
                      <a:pt x="1192" y="1851"/>
                    </a:lnTo>
                    <a:lnTo>
                      <a:pt x="1219" y="1828"/>
                    </a:lnTo>
                    <a:lnTo>
                      <a:pt x="1258" y="1828"/>
                    </a:lnTo>
                    <a:lnTo>
                      <a:pt x="1312" y="1820"/>
                    </a:lnTo>
                    <a:lnTo>
                      <a:pt x="1371" y="1820"/>
                    </a:lnTo>
                    <a:lnTo>
                      <a:pt x="1410" y="1820"/>
                    </a:lnTo>
                    <a:lnTo>
                      <a:pt x="1425" y="1801"/>
                    </a:lnTo>
                    <a:lnTo>
                      <a:pt x="1441" y="1781"/>
                    </a:lnTo>
                    <a:lnTo>
                      <a:pt x="1429" y="1754"/>
                    </a:lnTo>
                    <a:lnTo>
                      <a:pt x="1378" y="1739"/>
                    </a:lnTo>
                    <a:lnTo>
                      <a:pt x="1347" y="1727"/>
                    </a:lnTo>
                    <a:lnTo>
                      <a:pt x="1301" y="1704"/>
                    </a:lnTo>
                    <a:lnTo>
                      <a:pt x="1277" y="1684"/>
                    </a:lnTo>
                    <a:lnTo>
                      <a:pt x="1262" y="1673"/>
                    </a:lnTo>
                    <a:lnTo>
                      <a:pt x="1227" y="1665"/>
                    </a:lnTo>
                    <a:lnTo>
                      <a:pt x="1196" y="1649"/>
                    </a:lnTo>
                    <a:lnTo>
                      <a:pt x="1176" y="1630"/>
                    </a:lnTo>
                    <a:lnTo>
                      <a:pt x="1173" y="1599"/>
                    </a:lnTo>
                    <a:lnTo>
                      <a:pt x="1200" y="1611"/>
                    </a:lnTo>
                    <a:lnTo>
                      <a:pt x="1231" y="1630"/>
                    </a:lnTo>
                    <a:lnTo>
                      <a:pt x="1270" y="1638"/>
                    </a:lnTo>
                    <a:lnTo>
                      <a:pt x="1312" y="1649"/>
                    </a:lnTo>
                    <a:lnTo>
                      <a:pt x="1371" y="1673"/>
                    </a:lnTo>
                    <a:lnTo>
                      <a:pt x="1413" y="1692"/>
                    </a:lnTo>
                    <a:lnTo>
                      <a:pt x="1445" y="1715"/>
                    </a:lnTo>
                    <a:lnTo>
                      <a:pt x="1468" y="1735"/>
                    </a:lnTo>
                    <a:lnTo>
                      <a:pt x="1483" y="1731"/>
                    </a:lnTo>
                    <a:lnTo>
                      <a:pt x="1472" y="1704"/>
                    </a:lnTo>
                    <a:lnTo>
                      <a:pt x="1456" y="1677"/>
                    </a:lnTo>
                    <a:lnTo>
                      <a:pt x="1439" y="1657"/>
                    </a:lnTo>
                    <a:lnTo>
                      <a:pt x="1435" y="1640"/>
                    </a:lnTo>
                    <a:lnTo>
                      <a:pt x="1437" y="1630"/>
                    </a:lnTo>
                    <a:lnTo>
                      <a:pt x="1448" y="1624"/>
                    </a:lnTo>
                    <a:lnTo>
                      <a:pt x="1462" y="1624"/>
                    </a:lnTo>
                    <a:lnTo>
                      <a:pt x="1483" y="1630"/>
                    </a:lnTo>
                    <a:lnTo>
                      <a:pt x="1511" y="1640"/>
                    </a:lnTo>
                    <a:lnTo>
                      <a:pt x="1524" y="1655"/>
                    </a:lnTo>
                    <a:lnTo>
                      <a:pt x="1526" y="1669"/>
                    </a:lnTo>
                    <a:lnTo>
                      <a:pt x="1526" y="1686"/>
                    </a:lnTo>
                    <a:lnTo>
                      <a:pt x="1524" y="1702"/>
                    </a:lnTo>
                    <a:lnTo>
                      <a:pt x="1532" y="1715"/>
                    </a:lnTo>
                    <a:lnTo>
                      <a:pt x="1536" y="1729"/>
                    </a:lnTo>
                    <a:lnTo>
                      <a:pt x="1534" y="1744"/>
                    </a:lnTo>
                    <a:lnTo>
                      <a:pt x="1532" y="1756"/>
                    </a:lnTo>
                    <a:lnTo>
                      <a:pt x="1545" y="1760"/>
                    </a:lnTo>
                    <a:lnTo>
                      <a:pt x="1561" y="1762"/>
                    </a:lnTo>
                    <a:lnTo>
                      <a:pt x="1573" y="1764"/>
                    </a:lnTo>
                    <a:lnTo>
                      <a:pt x="1584" y="1773"/>
                    </a:lnTo>
                    <a:lnTo>
                      <a:pt x="1592" y="1793"/>
                    </a:lnTo>
                    <a:lnTo>
                      <a:pt x="1590" y="1806"/>
                    </a:lnTo>
                    <a:lnTo>
                      <a:pt x="1590" y="1830"/>
                    </a:lnTo>
                    <a:lnTo>
                      <a:pt x="1584" y="1853"/>
                    </a:lnTo>
                    <a:lnTo>
                      <a:pt x="1577" y="1870"/>
                    </a:lnTo>
                    <a:lnTo>
                      <a:pt x="1569" y="1888"/>
                    </a:lnTo>
                    <a:lnTo>
                      <a:pt x="1561" y="1903"/>
                    </a:lnTo>
                    <a:lnTo>
                      <a:pt x="1549" y="1921"/>
                    </a:lnTo>
                    <a:lnTo>
                      <a:pt x="1547" y="1940"/>
                    </a:lnTo>
                    <a:lnTo>
                      <a:pt x="1555" y="1952"/>
                    </a:lnTo>
                    <a:lnTo>
                      <a:pt x="1575" y="1942"/>
                    </a:lnTo>
                    <a:lnTo>
                      <a:pt x="1588" y="1915"/>
                    </a:lnTo>
                    <a:lnTo>
                      <a:pt x="1600" y="1901"/>
                    </a:lnTo>
                    <a:lnTo>
                      <a:pt x="1610" y="1886"/>
                    </a:lnTo>
                    <a:lnTo>
                      <a:pt x="1615" y="1872"/>
                    </a:lnTo>
                    <a:lnTo>
                      <a:pt x="1619" y="1855"/>
                    </a:lnTo>
                    <a:lnTo>
                      <a:pt x="1623" y="1839"/>
                    </a:lnTo>
                    <a:lnTo>
                      <a:pt x="1627" y="1818"/>
                    </a:lnTo>
                    <a:lnTo>
                      <a:pt x="1631" y="1801"/>
                    </a:lnTo>
                    <a:lnTo>
                      <a:pt x="1637" y="1793"/>
                    </a:lnTo>
                    <a:lnTo>
                      <a:pt x="1645" y="1783"/>
                    </a:lnTo>
                    <a:lnTo>
                      <a:pt x="1652" y="1773"/>
                    </a:lnTo>
                    <a:lnTo>
                      <a:pt x="1666" y="1764"/>
                    </a:lnTo>
                    <a:lnTo>
                      <a:pt x="1676" y="1762"/>
                    </a:lnTo>
                    <a:lnTo>
                      <a:pt x="1687" y="1764"/>
                    </a:lnTo>
                    <a:lnTo>
                      <a:pt x="1705" y="1777"/>
                    </a:lnTo>
                    <a:lnTo>
                      <a:pt x="1713" y="1783"/>
                    </a:lnTo>
                    <a:lnTo>
                      <a:pt x="1720" y="1787"/>
                    </a:lnTo>
                    <a:lnTo>
                      <a:pt x="1732" y="1789"/>
                    </a:lnTo>
                    <a:lnTo>
                      <a:pt x="1744" y="1793"/>
                    </a:lnTo>
                    <a:lnTo>
                      <a:pt x="1746" y="1804"/>
                    </a:lnTo>
                    <a:lnTo>
                      <a:pt x="1747" y="1818"/>
                    </a:lnTo>
                    <a:lnTo>
                      <a:pt x="1749" y="1828"/>
                    </a:lnTo>
                    <a:lnTo>
                      <a:pt x="1753" y="1835"/>
                    </a:lnTo>
                    <a:lnTo>
                      <a:pt x="1757" y="1851"/>
                    </a:lnTo>
                    <a:lnTo>
                      <a:pt x="1763" y="1861"/>
                    </a:lnTo>
                    <a:lnTo>
                      <a:pt x="1769" y="1868"/>
                    </a:lnTo>
                    <a:lnTo>
                      <a:pt x="1775" y="1876"/>
                    </a:lnTo>
                    <a:lnTo>
                      <a:pt x="1786" y="1888"/>
                    </a:lnTo>
                    <a:lnTo>
                      <a:pt x="1788" y="1901"/>
                    </a:lnTo>
                    <a:lnTo>
                      <a:pt x="1798" y="1917"/>
                    </a:lnTo>
                    <a:lnTo>
                      <a:pt x="1810" y="1919"/>
                    </a:lnTo>
                    <a:lnTo>
                      <a:pt x="1814" y="1911"/>
                    </a:lnTo>
                    <a:lnTo>
                      <a:pt x="1817" y="1905"/>
                    </a:lnTo>
                    <a:lnTo>
                      <a:pt x="1821" y="1905"/>
                    </a:lnTo>
                    <a:lnTo>
                      <a:pt x="1835" y="1915"/>
                    </a:lnTo>
                    <a:lnTo>
                      <a:pt x="1845" y="1923"/>
                    </a:lnTo>
                    <a:lnTo>
                      <a:pt x="1850" y="1909"/>
                    </a:lnTo>
                    <a:lnTo>
                      <a:pt x="1860" y="1898"/>
                    </a:lnTo>
                    <a:lnTo>
                      <a:pt x="1872" y="1890"/>
                    </a:lnTo>
                    <a:lnTo>
                      <a:pt x="1887" y="1882"/>
                    </a:lnTo>
                    <a:lnTo>
                      <a:pt x="1905" y="1878"/>
                    </a:lnTo>
                    <a:lnTo>
                      <a:pt x="1928" y="1868"/>
                    </a:lnTo>
                    <a:lnTo>
                      <a:pt x="1948" y="1868"/>
                    </a:lnTo>
                    <a:lnTo>
                      <a:pt x="1969" y="1868"/>
                    </a:lnTo>
                    <a:lnTo>
                      <a:pt x="1986" y="1868"/>
                    </a:lnTo>
                    <a:lnTo>
                      <a:pt x="2000" y="1878"/>
                    </a:lnTo>
                    <a:lnTo>
                      <a:pt x="2006" y="1892"/>
                    </a:lnTo>
                    <a:lnTo>
                      <a:pt x="2017" y="1901"/>
                    </a:lnTo>
                    <a:lnTo>
                      <a:pt x="2035" y="1899"/>
                    </a:lnTo>
                    <a:lnTo>
                      <a:pt x="2052" y="1899"/>
                    </a:lnTo>
                    <a:lnTo>
                      <a:pt x="2074" y="1907"/>
                    </a:lnTo>
                    <a:lnTo>
                      <a:pt x="2085" y="1909"/>
                    </a:lnTo>
                    <a:lnTo>
                      <a:pt x="2101" y="1907"/>
                    </a:lnTo>
                    <a:lnTo>
                      <a:pt x="2101" y="1894"/>
                    </a:lnTo>
                    <a:lnTo>
                      <a:pt x="2089" y="1876"/>
                    </a:lnTo>
                    <a:lnTo>
                      <a:pt x="2078" y="1863"/>
                    </a:lnTo>
                    <a:lnTo>
                      <a:pt x="2062" y="1851"/>
                    </a:lnTo>
                    <a:lnTo>
                      <a:pt x="2058" y="1837"/>
                    </a:lnTo>
                    <a:lnTo>
                      <a:pt x="2070" y="1830"/>
                    </a:lnTo>
                    <a:lnTo>
                      <a:pt x="2082" y="1828"/>
                    </a:lnTo>
                    <a:lnTo>
                      <a:pt x="2093" y="1824"/>
                    </a:lnTo>
                    <a:lnTo>
                      <a:pt x="2068" y="1810"/>
                    </a:lnTo>
                    <a:lnTo>
                      <a:pt x="2049" y="1799"/>
                    </a:lnTo>
                    <a:lnTo>
                      <a:pt x="2031" y="1787"/>
                    </a:lnTo>
                    <a:lnTo>
                      <a:pt x="2006" y="1773"/>
                    </a:lnTo>
                    <a:lnTo>
                      <a:pt x="1986" y="1762"/>
                    </a:lnTo>
                    <a:lnTo>
                      <a:pt x="1967" y="1758"/>
                    </a:lnTo>
                    <a:lnTo>
                      <a:pt x="1934" y="1754"/>
                    </a:lnTo>
                    <a:lnTo>
                      <a:pt x="1915" y="1754"/>
                    </a:lnTo>
                    <a:lnTo>
                      <a:pt x="1883" y="1748"/>
                    </a:lnTo>
                    <a:lnTo>
                      <a:pt x="1870" y="1739"/>
                    </a:lnTo>
                    <a:lnTo>
                      <a:pt x="1860" y="1727"/>
                    </a:lnTo>
                    <a:lnTo>
                      <a:pt x="1854" y="1711"/>
                    </a:lnTo>
                    <a:lnTo>
                      <a:pt x="1837" y="1708"/>
                    </a:lnTo>
                    <a:lnTo>
                      <a:pt x="1814" y="1702"/>
                    </a:lnTo>
                    <a:lnTo>
                      <a:pt x="1790" y="1692"/>
                    </a:lnTo>
                    <a:lnTo>
                      <a:pt x="1763" y="1680"/>
                    </a:lnTo>
                    <a:lnTo>
                      <a:pt x="1746" y="1673"/>
                    </a:lnTo>
                    <a:lnTo>
                      <a:pt x="1734" y="1663"/>
                    </a:lnTo>
                    <a:lnTo>
                      <a:pt x="1724" y="1649"/>
                    </a:lnTo>
                    <a:lnTo>
                      <a:pt x="1716" y="1653"/>
                    </a:lnTo>
                    <a:lnTo>
                      <a:pt x="1709" y="1663"/>
                    </a:lnTo>
                    <a:lnTo>
                      <a:pt x="1687" y="1667"/>
                    </a:lnTo>
                    <a:lnTo>
                      <a:pt x="1668" y="1661"/>
                    </a:lnTo>
                    <a:lnTo>
                      <a:pt x="1652" y="1661"/>
                    </a:lnTo>
                    <a:lnTo>
                      <a:pt x="1629" y="1649"/>
                    </a:lnTo>
                    <a:lnTo>
                      <a:pt x="1608" y="1632"/>
                    </a:lnTo>
                    <a:lnTo>
                      <a:pt x="1590" y="1620"/>
                    </a:lnTo>
                    <a:lnTo>
                      <a:pt x="1567" y="1599"/>
                    </a:lnTo>
                    <a:lnTo>
                      <a:pt x="1545" y="1585"/>
                    </a:lnTo>
                    <a:lnTo>
                      <a:pt x="1512" y="1572"/>
                    </a:lnTo>
                    <a:lnTo>
                      <a:pt x="1493" y="1560"/>
                    </a:lnTo>
                    <a:lnTo>
                      <a:pt x="1458" y="1547"/>
                    </a:lnTo>
                    <a:lnTo>
                      <a:pt x="1439" y="1537"/>
                    </a:lnTo>
                    <a:lnTo>
                      <a:pt x="1419" y="1531"/>
                    </a:lnTo>
                    <a:lnTo>
                      <a:pt x="1400" y="1531"/>
                    </a:lnTo>
                    <a:lnTo>
                      <a:pt x="1380" y="1537"/>
                    </a:lnTo>
                    <a:lnTo>
                      <a:pt x="1361" y="1545"/>
                    </a:lnTo>
                    <a:lnTo>
                      <a:pt x="1345" y="1541"/>
                    </a:lnTo>
                    <a:lnTo>
                      <a:pt x="1345" y="1520"/>
                    </a:lnTo>
                    <a:lnTo>
                      <a:pt x="1345" y="1498"/>
                    </a:lnTo>
                    <a:lnTo>
                      <a:pt x="1349" y="1483"/>
                    </a:lnTo>
                    <a:lnTo>
                      <a:pt x="1338" y="1463"/>
                    </a:lnTo>
                    <a:lnTo>
                      <a:pt x="1310" y="1444"/>
                    </a:lnTo>
                    <a:lnTo>
                      <a:pt x="1291" y="1423"/>
                    </a:lnTo>
                    <a:lnTo>
                      <a:pt x="1260" y="1401"/>
                    </a:lnTo>
                    <a:lnTo>
                      <a:pt x="1237" y="1384"/>
                    </a:lnTo>
                    <a:lnTo>
                      <a:pt x="1213" y="1368"/>
                    </a:lnTo>
                    <a:lnTo>
                      <a:pt x="1188" y="1353"/>
                    </a:lnTo>
                    <a:lnTo>
                      <a:pt x="1165" y="1330"/>
                    </a:lnTo>
                    <a:lnTo>
                      <a:pt x="1151" y="1314"/>
                    </a:lnTo>
                    <a:lnTo>
                      <a:pt x="1138" y="1297"/>
                    </a:lnTo>
                    <a:lnTo>
                      <a:pt x="1126" y="1279"/>
                    </a:lnTo>
                    <a:lnTo>
                      <a:pt x="1120" y="1260"/>
                    </a:lnTo>
                    <a:lnTo>
                      <a:pt x="1118" y="1239"/>
                    </a:lnTo>
                    <a:lnTo>
                      <a:pt x="1112" y="1215"/>
                    </a:lnTo>
                    <a:lnTo>
                      <a:pt x="1093" y="1192"/>
                    </a:lnTo>
                    <a:lnTo>
                      <a:pt x="1058" y="1165"/>
                    </a:lnTo>
                    <a:lnTo>
                      <a:pt x="1039" y="1144"/>
                    </a:lnTo>
                    <a:lnTo>
                      <a:pt x="1015" y="1120"/>
                    </a:lnTo>
                    <a:lnTo>
                      <a:pt x="1000" y="1101"/>
                    </a:lnTo>
                    <a:lnTo>
                      <a:pt x="988" y="1082"/>
                    </a:lnTo>
                    <a:lnTo>
                      <a:pt x="969" y="1060"/>
                    </a:lnTo>
                    <a:lnTo>
                      <a:pt x="945" y="1039"/>
                    </a:lnTo>
                    <a:lnTo>
                      <a:pt x="922" y="1016"/>
                    </a:lnTo>
                    <a:lnTo>
                      <a:pt x="897" y="987"/>
                    </a:lnTo>
                    <a:lnTo>
                      <a:pt x="873" y="965"/>
                    </a:lnTo>
                    <a:lnTo>
                      <a:pt x="842" y="944"/>
                    </a:lnTo>
                    <a:lnTo>
                      <a:pt x="825" y="923"/>
                    </a:lnTo>
                    <a:lnTo>
                      <a:pt x="804" y="901"/>
                    </a:lnTo>
                    <a:lnTo>
                      <a:pt x="786" y="874"/>
                    </a:lnTo>
                    <a:lnTo>
                      <a:pt x="769" y="855"/>
                    </a:lnTo>
                    <a:lnTo>
                      <a:pt x="751" y="830"/>
                    </a:lnTo>
                    <a:lnTo>
                      <a:pt x="732" y="808"/>
                    </a:lnTo>
                    <a:lnTo>
                      <a:pt x="712" y="785"/>
                    </a:lnTo>
                    <a:lnTo>
                      <a:pt x="699" y="766"/>
                    </a:lnTo>
                    <a:lnTo>
                      <a:pt x="689" y="746"/>
                    </a:lnTo>
                    <a:lnTo>
                      <a:pt x="677" y="735"/>
                    </a:lnTo>
                    <a:lnTo>
                      <a:pt x="666" y="711"/>
                    </a:lnTo>
                    <a:lnTo>
                      <a:pt x="644" y="688"/>
                    </a:lnTo>
                    <a:lnTo>
                      <a:pt x="631" y="669"/>
                    </a:lnTo>
                    <a:lnTo>
                      <a:pt x="615" y="651"/>
                    </a:lnTo>
                    <a:lnTo>
                      <a:pt x="574" y="607"/>
                    </a:lnTo>
                    <a:lnTo>
                      <a:pt x="545" y="578"/>
                    </a:lnTo>
                    <a:lnTo>
                      <a:pt x="520" y="543"/>
                    </a:lnTo>
                    <a:lnTo>
                      <a:pt x="485" y="502"/>
                    </a:lnTo>
                    <a:lnTo>
                      <a:pt x="452" y="469"/>
                    </a:lnTo>
                    <a:lnTo>
                      <a:pt x="417" y="430"/>
                    </a:lnTo>
                    <a:lnTo>
                      <a:pt x="400" y="405"/>
                    </a:lnTo>
                    <a:lnTo>
                      <a:pt x="376" y="372"/>
                    </a:lnTo>
                    <a:lnTo>
                      <a:pt x="353" y="345"/>
                    </a:lnTo>
                    <a:lnTo>
                      <a:pt x="324" y="312"/>
                    </a:lnTo>
                    <a:lnTo>
                      <a:pt x="297" y="287"/>
                    </a:lnTo>
                    <a:lnTo>
                      <a:pt x="264" y="256"/>
                    </a:lnTo>
                    <a:lnTo>
                      <a:pt x="235" y="227"/>
                    </a:lnTo>
                    <a:lnTo>
                      <a:pt x="200" y="194"/>
                    </a:lnTo>
                    <a:lnTo>
                      <a:pt x="161" y="163"/>
                    </a:lnTo>
                    <a:lnTo>
                      <a:pt x="126" y="128"/>
                    </a:lnTo>
                    <a:lnTo>
                      <a:pt x="85" y="81"/>
                    </a:lnTo>
                    <a:lnTo>
                      <a:pt x="60" y="56"/>
                    </a:lnTo>
                    <a:lnTo>
                      <a:pt x="0" y="0"/>
                    </a:lnTo>
                    <a:lnTo>
                      <a:pt x="0" y="3047"/>
                    </a:lnTo>
                    <a:lnTo>
                      <a:pt x="438" y="3045"/>
                    </a:lnTo>
                    <a:close/>
                  </a:path>
                </a:pathLst>
              </a:custGeom>
              <a:blipFill dpi="0" rotWithShape="0">
                <a:blip r:embed="rId8" cstate="print"/>
                <a:srcRect/>
                <a:tile tx="0" ty="0" sx="100000" sy="100000" flip="none" algn="tl"/>
              </a:blipFill>
              <a:ln w="9525">
                <a:noFill/>
                <a:round/>
                <a:headEnd/>
                <a:tailEnd/>
              </a:ln>
            </p:spPr>
            <p:txBody>
              <a:bodyPr/>
              <a:lstStyle/>
              <a:p>
                <a:pPr>
                  <a:defRPr/>
                </a:pPr>
                <a:endParaRPr lang="en-US"/>
              </a:p>
            </p:txBody>
          </p:sp>
          <p:sp>
            <p:nvSpPr>
              <p:cNvPr id="398376" name="Freeform 40"/>
              <p:cNvSpPr>
                <a:spLocks/>
              </p:cNvSpPr>
              <p:nvPr/>
            </p:nvSpPr>
            <p:spPr bwMode="auto">
              <a:xfrm>
                <a:off x="903" y="1551"/>
                <a:ext cx="273" cy="357"/>
              </a:xfrm>
              <a:custGeom>
                <a:avLst/>
                <a:gdLst/>
                <a:ahLst/>
                <a:cxnLst>
                  <a:cxn ang="0">
                    <a:pos x="0" y="252"/>
                  </a:cxn>
                  <a:cxn ang="0">
                    <a:pos x="19" y="269"/>
                  </a:cxn>
                  <a:cxn ang="0">
                    <a:pos x="38" y="287"/>
                  </a:cxn>
                  <a:cxn ang="0">
                    <a:pos x="54" y="294"/>
                  </a:cxn>
                  <a:cxn ang="0">
                    <a:pos x="73" y="304"/>
                  </a:cxn>
                  <a:cxn ang="0">
                    <a:pos x="97" y="318"/>
                  </a:cxn>
                  <a:cxn ang="0">
                    <a:pos x="116" y="327"/>
                  </a:cxn>
                  <a:cxn ang="0">
                    <a:pos x="147" y="343"/>
                  </a:cxn>
                  <a:cxn ang="0">
                    <a:pos x="167" y="353"/>
                  </a:cxn>
                  <a:cxn ang="0">
                    <a:pos x="188" y="357"/>
                  </a:cxn>
                  <a:cxn ang="0">
                    <a:pos x="211" y="349"/>
                  </a:cxn>
                  <a:cxn ang="0">
                    <a:pos x="235" y="341"/>
                  </a:cxn>
                  <a:cxn ang="0">
                    <a:pos x="246" y="327"/>
                  </a:cxn>
                  <a:cxn ang="0">
                    <a:pos x="256" y="310"/>
                  </a:cxn>
                  <a:cxn ang="0">
                    <a:pos x="262" y="294"/>
                  </a:cxn>
                  <a:cxn ang="0">
                    <a:pos x="266" y="283"/>
                  </a:cxn>
                  <a:cxn ang="0">
                    <a:pos x="271" y="262"/>
                  </a:cxn>
                  <a:cxn ang="0">
                    <a:pos x="273" y="240"/>
                  </a:cxn>
                  <a:cxn ang="0">
                    <a:pos x="268" y="225"/>
                  </a:cxn>
                  <a:cxn ang="0">
                    <a:pos x="262" y="207"/>
                  </a:cxn>
                  <a:cxn ang="0">
                    <a:pos x="250" y="190"/>
                  </a:cxn>
                  <a:cxn ang="0">
                    <a:pos x="238" y="184"/>
                  </a:cxn>
                  <a:cxn ang="0">
                    <a:pos x="223" y="182"/>
                  </a:cxn>
                  <a:cxn ang="0">
                    <a:pos x="200" y="190"/>
                  </a:cxn>
                  <a:cxn ang="0">
                    <a:pos x="192" y="196"/>
                  </a:cxn>
                  <a:cxn ang="0">
                    <a:pos x="176" y="194"/>
                  </a:cxn>
                  <a:cxn ang="0">
                    <a:pos x="155" y="190"/>
                  </a:cxn>
                  <a:cxn ang="0">
                    <a:pos x="157" y="169"/>
                  </a:cxn>
                  <a:cxn ang="0">
                    <a:pos x="157" y="149"/>
                  </a:cxn>
                  <a:cxn ang="0">
                    <a:pos x="143" y="128"/>
                  </a:cxn>
                  <a:cxn ang="0">
                    <a:pos x="132" y="108"/>
                  </a:cxn>
                  <a:cxn ang="0">
                    <a:pos x="116" y="95"/>
                  </a:cxn>
                  <a:cxn ang="0">
                    <a:pos x="104" y="72"/>
                  </a:cxn>
                  <a:cxn ang="0">
                    <a:pos x="91" y="64"/>
                  </a:cxn>
                  <a:cxn ang="0">
                    <a:pos x="75" y="54"/>
                  </a:cxn>
                  <a:cxn ang="0">
                    <a:pos x="62" y="44"/>
                  </a:cxn>
                  <a:cxn ang="0">
                    <a:pos x="42" y="31"/>
                  </a:cxn>
                  <a:cxn ang="0">
                    <a:pos x="31" y="19"/>
                  </a:cxn>
                  <a:cxn ang="0">
                    <a:pos x="15" y="10"/>
                  </a:cxn>
                  <a:cxn ang="0">
                    <a:pos x="2" y="0"/>
                  </a:cxn>
                  <a:cxn ang="0">
                    <a:pos x="0" y="252"/>
                  </a:cxn>
                </a:cxnLst>
                <a:rect l="0" t="0" r="r" b="b"/>
                <a:pathLst>
                  <a:path w="273" h="357">
                    <a:moveTo>
                      <a:pt x="0" y="252"/>
                    </a:moveTo>
                    <a:lnTo>
                      <a:pt x="19" y="269"/>
                    </a:lnTo>
                    <a:lnTo>
                      <a:pt x="38" y="287"/>
                    </a:lnTo>
                    <a:lnTo>
                      <a:pt x="54" y="294"/>
                    </a:lnTo>
                    <a:lnTo>
                      <a:pt x="73" y="304"/>
                    </a:lnTo>
                    <a:lnTo>
                      <a:pt x="97" y="318"/>
                    </a:lnTo>
                    <a:lnTo>
                      <a:pt x="116" y="327"/>
                    </a:lnTo>
                    <a:lnTo>
                      <a:pt x="147" y="343"/>
                    </a:lnTo>
                    <a:lnTo>
                      <a:pt x="167" y="353"/>
                    </a:lnTo>
                    <a:lnTo>
                      <a:pt x="188" y="357"/>
                    </a:lnTo>
                    <a:lnTo>
                      <a:pt x="211" y="349"/>
                    </a:lnTo>
                    <a:lnTo>
                      <a:pt x="235" y="341"/>
                    </a:lnTo>
                    <a:lnTo>
                      <a:pt x="246" y="327"/>
                    </a:lnTo>
                    <a:lnTo>
                      <a:pt x="256" y="310"/>
                    </a:lnTo>
                    <a:lnTo>
                      <a:pt x="262" y="294"/>
                    </a:lnTo>
                    <a:lnTo>
                      <a:pt x="266" y="283"/>
                    </a:lnTo>
                    <a:lnTo>
                      <a:pt x="271" y="262"/>
                    </a:lnTo>
                    <a:lnTo>
                      <a:pt x="273" y="240"/>
                    </a:lnTo>
                    <a:lnTo>
                      <a:pt x="268" y="225"/>
                    </a:lnTo>
                    <a:lnTo>
                      <a:pt x="262" y="207"/>
                    </a:lnTo>
                    <a:lnTo>
                      <a:pt x="250" y="190"/>
                    </a:lnTo>
                    <a:lnTo>
                      <a:pt x="238" y="184"/>
                    </a:lnTo>
                    <a:lnTo>
                      <a:pt x="223" y="182"/>
                    </a:lnTo>
                    <a:lnTo>
                      <a:pt x="200" y="190"/>
                    </a:lnTo>
                    <a:lnTo>
                      <a:pt x="192" y="196"/>
                    </a:lnTo>
                    <a:lnTo>
                      <a:pt x="176" y="194"/>
                    </a:lnTo>
                    <a:lnTo>
                      <a:pt x="155" y="190"/>
                    </a:lnTo>
                    <a:lnTo>
                      <a:pt x="157" y="169"/>
                    </a:lnTo>
                    <a:lnTo>
                      <a:pt x="157" y="149"/>
                    </a:lnTo>
                    <a:lnTo>
                      <a:pt x="143" y="128"/>
                    </a:lnTo>
                    <a:lnTo>
                      <a:pt x="132" y="108"/>
                    </a:lnTo>
                    <a:lnTo>
                      <a:pt x="116" y="95"/>
                    </a:lnTo>
                    <a:lnTo>
                      <a:pt x="104" y="72"/>
                    </a:lnTo>
                    <a:lnTo>
                      <a:pt x="91" y="64"/>
                    </a:lnTo>
                    <a:lnTo>
                      <a:pt x="75" y="54"/>
                    </a:lnTo>
                    <a:lnTo>
                      <a:pt x="62" y="44"/>
                    </a:lnTo>
                    <a:lnTo>
                      <a:pt x="42" y="31"/>
                    </a:lnTo>
                    <a:lnTo>
                      <a:pt x="31" y="19"/>
                    </a:lnTo>
                    <a:lnTo>
                      <a:pt x="15" y="10"/>
                    </a:lnTo>
                    <a:lnTo>
                      <a:pt x="2" y="0"/>
                    </a:lnTo>
                    <a:lnTo>
                      <a:pt x="0" y="252"/>
                    </a:lnTo>
                    <a:close/>
                  </a:path>
                </a:pathLst>
              </a:custGeom>
              <a:blipFill dpi="0" rotWithShape="0">
                <a:blip r:embed="rId9" cstate="print"/>
                <a:srcRect/>
                <a:tile tx="0" ty="0" sx="100000" sy="100000" flip="none" algn="tl"/>
              </a:blipFill>
              <a:ln w="9525">
                <a:noFill/>
                <a:round/>
                <a:headEnd/>
                <a:tailEnd/>
              </a:ln>
            </p:spPr>
            <p:txBody>
              <a:bodyPr/>
              <a:lstStyle/>
              <a:p>
                <a:pPr>
                  <a:defRPr/>
                </a:pPr>
                <a:endParaRPr lang="en-US"/>
              </a:p>
            </p:txBody>
          </p:sp>
          <p:sp>
            <p:nvSpPr>
              <p:cNvPr id="398377" name="Freeform 41"/>
              <p:cNvSpPr>
                <a:spLocks/>
              </p:cNvSpPr>
              <p:nvPr/>
            </p:nvSpPr>
            <p:spPr bwMode="auto">
              <a:xfrm>
                <a:off x="903" y="1551"/>
                <a:ext cx="273" cy="357"/>
              </a:xfrm>
              <a:custGeom>
                <a:avLst/>
                <a:gdLst/>
                <a:ahLst/>
                <a:cxnLst>
                  <a:cxn ang="0">
                    <a:pos x="0" y="252"/>
                  </a:cxn>
                  <a:cxn ang="0">
                    <a:pos x="19" y="269"/>
                  </a:cxn>
                  <a:cxn ang="0">
                    <a:pos x="38" y="287"/>
                  </a:cxn>
                  <a:cxn ang="0">
                    <a:pos x="54" y="294"/>
                  </a:cxn>
                  <a:cxn ang="0">
                    <a:pos x="73" y="304"/>
                  </a:cxn>
                  <a:cxn ang="0">
                    <a:pos x="97" y="318"/>
                  </a:cxn>
                  <a:cxn ang="0">
                    <a:pos x="116" y="327"/>
                  </a:cxn>
                  <a:cxn ang="0">
                    <a:pos x="147" y="343"/>
                  </a:cxn>
                  <a:cxn ang="0">
                    <a:pos x="167" y="353"/>
                  </a:cxn>
                  <a:cxn ang="0">
                    <a:pos x="188" y="357"/>
                  </a:cxn>
                  <a:cxn ang="0">
                    <a:pos x="211" y="349"/>
                  </a:cxn>
                  <a:cxn ang="0">
                    <a:pos x="235" y="341"/>
                  </a:cxn>
                  <a:cxn ang="0">
                    <a:pos x="246" y="327"/>
                  </a:cxn>
                  <a:cxn ang="0">
                    <a:pos x="256" y="310"/>
                  </a:cxn>
                  <a:cxn ang="0">
                    <a:pos x="262" y="294"/>
                  </a:cxn>
                  <a:cxn ang="0">
                    <a:pos x="266" y="283"/>
                  </a:cxn>
                  <a:cxn ang="0">
                    <a:pos x="271" y="262"/>
                  </a:cxn>
                  <a:cxn ang="0">
                    <a:pos x="273" y="240"/>
                  </a:cxn>
                  <a:cxn ang="0">
                    <a:pos x="268" y="225"/>
                  </a:cxn>
                  <a:cxn ang="0">
                    <a:pos x="262" y="207"/>
                  </a:cxn>
                  <a:cxn ang="0">
                    <a:pos x="250" y="190"/>
                  </a:cxn>
                  <a:cxn ang="0">
                    <a:pos x="238" y="184"/>
                  </a:cxn>
                  <a:cxn ang="0">
                    <a:pos x="223" y="182"/>
                  </a:cxn>
                  <a:cxn ang="0">
                    <a:pos x="200" y="190"/>
                  </a:cxn>
                  <a:cxn ang="0">
                    <a:pos x="192" y="196"/>
                  </a:cxn>
                  <a:cxn ang="0">
                    <a:pos x="176" y="194"/>
                  </a:cxn>
                  <a:cxn ang="0">
                    <a:pos x="155" y="190"/>
                  </a:cxn>
                  <a:cxn ang="0">
                    <a:pos x="157" y="169"/>
                  </a:cxn>
                  <a:cxn ang="0">
                    <a:pos x="157" y="149"/>
                  </a:cxn>
                  <a:cxn ang="0">
                    <a:pos x="143" y="128"/>
                  </a:cxn>
                  <a:cxn ang="0">
                    <a:pos x="132" y="108"/>
                  </a:cxn>
                  <a:cxn ang="0">
                    <a:pos x="116" y="95"/>
                  </a:cxn>
                  <a:cxn ang="0">
                    <a:pos x="104" y="72"/>
                  </a:cxn>
                  <a:cxn ang="0">
                    <a:pos x="91" y="64"/>
                  </a:cxn>
                  <a:cxn ang="0">
                    <a:pos x="75" y="54"/>
                  </a:cxn>
                  <a:cxn ang="0">
                    <a:pos x="62" y="44"/>
                  </a:cxn>
                  <a:cxn ang="0">
                    <a:pos x="42" y="31"/>
                  </a:cxn>
                  <a:cxn ang="0">
                    <a:pos x="31" y="19"/>
                  </a:cxn>
                  <a:cxn ang="0">
                    <a:pos x="15" y="10"/>
                  </a:cxn>
                  <a:cxn ang="0">
                    <a:pos x="2" y="0"/>
                  </a:cxn>
                  <a:cxn ang="0">
                    <a:pos x="0" y="252"/>
                  </a:cxn>
                </a:cxnLst>
                <a:rect l="0" t="0" r="r" b="b"/>
                <a:pathLst>
                  <a:path w="273" h="357">
                    <a:moveTo>
                      <a:pt x="0" y="252"/>
                    </a:moveTo>
                    <a:lnTo>
                      <a:pt x="19" y="269"/>
                    </a:lnTo>
                    <a:lnTo>
                      <a:pt x="38" y="287"/>
                    </a:lnTo>
                    <a:lnTo>
                      <a:pt x="54" y="294"/>
                    </a:lnTo>
                    <a:lnTo>
                      <a:pt x="73" y="304"/>
                    </a:lnTo>
                    <a:lnTo>
                      <a:pt x="97" y="318"/>
                    </a:lnTo>
                    <a:lnTo>
                      <a:pt x="116" y="327"/>
                    </a:lnTo>
                    <a:lnTo>
                      <a:pt x="147" y="343"/>
                    </a:lnTo>
                    <a:lnTo>
                      <a:pt x="167" y="353"/>
                    </a:lnTo>
                    <a:lnTo>
                      <a:pt x="188" y="357"/>
                    </a:lnTo>
                    <a:lnTo>
                      <a:pt x="211" y="349"/>
                    </a:lnTo>
                    <a:lnTo>
                      <a:pt x="235" y="341"/>
                    </a:lnTo>
                    <a:lnTo>
                      <a:pt x="246" y="327"/>
                    </a:lnTo>
                    <a:lnTo>
                      <a:pt x="256" y="310"/>
                    </a:lnTo>
                    <a:lnTo>
                      <a:pt x="262" y="294"/>
                    </a:lnTo>
                    <a:lnTo>
                      <a:pt x="266" y="283"/>
                    </a:lnTo>
                    <a:lnTo>
                      <a:pt x="271" y="262"/>
                    </a:lnTo>
                    <a:lnTo>
                      <a:pt x="273" y="240"/>
                    </a:lnTo>
                    <a:lnTo>
                      <a:pt x="268" y="225"/>
                    </a:lnTo>
                    <a:lnTo>
                      <a:pt x="262" y="207"/>
                    </a:lnTo>
                    <a:lnTo>
                      <a:pt x="250" y="190"/>
                    </a:lnTo>
                    <a:lnTo>
                      <a:pt x="238" y="184"/>
                    </a:lnTo>
                    <a:lnTo>
                      <a:pt x="223" y="182"/>
                    </a:lnTo>
                    <a:lnTo>
                      <a:pt x="200" y="190"/>
                    </a:lnTo>
                    <a:lnTo>
                      <a:pt x="192" y="196"/>
                    </a:lnTo>
                    <a:lnTo>
                      <a:pt x="176" y="194"/>
                    </a:lnTo>
                    <a:lnTo>
                      <a:pt x="155" y="190"/>
                    </a:lnTo>
                    <a:lnTo>
                      <a:pt x="157" y="169"/>
                    </a:lnTo>
                    <a:lnTo>
                      <a:pt x="157" y="149"/>
                    </a:lnTo>
                    <a:lnTo>
                      <a:pt x="143" y="128"/>
                    </a:lnTo>
                    <a:lnTo>
                      <a:pt x="132" y="108"/>
                    </a:lnTo>
                    <a:lnTo>
                      <a:pt x="116" y="95"/>
                    </a:lnTo>
                    <a:lnTo>
                      <a:pt x="104" y="72"/>
                    </a:lnTo>
                    <a:lnTo>
                      <a:pt x="91" y="64"/>
                    </a:lnTo>
                    <a:lnTo>
                      <a:pt x="75" y="54"/>
                    </a:lnTo>
                    <a:lnTo>
                      <a:pt x="62" y="44"/>
                    </a:lnTo>
                    <a:lnTo>
                      <a:pt x="42" y="31"/>
                    </a:lnTo>
                    <a:lnTo>
                      <a:pt x="31" y="19"/>
                    </a:lnTo>
                    <a:lnTo>
                      <a:pt x="15" y="10"/>
                    </a:lnTo>
                    <a:lnTo>
                      <a:pt x="2" y="0"/>
                    </a:lnTo>
                    <a:lnTo>
                      <a:pt x="0" y="252"/>
                    </a:lnTo>
                    <a:close/>
                  </a:path>
                </a:pathLst>
              </a:custGeom>
              <a:blipFill dpi="0" rotWithShape="0">
                <a:blip r:embed="rId9" cstate="print"/>
                <a:srcRect/>
                <a:tile tx="0" ty="0" sx="100000" sy="100000" flip="none" algn="tl"/>
              </a:blipFill>
              <a:ln w="9525">
                <a:noFill/>
                <a:round/>
                <a:headEnd/>
                <a:tailEnd/>
              </a:ln>
            </p:spPr>
            <p:txBody>
              <a:bodyPr/>
              <a:lstStyle/>
              <a:p>
                <a:pPr>
                  <a:defRPr/>
                </a:pPr>
                <a:endParaRPr lang="en-US"/>
              </a:p>
            </p:txBody>
          </p:sp>
          <p:grpSp>
            <p:nvGrpSpPr>
              <p:cNvPr id="4" name="Group 42"/>
              <p:cNvGrpSpPr>
                <a:grpSpLocks/>
              </p:cNvGrpSpPr>
              <p:nvPr/>
            </p:nvGrpSpPr>
            <p:grpSpPr bwMode="auto">
              <a:xfrm>
                <a:off x="732" y="592"/>
                <a:ext cx="4107" cy="3580"/>
                <a:chOff x="732" y="592"/>
                <a:chExt cx="4107" cy="3580"/>
              </a:xfrm>
            </p:grpSpPr>
            <p:sp>
              <p:nvSpPr>
                <p:cNvPr id="398379" name="Freeform 43"/>
                <p:cNvSpPr>
                  <a:spLocks/>
                </p:cNvSpPr>
                <p:nvPr/>
              </p:nvSpPr>
              <p:spPr bwMode="auto">
                <a:xfrm>
                  <a:off x="903" y="1041"/>
                  <a:ext cx="1105" cy="1297"/>
                </a:xfrm>
                <a:custGeom>
                  <a:avLst/>
                  <a:gdLst/>
                  <a:ahLst/>
                  <a:cxnLst>
                    <a:cxn ang="0">
                      <a:pos x="36" y="268"/>
                    </a:cxn>
                    <a:cxn ang="0">
                      <a:pos x="99" y="330"/>
                    </a:cxn>
                    <a:cxn ang="0">
                      <a:pos x="134" y="376"/>
                    </a:cxn>
                    <a:cxn ang="0">
                      <a:pos x="180" y="430"/>
                    </a:cxn>
                    <a:cxn ang="0">
                      <a:pos x="235" y="489"/>
                    </a:cxn>
                    <a:cxn ang="0">
                      <a:pos x="268" y="539"/>
                    </a:cxn>
                    <a:cxn ang="0">
                      <a:pos x="314" y="599"/>
                    </a:cxn>
                    <a:cxn ang="0">
                      <a:pos x="357" y="655"/>
                    </a:cxn>
                    <a:cxn ang="0">
                      <a:pos x="394" y="700"/>
                    </a:cxn>
                    <a:cxn ang="0">
                      <a:pos x="429" y="746"/>
                    </a:cxn>
                    <a:cxn ang="0">
                      <a:pos x="479" y="795"/>
                    </a:cxn>
                    <a:cxn ang="0">
                      <a:pos x="528" y="849"/>
                    </a:cxn>
                    <a:cxn ang="0">
                      <a:pos x="588" y="913"/>
                    </a:cxn>
                    <a:cxn ang="0">
                      <a:pos x="625" y="942"/>
                    </a:cxn>
                    <a:cxn ang="0">
                      <a:pos x="664" y="958"/>
                    </a:cxn>
                    <a:cxn ang="0">
                      <a:pos x="701" y="992"/>
                    </a:cxn>
                    <a:cxn ang="0">
                      <a:pos x="724" y="1010"/>
                    </a:cxn>
                    <a:cxn ang="0">
                      <a:pos x="763" y="1020"/>
                    </a:cxn>
                    <a:cxn ang="0">
                      <a:pos x="798" y="1053"/>
                    </a:cxn>
                    <a:cxn ang="0">
                      <a:pos x="846" y="1091"/>
                    </a:cxn>
                    <a:cxn ang="0">
                      <a:pos x="897" y="1128"/>
                    </a:cxn>
                    <a:cxn ang="0">
                      <a:pos x="930" y="1161"/>
                    </a:cxn>
                    <a:cxn ang="0">
                      <a:pos x="973" y="1215"/>
                    </a:cxn>
                    <a:cxn ang="0">
                      <a:pos x="1006" y="1274"/>
                    </a:cxn>
                    <a:cxn ang="0">
                      <a:pos x="1035" y="1283"/>
                    </a:cxn>
                    <a:cxn ang="0">
                      <a:pos x="1076" y="1293"/>
                    </a:cxn>
                    <a:cxn ang="0">
                      <a:pos x="1105" y="1297"/>
                    </a:cxn>
                    <a:cxn ang="0">
                      <a:pos x="1091" y="1262"/>
                    </a:cxn>
                    <a:cxn ang="0">
                      <a:pos x="1056" y="1215"/>
                    </a:cxn>
                    <a:cxn ang="0">
                      <a:pos x="1029" y="1173"/>
                    </a:cxn>
                    <a:cxn ang="0">
                      <a:pos x="1000" y="1122"/>
                    </a:cxn>
                    <a:cxn ang="0">
                      <a:pos x="967" y="1087"/>
                    </a:cxn>
                    <a:cxn ang="0">
                      <a:pos x="916" y="1049"/>
                    </a:cxn>
                    <a:cxn ang="0">
                      <a:pos x="866" y="1012"/>
                    </a:cxn>
                    <a:cxn ang="0">
                      <a:pos x="825" y="994"/>
                    </a:cxn>
                    <a:cxn ang="0">
                      <a:pos x="792" y="965"/>
                    </a:cxn>
                    <a:cxn ang="0">
                      <a:pos x="761" y="930"/>
                    </a:cxn>
                    <a:cxn ang="0">
                      <a:pos x="730" y="894"/>
                    </a:cxn>
                    <a:cxn ang="0">
                      <a:pos x="705" y="859"/>
                    </a:cxn>
                    <a:cxn ang="0">
                      <a:pos x="693" y="820"/>
                    </a:cxn>
                    <a:cxn ang="0">
                      <a:pos x="670" y="785"/>
                    </a:cxn>
                    <a:cxn ang="0">
                      <a:pos x="642" y="752"/>
                    </a:cxn>
                    <a:cxn ang="0">
                      <a:pos x="617" y="719"/>
                    </a:cxn>
                    <a:cxn ang="0">
                      <a:pos x="588" y="671"/>
                    </a:cxn>
                    <a:cxn ang="0">
                      <a:pos x="565" y="636"/>
                    </a:cxn>
                    <a:cxn ang="0">
                      <a:pos x="534" y="570"/>
                    </a:cxn>
                    <a:cxn ang="0">
                      <a:pos x="491" y="518"/>
                    </a:cxn>
                    <a:cxn ang="0">
                      <a:pos x="440" y="461"/>
                    </a:cxn>
                    <a:cxn ang="0">
                      <a:pos x="392" y="407"/>
                    </a:cxn>
                    <a:cxn ang="0">
                      <a:pos x="341" y="353"/>
                    </a:cxn>
                    <a:cxn ang="0">
                      <a:pos x="293" y="291"/>
                    </a:cxn>
                    <a:cxn ang="0">
                      <a:pos x="246" y="229"/>
                    </a:cxn>
                    <a:cxn ang="0">
                      <a:pos x="192" y="177"/>
                    </a:cxn>
                    <a:cxn ang="0">
                      <a:pos x="128" y="115"/>
                    </a:cxn>
                    <a:cxn ang="0">
                      <a:pos x="40" y="31"/>
                    </a:cxn>
                    <a:cxn ang="0">
                      <a:pos x="0" y="0"/>
                    </a:cxn>
                  </a:cxnLst>
                  <a:rect l="0" t="0" r="r" b="b"/>
                  <a:pathLst>
                    <a:path w="1105" h="1297">
                      <a:moveTo>
                        <a:pt x="2" y="240"/>
                      </a:moveTo>
                      <a:lnTo>
                        <a:pt x="36" y="268"/>
                      </a:lnTo>
                      <a:lnTo>
                        <a:pt x="68" y="295"/>
                      </a:lnTo>
                      <a:lnTo>
                        <a:pt x="99" y="330"/>
                      </a:lnTo>
                      <a:lnTo>
                        <a:pt x="118" y="357"/>
                      </a:lnTo>
                      <a:lnTo>
                        <a:pt x="134" y="376"/>
                      </a:lnTo>
                      <a:lnTo>
                        <a:pt x="159" y="397"/>
                      </a:lnTo>
                      <a:lnTo>
                        <a:pt x="180" y="430"/>
                      </a:lnTo>
                      <a:lnTo>
                        <a:pt x="213" y="463"/>
                      </a:lnTo>
                      <a:lnTo>
                        <a:pt x="235" y="489"/>
                      </a:lnTo>
                      <a:lnTo>
                        <a:pt x="250" y="510"/>
                      </a:lnTo>
                      <a:lnTo>
                        <a:pt x="268" y="539"/>
                      </a:lnTo>
                      <a:lnTo>
                        <a:pt x="291" y="568"/>
                      </a:lnTo>
                      <a:lnTo>
                        <a:pt x="314" y="599"/>
                      </a:lnTo>
                      <a:lnTo>
                        <a:pt x="339" y="630"/>
                      </a:lnTo>
                      <a:lnTo>
                        <a:pt x="357" y="655"/>
                      </a:lnTo>
                      <a:lnTo>
                        <a:pt x="380" y="679"/>
                      </a:lnTo>
                      <a:lnTo>
                        <a:pt x="394" y="700"/>
                      </a:lnTo>
                      <a:lnTo>
                        <a:pt x="407" y="729"/>
                      </a:lnTo>
                      <a:lnTo>
                        <a:pt x="429" y="746"/>
                      </a:lnTo>
                      <a:lnTo>
                        <a:pt x="454" y="762"/>
                      </a:lnTo>
                      <a:lnTo>
                        <a:pt x="479" y="795"/>
                      </a:lnTo>
                      <a:lnTo>
                        <a:pt x="505" y="822"/>
                      </a:lnTo>
                      <a:lnTo>
                        <a:pt x="528" y="849"/>
                      </a:lnTo>
                      <a:lnTo>
                        <a:pt x="557" y="880"/>
                      </a:lnTo>
                      <a:lnTo>
                        <a:pt x="588" y="913"/>
                      </a:lnTo>
                      <a:lnTo>
                        <a:pt x="602" y="932"/>
                      </a:lnTo>
                      <a:lnTo>
                        <a:pt x="625" y="942"/>
                      </a:lnTo>
                      <a:lnTo>
                        <a:pt x="644" y="948"/>
                      </a:lnTo>
                      <a:lnTo>
                        <a:pt x="664" y="958"/>
                      </a:lnTo>
                      <a:lnTo>
                        <a:pt x="689" y="973"/>
                      </a:lnTo>
                      <a:lnTo>
                        <a:pt x="701" y="992"/>
                      </a:lnTo>
                      <a:lnTo>
                        <a:pt x="705" y="1006"/>
                      </a:lnTo>
                      <a:lnTo>
                        <a:pt x="724" y="1010"/>
                      </a:lnTo>
                      <a:lnTo>
                        <a:pt x="749" y="1012"/>
                      </a:lnTo>
                      <a:lnTo>
                        <a:pt x="763" y="1020"/>
                      </a:lnTo>
                      <a:lnTo>
                        <a:pt x="778" y="1033"/>
                      </a:lnTo>
                      <a:lnTo>
                        <a:pt x="798" y="1053"/>
                      </a:lnTo>
                      <a:lnTo>
                        <a:pt x="821" y="1070"/>
                      </a:lnTo>
                      <a:lnTo>
                        <a:pt x="846" y="1091"/>
                      </a:lnTo>
                      <a:lnTo>
                        <a:pt x="875" y="1113"/>
                      </a:lnTo>
                      <a:lnTo>
                        <a:pt x="897" y="1128"/>
                      </a:lnTo>
                      <a:lnTo>
                        <a:pt x="914" y="1146"/>
                      </a:lnTo>
                      <a:lnTo>
                        <a:pt x="930" y="1161"/>
                      </a:lnTo>
                      <a:lnTo>
                        <a:pt x="951" y="1190"/>
                      </a:lnTo>
                      <a:lnTo>
                        <a:pt x="973" y="1215"/>
                      </a:lnTo>
                      <a:lnTo>
                        <a:pt x="988" y="1237"/>
                      </a:lnTo>
                      <a:lnTo>
                        <a:pt x="1006" y="1274"/>
                      </a:lnTo>
                      <a:lnTo>
                        <a:pt x="1017" y="1285"/>
                      </a:lnTo>
                      <a:lnTo>
                        <a:pt x="1035" y="1283"/>
                      </a:lnTo>
                      <a:lnTo>
                        <a:pt x="1052" y="1285"/>
                      </a:lnTo>
                      <a:lnTo>
                        <a:pt x="1076" y="1293"/>
                      </a:lnTo>
                      <a:lnTo>
                        <a:pt x="1093" y="1297"/>
                      </a:lnTo>
                      <a:lnTo>
                        <a:pt x="1105" y="1297"/>
                      </a:lnTo>
                      <a:lnTo>
                        <a:pt x="1101" y="1277"/>
                      </a:lnTo>
                      <a:lnTo>
                        <a:pt x="1091" y="1262"/>
                      </a:lnTo>
                      <a:lnTo>
                        <a:pt x="1068" y="1235"/>
                      </a:lnTo>
                      <a:lnTo>
                        <a:pt x="1056" y="1215"/>
                      </a:lnTo>
                      <a:lnTo>
                        <a:pt x="1043" y="1194"/>
                      </a:lnTo>
                      <a:lnTo>
                        <a:pt x="1029" y="1173"/>
                      </a:lnTo>
                      <a:lnTo>
                        <a:pt x="1013" y="1146"/>
                      </a:lnTo>
                      <a:lnTo>
                        <a:pt x="1000" y="1122"/>
                      </a:lnTo>
                      <a:lnTo>
                        <a:pt x="984" y="1103"/>
                      </a:lnTo>
                      <a:lnTo>
                        <a:pt x="967" y="1087"/>
                      </a:lnTo>
                      <a:lnTo>
                        <a:pt x="953" y="1076"/>
                      </a:lnTo>
                      <a:lnTo>
                        <a:pt x="916" y="1049"/>
                      </a:lnTo>
                      <a:lnTo>
                        <a:pt x="891" y="1029"/>
                      </a:lnTo>
                      <a:lnTo>
                        <a:pt x="866" y="1012"/>
                      </a:lnTo>
                      <a:lnTo>
                        <a:pt x="850" y="1000"/>
                      </a:lnTo>
                      <a:lnTo>
                        <a:pt x="825" y="994"/>
                      </a:lnTo>
                      <a:lnTo>
                        <a:pt x="806" y="977"/>
                      </a:lnTo>
                      <a:lnTo>
                        <a:pt x="792" y="965"/>
                      </a:lnTo>
                      <a:lnTo>
                        <a:pt x="778" y="948"/>
                      </a:lnTo>
                      <a:lnTo>
                        <a:pt x="761" y="930"/>
                      </a:lnTo>
                      <a:lnTo>
                        <a:pt x="745" y="911"/>
                      </a:lnTo>
                      <a:lnTo>
                        <a:pt x="730" y="894"/>
                      </a:lnTo>
                      <a:lnTo>
                        <a:pt x="720" y="878"/>
                      </a:lnTo>
                      <a:lnTo>
                        <a:pt x="705" y="859"/>
                      </a:lnTo>
                      <a:lnTo>
                        <a:pt x="699" y="839"/>
                      </a:lnTo>
                      <a:lnTo>
                        <a:pt x="693" y="820"/>
                      </a:lnTo>
                      <a:lnTo>
                        <a:pt x="683" y="803"/>
                      </a:lnTo>
                      <a:lnTo>
                        <a:pt x="670" y="785"/>
                      </a:lnTo>
                      <a:lnTo>
                        <a:pt x="658" y="772"/>
                      </a:lnTo>
                      <a:lnTo>
                        <a:pt x="642" y="752"/>
                      </a:lnTo>
                      <a:lnTo>
                        <a:pt x="631" y="735"/>
                      </a:lnTo>
                      <a:lnTo>
                        <a:pt x="617" y="719"/>
                      </a:lnTo>
                      <a:lnTo>
                        <a:pt x="604" y="698"/>
                      </a:lnTo>
                      <a:lnTo>
                        <a:pt x="588" y="671"/>
                      </a:lnTo>
                      <a:lnTo>
                        <a:pt x="574" y="653"/>
                      </a:lnTo>
                      <a:lnTo>
                        <a:pt x="565" y="636"/>
                      </a:lnTo>
                      <a:lnTo>
                        <a:pt x="551" y="601"/>
                      </a:lnTo>
                      <a:lnTo>
                        <a:pt x="534" y="570"/>
                      </a:lnTo>
                      <a:lnTo>
                        <a:pt x="506" y="547"/>
                      </a:lnTo>
                      <a:lnTo>
                        <a:pt x="491" y="518"/>
                      </a:lnTo>
                      <a:lnTo>
                        <a:pt x="466" y="483"/>
                      </a:lnTo>
                      <a:lnTo>
                        <a:pt x="440" y="461"/>
                      </a:lnTo>
                      <a:lnTo>
                        <a:pt x="413" y="436"/>
                      </a:lnTo>
                      <a:lnTo>
                        <a:pt x="392" y="407"/>
                      </a:lnTo>
                      <a:lnTo>
                        <a:pt x="371" y="384"/>
                      </a:lnTo>
                      <a:lnTo>
                        <a:pt x="341" y="353"/>
                      </a:lnTo>
                      <a:lnTo>
                        <a:pt x="314" y="324"/>
                      </a:lnTo>
                      <a:lnTo>
                        <a:pt x="293" y="291"/>
                      </a:lnTo>
                      <a:lnTo>
                        <a:pt x="268" y="262"/>
                      </a:lnTo>
                      <a:lnTo>
                        <a:pt x="246" y="229"/>
                      </a:lnTo>
                      <a:lnTo>
                        <a:pt x="215" y="198"/>
                      </a:lnTo>
                      <a:lnTo>
                        <a:pt x="192" y="177"/>
                      </a:lnTo>
                      <a:lnTo>
                        <a:pt x="159" y="142"/>
                      </a:lnTo>
                      <a:lnTo>
                        <a:pt x="128" y="115"/>
                      </a:lnTo>
                      <a:lnTo>
                        <a:pt x="73" y="64"/>
                      </a:lnTo>
                      <a:lnTo>
                        <a:pt x="40" y="31"/>
                      </a:lnTo>
                      <a:lnTo>
                        <a:pt x="17" y="12"/>
                      </a:lnTo>
                      <a:lnTo>
                        <a:pt x="0" y="0"/>
                      </a:lnTo>
                      <a:lnTo>
                        <a:pt x="2" y="240"/>
                      </a:lnTo>
                      <a:close/>
                    </a:path>
                  </a:pathLst>
                </a:custGeom>
                <a:blipFill dpi="0" rotWithShape="0">
                  <a:blip r:embed="rId10" cstate="print"/>
                  <a:srcRect/>
                  <a:tile tx="0" ty="0" sx="100000" sy="100000" flip="none" algn="tl"/>
                </a:blipFill>
                <a:ln w="9525">
                  <a:noFill/>
                  <a:round/>
                  <a:headEnd/>
                  <a:tailEnd/>
                </a:ln>
              </p:spPr>
              <p:txBody>
                <a:bodyPr/>
                <a:lstStyle/>
                <a:p>
                  <a:pPr>
                    <a:defRPr/>
                  </a:pPr>
                  <a:endParaRPr lang="en-US"/>
                </a:p>
              </p:txBody>
            </p:sp>
            <p:sp>
              <p:nvSpPr>
                <p:cNvPr id="398380" name="Freeform 44"/>
                <p:cNvSpPr>
                  <a:spLocks/>
                </p:cNvSpPr>
                <p:nvPr/>
              </p:nvSpPr>
              <p:spPr bwMode="auto">
                <a:xfrm>
                  <a:off x="903" y="1041"/>
                  <a:ext cx="1105" cy="1297"/>
                </a:xfrm>
                <a:custGeom>
                  <a:avLst/>
                  <a:gdLst/>
                  <a:ahLst/>
                  <a:cxnLst>
                    <a:cxn ang="0">
                      <a:pos x="36" y="268"/>
                    </a:cxn>
                    <a:cxn ang="0">
                      <a:pos x="99" y="330"/>
                    </a:cxn>
                    <a:cxn ang="0">
                      <a:pos x="134" y="376"/>
                    </a:cxn>
                    <a:cxn ang="0">
                      <a:pos x="180" y="430"/>
                    </a:cxn>
                    <a:cxn ang="0">
                      <a:pos x="235" y="489"/>
                    </a:cxn>
                    <a:cxn ang="0">
                      <a:pos x="268" y="539"/>
                    </a:cxn>
                    <a:cxn ang="0">
                      <a:pos x="314" y="599"/>
                    </a:cxn>
                    <a:cxn ang="0">
                      <a:pos x="357" y="655"/>
                    </a:cxn>
                    <a:cxn ang="0">
                      <a:pos x="394" y="700"/>
                    </a:cxn>
                    <a:cxn ang="0">
                      <a:pos x="429" y="746"/>
                    </a:cxn>
                    <a:cxn ang="0">
                      <a:pos x="479" y="795"/>
                    </a:cxn>
                    <a:cxn ang="0">
                      <a:pos x="528" y="849"/>
                    </a:cxn>
                    <a:cxn ang="0">
                      <a:pos x="588" y="913"/>
                    </a:cxn>
                    <a:cxn ang="0">
                      <a:pos x="625" y="942"/>
                    </a:cxn>
                    <a:cxn ang="0">
                      <a:pos x="664" y="958"/>
                    </a:cxn>
                    <a:cxn ang="0">
                      <a:pos x="701" y="992"/>
                    </a:cxn>
                    <a:cxn ang="0">
                      <a:pos x="724" y="1010"/>
                    </a:cxn>
                    <a:cxn ang="0">
                      <a:pos x="763" y="1020"/>
                    </a:cxn>
                    <a:cxn ang="0">
                      <a:pos x="798" y="1053"/>
                    </a:cxn>
                    <a:cxn ang="0">
                      <a:pos x="846" y="1091"/>
                    </a:cxn>
                    <a:cxn ang="0">
                      <a:pos x="897" y="1128"/>
                    </a:cxn>
                    <a:cxn ang="0">
                      <a:pos x="930" y="1161"/>
                    </a:cxn>
                    <a:cxn ang="0">
                      <a:pos x="973" y="1215"/>
                    </a:cxn>
                    <a:cxn ang="0">
                      <a:pos x="1006" y="1274"/>
                    </a:cxn>
                    <a:cxn ang="0">
                      <a:pos x="1035" y="1283"/>
                    </a:cxn>
                    <a:cxn ang="0">
                      <a:pos x="1076" y="1293"/>
                    </a:cxn>
                    <a:cxn ang="0">
                      <a:pos x="1105" y="1297"/>
                    </a:cxn>
                    <a:cxn ang="0">
                      <a:pos x="1091" y="1262"/>
                    </a:cxn>
                    <a:cxn ang="0">
                      <a:pos x="1056" y="1215"/>
                    </a:cxn>
                    <a:cxn ang="0">
                      <a:pos x="1029" y="1173"/>
                    </a:cxn>
                    <a:cxn ang="0">
                      <a:pos x="1000" y="1122"/>
                    </a:cxn>
                    <a:cxn ang="0">
                      <a:pos x="967" y="1087"/>
                    </a:cxn>
                    <a:cxn ang="0">
                      <a:pos x="916" y="1049"/>
                    </a:cxn>
                    <a:cxn ang="0">
                      <a:pos x="866" y="1012"/>
                    </a:cxn>
                    <a:cxn ang="0">
                      <a:pos x="825" y="994"/>
                    </a:cxn>
                    <a:cxn ang="0">
                      <a:pos x="792" y="965"/>
                    </a:cxn>
                    <a:cxn ang="0">
                      <a:pos x="761" y="930"/>
                    </a:cxn>
                    <a:cxn ang="0">
                      <a:pos x="730" y="894"/>
                    </a:cxn>
                    <a:cxn ang="0">
                      <a:pos x="705" y="859"/>
                    </a:cxn>
                    <a:cxn ang="0">
                      <a:pos x="693" y="820"/>
                    </a:cxn>
                    <a:cxn ang="0">
                      <a:pos x="670" y="785"/>
                    </a:cxn>
                    <a:cxn ang="0">
                      <a:pos x="642" y="752"/>
                    </a:cxn>
                    <a:cxn ang="0">
                      <a:pos x="617" y="719"/>
                    </a:cxn>
                    <a:cxn ang="0">
                      <a:pos x="588" y="671"/>
                    </a:cxn>
                    <a:cxn ang="0">
                      <a:pos x="565" y="636"/>
                    </a:cxn>
                    <a:cxn ang="0">
                      <a:pos x="534" y="570"/>
                    </a:cxn>
                    <a:cxn ang="0">
                      <a:pos x="491" y="518"/>
                    </a:cxn>
                    <a:cxn ang="0">
                      <a:pos x="440" y="461"/>
                    </a:cxn>
                    <a:cxn ang="0">
                      <a:pos x="392" y="407"/>
                    </a:cxn>
                    <a:cxn ang="0">
                      <a:pos x="341" y="353"/>
                    </a:cxn>
                    <a:cxn ang="0">
                      <a:pos x="293" y="291"/>
                    </a:cxn>
                    <a:cxn ang="0">
                      <a:pos x="246" y="229"/>
                    </a:cxn>
                    <a:cxn ang="0">
                      <a:pos x="192" y="177"/>
                    </a:cxn>
                    <a:cxn ang="0">
                      <a:pos x="128" y="115"/>
                    </a:cxn>
                    <a:cxn ang="0">
                      <a:pos x="40" y="31"/>
                    </a:cxn>
                    <a:cxn ang="0">
                      <a:pos x="0" y="0"/>
                    </a:cxn>
                  </a:cxnLst>
                  <a:rect l="0" t="0" r="r" b="b"/>
                  <a:pathLst>
                    <a:path w="1105" h="1297">
                      <a:moveTo>
                        <a:pt x="2" y="240"/>
                      </a:moveTo>
                      <a:lnTo>
                        <a:pt x="36" y="268"/>
                      </a:lnTo>
                      <a:lnTo>
                        <a:pt x="68" y="295"/>
                      </a:lnTo>
                      <a:lnTo>
                        <a:pt x="99" y="330"/>
                      </a:lnTo>
                      <a:lnTo>
                        <a:pt x="118" y="357"/>
                      </a:lnTo>
                      <a:lnTo>
                        <a:pt x="134" y="376"/>
                      </a:lnTo>
                      <a:lnTo>
                        <a:pt x="159" y="397"/>
                      </a:lnTo>
                      <a:lnTo>
                        <a:pt x="180" y="430"/>
                      </a:lnTo>
                      <a:lnTo>
                        <a:pt x="213" y="463"/>
                      </a:lnTo>
                      <a:lnTo>
                        <a:pt x="235" y="489"/>
                      </a:lnTo>
                      <a:lnTo>
                        <a:pt x="250" y="510"/>
                      </a:lnTo>
                      <a:lnTo>
                        <a:pt x="268" y="539"/>
                      </a:lnTo>
                      <a:lnTo>
                        <a:pt x="291" y="568"/>
                      </a:lnTo>
                      <a:lnTo>
                        <a:pt x="314" y="599"/>
                      </a:lnTo>
                      <a:lnTo>
                        <a:pt x="339" y="630"/>
                      </a:lnTo>
                      <a:lnTo>
                        <a:pt x="357" y="655"/>
                      </a:lnTo>
                      <a:lnTo>
                        <a:pt x="380" y="679"/>
                      </a:lnTo>
                      <a:lnTo>
                        <a:pt x="394" y="700"/>
                      </a:lnTo>
                      <a:lnTo>
                        <a:pt x="407" y="729"/>
                      </a:lnTo>
                      <a:lnTo>
                        <a:pt x="429" y="746"/>
                      </a:lnTo>
                      <a:lnTo>
                        <a:pt x="454" y="762"/>
                      </a:lnTo>
                      <a:lnTo>
                        <a:pt x="479" y="795"/>
                      </a:lnTo>
                      <a:lnTo>
                        <a:pt x="505" y="822"/>
                      </a:lnTo>
                      <a:lnTo>
                        <a:pt x="528" y="849"/>
                      </a:lnTo>
                      <a:lnTo>
                        <a:pt x="557" y="880"/>
                      </a:lnTo>
                      <a:lnTo>
                        <a:pt x="588" y="913"/>
                      </a:lnTo>
                      <a:lnTo>
                        <a:pt x="602" y="932"/>
                      </a:lnTo>
                      <a:lnTo>
                        <a:pt x="625" y="942"/>
                      </a:lnTo>
                      <a:lnTo>
                        <a:pt x="644" y="948"/>
                      </a:lnTo>
                      <a:lnTo>
                        <a:pt x="664" y="958"/>
                      </a:lnTo>
                      <a:lnTo>
                        <a:pt x="689" y="973"/>
                      </a:lnTo>
                      <a:lnTo>
                        <a:pt x="701" y="992"/>
                      </a:lnTo>
                      <a:lnTo>
                        <a:pt x="705" y="1006"/>
                      </a:lnTo>
                      <a:lnTo>
                        <a:pt x="724" y="1010"/>
                      </a:lnTo>
                      <a:lnTo>
                        <a:pt x="749" y="1012"/>
                      </a:lnTo>
                      <a:lnTo>
                        <a:pt x="763" y="1020"/>
                      </a:lnTo>
                      <a:lnTo>
                        <a:pt x="778" y="1033"/>
                      </a:lnTo>
                      <a:lnTo>
                        <a:pt x="798" y="1053"/>
                      </a:lnTo>
                      <a:lnTo>
                        <a:pt x="821" y="1070"/>
                      </a:lnTo>
                      <a:lnTo>
                        <a:pt x="846" y="1091"/>
                      </a:lnTo>
                      <a:lnTo>
                        <a:pt x="875" y="1113"/>
                      </a:lnTo>
                      <a:lnTo>
                        <a:pt x="897" y="1128"/>
                      </a:lnTo>
                      <a:lnTo>
                        <a:pt x="914" y="1146"/>
                      </a:lnTo>
                      <a:lnTo>
                        <a:pt x="930" y="1161"/>
                      </a:lnTo>
                      <a:lnTo>
                        <a:pt x="951" y="1190"/>
                      </a:lnTo>
                      <a:lnTo>
                        <a:pt x="973" y="1215"/>
                      </a:lnTo>
                      <a:lnTo>
                        <a:pt x="988" y="1237"/>
                      </a:lnTo>
                      <a:lnTo>
                        <a:pt x="1006" y="1274"/>
                      </a:lnTo>
                      <a:lnTo>
                        <a:pt x="1017" y="1285"/>
                      </a:lnTo>
                      <a:lnTo>
                        <a:pt x="1035" y="1283"/>
                      </a:lnTo>
                      <a:lnTo>
                        <a:pt x="1052" y="1285"/>
                      </a:lnTo>
                      <a:lnTo>
                        <a:pt x="1076" y="1293"/>
                      </a:lnTo>
                      <a:lnTo>
                        <a:pt x="1093" y="1297"/>
                      </a:lnTo>
                      <a:lnTo>
                        <a:pt x="1105" y="1297"/>
                      </a:lnTo>
                      <a:lnTo>
                        <a:pt x="1101" y="1277"/>
                      </a:lnTo>
                      <a:lnTo>
                        <a:pt x="1091" y="1262"/>
                      </a:lnTo>
                      <a:lnTo>
                        <a:pt x="1068" y="1235"/>
                      </a:lnTo>
                      <a:lnTo>
                        <a:pt x="1056" y="1215"/>
                      </a:lnTo>
                      <a:lnTo>
                        <a:pt x="1043" y="1194"/>
                      </a:lnTo>
                      <a:lnTo>
                        <a:pt x="1029" y="1173"/>
                      </a:lnTo>
                      <a:lnTo>
                        <a:pt x="1013" y="1146"/>
                      </a:lnTo>
                      <a:lnTo>
                        <a:pt x="1000" y="1122"/>
                      </a:lnTo>
                      <a:lnTo>
                        <a:pt x="984" y="1103"/>
                      </a:lnTo>
                      <a:lnTo>
                        <a:pt x="967" y="1087"/>
                      </a:lnTo>
                      <a:lnTo>
                        <a:pt x="953" y="1076"/>
                      </a:lnTo>
                      <a:lnTo>
                        <a:pt x="916" y="1049"/>
                      </a:lnTo>
                      <a:lnTo>
                        <a:pt x="891" y="1029"/>
                      </a:lnTo>
                      <a:lnTo>
                        <a:pt x="866" y="1012"/>
                      </a:lnTo>
                      <a:lnTo>
                        <a:pt x="850" y="1000"/>
                      </a:lnTo>
                      <a:lnTo>
                        <a:pt x="825" y="994"/>
                      </a:lnTo>
                      <a:lnTo>
                        <a:pt x="806" y="977"/>
                      </a:lnTo>
                      <a:lnTo>
                        <a:pt x="792" y="965"/>
                      </a:lnTo>
                      <a:lnTo>
                        <a:pt x="778" y="948"/>
                      </a:lnTo>
                      <a:lnTo>
                        <a:pt x="761" y="930"/>
                      </a:lnTo>
                      <a:lnTo>
                        <a:pt x="745" y="911"/>
                      </a:lnTo>
                      <a:lnTo>
                        <a:pt x="730" y="894"/>
                      </a:lnTo>
                      <a:lnTo>
                        <a:pt x="720" y="878"/>
                      </a:lnTo>
                      <a:lnTo>
                        <a:pt x="705" y="859"/>
                      </a:lnTo>
                      <a:lnTo>
                        <a:pt x="699" y="839"/>
                      </a:lnTo>
                      <a:lnTo>
                        <a:pt x="693" y="820"/>
                      </a:lnTo>
                      <a:lnTo>
                        <a:pt x="683" y="803"/>
                      </a:lnTo>
                      <a:lnTo>
                        <a:pt x="670" y="785"/>
                      </a:lnTo>
                      <a:lnTo>
                        <a:pt x="658" y="772"/>
                      </a:lnTo>
                      <a:lnTo>
                        <a:pt x="642" y="752"/>
                      </a:lnTo>
                      <a:lnTo>
                        <a:pt x="631" y="735"/>
                      </a:lnTo>
                      <a:lnTo>
                        <a:pt x="617" y="719"/>
                      </a:lnTo>
                      <a:lnTo>
                        <a:pt x="604" y="698"/>
                      </a:lnTo>
                      <a:lnTo>
                        <a:pt x="588" y="671"/>
                      </a:lnTo>
                      <a:lnTo>
                        <a:pt x="574" y="653"/>
                      </a:lnTo>
                      <a:lnTo>
                        <a:pt x="565" y="636"/>
                      </a:lnTo>
                      <a:lnTo>
                        <a:pt x="551" y="601"/>
                      </a:lnTo>
                      <a:lnTo>
                        <a:pt x="534" y="570"/>
                      </a:lnTo>
                      <a:lnTo>
                        <a:pt x="506" y="547"/>
                      </a:lnTo>
                      <a:lnTo>
                        <a:pt x="491" y="518"/>
                      </a:lnTo>
                      <a:lnTo>
                        <a:pt x="466" y="483"/>
                      </a:lnTo>
                      <a:lnTo>
                        <a:pt x="440" y="461"/>
                      </a:lnTo>
                      <a:lnTo>
                        <a:pt x="413" y="436"/>
                      </a:lnTo>
                      <a:lnTo>
                        <a:pt x="392" y="407"/>
                      </a:lnTo>
                      <a:lnTo>
                        <a:pt x="371" y="384"/>
                      </a:lnTo>
                      <a:lnTo>
                        <a:pt x="341" y="353"/>
                      </a:lnTo>
                      <a:lnTo>
                        <a:pt x="314" y="324"/>
                      </a:lnTo>
                      <a:lnTo>
                        <a:pt x="293" y="291"/>
                      </a:lnTo>
                      <a:lnTo>
                        <a:pt x="268" y="262"/>
                      </a:lnTo>
                      <a:lnTo>
                        <a:pt x="246" y="229"/>
                      </a:lnTo>
                      <a:lnTo>
                        <a:pt x="215" y="198"/>
                      </a:lnTo>
                      <a:lnTo>
                        <a:pt x="192" y="177"/>
                      </a:lnTo>
                      <a:lnTo>
                        <a:pt x="159" y="142"/>
                      </a:lnTo>
                      <a:lnTo>
                        <a:pt x="128" y="115"/>
                      </a:lnTo>
                      <a:lnTo>
                        <a:pt x="73" y="64"/>
                      </a:lnTo>
                      <a:lnTo>
                        <a:pt x="40" y="31"/>
                      </a:lnTo>
                      <a:lnTo>
                        <a:pt x="17" y="12"/>
                      </a:lnTo>
                      <a:lnTo>
                        <a:pt x="0" y="0"/>
                      </a:lnTo>
                      <a:lnTo>
                        <a:pt x="2" y="240"/>
                      </a:lnTo>
                      <a:close/>
                    </a:path>
                  </a:pathLst>
                </a:custGeom>
                <a:blipFill dpi="0" rotWithShape="0">
                  <a:blip r:embed="rId10" cstate="print"/>
                  <a:srcRect/>
                  <a:tile tx="0" ty="0" sx="100000" sy="100000" flip="none" algn="tl"/>
                </a:blipFill>
                <a:ln w="9525">
                  <a:noFill/>
                  <a:round/>
                  <a:headEnd/>
                  <a:tailEnd/>
                </a:ln>
              </p:spPr>
              <p:txBody>
                <a:bodyPr/>
                <a:lstStyle/>
                <a:p>
                  <a:pPr>
                    <a:defRPr/>
                  </a:pPr>
                  <a:endParaRPr lang="en-US"/>
                </a:p>
              </p:txBody>
            </p:sp>
            <p:grpSp>
              <p:nvGrpSpPr>
                <p:cNvPr id="5" name="Group 45"/>
                <p:cNvGrpSpPr>
                  <a:grpSpLocks/>
                </p:cNvGrpSpPr>
                <p:nvPr/>
              </p:nvGrpSpPr>
              <p:grpSpPr bwMode="auto">
                <a:xfrm>
                  <a:off x="732" y="592"/>
                  <a:ext cx="4107" cy="3580"/>
                  <a:chOff x="732" y="592"/>
                  <a:chExt cx="4107" cy="3580"/>
                </a:xfrm>
              </p:grpSpPr>
              <p:sp>
                <p:nvSpPr>
                  <p:cNvPr id="398382" name="Freeform 46"/>
                  <p:cNvSpPr>
                    <a:spLocks/>
                  </p:cNvSpPr>
                  <p:nvPr/>
                </p:nvSpPr>
                <p:spPr bwMode="auto">
                  <a:xfrm>
                    <a:off x="2068" y="694"/>
                    <a:ext cx="74" cy="53"/>
                  </a:xfrm>
                  <a:custGeom>
                    <a:avLst/>
                    <a:gdLst/>
                    <a:ahLst/>
                    <a:cxnLst>
                      <a:cxn ang="0">
                        <a:pos x="31" y="6"/>
                      </a:cxn>
                      <a:cxn ang="0">
                        <a:pos x="10" y="0"/>
                      </a:cxn>
                      <a:cxn ang="0">
                        <a:pos x="0" y="12"/>
                      </a:cxn>
                      <a:cxn ang="0">
                        <a:pos x="0" y="25"/>
                      </a:cxn>
                      <a:cxn ang="0">
                        <a:pos x="0" y="41"/>
                      </a:cxn>
                      <a:cxn ang="0">
                        <a:pos x="6" y="53"/>
                      </a:cxn>
                      <a:cxn ang="0">
                        <a:pos x="21" y="49"/>
                      </a:cxn>
                      <a:cxn ang="0">
                        <a:pos x="31" y="45"/>
                      </a:cxn>
                      <a:cxn ang="0">
                        <a:pos x="43" y="47"/>
                      </a:cxn>
                      <a:cxn ang="0">
                        <a:pos x="58" y="47"/>
                      </a:cxn>
                      <a:cxn ang="0">
                        <a:pos x="74" y="37"/>
                      </a:cxn>
                      <a:cxn ang="0">
                        <a:pos x="74" y="20"/>
                      </a:cxn>
                      <a:cxn ang="0">
                        <a:pos x="68" y="8"/>
                      </a:cxn>
                      <a:cxn ang="0">
                        <a:pos x="48" y="0"/>
                      </a:cxn>
                      <a:cxn ang="0">
                        <a:pos x="31" y="6"/>
                      </a:cxn>
                    </a:cxnLst>
                    <a:rect l="0" t="0" r="r" b="b"/>
                    <a:pathLst>
                      <a:path w="74" h="53">
                        <a:moveTo>
                          <a:pt x="31" y="6"/>
                        </a:moveTo>
                        <a:lnTo>
                          <a:pt x="10" y="0"/>
                        </a:lnTo>
                        <a:lnTo>
                          <a:pt x="0" y="12"/>
                        </a:lnTo>
                        <a:lnTo>
                          <a:pt x="0" y="25"/>
                        </a:lnTo>
                        <a:lnTo>
                          <a:pt x="0" y="41"/>
                        </a:lnTo>
                        <a:lnTo>
                          <a:pt x="6" y="53"/>
                        </a:lnTo>
                        <a:lnTo>
                          <a:pt x="21" y="49"/>
                        </a:lnTo>
                        <a:lnTo>
                          <a:pt x="31" y="45"/>
                        </a:lnTo>
                        <a:lnTo>
                          <a:pt x="43" y="47"/>
                        </a:lnTo>
                        <a:lnTo>
                          <a:pt x="58" y="47"/>
                        </a:lnTo>
                        <a:lnTo>
                          <a:pt x="74" y="37"/>
                        </a:lnTo>
                        <a:lnTo>
                          <a:pt x="74" y="20"/>
                        </a:lnTo>
                        <a:lnTo>
                          <a:pt x="68" y="8"/>
                        </a:lnTo>
                        <a:lnTo>
                          <a:pt x="48" y="0"/>
                        </a:lnTo>
                        <a:lnTo>
                          <a:pt x="31" y="6"/>
                        </a:lnTo>
                        <a:close/>
                      </a:path>
                    </a:pathLst>
                  </a:custGeom>
                  <a:solidFill>
                    <a:srgbClr val="FFFFFF"/>
                  </a:solidFill>
                  <a:ln w="9525">
                    <a:noFill/>
                    <a:round/>
                    <a:headEnd/>
                    <a:tailEnd/>
                  </a:ln>
                </p:spPr>
                <p:txBody>
                  <a:bodyPr/>
                  <a:lstStyle/>
                  <a:p>
                    <a:pPr>
                      <a:defRPr/>
                    </a:pPr>
                    <a:endParaRPr lang="en-US"/>
                  </a:p>
                </p:txBody>
              </p:sp>
              <p:sp>
                <p:nvSpPr>
                  <p:cNvPr id="398383" name="Freeform 47"/>
                  <p:cNvSpPr>
                    <a:spLocks/>
                  </p:cNvSpPr>
                  <p:nvPr/>
                </p:nvSpPr>
                <p:spPr bwMode="auto">
                  <a:xfrm>
                    <a:off x="2068" y="694"/>
                    <a:ext cx="74" cy="53"/>
                  </a:xfrm>
                  <a:custGeom>
                    <a:avLst/>
                    <a:gdLst/>
                    <a:ahLst/>
                    <a:cxnLst>
                      <a:cxn ang="0">
                        <a:pos x="31" y="6"/>
                      </a:cxn>
                      <a:cxn ang="0">
                        <a:pos x="10" y="0"/>
                      </a:cxn>
                      <a:cxn ang="0">
                        <a:pos x="0" y="12"/>
                      </a:cxn>
                      <a:cxn ang="0">
                        <a:pos x="0" y="25"/>
                      </a:cxn>
                      <a:cxn ang="0">
                        <a:pos x="0" y="41"/>
                      </a:cxn>
                      <a:cxn ang="0">
                        <a:pos x="6" y="53"/>
                      </a:cxn>
                      <a:cxn ang="0">
                        <a:pos x="21" y="49"/>
                      </a:cxn>
                      <a:cxn ang="0">
                        <a:pos x="31" y="45"/>
                      </a:cxn>
                      <a:cxn ang="0">
                        <a:pos x="43" y="47"/>
                      </a:cxn>
                      <a:cxn ang="0">
                        <a:pos x="58" y="47"/>
                      </a:cxn>
                      <a:cxn ang="0">
                        <a:pos x="74" y="37"/>
                      </a:cxn>
                      <a:cxn ang="0">
                        <a:pos x="74" y="20"/>
                      </a:cxn>
                      <a:cxn ang="0">
                        <a:pos x="68" y="8"/>
                      </a:cxn>
                      <a:cxn ang="0">
                        <a:pos x="48" y="0"/>
                      </a:cxn>
                      <a:cxn ang="0">
                        <a:pos x="31" y="6"/>
                      </a:cxn>
                    </a:cxnLst>
                    <a:rect l="0" t="0" r="r" b="b"/>
                    <a:pathLst>
                      <a:path w="74" h="53">
                        <a:moveTo>
                          <a:pt x="31" y="6"/>
                        </a:moveTo>
                        <a:lnTo>
                          <a:pt x="10" y="0"/>
                        </a:lnTo>
                        <a:lnTo>
                          <a:pt x="0" y="12"/>
                        </a:lnTo>
                        <a:lnTo>
                          <a:pt x="0" y="25"/>
                        </a:lnTo>
                        <a:lnTo>
                          <a:pt x="0" y="41"/>
                        </a:lnTo>
                        <a:lnTo>
                          <a:pt x="6" y="53"/>
                        </a:lnTo>
                        <a:lnTo>
                          <a:pt x="21" y="49"/>
                        </a:lnTo>
                        <a:lnTo>
                          <a:pt x="31" y="45"/>
                        </a:lnTo>
                        <a:lnTo>
                          <a:pt x="43" y="47"/>
                        </a:lnTo>
                        <a:lnTo>
                          <a:pt x="58" y="47"/>
                        </a:lnTo>
                        <a:lnTo>
                          <a:pt x="74" y="37"/>
                        </a:lnTo>
                        <a:lnTo>
                          <a:pt x="74" y="20"/>
                        </a:lnTo>
                        <a:lnTo>
                          <a:pt x="68" y="8"/>
                        </a:lnTo>
                        <a:lnTo>
                          <a:pt x="48" y="0"/>
                        </a:lnTo>
                        <a:lnTo>
                          <a:pt x="31" y="6"/>
                        </a:lnTo>
                        <a:close/>
                      </a:path>
                    </a:pathLst>
                  </a:custGeom>
                  <a:solidFill>
                    <a:srgbClr val="FFFFFF"/>
                  </a:solidFill>
                  <a:ln w="3175">
                    <a:solidFill>
                      <a:srgbClr val="000000"/>
                    </a:solidFill>
                    <a:prstDash val="solid"/>
                    <a:round/>
                    <a:headEnd/>
                    <a:tailEnd/>
                  </a:ln>
                </p:spPr>
                <p:txBody>
                  <a:bodyPr/>
                  <a:lstStyle/>
                  <a:p>
                    <a:pPr>
                      <a:defRPr/>
                    </a:pPr>
                    <a:endParaRPr lang="en-US"/>
                  </a:p>
                </p:txBody>
              </p:sp>
              <p:sp>
                <p:nvSpPr>
                  <p:cNvPr id="398384" name="Freeform 48"/>
                  <p:cNvSpPr>
                    <a:spLocks/>
                  </p:cNvSpPr>
                  <p:nvPr/>
                </p:nvSpPr>
                <p:spPr bwMode="auto">
                  <a:xfrm>
                    <a:off x="2184" y="830"/>
                    <a:ext cx="166" cy="136"/>
                  </a:xfrm>
                  <a:custGeom>
                    <a:avLst/>
                    <a:gdLst/>
                    <a:ahLst/>
                    <a:cxnLst>
                      <a:cxn ang="0">
                        <a:pos x="80" y="2"/>
                      </a:cxn>
                      <a:cxn ang="0">
                        <a:pos x="39" y="0"/>
                      </a:cxn>
                      <a:cxn ang="0">
                        <a:pos x="33" y="12"/>
                      </a:cxn>
                      <a:cxn ang="0">
                        <a:pos x="24" y="15"/>
                      </a:cxn>
                      <a:cxn ang="0">
                        <a:pos x="14" y="19"/>
                      </a:cxn>
                      <a:cxn ang="0">
                        <a:pos x="10" y="37"/>
                      </a:cxn>
                      <a:cxn ang="0">
                        <a:pos x="6" y="43"/>
                      </a:cxn>
                      <a:cxn ang="0">
                        <a:pos x="0" y="50"/>
                      </a:cxn>
                      <a:cxn ang="0">
                        <a:pos x="2" y="64"/>
                      </a:cxn>
                      <a:cxn ang="0">
                        <a:pos x="6" y="72"/>
                      </a:cxn>
                      <a:cxn ang="0">
                        <a:pos x="16" y="77"/>
                      </a:cxn>
                      <a:cxn ang="0">
                        <a:pos x="24" y="79"/>
                      </a:cxn>
                      <a:cxn ang="0">
                        <a:pos x="37" y="77"/>
                      </a:cxn>
                      <a:cxn ang="0">
                        <a:pos x="47" y="72"/>
                      </a:cxn>
                      <a:cxn ang="0">
                        <a:pos x="57" y="70"/>
                      </a:cxn>
                      <a:cxn ang="0">
                        <a:pos x="65" y="70"/>
                      </a:cxn>
                      <a:cxn ang="0">
                        <a:pos x="76" y="70"/>
                      </a:cxn>
                      <a:cxn ang="0">
                        <a:pos x="86" y="75"/>
                      </a:cxn>
                      <a:cxn ang="0">
                        <a:pos x="94" y="83"/>
                      </a:cxn>
                      <a:cxn ang="0">
                        <a:pos x="103" y="99"/>
                      </a:cxn>
                      <a:cxn ang="0">
                        <a:pos x="111" y="114"/>
                      </a:cxn>
                      <a:cxn ang="0">
                        <a:pos x="119" y="120"/>
                      </a:cxn>
                      <a:cxn ang="0">
                        <a:pos x="134" y="136"/>
                      </a:cxn>
                      <a:cxn ang="0">
                        <a:pos x="148" y="130"/>
                      </a:cxn>
                      <a:cxn ang="0">
                        <a:pos x="164" y="118"/>
                      </a:cxn>
                      <a:cxn ang="0">
                        <a:pos x="166" y="103"/>
                      </a:cxn>
                      <a:cxn ang="0">
                        <a:pos x="164" y="89"/>
                      </a:cxn>
                      <a:cxn ang="0">
                        <a:pos x="158" y="75"/>
                      </a:cxn>
                      <a:cxn ang="0">
                        <a:pos x="154" y="68"/>
                      </a:cxn>
                      <a:cxn ang="0">
                        <a:pos x="138" y="62"/>
                      </a:cxn>
                      <a:cxn ang="0">
                        <a:pos x="127" y="62"/>
                      </a:cxn>
                      <a:cxn ang="0">
                        <a:pos x="113" y="52"/>
                      </a:cxn>
                      <a:cxn ang="0">
                        <a:pos x="103" y="39"/>
                      </a:cxn>
                      <a:cxn ang="0">
                        <a:pos x="92" y="19"/>
                      </a:cxn>
                      <a:cxn ang="0">
                        <a:pos x="80" y="2"/>
                      </a:cxn>
                    </a:cxnLst>
                    <a:rect l="0" t="0" r="r" b="b"/>
                    <a:pathLst>
                      <a:path w="166" h="136">
                        <a:moveTo>
                          <a:pt x="80" y="2"/>
                        </a:moveTo>
                        <a:lnTo>
                          <a:pt x="39" y="0"/>
                        </a:lnTo>
                        <a:lnTo>
                          <a:pt x="33" y="12"/>
                        </a:lnTo>
                        <a:lnTo>
                          <a:pt x="24" y="15"/>
                        </a:lnTo>
                        <a:lnTo>
                          <a:pt x="14" y="19"/>
                        </a:lnTo>
                        <a:lnTo>
                          <a:pt x="10" y="37"/>
                        </a:lnTo>
                        <a:lnTo>
                          <a:pt x="6" y="43"/>
                        </a:lnTo>
                        <a:lnTo>
                          <a:pt x="0" y="50"/>
                        </a:lnTo>
                        <a:lnTo>
                          <a:pt x="2" y="64"/>
                        </a:lnTo>
                        <a:lnTo>
                          <a:pt x="6" y="72"/>
                        </a:lnTo>
                        <a:lnTo>
                          <a:pt x="16" y="77"/>
                        </a:lnTo>
                        <a:lnTo>
                          <a:pt x="24" y="79"/>
                        </a:lnTo>
                        <a:lnTo>
                          <a:pt x="37" y="77"/>
                        </a:lnTo>
                        <a:lnTo>
                          <a:pt x="47" y="72"/>
                        </a:lnTo>
                        <a:lnTo>
                          <a:pt x="57" y="70"/>
                        </a:lnTo>
                        <a:lnTo>
                          <a:pt x="65" y="70"/>
                        </a:lnTo>
                        <a:lnTo>
                          <a:pt x="76" y="70"/>
                        </a:lnTo>
                        <a:lnTo>
                          <a:pt x="86" y="75"/>
                        </a:lnTo>
                        <a:lnTo>
                          <a:pt x="94" y="83"/>
                        </a:lnTo>
                        <a:lnTo>
                          <a:pt x="103" y="99"/>
                        </a:lnTo>
                        <a:lnTo>
                          <a:pt x="111" y="114"/>
                        </a:lnTo>
                        <a:lnTo>
                          <a:pt x="119" y="120"/>
                        </a:lnTo>
                        <a:lnTo>
                          <a:pt x="134" y="136"/>
                        </a:lnTo>
                        <a:lnTo>
                          <a:pt x="148" y="130"/>
                        </a:lnTo>
                        <a:lnTo>
                          <a:pt x="164" y="118"/>
                        </a:lnTo>
                        <a:lnTo>
                          <a:pt x="166" y="103"/>
                        </a:lnTo>
                        <a:lnTo>
                          <a:pt x="164" y="89"/>
                        </a:lnTo>
                        <a:lnTo>
                          <a:pt x="158" y="75"/>
                        </a:lnTo>
                        <a:lnTo>
                          <a:pt x="154" y="68"/>
                        </a:lnTo>
                        <a:lnTo>
                          <a:pt x="138" y="62"/>
                        </a:lnTo>
                        <a:lnTo>
                          <a:pt x="127" y="62"/>
                        </a:lnTo>
                        <a:lnTo>
                          <a:pt x="113" y="52"/>
                        </a:lnTo>
                        <a:lnTo>
                          <a:pt x="103" y="39"/>
                        </a:lnTo>
                        <a:lnTo>
                          <a:pt x="92" y="19"/>
                        </a:lnTo>
                        <a:lnTo>
                          <a:pt x="80" y="2"/>
                        </a:lnTo>
                        <a:close/>
                      </a:path>
                    </a:pathLst>
                  </a:custGeom>
                  <a:solidFill>
                    <a:srgbClr val="FFFFFF"/>
                  </a:solidFill>
                  <a:ln w="9525">
                    <a:noFill/>
                    <a:round/>
                    <a:headEnd/>
                    <a:tailEnd/>
                  </a:ln>
                </p:spPr>
                <p:txBody>
                  <a:bodyPr/>
                  <a:lstStyle/>
                  <a:p>
                    <a:pPr>
                      <a:defRPr/>
                    </a:pPr>
                    <a:endParaRPr lang="en-US"/>
                  </a:p>
                </p:txBody>
              </p:sp>
              <p:sp>
                <p:nvSpPr>
                  <p:cNvPr id="398385" name="Freeform 49"/>
                  <p:cNvSpPr>
                    <a:spLocks/>
                  </p:cNvSpPr>
                  <p:nvPr/>
                </p:nvSpPr>
                <p:spPr bwMode="auto">
                  <a:xfrm>
                    <a:off x="2184" y="830"/>
                    <a:ext cx="166" cy="136"/>
                  </a:xfrm>
                  <a:custGeom>
                    <a:avLst/>
                    <a:gdLst/>
                    <a:ahLst/>
                    <a:cxnLst>
                      <a:cxn ang="0">
                        <a:pos x="80" y="2"/>
                      </a:cxn>
                      <a:cxn ang="0">
                        <a:pos x="39" y="0"/>
                      </a:cxn>
                      <a:cxn ang="0">
                        <a:pos x="33" y="12"/>
                      </a:cxn>
                      <a:cxn ang="0">
                        <a:pos x="24" y="15"/>
                      </a:cxn>
                      <a:cxn ang="0">
                        <a:pos x="14" y="19"/>
                      </a:cxn>
                      <a:cxn ang="0">
                        <a:pos x="10" y="37"/>
                      </a:cxn>
                      <a:cxn ang="0">
                        <a:pos x="6" y="43"/>
                      </a:cxn>
                      <a:cxn ang="0">
                        <a:pos x="0" y="50"/>
                      </a:cxn>
                      <a:cxn ang="0">
                        <a:pos x="2" y="64"/>
                      </a:cxn>
                      <a:cxn ang="0">
                        <a:pos x="6" y="72"/>
                      </a:cxn>
                      <a:cxn ang="0">
                        <a:pos x="16" y="77"/>
                      </a:cxn>
                      <a:cxn ang="0">
                        <a:pos x="24" y="79"/>
                      </a:cxn>
                      <a:cxn ang="0">
                        <a:pos x="37" y="77"/>
                      </a:cxn>
                      <a:cxn ang="0">
                        <a:pos x="47" y="72"/>
                      </a:cxn>
                      <a:cxn ang="0">
                        <a:pos x="57" y="70"/>
                      </a:cxn>
                      <a:cxn ang="0">
                        <a:pos x="65" y="70"/>
                      </a:cxn>
                      <a:cxn ang="0">
                        <a:pos x="76" y="70"/>
                      </a:cxn>
                      <a:cxn ang="0">
                        <a:pos x="86" y="75"/>
                      </a:cxn>
                      <a:cxn ang="0">
                        <a:pos x="94" y="83"/>
                      </a:cxn>
                      <a:cxn ang="0">
                        <a:pos x="103" y="99"/>
                      </a:cxn>
                      <a:cxn ang="0">
                        <a:pos x="111" y="114"/>
                      </a:cxn>
                      <a:cxn ang="0">
                        <a:pos x="119" y="120"/>
                      </a:cxn>
                      <a:cxn ang="0">
                        <a:pos x="134" y="136"/>
                      </a:cxn>
                      <a:cxn ang="0">
                        <a:pos x="148" y="130"/>
                      </a:cxn>
                      <a:cxn ang="0">
                        <a:pos x="164" y="118"/>
                      </a:cxn>
                      <a:cxn ang="0">
                        <a:pos x="166" y="103"/>
                      </a:cxn>
                      <a:cxn ang="0">
                        <a:pos x="164" y="89"/>
                      </a:cxn>
                      <a:cxn ang="0">
                        <a:pos x="158" y="75"/>
                      </a:cxn>
                      <a:cxn ang="0">
                        <a:pos x="154" y="68"/>
                      </a:cxn>
                      <a:cxn ang="0">
                        <a:pos x="138" y="62"/>
                      </a:cxn>
                      <a:cxn ang="0">
                        <a:pos x="127" y="62"/>
                      </a:cxn>
                      <a:cxn ang="0">
                        <a:pos x="113" y="52"/>
                      </a:cxn>
                      <a:cxn ang="0">
                        <a:pos x="103" y="39"/>
                      </a:cxn>
                      <a:cxn ang="0">
                        <a:pos x="92" y="19"/>
                      </a:cxn>
                      <a:cxn ang="0">
                        <a:pos x="80" y="2"/>
                      </a:cxn>
                    </a:cxnLst>
                    <a:rect l="0" t="0" r="r" b="b"/>
                    <a:pathLst>
                      <a:path w="166" h="136">
                        <a:moveTo>
                          <a:pt x="80" y="2"/>
                        </a:moveTo>
                        <a:lnTo>
                          <a:pt x="39" y="0"/>
                        </a:lnTo>
                        <a:lnTo>
                          <a:pt x="33" y="12"/>
                        </a:lnTo>
                        <a:lnTo>
                          <a:pt x="24" y="15"/>
                        </a:lnTo>
                        <a:lnTo>
                          <a:pt x="14" y="19"/>
                        </a:lnTo>
                        <a:lnTo>
                          <a:pt x="10" y="37"/>
                        </a:lnTo>
                        <a:lnTo>
                          <a:pt x="6" y="43"/>
                        </a:lnTo>
                        <a:lnTo>
                          <a:pt x="0" y="50"/>
                        </a:lnTo>
                        <a:lnTo>
                          <a:pt x="2" y="64"/>
                        </a:lnTo>
                        <a:lnTo>
                          <a:pt x="6" y="72"/>
                        </a:lnTo>
                        <a:lnTo>
                          <a:pt x="16" y="77"/>
                        </a:lnTo>
                        <a:lnTo>
                          <a:pt x="24" y="79"/>
                        </a:lnTo>
                        <a:lnTo>
                          <a:pt x="37" y="77"/>
                        </a:lnTo>
                        <a:lnTo>
                          <a:pt x="47" y="72"/>
                        </a:lnTo>
                        <a:lnTo>
                          <a:pt x="57" y="70"/>
                        </a:lnTo>
                        <a:lnTo>
                          <a:pt x="65" y="70"/>
                        </a:lnTo>
                        <a:lnTo>
                          <a:pt x="76" y="70"/>
                        </a:lnTo>
                        <a:lnTo>
                          <a:pt x="86" y="75"/>
                        </a:lnTo>
                        <a:lnTo>
                          <a:pt x="94" y="83"/>
                        </a:lnTo>
                        <a:lnTo>
                          <a:pt x="103" y="99"/>
                        </a:lnTo>
                        <a:lnTo>
                          <a:pt x="111" y="114"/>
                        </a:lnTo>
                        <a:lnTo>
                          <a:pt x="119" y="120"/>
                        </a:lnTo>
                        <a:lnTo>
                          <a:pt x="134" y="136"/>
                        </a:lnTo>
                        <a:lnTo>
                          <a:pt x="148" y="130"/>
                        </a:lnTo>
                        <a:lnTo>
                          <a:pt x="164" y="118"/>
                        </a:lnTo>
                        <a:lnTo>
                          <a:pt x="166" y="103"/>
                        </a:lnTo>
                        <a:lnTo>
                          <a:pt x="164" y="89"/>
                        </a:lnTo>
                        <a:lnTo>
                          <a:pt x="158" y="75"/>
                        </a:lnTo>
                        <a:lnTo>
                          <a:pt x="154" y="68"/>
                        </a:lnTo>
                        <a:lnTo>
                          <a:pt x="138" y="62"/>
                        </a:lnTo>
                        <a:lnTo>
                          <a:pt x="127" y="62"/>
                        </a:lnTo>
                        <a:lnTo>
                          <a:pt x="113" y="52"/>
                        </a:lnTo>
                        <a:lnTo>
                          <a:pt x="103" y="39"/>
                        </a:lnTo>
                        <a:lnTo>
                          <a:pt x="92" y="19"/>
                        </a:lnTo>
                        <a:lnTo>
                          <a:pt x="80" y="2"/>
                        </a:lnTo>
                        <a:close/>
                      </a:path>
                    </a:pathLst>
                  </a:custGeom>
                  <a:solidFill>
                    <a:srgbClr val="FFFFFF"/>
                  </a:solidFill>
                  <a:ln w="3175">
                    <a:solidFill>
                      <a:srgbClr val="000000"/>
                    </a:solidFill>
                    <a:prstDash val="solid"/>
                    <a:round/>
                    <a:headEnd/>
                    <a:tailEnd/>
                  </a:ln>
                </p:spPr>
                <p:txBody>
                  <a:bodyPr/>
                  <a:lstStyle/>
                  <a:p>
                    <a:pPr>
                      <a:defRPr/>
                    </a:pPr>
                    <a:endParaRPr lang="en-US"/>
                  </a:p>
                </p:txBody>
              </p:sp>
              <p:sp>
                <p:nvSpPr>
                  <p:cNvPr id="398386" name="Freeform 50"/>
                  <p:cNvSpPr>
                    <a:spLocks/>
                  </p:cNvSpPr>
                  <p:nvPr/>
                </p:nvSpPr>
                <p:spPr bwMode="auto">
                  <a:xfrm>
                    <a:off x="2567" y="1882"/>
                    <a:ext cx="64" cy="37"/>
                  </a:xfrm>
                  <a:custGeom>
                    <a:avLst/>
                    <a:gdLst/>
                    <a:ahLst/>
                    <a:cxnLst>
                      <a:cxn ang="0">
                        <a:pos x="12" y="35"/>
                      </a:cxn>
                      <a:cxn ang="0">
                        <a:pos x="41" y="37"/>
                      </a:cxn>
                      <a:cxn ang="0">
                        <a:pos x="54" y="33"/>
                      </a:cxn>
                      <a:cxn ang="0">
                        <a:pos x="62" y="27"/>
                      </a:cxn>
                      <a:cxn ang="0">
                        <a:pos x="64" y="18"/>
                      </a:cxn>
                      <a:cxn ang="0">
                        <a:pos x="51" y="14"/>
                      </a:cxn>
                      <a:cxn ang="0">
                        <a:pos x="45" y="6"/>
                      </a:cxn>
                      <a:cxn ang="0">
                        <a:pos x="37" y="0"/>
                      </a:cxn>
                      <a:cxn ang="0">
                        <a:pos x="25" y="0"/>
                      </a:cxn>
                      <a:cxn ang="0">
                        <a:pos x="12" y="0"/>
                      </a:cxn>
                      <a:cxn ang="0">
                        <a:pos x="0" y="4"/>
                      </a:cxn>
                      <a:cxn ang="0">
                        <a:pos x="0" y="14"/>
                      </a:cxn>
                      <a:cxn ang="0">
                        <a:pos x="12" y="35"/>
                      </a:cxn>
                    </a:cxnLst>
                    <a:rect l="0" t="0" r="r" b="b"/>
                    <a:pathLst>
                      <a:path w="64" h="37">
                        <a:moveTo>
                          <a:pt x="12" y="35"/>
                        </a:moveTo>
                        <a:lnTo>
                          <a:pt x="41" y="37"/>
                        </a:lnTo>
                        <a:lnTo>
                          <a:pt x="54" y="33"/>
                        </a:lnTo>
                        <a:lnTo>
                          <a:pt x="62" y="27"/>
                        </a:lnTo>
                        <a:lnTo>
                          <a:pt x="64" y="18"/>
                        </a:lnTo>
                        <a:lnTo>
                          <a:pt x="51" y="14"/>
                        </a:lnTo>
                        <a:lnTo>
                          <a:pt x="45" y="6"/>
                        </a:lnTo>
                        <a:lnTo>
                          <a:pt x="37" y="0"/>
                        </a:lnTo>
                        <a:lnTo>
                          <a:pt x="25" y="0"/>
                        </a:lnTo>
                        <a:lnTo>
                          <a:pt x="12" y="0"/>
                        </a:lnTo>
                        <a:lnTo>
                          <a:pt x="0" y="4"/>
                        </a:lnTo>
                        <a:lnTo>
                          <a:pt x="0" y="14"/>
                        </a:lnTo>
                        <a:lnTo>
                          <a:pt x="12" y="35"/>
                        </a:lnTo>
                        <a:close/>
                      </a:path>
                    </a:pathLst>
                  </a:custGeom>
                  <a:solidFill>
                    <a:srgbClr val="FFFFFF"/>
                  </a:solidFill>
                  <a:ln w="9525">
                    <a:noFill/>
                    <a:round/>
                    <a:headEnd/>
                    <a:tailEnd/>
                  </a:ln>
                </p:spPr>
                <p:txBody>
                  <a:bodyPr/>
                  <a:lstStyle/>
                  <a:p>
                    <a:pPr>
                      <a:defRPr/>
                    </a:pPr>
                    <a:endParaRPr lang="en-US"/>
                  </a:p>
                </p:txBody>
              </p:sp>
              <p:sp>
                <p:nvSpPr>
                  <p:cNvPr id="398387" name="Freeform 51"/>
                  <p:cNvSpPr>
                    <a:spLocks/>
                  </p:cNvSpPr>
                  <p:nvPr/>
                </p:nvSpPr>
                <p:spPr bwMode="auto">
                  <a:xfrm>
                    <a:off x="2567" y="1882"/>
                    <a:ext cx="64" cy="37"/>
                  </a:xfrm>
                  <a:custGeom>
                    <a:avLst/>
                    <a:gdLst/>
                    <a:ahLst/>
                    <a:cxnLst>
                      <a:cxn ang="0">
                        <a:pos x="12" y="35"/>
                      </a:cxn>
                      <a:cxn ang="0">
                        <a:pos x="41" y="37"/>
                      </a:cxn>
                      <a:cxn ang="0">
                        <a:pos x="54" y="33"/>
                      </a:cxn>
                      <a:cxn ang="0">
                        <a:pos x="62" y="27"/>
                      </a:cxn>
                      <a:cxn ang="0">
                        <a:pos x="64" y="18"/>
                      </a:cxn>
                      <a:cxn ang="0">
                        <a:pos x="51" y="14"/>
                      </a:cxn>
                      <a:cxn ang="0">
                        <a:pos x="45" y="6"/>
                      </a:cxn>
                      <a:cxn ang="0">
                        <a:pos x="37" y="0"/>
                      </a:cxn>
                      <a:cxn ang="0">
                        <a:pos x="25" y="0"/>
                      </a:cxn>
                      <a:cxn ang="0">
                        <a:pos x="12" y="0"/>
                      </a:cxn>
                      <a:cxn ang="0">
                        <a:pos x="0" y="4"/>
                      </a:cxn>
                      <a:cxn ang="0">
                        <a:pos x="0" y="14"/>
                      </a:cxn>
                      <a:cxn ang="0">
                        <a:pos x="12" y="35"/>
                      </a:cxn>
                    </a:cxnLst>
                    <a:rect l="0" t="0" r="r" b="b"/>
                    <a:pathLst>
                      <a:path w="64" h="37">
                        <a:moveTo>
                          <a:pt x="12" y="35"/>
                        </a:moveTo>
                        <a:lnTo>
                          <a:pt x="41" y="37"/>
                        </a:lnTo>
                        <a:lnTo>
                          <a:pt x="54" y="33"/>
                        </a:lnTo>
                        <a:lnTo>
                          <a:pt x="62" y="27"/>
                        </a:lnTo>
                        <a:lnTo>
                          <a:pt x="64" y="18"/>
                        </a:lnTo>
                        <a:lnTo>
                          <a:pt x="51" y="14"/>
                        </a:lnTo>
                        <a:lnTo>
                          <a:pt x="45" y="6"/>
                        </a:lnTo>
                        <a:lnTo>
                          <a:pt x="37" y="0"/>
                        </a:lnTo>
                        <a:lnTo>
                          <a:pt x="25" y="0"/>
                        </a:lnTo>
                        <a:lnTo>
                          <a:pt x="12" y="0"/>
                        </a:lnTo>
                        <a:lnTo>
                          <a:pt x="0" y="4"/>
                        </a:lnTo>
                        <a:lnTo>
                          <a:pt x="0" y="14"/>
                        </a:lnTo>
                        <a:lnTo>
                          <a:pt x="12" y="35"/>
                        </a:lnTo>
                        <a:close/>
                      </a:path>
                    </a:pathLst>
                  </a:custGeom>
                  <a:solidFill>
                    <a:srgbClr val="FFFFFF"/>
                  </a:solidFill>
                  <a:ln w="3175">
                    <a:solidFill>
                      <a:srgbClr val="000000"/>
                    </a:solidFill>
                    <a:prstDash val="solid"/>
                    <a:round/>
                    <a:headEnd/>
                    <a:tailEnd/>
                  </a:ln>
                </p:spPr>
                <p:txBody>
                  <a:bodyPr/>
                  <a:lstStyle/>
                  <a:p>
                    <a:pPr>
                      <a:defRPr/>
                    </a:pPr>
                    <a:endParaRPr lang="en-US"/>
                  </a:p>
                </p:txBody>
              </p:sp>
              <p:sp>
                <p:nvSpPr>
                  <p:cNvPr id="398388" name="Freeform 52"/>
                  <p:cNvSpPr>
                    <a:spLocks/>
                  </p:cNvSpPr>
                  <p:nvPr/>
                </p:nvSpPr>
                <p:spPr bwMode="auto">
                  <a:xfrm>
                    <a:off x="4476" y="3198"/>
                    <a:ext cx="68" cy="41"/>
                  </a:xfrm>
                  <a:custGeom>
                    <a:avLst/>
                    <a:gdLst/>
                    <a:ahLst/>
                    <a:cxnLst>
                      <a:cxn ang="0">
                        <a:pos x="0" y="22"/>
                      </a:cxn>
                      <a:cxn ang="0">
                        <a:pos x="16" y="35"/>
                      </a:cxn>
                      <a:cxn ang="0">
                        <a:pos x="29" y="39"/>
                      </a:cxn>
                      <a:cxn ang="0">
                        <a:pos x="39" y="41"/>
                      </a:cxn>
                      <a:cxn ang="0">
                        <a:pos x="49" y="33"/>
                      </a:cxn>
                      <a:cxn ang="0">
                        <a:pos x="60" y="27"/>
                      </a:cxn>
                      <a:cxn ang="0">
                        <a:pos x="68" y="18"/>
                      </a:cxn>
                      <a:cxn ang="0">
                        <a:pos x="62" y="8"/>
                      </a:cxn>
                      <a:cxn ang="0">
                        <a:pos x="49" y="0"/>
                      </a:cxn>
                      <a:cxn ang="0">
                        <a:pos x="31" y="6"/>
                      </a:cxn>
                      <a:cxn ang="0">
                        <a:pos x="29" y="12"/>
                      </a:cxn>
                      <a:cxn ang="0">
                        <a:pos x="20" y="22"/>
                      </a:cxn>
                      <a:cxn ang="0">
                        <a:pos x="0" y="22"/>
                      </a:cxn>
                    </a:cxnLst>
                    <a:rect l="0" t="0" r="r" b="b"/>
                    <a:pathLst>
                      <a:path w="68" h="41">
                        <a:moveTo>
                          <a:pt x="0" y="22"/>
                        </a:moveTo>
                        <a:lnTo>
                          <a:pt x="16" y="35"/>
                        </a:lnTo>
                        <a:lnTo>
                          <a:pt x="29" y="39"/>
                        </a:lnTo>
                        <a:lnTo>
                          <a:pt x="39" y="41"/>
                        </a:lnTo>
                        <a:lnTo>
                          <a:pt x="49" y="33"/>
                        </a:lnTo>
                        <a:lnTo>
                          <a:pt x="60" y="27"/>
                        </a:lnTo>
                        <a:lnTo>
                          <a:pt x="68" y="18"/>
                        </a:lnTo>
                        <a:lnTo>
                          <a:pt x="62" y="8"/>
                        </a:lnTo>
                        <a:lnTo>
                          <a:pt x="49" y="0"/>
                        </a:lnTo>
                        <a:lnTo>
                          <a:pt x="31" y="6"/>
                        </a:lnTo>
                        <a:lnTo>
                          <a:pt x="29" y="12"/>
                        </a:lnTo>
                        <a:lnTo>
                          <a:pt x="20" y="22"/>
                        </a:lnTo>
                        <a:lnTo>
                          <a:pt x="0" y="22"/>
                        </a:lnTo>
                        <a:close/>
                      </a:path>
                    </a:pathLst>
                  </a:custGeom>
                  <a:solidFill>
                    <a:srgbClr val="FFFFFF"/>
                  </a:solidFill>
                  <a:ln w="9525">
                    <a:noFill/>
                    <a:round/>
                    <a:headEnd/>
                    <a:tailEnd/>
                  </a:ln>
                </p:spPr>
                <p:txBody>
                  <a:bodyPr/>
                  <a:lstStyle/>
                  <a:p>
                    <a:pPr>
                      <a:defRPr/>
                    </a:pPr>
                    <a:endParaRPr lang="en-US"/>
                  </a:p>
                </p:txBody>
              </p:sp>
              <p:sp>
                <p:nvSpPr>
                  <p:cNvPr id="398389" name="Freeform 53"/>
                  <p:cNvSpPr>
                    <a:spLocks/>
                  </p:cNvSpPr>
                  <p:nvPr/>
                </p:nvSpPr>
                <p:spPr bwMode="auto">
                  <a:xfrm>
                    <a:off x="4476" y="3198"/>
                    <a:ext cx="68" cy="41"/>
                  </a:xfrm>
                  <a:custGeom>
                    <a:avLst/>
                    <a:gdLst/>
                    <a:ahLst/>
                    <a:cxnLst>
                      <a:cxn ang="0">
                        <a:pos x="0" y="22"/>
                      </a:cxn>
                      <a:cxn ang="0">
                        <a:pos x="16" y="35"/>
                      </a:cxn>
                      <a:cxn ang="0">
                        <a:pos x="29" y="39"/>
                      </a:cxn>
                      <a:cxn ang="0">
                        <a:pos x="39" y="41"/>
                      </a:cxn>
                      <a:cxn ang="0">
                        <a:pos x="49" y="33"/>
                      </a:cxn>
                      <a:cxn ang="0">
                        <a:pos x="60" y="27"/>
                      </a:cxn>
                      <a:cxn ang="0">
                        <a:pos x="68" y="18"/>
                      </a:cxn>
                      <a:cxn ang="0">
                        <a:pos x="62" y="8"/>
                      </a:cxn>
                      <a:cxn ang="0">
                        <a:pos x="49" y="0"/>
                      </a:cxn>
                      <a:cxn ang="0">
                        <a:pos x="31" y="6"/>
                      </a:cxn>
                      <a:cxn ang="0">
                        <a:pos x="29" y="12"/>
                      </a:cxn>
                      <a:cxn ang="0">
                        <a:pos x="20" y="22"/>
                      </a:cxn>
                      <a:cxn ang="0">
                        <a:pos x="0" y="22"/>
                      </a:cxn>
                    </a:cxnLst>
                    <a:rect l="0" t="0" r="r" b="b"/>
                    <a:pathLst>
                      <a:path w="68" h="41">
                        <a:moveTo>
                          <a:pt x="0" y="22"/>
                        </a:moveTo>
                        <a:lnTo>
                          <a:pt x="16" y="35"/>
                        </a:lnTo>
                        <a:lnTo>
                          <a:pt x="29" y="39"/>
                        </a:lnTo>
                        <a:lnTo>
                          <a:pt x="39" y="41"/>
                        </a:lnTo>
                        <a:lnTo>
                          <a:pt x="49" y="33"/>
                        </a:lnTo>
                        <a:lnTo>
                          <a:pt x="60" y="27"/>
                        </a:lnTo>
                        <a:lnTo>
                          <a:pt x="68" y="18"/>
                        </a:lnTo>
                        <a:lnTo>
                          <a:pt x="62" y="8"/>
                        </a:lnTo>
                        <a:lnTo>
                          <a:pt x="49" y="0"/>
                        </a:lnTo>
                        <a:lnTo>
                          <a:pt x="31" y="6"/>
                        </a:lnTo>
                        <a:lnTo>
                          <a:pt x="29" y="12"/>
                        </a:lnTo>
                        <a:lnTo>
                          <a:pt x="20" y="22"/>
                        </a:lnTo>
                        <a:lnTo>
                          <a:pt x="0" y="22"/>
                        </a:lnTo>
                        <a:close/>
                      </a:path>
                    </a:pathLst>
                  </a:custGeom>
                  <a:solidFill>
                    <a:srgbClr val="FFFFFF"/>
                  </a:solidFill>
                  <a:ln w="3175">
                    <a:solidFill>
                      <a:srgbClr val="000000"/>
                    </a:solidFill>
                    <a:prstDash val="solid"/>
                    <a:round/>
                    <a:headEnd/>
                    <a:tailEnd/>
                  </a:ln>
                </p:spPr>
                <p:txBody>
                  <a:bodyPr/>
                  <a:lstStyle/>
                  <a:p>
                    <a:pPr>
                      <a:defRPr/>
                    </a:pPr>
                    <a:endParaRPr lang="en-US"/>
                  </a:p>
                </p:txBody>
              </p:sp>
              <p:sp>
                <p:nvSpPr>
                  <p:cNvPr id="398390" name="Freeform 54"/>
                  <p:cNvSpPr>
                    <a:spLocks/>
                  </p:cNvSpPr>
                  <p:nvPr/>
                </p:nvSpPr>
                <p:spPr bwMode="auto">
                  <a:xfrm>
                    <a:off x="4569" y="3237"/>
                    <a:ext cx="33" cy="23"/>
                  </a:xfrm>
                  <a:custGeom>
                    <a:avLst/>
                    <a:gdLst/>
                    <a:ahLst/>
                    <a:cxnLst>
                      <a:cxn ang="0">
                        <a:pos x="33" y="0"/>
                      </a:cxn>
                      <a:cxn ang="0">
                        <a:pos x="6" y="0"/>
                      </a:cxn>
                      <a:cxn ang="0">
                        <a:pos x="0" y="12"/>
                      </a:cxn>
                      <a:cxn ang="0">
                        <a:pos x="12" y="23"/>
                      </a:cxn>
                      <a:cxn ang="0">
                        <a:pos x="28" y="19"/>
                      </a:cxn>
                      <a:cxn ang="0">
                        <a:pos x="33" y="0"/>
                      </a:cxn>
                    </a:cxnLst>
                    <a:rect l="0" t="0" r="r" b="b"/>
                    <a:pathLst>
                      <a:path w="33" h="23">
                        <a:moveTo>
                          <a:pt x="33" y="0"/>
                        </a:moveTo>
                        <a:lnTo>
                          <a:pt x="6" y="0"/>
                        </a:lnTo>
                        <a:lnTo>
                          <a:pt x="0" y="12"/>
                        </a:lnTo>
                        <a:lnTo>
                          <a:pt x="12" y="23"/>
                        </a:lnTo>
                        <a:lnTo>
                          <a:pt x="28" y="19"/>
                        </a:lnTo>
                        <a:lnTo>
                          <a:pt x="33" y="0"/>
                        </a:lnTo>
                        <a:close/>
                      </a:path>
                    </a:pathLst>
                  </a:custGeom>
                  <a:solidFill>
                    <a:srgbClr val="FFFFFF"/>
                  </a:solidFill>
                  <a:ln w="9525">
                    <a:noFill/>
                    <a:round/>
                    <a:headEnd/>
                    <a:tailEnd/>
                  </a:ln>
                </p:spPr>
                <p:txBody>
                  <a:bodyPr/>
                  <a:lstStyle/>
                  <a:p>
                    <a:pPr>
                      <a:defRPr/>
                    </a:pPr>
                    <a:endParaRPr lang="en-US"/>
                  </a:p>
                </p:txBody>
              </p:sp>
              <p:sp>
                <p:nvSpPr>
                  <p:cNvPr id="398391" name="Freeform 55"/>
                  <p:cNvSpPr>
                    <a:spLocks/>
                  </p:cNvSpPr>
                  <p:nvPr/>
                </p:nvSpPr>
                <p:spPr bwMode="auto">
                  <a:xfrm>
                    <a:off x="4569" y="3237"/>
                    <a:ext cx="33" cy="23"/>
                  </a:xfrm>
                  <a:custGeom>
                    <a:avLst/>
                    <a:gdLst/>
                    <a:ahLst/>
                    <a:cxnLst>
                      <a:cxn ang="0">
                        <a:pos x="33" y="0"/>
                      </a:cxn>
                      <a:cxn ang="0">
                        <a:pos x="6" y="0"/>
                      </a:cxn>
                      <a:cxn ang="0">
                        <a:pos x="0" y="12"/>
                      </a:cxn>
                      <a:cxn ang="0">
                        <a:pos x="12" y="23"/>
                      </a:cxn>
                      <a:cxn ang="0">
                        <a:pos x="28" y="19"/>
                      </a:cxn>
                      <a:cxn ang="0">
                        <a:pos x="33" y="0"/>
                      </a:cxn>
                    </a:cxnLst>
                    <a:rect l="0" t="0" r="r" b="b"/>
                    <a:pathLst>
                      <a:path w="33" h="23">
                        <a:moveTo>
                          <a:pt x="33" y="0"/>
                        </a:moveTo>
                        <a:lnTo>
                          <a:pt x="6" y="0"/>
                        </a:lnTo>
                        <a:lnTo>
                          <a:pt x="0" y="12"/>
                        </a:lnTo>
                        <a:lnTo>
                          <a:pt x="12" y="23"/>
                        </a:lnTo>
                        <a:lnTo>
                          <a:pt x="28" y="19"/>
                        </a:lnTo>
                        <a:lnTo>
                          <a:pt x="33" y="0"/>
                        </a:lnTo>
                        <a:close/>
                      </a:path>
                    </a:pathLst>
                  </a:custGeom>
                  <a:solidFill>
                    <a:srgbClr val="FFFFFF"/>
                  </a:solidFill>
                  <a:ln w="3175">
                    <a:solidFill>
                      <a:srgbClr val="000000"/>
                    </a:solidFill>
                    <a:prstDash val="solid"/>
                    <a:round/>
                    <a:headEnd/>
                    <a:tailEnd/>
                  </a:ln>
                </p:spPr>
                <p:txBody>
                  <a:bodyPr/>
                  <a:lstStyle/>
                  <a:p>
                    <a:pPr>
                      <a:defRPr/>
                    </a:pPr>
                    <a:endParaRPr lang="en-US"/>
                  </a:p>
                </p:txBody>
              </p:sp>
              <p:sp>
                <p:nvSpPr>
                  <p:cNvPr id="398392" name="Freeform 56"/>
                  <p:cNvSpPr>
                    <a:spLocks/>
                  </p:cNvSpPr>
                  <p:nvPr/>
                </p:nvSpPr>
                <p:spPr bwMode="auto">
                  <a:xfrm>
                    <a:off x="4653" y="3266"/>
                    <a:ext cx="23" cy="21"/>
                  </a:xfrm>
                  <a:custGeom>
                    <a:avLst/>
                    <a:gdLst/>
                    <a:ahLst/>
                    <a:cxnLst>
                      <a:cxn ang="0">
                        <a:pos x="8" y="0"/>
                      </a:cxn>
                      <a:cxn ang="0">
                        <a:pos x="2" y="6"/>
                      </a:cxn>
                      <a:cxn ang="0">
                        <a:pos x="0" y="14"/>
                      </a:cxn>
                      <a:cxn ang="0">
                        <a:pos x="4" y="20"/>
                      </a:cxn>
                      <a:cxn ang="0">
                        <a:pos x="12" y="21"/>
                      </a:cxn>
                      <a:cxn ang="0">
                        <a:pos x="21" y="18"/>
                      </a:cxn>
                      <a:cxn ang="0">
                        <a:pos x="23" y="10"/>
                      </a:cxn>
                      <a:cxn ang="0">
                        <a:pos x="21" y="4"/>
                      </a:cxn>
                      <a:cxn ang="0">
                        <a:pos x="15" y="0"/>
                      </a:cxn>
                      <a:cxn ang="0">
                        <a:pos x="8" y="0"/>
                      </a:cxn>
                    </a:cxnLst>
                    <a:rect l="0" t="0" r="r" b="b"/>
                    <a:pathLst>
                      <a:path w="23" h="21">
                        <a:moveTo>
                          <a:pt x="8" y="0"/>
                        </a:moveTo>
                        <a:lnTo>
                          <a:pt x="2" y="6"/>
                        </a:lnTo>
                        <a:lnTo>
                          <a:pt x="0" y="14"/>
                        </a:lnTo>
                        <a:lnTo>
                          <a:pt x="4" y="20"/>
                        </a:lnTo>
                        <a:lnTo>
                          <a:pt x="12" y="21"/>
                        </a:lnTo>
                        <a:lnTo>
                          <a:pt x="21" y="18"/>
                        </a:lnTo>
                        <a:lnTo>
                          <a:pt x="23" y="10"/>
                        </a:lnTo>
                        <a:lnTo>
                          <a:pt x="21" y="4"/>
                        </a:lnTo>
                        <a:lnTo>
                          <a:pt x="15" y="0"/>
                        </a:lnTo>
                        <a:lnTo>
                          <a:pt x="8" y="0"/>
                        </a:lnTo>
                        <a:close/>
                      </a:path>
                    </a:pathLst>
                  </a:custGeom>
                  <a:solidFill>
                    <a:srgbClr val="FFFFFF"/>
                  </a:solidFill>
                  <a:ln w="9525">
                    <a:noFill/>
                    <a:round/>
                    <a:headEnd/>
                    <a:tailEnd/>
                  </a:ln>
                </p:spPr>
                <p:txBody>
                  <a:bodyPr/>
                  <a:lstStyle/>
                  <a:p>
                    <a:pPr>
                      <a:defRPr/>
                    </a:pPr>
                    <a:endParaRPr lang="en-US"/>
                  </a:p>
                </p:txBody>
              </p:sp>
              <p:sp>
                <p:nvSpPr>
                  <p:cNvPr id="398393" name="Freeform 57"/>
                  <p:cNvSpPr>
                    <a:spLocks/>
                  </p:cNvSpPr>
                  <p:nvPr/>
                </p:nvSpPr>
                <p:spPr bwMode="auto">
                  <a:xfrm>
                    <a:off x="4653" y="3266"/>
                    <a:ext cx="23" cy="21"/>
                  </a:xfrm>
                  <a:custGeom>
                    <a:avLst/>
                    <a:gdLst/>
                    <a:ahLst/>
                    <a:cxnLst>
                      <a:cxn ang="0">
                        <a:pos x="8" y="0"/>
                      </a:cxn>
                      <a:cxn ang="0">
                        <a:pos x="2" y="6"/>
                      </a:cxn>
                      <a:cxn ang="0">
                        <a:pos x="0" y="14"/>
                      </a:cxn>
                      <a:cxn ang="0">
                        <a:pos x="4" y="20"/>
                      </a:cxn>
                      <a:cxn ang="0">
                        <a:pos x="12" y="21"/>
                      </a:cxn>
                      <a:cxn ang="0">
                        <a:pos x="21" y="18"/>
                      </a:cxn>
                      <a:cxn ang="0">
                        <a:pos x="23" y="10"/>
                      </a:cxn>
                      <a:cxn ang="0">
                        <a:pos x="21" y="4"/>
                      </a:cxn>
                      <a:cxn ang="0">
                        <a:pos x="15" y="0"/>
                      </a:cxn>
                      <a:cxn ang="0">
                        <a:pos x="8" y="0"/>
                      </a:cxn>
                    </a:cxnLst>
                    <a:rect l="0" t="0" r="r" b="b"/>
                    <a:pathLst>
                      <a:path w="23" h="21">
                        <a:moveTo>
                          <a:pt x="8" y="0"/>
                        </a:moveTo>
                        <a:lnTo>
                          <a:pt x="2" y="6"/>
                        </a:lnTo>
                        <a:lnTo>
                          <a:pt x="0" y="14"/>
                        </a:lnTo>
                        <a:lnTo>
                          <a:pt x="4" y="20"/>
                        </a:lnTo>
                        <a:lnTo>
                          <a:pt x="12" y="21"/>
                        </a:lnTo>
                        <a:lnTo>
                          <a:pt x="21" y="18"/>
                        </a:lnTo>
                        <a:lnTo>
                          <a:pt x="23" y="10"/>
                        </a:lnTo>
                        <a:lnTo>
                          <a:pt x="21" y="4"/>
                        </a:lnTo>
                        <a:lnTo>
                          <a:pt x="15" y="0"/>
                        </a:lnTo>
                        <a:lnTo>
                          <a:pt x="8" y="0"/>
                        </a:lnTo>
                        <a:close/>
                      </a:path>
                    </a:pathLst>
                  </a:custGeom>
                  <a:solidFill>
                    <a:srgbClr val="FFFFFF"/>
                  </a:solidFill>
                  <a:ln w="3175">
                    <a:solidFill>
                      <a:srgbClr val="000000"/>
                    </a:solidFill>
                    <a:prstDash val="solid"/>
                    <a:round/>
                    <a:headEnd/>
                    <a:tailEnd/>
                  </a:ln>
                </p:spPr>
                <p:txBody>
                  <a:bodyPr/>
                  <a:lstStyle/>
                  <a:p>
                    <a:pPr>
                      <a:defRPr/>
                    </a:pPr>
                    <a:endParaRPr lang="en-US"/>
                  </a:p>
                </p:txBody>
              </p:sp>
              <p:sp>
                <p:nvSpPr>
                  <p:cNvPr id="398394" name="Freeform 58"/>
                  <p:cNvSpPr>
                    <a:spLocks/>
                  </p:cNvSpPr>
                  <p:nvPr/>
                </p:nvSpPr>
                <p:spPr bwMode="auto">
                  <a:xfrm>
                    <a:off x="4550" y="2377"/>
                    <a:ext cx="54" cy="73"/>
                  </a:xfrm>
                  <a:custGeom>
                    <a:avLst/>
                    <a:gdLst/>
                    <a:ahLst/>
                    <a:cxnLst>
                      <a:cxn ang="0">
                        <a:pos x="35" y="63"/>
                      </a:cxn>
                      <a:cxn ang="0">
                        <a:pos x="41" y="73"/>
                      </a:cxn>
                      <a:cxn ang="0">
                        <a:pos x="52" y="73"/>
                      </a:cxn>
                      <a:cxn ang="0">
                        <a:pos x="54" y="67"/>
                      </a:cxn>
                      <a:cxn ang="0">
                        <a:pos x="52" y="54"/>
                      </a:cxn>
                      <a:cxn ang="0">
                        <a:pos x="51" y="42"/>
                      </a:cxn>
                      <a:cxn ang="0">
                        <a:pos x="51" y="31"/>
                      </a:cxn>
                      <a:cxn ang="0">
                        <a:pos x="51" y="21"/>
                      </a:cxn>
                      <a:cxn ang="0">
                        <a:pos x="41" y="9"/>
                      </a:cxn>
                      <a:cxn ang="0">
                        <a:pos x="33" y="3"/>
                      </a:cxn>
                      <a:cxn ang="0">
                        <a:pos x="19" y="0"/>
                      </a:cxn>
                      <a:cxn ang="0">
                        <a:pos x="8" y="1"/>
                      </a:cxn>
                      <a:cxn ang="0">
                        <a:pos x="0" y="7"/>
                      </a:cxn>
                      <a:cxn ang="0">
                        <a:pos x="0" y="17"/>
                      </a:cxn>
                      <a:cxn ang="0">
                        <a:pos x="4" y="31"/>
                      </a:cxn>
                      <a:cxn ang="0">
                        <a:pos x="14" y="34"/>
                      </a:cxn>
                      <a:cxn ang="0">
                        <a:pos x="27" y="48"/>
                      </a:cxn>
                      <a:cxn ang="0">
                        <a:pos x="35" y="63"/>
                      </a:cxn>
                    </a:cxnLst>
                    <a:rect l="0" t="0" r="r" b="b"/>
                    <a:pathLst>
                      <a:path w="54" h="73">
                        <a:moveTo>
                          <a:pt x="35" y="63"/>
                        </a:moveTo>
                        <a:lnTo>
                          <a:pt x="41" y="73"/>
                        </a:lnTo>
                        <a:lnTo>
                          <a:pt x="52" y="73"/>
                        </a:lnTo>
                        <a:lnTo>
                          <a:pt x="54" y="67"/>
                        </a:lnTo>
                        <a:lnTo>
                          <a:pt x="52" y="54"/>
                        </a:lnTo>
                        <a:lnTo>
                          <a:pt x="51" y="42"/>
                        </a:lnTo>
                        <a:lnTo>
                          <a:pt x="51" y="31"/>
                        </a:lnTo>
                        <a:lnTo>
                          <a:pt x="51" y="21"/>
                        </a:lnTo>
                        <a:lnTo>
                          <a:pt x="41" y="9"/>
                        </a:lnTo>
                        <a:lnTo>
                          <a:pt x="33" y="3"/>
                        </a:lnTo>
                        <a:lnTo>
                          <a:pt x="19" y="0"/>
                        </a:lnTo>
                        <a:lnTo>
                          <a:pt x="8" y="1"/>
                        </a:lnTo>
                        <a:lnTo>
                          <a:pt x="0" y="7"/>
                        </a:lnTo>
                        <a:lnTo>
                          <a:pt x="0" y="17"/>
                        </a:lnTo>
                        <a:lnTo>
                          <a:pt x="4" y="31"/>
                        </a:lnTo>
                        <a:lnTo>
                          <a:pt x="14" y="34"/>
                        </a:lnTo>
                        <a:lnTo>
                          <a:pt x="27" y="48"/>
                        </a:lnTo>
                        <a:lnTo>
                          <a:pt x="35" y="63"/>
                        </a:lnTo>
                        <a:close/>
                      </a:path>
                    </a:pathLst>
                  </a:custGeom>
                  <a:solidFill>
                    <a:srgbClr val="FFFFFF"/>
                  </a:solidFill>
                  <a:ln w="9525">
                    <a:noFill/>
                    <a:round/>
                    <a:headEnd/>
                    <a:tailEnd/>
                  </a:ln>
                </p:spPr>
                <p:txBody>
                  <a:bodyPr/>
                  <a:lstStyle/>
                  <a:p>
                    <a:pPr>
                      <a:defRPr/>
                    </a:pPr>
                    <a:endParaRPr lang="en-US"/>
                  </a:p>
                </p:txBody>
              </p:sp>
              <p:sp>
                <p:nvSpPr>
                  <p:cNvPr id="398395" name="Freeform 59"/>
                  <p:cNvSpPr>
                    <a:spLocks/>
                  </p:cNvSpPr>
                  <p:nvPr/>
                </p:nvSpPr>
                <p:spPr bwMode="auto">
                  <a:xfrm>
                    <a:off x="4550" y="2377"/>
                    <a:ext cx="54" cy="73"/>
                  </a:xfrm>
                  <a:custGeom>
                    <a:avLst/>
                    <a:gdLst/>
                    <a:ahLst/>
                    <a:cxnLst>
                      <a:cxn ang="0">
                        <a:pos x="35" y="63"/>
                      </a:cxn>
                      <a:cxn ang="0">
                        <a:pos x="41" y="73"/>
                      </a:cxn>
                      <a:cxn ang="0">
                        <a:pos x="52" y="73"/>
                      </a:cxn>
                      <a:cxn ang="0">
                        <a:pos x="54" y="67"/>
                      </a:cxn>
                      <a:cxn ang="0">
                        <a:pos x="52" y="54"/>
                      </a:cxn>
                      <a:cxn ang="0">
                        <a:pos x="51" y="42"/>
                      </a:cxn>
                      <a:cxn ang="0">
                        <a:pos x="51" y="31"/>
                      </a:cxn>
                      <a:cxn ang="0">
                        <a:pos x="51" y="21"/>
                      </a:cxn>
                      <a:cxn ang="0">
                        <a:pos x="41" y="9"/>
                      </a:cxn>
                      <a:cxn ang="0">
                        <a:pos x="33" y="3"/>
                      </a:cxn>
                      <a:cxn ang="0">
                        <a:pos x="19" y="0"/>
                      </a:cxn>
                      <a:cxn ang="0">
                        <a:pos x="8" y="1"/>
                      </a:cxn>
                      <a:cxn ang="0">
                        <a:pos x="0" y="7"/>
                      </a:cxn>
                      <a:cxn ang="0">
                        <a:pos x="0" y="17"/>
                      </a:cxn>
                      <a:cxn ang="0">
                        <a:pos x="4" y="31"/>
                      </a:cxn>
                      <a:cxn ang="0">
                        <a:pos x="14" y="34"/>
                      </a:cxn>
                      <a:cxn ang="0">
                        <a:pos x="27" y="48"/>
                      </a:cxn>
                      <a:cxn ang="0">
                        <a:pos x="35" y="63"/>
                      </a:cxn>
                    </a:cxnLst>
                    <a:rect l="0" t="0" r="r" b="b"/>
                    <a:pathLst>
                      <a:path w="54" h="73">
                        <a:moveTo>
                          <a:pt x="35" y="63"/>
                        </a:moveTo>
                        <a:lnTo>
                          <a:pt x="41" y="73"/>
                        </a:lnTo>
                        <a:lnTo>
                          <a:pt x="52" y="73"/>
                        </a:lnTo>
                        <a:lnTo>
                          <a:pt x="54" y="67"/>
                        </a:lnTo>
                        <a:lnTo>
                          <a:pt x="52" y="54"/>
                        </a:lnTo>
                        <a:lnTo>
                          <a:pt x="51" y="42"/>
                        </a:lnTo>
                        <a:lnTo>
                          <a:pt x="51" y="31"/>
                        </a:lnTo>
                        <a:lnTo>
                          <a:pt x="51" y="21"/>
                        </a:lnTo>
                        <a:lnTo>
                          <a:pt x="41" y="9"/>
                        </a:lnTo>
                        <a:lnTo>
                          <a:pt x="33" y="3"/>
                        </a:lnTo>
                        <a:lnTo>
                          <a:pt x="19" y="0"/>
                        </a:lnTo>
                        <a:lnTo>
                          <a:pt x="8" y="1"/>
                        </a:lnTo>
                        <a:lnTo>
                          <a:pt x="0" y="7"/>
                        </a:lnTo>
                        <a:lnTo>
                          <a:pt x="0" y="17"/>
                        </a:lnTo>
                        <a:lnTo>
                          <a:pt x="4" y="31"/>
                        </a:lnTo>
                        <a:lnTo>
                          <a:pt x="14" y="34"/>
                        </a:lnTo>
                        <a:lnTo>
                          <a:pt x="27" y="48"/>
                        </a:lnTo>
                        <a:lnTo>
                          <a:pt x="35" y="63"/>
                        </a:lnTo>
                        <a:close/>
                      </a:path>
                    </a:pathLst>
                  </a:custGeom>
                  <a:solidFill>
                    <a:srgbClr val="FFFFFF"/>
                  </a:solidFill>
                  <a:ln w="3175">
                    <a:solidFill>
                      <a:srgbClr val="000000"/>
                    </a:solidFill>
                    <a:prstDash val="solid"/>
                    <a:round/>
                    <a:headEnd/>
                    <a:tailEnd/>
                  </a:ln>
                </p:spPr>
                <p:txBody>
                  <a:bodyPr/>
                  <a:lstStyle/>
                  <a:p>
                    <a:pPr>
                      <a:defRPr/>
                    </a:pPr>
                    <a:endParaRPr lang="en-US"/>
                  </a:p>
                </p:txBody>
              </p:sp>
              <p:sp>
                <p:nvSpPr>
                  <p:cNvPr id="398396" name="Freeform 60"/>
                  <p:cNvSpPr>
                    <a:spLocks/>
                  </p:cNvSpPr>
                  <p:nvPr/>
                </p:nvSpPr>
                <p:spPr bwMode="auto">
                  <a:xfrm>
                    <a:off x="4628" y="2440"/>
                    <a:ext cx="72" cy="61"/>
                  </a:xfrm>
                  <a:custGeom>
                    <a:avLst/>
                    <a:gdLst/>
                    <a:ahLst/>
                    <a:cxnLst>
                      <a:cxn ang="0">
                        <a:pos x="0" y="2"/>
                      </a:cxn>
                      <a:cxn ang="0">
                        <a:pos x="7" y="14"/>
                      </a:cxn>
                      <a:cxn ang="0">
                        <a:pos x="19" y="20"/>
                      </a:cxn>
                      <a:cxn ang="0">
                        <a:pos x="29" y="24"/>
                      </a:cxn>
                      <a:cxn ang="0">
                        <a:pos x="27" y="33"/>
                      </a:cxn>
                      <a:cxn ang="0">
                        <a:pos x="29" y="47"/>
                      </a:cxn>
                      <a:cxn ang="0">
                        <a:pos x="33" y="53"/>
                      </a:cxn>
                      <a:cxn ang="0">
                        <a:pos x="39" y="61"/>
                      </a:cxn>
                      <a:cxn ang="0">
                        <a:pos x="50" y="57"/>
                      </a:cxn>
                      <a:cxn ang="0">
                        <a:pos x="56" y="51"/>
                      </a:cxn>
                      <a:cxn ang="0">
                        <a:pos x="64" y="47"/>
                      </a:cxn>
                      <a:cxn ang="0">
                        <a:pos x="72" y="41"/>
                      </a:cxn>
                      <a:cxn ang="0">
                        <a:pos x="72" y="33"/>
                      </a:cxn>
                      <a:cxn ang="0">
                        <a:pos x="62" y="26"/>
                      </a:cxn>
                      <a:cxn ang="0">
                        <a:pos x="52" y="18"/>
                      </a:cxn>
                      <a:cxn ang="0">
                        <a:pos x="44" y="10"/>
                      </a:cxn>
                      <a:cxn ang="0">
                        <a:pos x="37" y="0"/>
                      </a:cxn>
                      <a:cxn ang="0">
                        <a:pos x="25" y="0"/>
                      </a:cxn>
                      <a:cxn ang="0">
                        <a:pos x="17" y="0"/>
                      </a:cxn>
                      <a:cxn ang="0">
                        <a:pos x="0" y="2"/>
                      </a:cxn>
                    </a:cxnLst>
                    <a:rect l="0" t="0" r="r" b="b"/>
                    <a:pathLst>
                      <a:path w="72" h="61">
                        <a:moveTo>
                          <a:pt x="0" y="2"/>
                        </a:moveTo>
                        <a:lnTo>
                          <a:pt x="7" y="14"/>
                        </a:lnTo>
                        <a:lnTo>
                          <a:pt x="19" y="20"/>
                        </a:lnTo>
                        <a:lnTo>
                          <a:pt x="29" y="24"/>
                        </a:lnTo>
                        <a:lnTo>
                          <a:pt x="27" y="33"/>
                        </a:lnTo>
                        <a:lnTo>
                          <a:pt x="29" y="47"/>
                        </a:lnTo>
                        <a:lnTo>
                          <a:pt x="33" y="53"/>
                        </a:lnTo>
                        <a:lnTo>
                          <a:pt x="39" y="61"/>
                        </a:lnTo>
                        <a:lnTo>
                          <a:pt x="50" y="57"/>
                        </a:lnTo>
                        <a:lnTo>
                          <a:pt x="56" y="51"/>
                        </a:lnTo>
                        <a:lnTo>
                          <a:pt x="64" y="47"/>
                        </a:lnTo>
                        <a:lnTo>
                          <a:pt x="72" y="41"/>
                        </a:lnTo>
                        <a:lnTo>
                          <a:pt x="72" y="33"/>
                        </a:lnTo>
                        <a:lnTo>
                          <a:pt x="62" y="26"/>
                        </a:lnTo>
                        <a:lnTo>
                          <a:pt x="52" y="18"/>
                        </a:lnTo>
                        <a:lnTo>
                          <a:pt x="44" y="10"/>
                        </a:lnTo>
                        <a:lnTo>
                          <a:pt x="37" y="0"/>
                        </a:lnTo>
                        <a:lnTo>
                          <a:pt x="25" y="0"/>
                        </a:lnTo>
                        <a:lnTo>
                          <a:pt x="17" y="0"/>
                        </a:lnTo>
                        <a:lnTo>
                          <a:pt x="0" y="2"/>
                        </a:lnTo>
                        <a:close/>
                      </a:path>
                    </a:pathLst>
                  </a:custGeom>
                  <a:solidFill>
                    <a:srgbClr val="FFFFFF"/>
                  </a:solidFill>
                  <a:ln w="9525">
                    <a:noFill/>
                    <a:round/>
                    <a:headEnd/>
                    <a:tailEnd/>
                  </a:ln>
                </p:spPr>
                <p:txBody>
                  <a:bodyPr/>
                  <a:lstStyle/>
                  <a:p>
                    <a:pPr>
                      <a:defRPr/>
                    </a:pPr>
                    <a:endParaRPr lang="en-US"/>
                  </a:p>
                </p:txBody>
              </p:sp>
              <p:sp>
                <p:nvSpPr>
                  <p:cNvPr id="398397" name="Freeform 61"/>
                  <p:cNvSpPr>
                    <a:spLocks/>
                  </p:cNvSpPr>
                  <p:nvPr/>
                </p:nvSpPr>
                <p:spPr bwMode="auto">
                  <a:xfrm>
                    <a:off x="4628" y="2440"/>
                    <a:ext cx="72" cy="61"/>
                  </a:xfrm>
                  <a:custGeom>
                    <a:avLst/>
                    <a:gdLst/>
                    <a:ahLst/>
                    <a:cxnLst>
                      <a:cxn ang="0">
                        <a:pos x="0" y="2"/>
                      </a:cxn>
                      <a:cxn ang="0">
                        <a:pos x="7" y="14"/>
                      </a:cxn>
                      <a:cxn ang="0">
                        <a:pos x="19" y="20"/>
                      </a:cxn>
                      <a:cxn ang="0">
                        <a:pos x="29" y="24"/>
                      </a:cxn>
                      <a:cxn ang="0">
                        <a:pos x="27" y="33"/>
                      </a:cxn>
                      <a:cxn ang="0">
                        <a:pos x="29" y="47"/>
                      </a:cxn>
                      <a:cxn ang="0">
                        <a:pos x="33" y="53"/>
                      </a:cxn>
                      <a:cxn ang="0">
                        <a:pos x="39" y="61"/>
                      </a:cxn>
                      <a:cxn ang="0">
                        <a:pos x="50" y="57"/>
                      </a:cxn>
                      <a:cxn ang="0">
                        <a:pos x="56" y="51"/>
                      </a:cxn>
                      <a:cxn ang="0">
                        <a:pos x="64" y="47"/>
                      </a:cxn>
                      <a:cxn ang="0">
                        <a:pos x="72" y="41"/>
                      </a:cxn>
                      <a:cxn ang="0">
                        <a:pos x="72" y="33"/>
                      </a:cxn>
                      <a:cxn ang="0">
                        <a:pos x="62" y="26"/>
                      </a:cxn>
                      <a:cxn ang="0">
                        <a:pos x="52" y="18"/>
                      </a:cxn>
                      <a:cxn ang="0">
                        <a:pos x="44" y="10"/>
                      </a:cxn>
                      <a:cxn ang="0">
                        <a:pos x="37" y="0"/>
                      </a:cxn>
                      <a:cxn ang="0">
                        <a:pos x="25" y="0"/>
                      </a:cxn>
                      <a:cxn ang="0">
                        <a:pos x="17" y="0"/>
                      </a:cxn>
                      <a:cxn ang="0">
                        <a:pos x="0" y="2"/>
                      </a:cxn>
                    </a:cxnLst>
                    <a:rect l="0" t="0" r="r" b="b"/>
                    <a:pathLst>
                      <a:path w="72" h="61">
                        <a:moveTo>
                          <a:pt x="0" y="2"/>
                        </a:moveTo>
                        <a:lnTo>
                          <a:pt x="7" y="14"/>
                        </a:lnTo>
                        <a:lnTo>
                          <a:pt x="19" y="20"/>
                        </a:lnTo>
                        <a:lnTo>
                          <a:pt x="29" y="24"/>
                        </a:lnTo>
                        <a:lnTo>
                          <a:pt x="27" y="33"/>
                        </a:lnTo>
                        <a:lnTo>
                          <a:pt x="29" y="47"/>
                        </a:lnTo>
                        <a:lnTo>
                          <a:pt x="33" y="53"/>
                        </a:lnTo>
                        <a:lnTo>
                          <a:pt x="39" y="61"/>
                        </a:lnTo>
                        <a:lnTo>
                          <a:pt x="50" y="57"/>
                        </a:lnTo>
                        <a:lnTo>
                          <a:pt x="56" y="51"/>
                        </a:lnTo>
                        <a:lnTo>
                          <a:pt x="64" y="47"/>
                        </a:lnTo>
                        <a:lnTo>
                          <a:pt x="72" y="41"/>
                        </a:lnTo>
                        <a:lnTo>
                          <a:pt x="72" y="33"/>
                        </a:lnTo>
                        <a:lnTo>
                          <a:pt x="62" y="26"/>
                        </a:lnTo>
                        <a:lnTo>
                          <a:pt x="52" y="18"/>
                        </a:lnTo>
                        <a:lnTo>
                          <a:pt x="44" y="10"/>
                        </a:lnTo>
                        <a:lnTo>
                          <a:pt x="37" y="0"/>
                        </a:lnTo>
                        <a:lnTo>
                          <a:pt x="25" y="0"/>
                        </a:lnTo>
                        <a:lnTo>
                          <a:pt x="17" y="0"/>
                        </a:lnTo>
                        <a:lnTo>
                          <a:pt x="0" y="2"/>
                        </a:lnTo>
                        <a:close/>
                      </a:path>
                    </a:pathLst>
                  </a:custGeom>
                  <a:solidFill>
                    <a:srgbClr val="FFFFFF"/>
                  </a:solidFill>
                  <a:ln w="3175">
                    <a:solidFill>
                      <a:srgbClr val="000000"/>
                    </a:solidFill>
                    <a:prstDash val="solid"/>
                    <a:round/>
                    <a:headEnd/>
                    <a:tailEnd/>
                  </a:ln>
                </p:spPr>
                <p:txBody>
                  <a:bodyPr/>
                  <a:lstStyle/>
                  <a:p>
                    <a:pPr>
                      <a:defRPr/>
                    </a:pPr>
                    <a:endParaRPr lang="en-US"/>
                  </a:p>
                </p:txBody>
              </p:sp>
              <p:sp>
                <p:nvSpPr>
                  <p:cNvPr id="398398" name="Freeform 62"/>
                  <p:cNvSpPr>
                    <a:spLocks/>
                  </p:cNvSpPr>
                  <p:nvPr/>
                </p:nvSpPr>
                <p:spPr bwMode="auto">
                  <a:xfrm>
                    <a:off x="4564" y="2481"/>
                    <a:ext cx="37" cy="43"/>
                  </a:xfrm>
                  <a:custGeom>
                    <a:avLst/>
                    <a:gdLst/>
                    <a:ahLst/>
                    <a:cxnLst>
                      <a:cxn ang="0">
                        <a:pos x="19" y="0"/>
                      </a:cxn>
                      <a:cxn ang="0">
                        <a:pos x="3" y="2"/>
                      </a:cxn>
                      <a:cxn ang="0">
                        <a:pos x="0" y="16"/>
                      </a:cxn>
                      <a:cxn ang="0">
                        <a:pos x="7" y="27"/>
                      </a:cxn>
                      <a:cxn ang="0">
                        <a:pos x="11" y="37"/>
                      </a:cxn>
                      <a:cxn ang="0">
                        <a:pos x="21" y="43"/>
                      </a:cxn>
                      <a:cxn ang="0">
                        <a:pos x="29" y="33"/>
                      </a:cxn>
                      <a:cxn ang="0">
                        <a:pos x="37" y="20"/>
                      </a:cxn>
                      <a:cxn ang="0">
                        <a:pos x="37" y="6"/>
                      </a:cxn>
                      <a:cxn ang="0">
                        <a:pos x="19" y="0"/>
                      </a:cxn>
                    </a:cxnLst>
                    <a:rect l="0" t="0" r="r" b="b"/>
                    <a:pathLst>
                      <a:path w="37" h="43">
                        <a:moveTo>
                          <a:pt x="19" y="0"/>
                        </a:moveTo>
                        <a:lnTo>
                          <a:pt x="3" y="2"/>
                        </a:lnTo>
                        <a:lnTo>
                          <a:pt x="0" y="16"/>
                        </a:lnTo>
                        <a:lnTo>
                          <a:pt x="7" y="27"/>
                        </a:lnTo>
                        <a:lnTo>
                          <a:pt x="11" y="37"/>
                        </a:lnTo>
                        <a:lnTo>
                          <a:pt x="21" y="43"/>
                        </a:lnTo>
                        <a:lnTo>
                          <a:pt x="29" y="33"/>
                        </a:lnTo>
                        <a:lnTo>
                          <a:pt x="37" y="20"/>
                        </a:lnTo>
                        <a:lnTo>
                          <a:pt x="37" y="6"/>
                        </a:lnTo>
                        <a:lnTo>
                          <a:pt x="19" y="0"/>
                        </a:lnTo>
                        <a:close/>
                      </a:path>
                    </a:pathLst>
                  </a:custGeom>
                  <a:solidFill>
                    <a:srgbClr val="FFFFFF"/>
                  </a:solidFill>
                  <a:ln w="9525">
                    <a:noFill/>
                    <a:round/>
                    <a:headEnd/>
                    <a:tailEnd/>
                  </a:ln>
                </p:spPr>
                <p:txBody>
                  <a:bodyPr/>
                  <a:lstStyle/>
                  <a:p>
                    <a:pPr>
                      <a:defRPr/>
                    </a:pPr>
                    <a:endParaRPr lang="en-US"/>
                  </a:p>
                </p:txBody>
              </p:sp>
              <p:sp>
                <p:nvSpPr>
                  <p:cNvPr id="398399" name="Freeform 63"/>
                  <p:cNvSpPr>
                    <a:spLocks/>
                  </p:cNvSpPr>
                  <p:nvPr/>
                </p:nvSpPr>
                <p:spPr bwMode="auto">
                  <a:xfrm>
                    <a:off x="4564" y="2481"/>
                    <a:ext cx="37" cy="43"/>
                  </a:xfrm>
                  <a:custGeom>
                    <a:avLst/>
                    <a:gdLst/>
                    <a:ahLst/>
                    <a:cxnLst>
                      <a:cxn ang="0">
                        <a:pos x="19" y="0"/>
                      </a:cxn>
                      <a:cxn ang="0">
                        <a:pos x="3" y="2"/>
                      </a:cxn>
                      <a:cxn ang="0">
                        <a:pos x="0" y="16"/>
                      </a:cxn>
                      <a:cxn ang="0">
                        <a:pos x="7" y="27"/>
                      </a:cxn>
                      <a:cxn ang="0">
                        <a:pos x="11" y="37"/>
                      </a:cxn>
                      <a:cxn ang="0">
                        <a:pos x="21" y="43"/>
                      </a:cxn>
                      <a:cxn ang="0">
                        <a:pos x="29" y="33"/>
                      </a:cxn>
                      <a:cxn ang="0">
                        <a:pos x="37" y="20"/>
                      </a:cxn>
                      <a:cxn ang="0">
                        <a:pos x="37" y="6"/>
                      </a:cxn>
                      <a:cxn ang="0">
                        <a:pos x="19" y="0"/>
                      </a:cxn>
                    </a:cxnLst>
                    <a:rect l="0" t="0" r="r" b="b"/>
                    <a:pathLst>
                      <a:path w="37" h="43">
                        <a:moveTo>
                          <a:pt x="19" y="0"/>
                        </a:moveTo>
                        <a:lnTo>
                          <a:pt x="3" y="2"/>
                        </a:lnTo>
                        <a:lnTo>
                          <a:pt x="0" y="16"/>
                        </a:lnTo>
                        <a:lnTo>
                          <a:pt x="7" y="27"/>
                        </a:lnTo>
                        <a:lnTo>
                          <a:pt x="11" y="37"/>
                        </a:lnTo>
                        <a:lnTo>
                          <a:pt x="21" y="43"/>
                        </a:lnTo>
                        <a:lnTo>
                          <a:pt x="29" y="33"/>
                        </a:lnTo>
                        <a:lnTo>
                          <a:pt x="37" y="20"/>
                        </a:lnTo>
                        <a:lnTo>
                          <a:pt x="37" y="6"/>
                        </a:lnTo>
                        <a:lnTo>
                          <a:pt x="19" y="0"/>
                        </a:lnTo>
                        <a:close/>
                      </a:path>
                    </a:pathLst>
                  </a:custGeom>
                  <a:solidFill>
                    <a:srgbClr val="FFFFFF"/>
                  </a:solidFill>
                  <a:ln w="3175">
                    <a:solidFill>
                      <a:srgbClr val="000000"/>
                    </a:solidFill>
                    <a:prstDash val="solid"/>
                    <a:round/>
                    <a:headEnd/>
                    <a:tailEnd/>
                  </a:ln>
                </p:spPr>
                <p:txBody>
                  <a:bodyPr/>
                  <a:lstStyle/>
                  <a:p>
                    <a:pPr>
                      <a:defRPr/>
                    </a:pPr>
                    <a:endParaRPr lang="en-US"/>
                  </a:p>
                </p:txBody>
              </p:sp>
              <p:sp>
                <p:nvSpPr>
                  <p:cNvPr id="398400" name="Freeform 64"/>
                  <p:cNvSpPr>
                    <a:spLocks/>
                  </p:cNvSpPr>
                  <p:nvPr/>
                </p:nvSpPr>
                <p:spPr bwMode="auto">
                  <a:xfrm>
                    <a:off x="4663" y="2522"/>
                    <a:ext cx="54" cy="64"/>
                  </a:xfrm>
                  <a:custGeom>
                    <a:avLst/>
                    <a:gdLst/>
                    <a:ahLst/>
                    <a:cxnLst>
                      <a:cxn ang="0">
                        <a:pos x="54" y="48"/>
                      </a:cxn>
                      <a:cxn ang="0">
                        <a:pos x="54" y="35"/>
                      </a:cxn>
                      <a:cxn ang="0">
                        <a:pos x="46" y="25"/>
                      </a:cxn>
                      <a:cxn ang="0">
                        <a:pos x="35" y="13"/>
                      </a:cxn>
                      <a:cxn ang="0">
                        <a:pos x="31" y="6"/>
                      </a:cxn>
                      <a:cxn ang="0">
                        <a:pos x="25" y="0"/>
                      </a:cxn>
                      <a:cxn ang="0">
                        <a:pos x="19" y="6"/>
                      </a:cxn>
                      <a:cxn ang="0">
                        <a:pos x="9" y="12"/>
                      </a:cxn>
                      <a:cxn ang="0">
                        <a:pos x="2" y="19"/>
                      </a:cxn>
                      <a:cxn ang="0">
                        <a:pos x="0" y="35"/>
                      </a:cxn>
                      <a:cxn ang="0">
                        <a:pos x="0" y="44"/>
                      </a:cxn>
                      <a:cxn ang="0">
                        <a:pos x="11" y="52"/>
                      </a:cxn>
                      <a:cxn ang="0">
                        <a:pos x="19" y="58"/>
                      </a:cxn>
                      <a:cxn ang="0">
                        <a:pos x="27" y="64"/>
                      </a:cxn>
                      <a:cxn ang="0">
                        <a:pos x="35" y="58"/>
                      </a:cxn>
                      <a:cxn ang="0">
                        <a:pos x="42" y="54"/>
                      </a:cxn>
                      <a:cxn ang="0">
                        <a:pos x="54" y="48"/>
                      </a:cxn>
                    </a:cxnLst>
                    <a:rect l="0" t="0" r="r" b="b"/>
                    <a:pathLst>
                      <a:path w="54" h="64">
                        <a:moveTo>
                          <a:pt x="54" y="48"/>
                        </a:moveTo>
                        <a:lnTo>
                          <a:pt x="54" y="35"/>
                        </a:lnTo>
                        <a:lnTo>
                          <a:pt x="46" y="25"/>
                        </a:lnTo>
                        <a:lnTo>
                          <a:pt x="35" y="13"/>
                        </a:lnTo>
                        <a:lnTo>
                          <a:pt x="31" y="6"/>
                        </a:lnTo>
                        <a:lnTo>
                          <a:pt x="25" y="0"/>
                        </a:lnTo>
                        <a:lnTo>
                          <a:pt x="19" y="6"/>
                        </a:lnTo>
                        <a:lnTo>
                          <a:pt x="9" y="12"/>
                        </a:lnTo>
                        <a:lnTo>
                          <a:pt x="2" y="19"/>
                        </a:lnTo>
                        <a:lnTo>
                          <a:pt x="0" y="35"/>
                        </a:lnTo>
                        <a:lnTo>
                          <a:pt x="0" y="44"/>
                        </a:lnTo>
                        <a:lnTo>
                          <a:pt x="11" y="52"/>
                        </a:lnTo>
                        <a:lnTo>
                          <a:pt x="19" y="58"/>
                        </a:lnTo>
                        <a:lnTo>
                          <a:pt x="27" y="64"/>
                        </a:lnTo>
                        <a:lnTo>
                          <a:pt x="35" y="58"/>
                        </a:lnTo>
                        <a:lnTo>
                          <a:pt x="42" y="54"/>
                        </a:lnTo>
                        <a:lnTo>
                          <a:pt x="54" y="48"/>
                        </a:lnTo>
                        <a:close/>
                      </a:path>
                    </a:pathLst>
                  </a:custGeom>
                  <a:solidFill>
                    <a:srgbClr val="FFFFFF"/>
                  </a:solidFill>
                  <a:ln w="9525">
                    <a:noFill/>
                    <a:round/>
                    <a:headEnd/>
                    <a:tailEnd/>
                  </a:ln>
                </p:spPr>
                <p:txBody>
                  <a:bodyPr/>
                  <a:lstStyle/>
                  <a:p>
                    <a:pPr>
                      <a:defRPr/>
                    </a:pPr>
                    <a:endParaRPr lang="en-US"/>
                  </a:p>
                </p:txBody>
              </p:sp>
              <p:sp>
                <p:nvSpPr>
                  <p:cNvPr id="398401" name="Freeform 65"/>
                  <p:cNvSpPr>
                    <a:spLocks/>
                  </p:cNvSpPr>
                  <p:nvPr/>
                </p:nvSpPr>
                <p:spPr bwMode="auto">
                  <a:xfrm>
                    <a:off x="4663" y="2522"/>
                    <a:ext cx="54" cy="64"/>
                  </a:xfrm>
                  <a:custGeom>
                    <a:avLst/>
                    <a:gdLst/>
                    <a:ahLst/>
                    <a:cxnLst>
                      <a:cxn ang="0">
                        <a:pos x="54" y="48"/>
                      </a:cxn>
                      <a:cxn ang="0">
                        <a:pos x="54" y="35"/>
                      </a:cxn>
                      <a:cxn ang="0">
                        <a:pos x="46" y="25"/>
                      </a:cxn>
                      <a:cxn ang="0">
                        <a:pos x="35" y="13"/>
                      </a:cxn>
                      <a:cxn ang="0">
                        <a:pos x="31" y="6"/>
                      </a:cxn>
                      <a:cxn ang="0">
                        <a:pos x="25" y="0"/>
                      </a:cxn>
                      <a:cxn ang="0">
                        <a:pos x="19" y="6"/>
                      </a:cxn>
                      <a:cxn ang="0">
                        <a:pos x="9" y="12"/>
                      </a:cxn>
                      <a:cxn ang="0">
                        <a:pos x="2" y="19"/>
                      </a:cxn>
                      <a:cxn ang="0">
                        <a:pos x="0" y="35"/>
                      </a:cxn>
                      <a:cxn ang="0">
                        <a:pos x="0" y="44"/>
                      </a:cxn>
                      <a:cxn ang="0">
                        <a:pos x="11" y="52"/>
                      </a:cxn>
                      <a:cxn ang="0">
                        <a:pos x="19" y="58"/>
                      </a:cxn>
                      <a:cxn ang="0">
                        <a:pos x="27" y="64"/>
                      </a:cxn>
                      <a:cxn ang="0">
                        <a:pos x="35" y="58"/>
                      </a:cxn>
                      <a:cxn ang="0">
                        <a:pos x="42" y="54"/>
                      </a:cxn>
                      <a:cxn ang="0">
                        <a:pos x="54" y="48"/>
                      </a:cxn>
                    </a:cxnLst>
                    <a:rect l="0" t="0" r="r" b="b"/>
                    <a:pathLst>
                      <a:path w="54" h="64">
                        <a:moveTo>
                          <a:pt x="54" y="48"/>
                        </a:moveTo>
                        <a:lnTo>
                          <a:pt x="54" y="35"/>
                        </a:lnTo>
                        <a:lnTo>
                          <a:pt x="46" y="25"/>
                        </a:lnTo>
                        <a:lnTo>
                          <a:pt x="35" y="13"/>
                        </a:lnTo>
                        <a:lnTo>
                          <a:pt x="31" y="6"/>
                        </a:lnTo>
                        <a:lnTo>
                          <a:pt x="25" y="0"/>
                        </a:lnTo>
                        <a:lnTo>
                          <a:pt x="19" y="6"/>
                        </a:lnTo>
                        <a:lnTo>
                          <a:pt x="9" y="12"/>
                        </a:lnTo>
                        <a:lnTo>
                          <a:pt x="2" y="19"/>
                        </a:lnTo>
                        <a:lnTo>
                          <a:pt x="0" y="35"/>
                        </a:lnTo>
                        <a:lnTo>
                          <a:pt x="0" y="44"/>
                        </a:lnTo>
                        <a:lnTo>
                          <a:pt x="11" y="52"/>
                        </a:lnTo>
                        <a:lnTo>
                          <a:pt x="19" y="58"/>
                        </a:lnTo>
                        <a:lnTo>
                          <a:pt x="27" y="64"/>
                        </a:lnTo>
                        <a:lnTo>
                          <a:pt x="35" y="58"/>
                        </a:lnTo>
                        <a:lnTo>
                          <a:pt x="42" y="54"/>
                        </a:lnTo>
                        <a:lnTo>
                          <a:pt x="54" y="48"/>
                        </a:lnTo>
                        <a:close/>
                      </a:path>
                    </a:pathLst>
                  </a:custGeom>
                  <a:solidFill>
                    <a:srgbClr val="FFFFFF"/>
                  </a:solidFill>
                  <a:ln w="3175">
                    <a:solidFill>
                      <a:srgbClr val="000000"/>
                    </a:solidFill>
                    <a:prstDash val="solid"/>
                    <a:round/>
                    <a:headEnd/>
                    <a:tailEnd/>
                  </a:ln>
                </p:spPr>
                <p:txBody>
                  <a:bodyPr/>
                  <a:lstStyle/>
                  <a:p>
                    <a:pPr>
                      <a:defRPr/>
                    </a:pPr>
                    <a:endParaRPr lang="en-US"/>
                  </a:p>
                </p:txBody>
              </p:sp>
              <p:grpSp>
                <p:nvGrpSpPr>
                  <p:cNvPr id="6" name="Group 66"/>
                  <p:cNvGrpSpPr>
                    <a:grpSpLocks/>
                  </p:cNvGrpSpPr>
                  <p:nvPr/>
                </p:nvGrpSpPr>
                <p:grpSpPr bwMode="auto">
                  <a:xfrm>
                    <a:off x="732" y="592"/>
                    <a:ext cx="4107" cy="3580"/>
                    <a:chOff x="732" y="592"/>
                    <a:chExt cx="4107" cy="3580"/>
                  </a:xfrm>
                </p:grpSpPr>
                <p:sp>
                  <p:nvSpPr>
                    <p:cNvPr id="398403" name="Rectangle 67"/>
                    <p:cNvSpPr>
                      <a:spLocks noChangeArrowheads="1"/>
                    </p:cNvSpPr>
                    <p:nvPr/>
                  </p:nvSpPr>
                  <p:spPr bwMode="auto">
                    <a:xfrm>
                      <a:off x="905" y="592"/>
                      <a:ext cx="3876" cy="3441"/>
                    </a:xfrm>
                    <a:prstGeom prst="rect">
                      <a:avLst/>
                    </a:prstGeom>
                    <a:noFill/>
                    <a:ln w="25400">
                      <a:solidFill>
                        <a:srgbClr val="000000"/>
                      </a:solidFill>
                      <a:miter lim="800000"/>
                      <a:headEnd/>
                      <a:tailEnd/>
                    </a:ln>
                  </p:spPr>
                  <p:txBody>
                    <a:bodyPr/>
                    <a:lstStyle/>
                    <a:p>
                      <a:pPr>
                        <a:defRPr/>
                      </a:pPr>
                      <a:endParaRPr lang="en-US"/>
                    </a:p>
                  </p:txBody>
                </p:sp>
                <p:sp>
                  <p:nvSpPr>
                    <p:cNvPr id="398404" name="Rectangle 68"/>
                    <p:cNvSpPr>
                      <a:spLocks noChangeArrowheads="1"/>
                    </p:cNvSpPr>
                    <p:nvPr/>
                  </p:nvSpPr>
                  <p:spPr bwMode="auto">
                    <a:xfrm>
                      <a:off x="936" y="2857"/>
                      <a:ext cx="1110" cy="1140"/>
                    </a:xfrm>
                    <a:prstGeom prst="rect">
                      <a:avLst/>
                    </a:prstGeom>
                    <a:solidFill>
                      <a:srgbClr val="FFFFFF"/>
                    </a:solidFill>
                    <a:ln w="12700">
                      <a:solidFill>
                        <a:srgbClr val="000000"/>
                      </a:solidFill>
                      <a:miter lim="800000"/>
                      <a:headEnd/>
                      <a:tailEnd/>
                    </a:ln>
                  </p:spPr>
                  <p:txBody>
                    <a:bodyPr/>
                    <a:lstStyle/>
                    <a:p>
                      <a:pPr>
                        <a:defRPr/>
                      </a:pPr>
                      <a:endParaRPr lang="en-US"/>
                    </a:p>
                  </p:txBody>
                </p:sp>
                <p:sp>
                  <p:nvSpPr>
                    <p:cNvPr id="398405" name="Rectangle 69"/>
                    <p:cNvSpPr>
                      <a:spLocks noChangeArrowheads="1"/>
                    </p:cNvSpPr>
                    <p:nvPr/>
                  </p:nvSpPr>
                  <p:spPr bwMode="auto">
                    <a:xfrm>
                      <a:off x="1600" y="3538"/>
                      <a:ext cx="330" cy="298"/>
                    </a:xfrm>
                    <a:prstGeom prst="rect">
                      <a:avLst/>
                    </a:prstGeom>
                    <a:solidFill>
                      <a:srgbClr val="FFFFFF"/>
                    </a:solidFill>
                    <a:ln w="12700">
                      <a:solidFill>
                        <a:srgbClr val="000000"/>
                      </a:solidFill>
                      <a:miter lim="800000"/>
                      <a:headEnd/>
                      <a:tailEnd/>
                    </a:ln>
                  </p:spPr>
                  <p:txBody>
                    <a:bodyPr/>
                    <a:lstStyle/>
                    <a:p>
                      <a:pPr>
                        <a:defRPr/>
                      </a:pPr>
                      <a:endParaRPr lang="en-US"/>
                    </a:p>
                  </p:txBody>
                </p:sp>
                <p:sp>
                  <p:nvSpPr>
                    <p:cNvPr id="398406" name="Line 70"/>
                    <p:cNvSpPr>
                      <a:spLocks noChangeShapeType="1"/>
                    </p:cNvSpPr>
                    <p:nvPr/>
                  </p:nvSpPr>
                  <p:spPr bwMode="auto">
                    <a:xfrm flipV="1">
                      <a:off x="2215" y="1093"/>
                      <a:ext cx="67" cy="113"/>
                    </a:xfrm>
                    <a:prstGeom prst="line">
                      <a:avLst/>
                    </a:prstGeom>
                    <a:noFill/>
                    <a:ln w="3175">
                      <a:solidFill>
                        <a:srgbClr val="000000"/>
                      </a:solidFill>
                      <a:round/>
                      <a:headEnd/>
                      <a:tailEnd/>
                    </a:ln>
                  </p:spPr>
                  <p:txBody>
                    <a:bodyPr/>
                    <a:lstStyle/>
                    <a:p>
                      <a:pPr>
                        <a:defRPr/>
                      </a:pPr>
                      <a:endParaRPr lang="en-US"/>
                    </a:p>
                  </p:txBody>
                </p:sp>
                <p:sp>
                  <p:nvSpPr>
                    <p:cNvPr id="398407" name="Line 71"/>
                    <p:cNvSpPr>
                      <a:spLocks noChangeShapeType="1"/>
                    </p:cNvSpPr>
                    <p:nvPr/>
                  </p:nvSpPr>
                  <p:spPr bwMode="auto">
                    <a:xfrm>
                      <a:off x="2282" y="1093"/>
                      <a:ext cx="23" cy="10"/>
                    </a:xfrm>
                    <a:prstGeom prst="line">
                      <a:avLst/>
                    </a:prstGeom>
                    <a:noFill/>
                    <a:ln w="3175">
                      <a:solidFill>
                        <a:srgbClr val="000000"/>
                      </a:solidFill>
                      <a:round/>
                      <a:headEnd/>
                      <a:tailEnd/>
                    </a:ln>
                  </p:spPr>
                  <p:txBody>
                    <a:bodyPr/>
                    <a:lstStyle/>
                    <a:p>
                      <a:pPr>
                        <a:defRPr/>
                      </a:pPr>
                      <a:endParaRPr lang="en-US"/>
                    </a:p>
                  </p:txBody>
                </p:sp>
                <p:sp>
                  <p:nvSpPr>
                    <p:cNvPr id="398408" name="Line 72"/>
                    <p:cNvSpPr>
                      <a:spLocks noChangeShapeType="1"/>
                    </p:cNvSpPr>
                    <p:nvPr/>
                  </p:nvSpPr>
                  <p:spPr bwMode="auto">
                    <a:xfrm>
                      <a:off x="2332" y="1115"/>
                      <a:ext cx="45" cy="17"/>
                    </a:xfrm>
                    <a:prstGeom prst="line">
                      <a:avLst/>
                    </a:prstGeom>
                    <a:noFill/>
                    <a:ln w="3175">
                      <a:solidFill>
                        <a:srgbClr val="000000"/>
                      </a:solidFill>
                      <a:round/>
                      <a:headEnd/>
                      <a:tailEnd/>
                    </a:ln>
                  </p:spPr>
                  <p:txBody>
                    <a:bodyPr/>
                    <a:lstStyle/>
                    <a:p>
                      <a:pPr>
                        <a:defRPr/>
                      </a:pPr>
                      <a:endParaRPr lang="en-US"/>
                    </a:p>
                  </p:txBody>
                </p:sp>
                <p:sp>
                  <p:nvSpPr>
                    <p:cNvPr id="398409" name="Line 73"/>
                    <p:cNvSpPr>
                      <a:spLocks noChangeShapeType="1"/>
                    </p:cNvSpPr>
                    <p:nvPr/>
                  </p:nvSpPr>
                  <p:spPr bwMode="auto">
                    <a:xfrm>
                      <a:off x="2406" y="1144"/>
                      <a:ext cx="144" cy="58"/>
                    </a:xfrm>
                    <a:prstGeom prst="line">
                      <a:avLst/>
                    </a:prstGeom>
                    <a:noFill/>
                    <a:ln w="3175">
                      <a:solidFill>
                        <a:srgbClr val="000000"/>
                      </a:solidFill>
                      <a:round/>
                      <a:headEnd/>
                      <a:tailEnd/>
                    </a:ln>
                  </p:spPr>
                  <p:txBody>
                    <a:bodyPr/>
                    <a:lstStyle/>
                    <a:p>
                      <a:pPr>
                        <a:defRPr/>
                      </a:pPr>
                      <a:endParaRPr lang="en-US"/>
                    </a:p>
                  </p:txBody>
                </p:sp>
                <p:sp>
                  <p:nvSpPr>
                    <p:cNvPr id="398410" name="Line 74"/>
                    <p:cNvSpPr>
                      <a:spLocks noChangeShapeType="1"/>
                    </p:cNvSpPr>
                    <p:nvPr/>
                  </p:nvSpPr>
                  <p:spPr bwMode="auto">
                    <a:xfrm>
                      <a:off x="2577" y="1214"/>
                      <a:ext cx="44" cy="17"/>
                    </a:xfrm>
                    <a:prstGeom prst="line">
                      <a:avLst/>
                    </a:prstGeom>
                    <a:noFill/>
                    <a:ln w="3175">
                      <a:solidFill>
                        <a:srgbClr val="000000"/>
                      </a:solidFill>
                      <a:round/>
                      <a:headEnd/>
                      <a:tailEnd/>
                    </a:ln>
                  </p:spPr>
                  <p:txBody>
                    <a:bodyPr/>
                    <a:lstStyle/>
                    <a:p>
                      <a:pPr>
                        <a:defRPr/>
                      </a:pPr>
                      <a:endParaRPr lang="en-US"/>
                    </a:p>
                  </p:txBody>
                </p:sp>
                <p:sp>
                  <p:nvSpPr>
                    <p:cNvPr id="398411" name="Line 75"/>
                    <p:cNvSpPr>
                      <a:spLocks noChangeShapeType="1"/>
                    </p:cNvSpPr>
                    <p:nvPr/>
                  </p:nvSpPr>
                  <p:spPr bwMode="auto">
                    <a:xfrm>
                      <a:off x="2651" y="1243"/>
                      <a:ext cx="116" cy="48"/>
                    </a:xfrm>
                    <a:prstGeom prst="line">
                      <a:avLst/>
                    </a:prstGeom>
                    <a:noFill/>
                    <a:ln w="3175">
                      <a:solidFill>
                        <a:srgbClr val="000000"/>
                      </a:solidFill>
                      <a:round/>
                      <a:headEnd/>
                      <a:tailEnd/>
                    </a:ln>
                  </p:spPr>
                  <p:txBody>
                    <a:bodyPr/>
                    <a:lstStyle/>
                    <a:p>
                      <a:pPr>
                        <a:defRPr/>
                      </a:pPr>
                      <a:endParaRPr lang="en-US"/>
                    </a:p>
                  </p:txBody>
                </p:sp>
                <p:sp>
                  <p:nvSpPr>
                    <p:cNvPr id="398412" name="Line 76"/>
                    <p:cNvSpPr>
                      <a:spLocks noChangeShapeType="1"/>
                    </p:cNvSpPr>
                    <p:nvPr/>
                  </p:nvSpPr>
                  <p:spPr bwMode="auto">
                    <a:xfrm flipV="1">
                      <a:off x="2767" y="1278"/>
                      <a:ext cx="25" cy="13"/>
                    </a:xfrm>
                    <a:prstGeom prst="line">
                      <a:avLst/>
                    </a:prstGeom>
                    <a:noFill/>
                    <a:ln w="3175">
                      <a:solidFill>
                        <a:srgbClr val="000000"/>
                      </a:solidFill>
                      <a:round/>
                      <a:headEnd/>
                      <a:tailEnd/>
                    </a:ln>
                  </p:spPr>
                  <p:txBody>
                    <a:bodyPr/>
                    <a:lstStyle/>
                    <a:p>
                      <a:pPr>
                        <a:defRPr/>
                      </a:pPr>
                      <a:endParaRPr lang="en-US"/>
                    </a:p>
                  </p:txBody>
                </p:sp>
                <p:sp>
                  <p:nvSpPr>
                    <p:cNvPr id="398413" name="Line 77"/>
                    <p:cNvSpPr>
                      <a:spLocks noChangeShapeType="1"/>
                    </p:cNvSpPr>
                    <p:nvPr/>
                  </p:nvSpPr>
                  <p:spPr bwMode="auto">
                    <a:xfrm flipV="1">
                      <a:off x="2820" y="1241"/>
                      <a:ext cx="40" cy="21"/>
                    </a:xfrm>
                    <a:prstGeom prst="line">
                      <a:avLst/>
                    </a:prstGeom>
                    <a:noFill/>
                    <a:ln w="3175">
                      <a:solidFill>
                        <a:srgbClr val="000000"/>
                      </a:solidFill>
                      <a:round/>
                      <a:headEnd/>
                      <a:tailEnd/>
                    </a:ln>
                  </p:spPr>
                  <p:txBody>
                    <a:bodyPr/>
                    <a:lstStyle/>
                    <a:p>
                      <a:pPr>
                        <a:defRPr/>
                      </a:pPr>
                      <a:endParaRPr lang="en-US"/>
                    </a:p>
                  </p:txBody>
                </p:sp>
                <p:sp>
                  <p:nvSpPr>
                    <p:cNvPr id="398414" name="Line 78"/>
                    <p:cNvSpPr>
                      <a:spLocks noChangeShapeType="1"/>
                    </p:cNvSpPr>
                    <p:nvPr/>
                  </p:nvSpPr>
                  <p:spPr bwMode="auto">
                    <a:xfrm flipV="1">
                      <a:off x="2887" y="1204"/>
                      <a:ext cx="43" cy="21"/>
                    </a:xfrm>
                    <a:prstGeom prst="line">
                      <a:avLst/>
                    </a:prstGeom>
                    <a:noFill/>
                    <a:ln w="3175">
                      <a:solidFill>
                        <a:srgbClr val="000000"/>
                      </a:solidFill>
                      <a:round/>
                      <a:headEnd/>
                      <a:tailEnd/>
                    </a:ln>
                  </p:spPr>
                  <p:txBody>
                    <a:bodyPr/>
                    <a:lstStyle/>
                    <a:p>
                      <a:pPr>
                        <a:defRPr/>
                      </a:pPr>
                      <a:endParaRPr lang="en-US"/>
                    </a:p>
                  </p:txBody>
                </p:sp>
                <p:sp>
                  <p:nvSpPr>
                    <p:cNvPr id="398415" name="Line 79"/>
                    <p:cNvSpPr>
                      <a:spLocks noChangeShapeType="1"/>
                    </p:cNvSpPr>
                    <p:nvPr/>
                  </p:nvSpPr>
                  <p:spPr bwMode="auto">
                    <a:xfrm>
                      <a:off x="2930" y="1204"/>
                      <a:ext cx="10" cy="10"/>
                    </a:xfrm>
                    <a:prstGeom prst="line">
                      <a:avLst/>
                    </a:prstGeom>
                    <a:noFill/>
                    <a:ln w="3175">
                      <a:solidFill>
                        <a:srgbClr val="000000"/>
                      </a:solidFill>
                      <a:round/>
                      <a:headEnd/>
                      <a:tailEnd/>
                    </a:ln>
                  </p:spPr>
                  <p:txBody>
                    <a:bodyPr/>
                    <a:lstStyle/>
                    <a:p>
                      <a:pPr>
                        <a:defRPr/>
                      </a:pPr>
                      <a:endParaRPr lang="en-US"/>
                    </a:p>
                  </p:txBody>
                </p:sp>
                <p:sp>
                  <p:nvSpPr>
                    <p:cNvPr id="398416" name="Line 80"/>
                    <p:cNvSpPr>
                      <a:spLocks noChangeShapeType="1"/>
                    </p:cNvSpPr>
                    <p:nvPr/>
                  </p:nvSpPr>
                  <p:spPr bwMode="auto">
                    <a:xfrm>
                      <a:off x="2940" y="1214"/>
                      <a:ext cx="8" cy="13"/>
                    </a:xfrm>
                    <a:prstGeom prst="line">
                      <a:avLst/>
                    </a:prstGeom>
                    <a:noFill/>
                    <a:ln w="3175">
                      <a:solidFill>
                        <a:srgbClr val="000000"/>
                      </a:solidFill>
                      <a:round/>
                      <a:headEnd/>
                      <a:tailEnd/>
                    </a:ln>
                  </p:spPr>
                  <p:txBody>
                    <a:bodyPr/>
                    <a:lstStyle/>
                    <a:p>
                      <a:pPr>
                        <a:defRPr/>
                      </a:pPr>
                      <a:endParaRPr lang="en-US"/>
                    </a:p>
                  </p:txBody>
                </p:sp>
                <p:sp>
                  <p:nvSpPr>
                    <p:cNvPr id="398417" name="Line 81"/>
                    <p:cNvSpPr>
                      <a:spLocks noChangeShapeType="1"/>
                    </p:cNvSpPr>
                    <p:nvPr/>
                  </p:nvSpPr>
                  <p:spPr bwMode="auto">
                    <a:xfrm>
                      <a:off x="2948" y="1227"/>
                      <a:ext cx="15" cy="4"/>
                    </a:xfrm>
                    <a:prstGeom prst="line">
                      <a:avLst/>
                    </a:prstGeom>
                    <a:noFill/>
                    <a:ln w="3175">
                      <a:solidFill>
                        <a:srgbClr val="000000"/>
                      </a:solidFill>
                      <a:round/>
                      <a:headEnd/>
                      <a:tailEnd/>
                    </a:ln>
                  </p:spPr>
                  <p:txBody>
                    <a:bodyPr/>
                    <a:lstStyle/>
                    <a:p>
                      <a:pPr>
                        <a:defRPr/>
                      </a:pPr>
                      <a:endParaRPr lang="en-US"/>
                    </a:p>
                  </p:txBody>
                </p:sp>
                <p:sp>
                  <p:nvSpPr>
                    <p:cNvPr id="398418" name="Line 82"/>
                    <p:cNvSpPr>
                      <a:spLocks noChangeShapeType="1"/>
                    </p:cNvSpPr>
                    <p:nvPr/>
                  </p:nvSpPr>
                  <p:spPr bwMode="auto">
                    <a:xfrm>
                      <a:off x="2963" y="1231"/>
                      <a:ext cx="18" cy="1"/>
                    </a:xfrm>
                    <a:prstGeom prst="line">
                      <a:avLst/>
                    </a:prstGeom>
                    <a:noFill/>
                    <a:ln w="3175">
                      <a:solidFill>
                        <a:srgbClr val="000000"/>
                      </a:solidFill>
                      <a:round/>
                      <a:headEnd/>
                      <a:tailEnd/>
                    </a:ln>
                  </p:spPr>
                  <p:txBody>
                    <a:bodyPr/>
                    <a:lstStyle/>
                    <a:p>
                      <a:pPr>
                        <a:defRPr/>
                      </a:pPr>
                      <a:endParaRPr lang="en-US"/>
                    </a:p>
                  </p:txBody>
                </p:sp>
                <p:sp>
                  <p:nvSpPr>
                    <p:cNvPr id="398419" name="Line 83"/>
                    <p:cNvSpPr>
                      <a:spLocks noChangeShapeType="1"/>
                    </p:cNvSpPr>
                    <p:nvPr/>
                  </p:nvSpPr>
                  <p:spPr bwMode="auto">
                    <a:xfrm>
                      <a:off x="2981" y="1231"/>
                      <a:ext cx="17" cy="2"/>
                    </a:xfrm>
                    <a:prstGeom prst="line">
                      <a:avLst/>
                    </a:prstGeom>
                    <a:noFill/>
                    <a:ln w="3175">
                      <a:solidFill>
                        <a:srgbClr val="000000"/>
                      </a:solidFill>
                      <a:round/>
                      <a:headEnd/>
                      <a:tailEnd/>
                    </a:ln>
                  </p:spPr>
                  <p:txBody>
                    <a:bodyPr/>
                    <a:lstStyle/>
                    <a:p>
                      <a:pPr>
                        <a:defRPr/>
                      </a:pPr>
                      <a:endParaRPr lang="en-US"/>
                    </a:p>
                  </p:txBody>
                </p:sp>
                <p:sp>
                  <p:nvSpPr>
                    <p:cNvPr id="398420" name="Line 84"/>
                    <p:cNvSpPr>
                      <a:spLocks noChangeShapeType="1"/>
                    </p:cNvSpPr>
                    <p:nvPr/>
                  </p:nvSpPr>
                  <p:spPr bwMode="auto">
                    <a:xfrm>
                      <a:off x="2998" y="1233"/>
                      <a:ext cx="14" cy="8"/>
                    </a:xfrm>
                    <a:prstGeom prst="line">
                      <a:avLst/>
                    </a:prstGeom>
                    <a:noFill/>
                    <a:ln w="3175">
                      <a:solidFill>
                        <a:srgbClr val="000000"/>
                      </a:solidFill>
                      <a:round/>
                      <a:headEnd/>
                      <a:tailEnd/>
                    </a:ln>
                  </p:spPr>
                  <p:txBody>
                    <a:bodyPr/>
                    <a:lstStyle/>
                    <a:p>
                      <a:pPr>
                        <a:defRPr/>
                      </a:pPr>
                      <a:endParaRPr lang="en-US"/>
                    </a:p>
                  </p:txBody>
                </p:sp>
                <p:sp>
                  <p:nvSpPr>
                    <p:cNvPr id="398421" name="Line 85"/>
                    <p:cNvSpPr>
                      <a:spLocks noChangeShapeType="1"/>
                    </p:cNvSpPr>
                    <p:nvPr/>
                  </p:nvSpPr>
                  <p:spPr bwMode="auto">
                    <a:xfrm>
                      <a:off x="3012" y="1241"/>
                      <a:ext cx="10" cy="4"/>
                    </a:xfrm>
                    <a:prstGeom prst="line">
                      <a:avLst/>
                    </a:prstGeom>
                    <a:noFill/>
                    <a:ln w="3175">
                      <a:solidFill>
                        <a:srgbClr val="000000"/>
                      </a:solidFill>
                      <a:round/>
                      <a:headEnd/>
                      <a:tailEnd/>
                    </a:ln>
                  </p:spPr>
                  <p:txBody>
                    <a:bodyPr/>
                    <a:lstStyle/>
                    <a:p>
                      <a:pPr>
                        <a:defRPr/>
                      </a:pPr>
                      <a:endParaRPr lang="en-US"/>
                    </a:p>
                  </p:txBody>
                </p:sp>
                <p:sp>
                  <p:nvSpPr>
                    <p:cNvPr id="398422" name="Line 86"/>
                    <p:cNvSpPr>
                      <a:spLocks noChangeShapeType="1"/>
                    </p:cNvSpPr>
                    <p:nvPr/>
                  </p:nvSpPr>
                  <p:spPr bwMode="auto">
                    <a:xfrm>
                      <a:off x="3051" y="1258"/>
                      <a:ext cx="9" cy="8"/>
                    </a:xfrm>
                    <a:prstGeom prst="line">
                      <a:avLst/>
                    </a:prstGeom>
                    <a:noFill/>
                    <a:ln w="3175">
                      <a:solidFill>
                        <a:srgbClr val="000000"/>
                      </a:solidFill>
                      <a:round/>
                      <a:headEnd/>
                      <a:tailEnd/>
                    </a:ln>
                  </p:spPr>
                  <p:txBody>
                    <a:bodyPr/>
                    <a:lstStyle/>
                    <a:p>
                      <a:pPr>
                        <a:defRPr/>
                      </a:pPr>
                      <a:endParaRPr lang="en-US"/>
                    </a:p>
                  </p:txBody>
                </p:sp>
                <p:sp>
                  <p:nvSpPr>
                    <p:cNvPr id="398423" name="Line 87"/>
                    <p:cNvSpPr>
                      <a:spLocks noChangeShapeType="1"/>
                    </p:cNvSpPr>
                    <p:nvPr/>
                  </p:nvSpPr>
                  <p:spPr bwMode="auto">
                    <a:xfrm>
                      <a:off x="3060" y="1266"/>
                      <a:ext cx="10" cy="12"/>
                    </a:xfrm>
                    <a:prstGeom prst="line">
                      <a:avLst/>
                    </a:prstGeom>
                    <a:noFill/>
                    <a:ln w="3175">
                      <a:solidFill>
                        <a:srgbClr val="000000"/>
                      </a:solidFill>
                      <a:round/>
                      <a:headEnd/>
                      <a:tailEnd/>
                    </a:ln>
                  </p:spPr>
                  <p:txBody>
                    <a:bodyPr/>
                    <a:lstStyle/>
                    <a:p>
                      <a:pPr>
                        <a:defRPr/>
                      </a:pPr>
                      <a:endParaRPr lang="en-US"/>
                    </a:p>
                  </p:txBody>
                </p:sp>
                <p:sp>
                  <p:nvSpPr>
                    <p:cNvPr id="398424" name="Line 88"/>
                    <p:cNvSpPr>
                      <a:spLocks noChangeShapeType="1"/>
                    </p:cNvSpPr>
                    <p:nvPr/>
                  </p:nvSpPr>
                  <p:spPr bwMode="auto">
                    <a:xfrm>
                      <a:off x="3070" y="1278"/>
                      <a:ext cx="10" cy="9"/>
                    </a:xfrm>
                    <a:prstGeom prst="line">
                      <a:avLst/>
                    </a:prstGeom>
                    <a:noFill/>
                    <a:ln w="3175">
                      <a:solidFill>
                        <a:srgbClr val="000000"/>
                      </a:solidFill>
                      <a:round/>
                      <a:headEnd/>
                      <a:tailEnd/>
                    </a:ln>
                  </p:spPr>
                  <p:txBody>
                    <a:bodyPr/>
                    <a:lstStyle/>
                    <a:p>
                      <a:pPr>
                        <a:defRPr/>
                      </a:pPr>
                      <a:endParaRPr lang="en-US"/>
                    </a:p>
                  </p:txBody>
                </p:sp>
                <p:sp>
                  <p:nvSpPr>
                    <p:cNvPr id="398425" name="Line 89"/>
                    <p:cNvSpPr>
                      <a:spLocks noChangeShapeType="1"/>
                    </p:cNvSpPr>
                    <p:nvPr/>
                  </p:nvSpPr>
                  <p:spPr bwMode="auto">
                    <a:xfrm>
                      <a:off x="3080" y="1287"/>
                      <a:ext cx="6" cy="1"/>
                    </a:xfrm>
                    <a:prstGeom prst="line">
                      <a:avLst/>
                    </a:prstGeom>
                    <a:noFill/>
                    <a:ln w="3175">
                      <a:solidFill>
                        <a:srgbClr val="000000"/>
                      </a:solidFill>
                      <a:round/>
                      <a:headEnd/>
                      <a:tailEnd/>
                    </a:ln>
                  </p:spPr>
                  <p:txBody>
                    <a:bodyPr/>
                    <a:lstStyle/>
                    <a:p>
                      <a:pPr>
                        <a:defRPr/>
                      </a:pPr>
                      <a:endParaRPr lang="en-US"/>
                    </a:p>
                  </p:txBody>
                </p:sp>
                <p:sp>
                  <p:nvSpPr>
                    <p:cNvPr id="398426" name="Line 90"/>
                    <p:cNvSpPr>
                      <a:spLocks noChangeShapeType="1"/>
                    </p:cNvSpPr>
                    <p:nvPr/>
                  </p:nvSpPr>
                  <p:spPr bwMode="auto">
                    <a:xfrm flipV="1">
                      <a:off x="3115" y="1274"/>
                      <a:ext cx="6" cy="4"/>
                    </a:xfrm>
                    <a:prstGeom prst="line">
                      <a:avLst/>
                    </a:prstGeom>
                    <a:noFill/>
                    <a:ln w="3175">
                      <a:solidFill>
                        <a:srgbClr val="000000"/>
                      </a:solidFill>
                      <a:round/>
                      <a:headEnd/>
                      <a:tailEnd/>
                    </a:ln>
                  </p:spPr>
                  <p:txBody>
                    <a:bodyPr/>
                    <a:lstStyle/>
                    <a:p>
                      <a:pPr>
                        <a:defRPr/>
                      </a:pPr>
                      <a:endParaRPr lang="en-US"/>
                    </a:p>
                  </p:txBody>
                </p:sp>
                <p:sp>
                  <p:nvSpPr>
                    <p:cNvPr id="398427" name="Line 91"/>
                    <p:cNvSpPr>
                      <a:spLocks noChangeShapeType="1"/>
                    </p:cNvSpPr>
                    <p:nvPr/>
                  </p:nvSpPr>
                  <p:spPr bwMode="auto">
                    <a:xfrm flipV="1">
                      <a:off x="3121" y="1270"/>
                      <a:ext cx="15" cy="4"/>
                    </a:xfrm>
                    <a:prstGeom prst="line">
                      <a:avLst/>
                    </a:prstGeom>
                    <a:noFill/>
                    <a:ln w="3175">
                      <a:solidFill>
                        <a:srgbClr val="000000"/>
                      </a:solidFill>
                      <a:round/>
                      <a:headEnd/>
                      <a:tailEnd/>
                    </a:ln>
                  </p:spPr>
                  <p:txBody>
                    <a:bodyPr/>
                    <a:lstStyle/>
                    <a:p>
                      <a:pPr>
                        <a:defRPr/>
                      </a:pPr>
                      <a:endParaRPr lang="en-US"/>
                    </a:p>
                  </p:txBody>
                </p:sp>
                <p:sp>
                  <p:nvSpPr>
                    <p:cNvPr id="398428" name="Line 92"/>
                    <p:cNvSpPr>
                      <a:spLocks noChangeShapeType="1"/>
                    </p:cNvSpPr>
                    <p:nvPr/>
                  </p:nvSpPr>
                  <p:spPr bwMode="auto">
                    <a:xfrm>
                      <a:off x="3136" y="1270"/>
                      <a:ext cx="8" cy="1"/>
                    </a:xfrm>
                    <a:prstGeom prst="line">
                      <a:avLst/>
                    </a:prstGeom>
                    <a:noFill/>
                    <a:ln w="3175">
                      <a:solidFill>
                        <a:srgbClr val="000000"/>
                      </a:solidFill>
                      <a:round/>
                      <a:headEnd/>
                      <a:tailEnd/>
                    </a:ln>
                  </p:spPr>
                  <p:txBody>
                    <a:bodyPr/>
                    <a:lstStyle/>
                    <a:p>
                      <a:pPr>
                        <a:defRPr/>
                      </a:pPr>
                      <a:endParaRPr lang="en-US"/>
                    </a:p>
                  </p:txBody>
                </p:sp>
                <p:sp>
                  <p:nvSpPr>
                    <p:cNvPr id="398429" name="Line 93"/>
                    <p:cNvSpPr>
                      <a:spLocks noChangeShapeType="1"/>
                    </p:cNvSpPr>
                    <p:nvPr/>
                  </p:nvSpPr>
                  <p:spPr bwMode="auto">
                    <a:xfrm>
                      <a:off x="3144" y="1270"/>
                      <a:ext cx="4" cy="10"/>
                    </a:xfrm>
                    <a:prstGeom prst="line">
                      <a:avLst/>
                    </a:prstGeom>
                    <a:noFill/>
                    <a:ln w="3175">
                      <a:solidFill>
                        <a:srgbClr val="000000"/>
                      </a:solidFill>
                      <a:round/>
                      <a:headEnd/>
                      <a:tailEnd/>
                    </a:ln>
                  </p:spPr>
                  <p:txBody>
                    <a:bodyPr/>
                    <a:lstStyle/>
                    <a:p>
                      <a:pPr>
                        <a:defRPr/>
                      </a:pPr>
                      <a:endParaRPr lang="en-US"/>
                    </a:p>
                  </p:txBody>
                </p:sp>
                <p:sp>
                  <p:nvSpPr>
                    <p:cNvPr id="398430" name="Line 94"/>
                    <p:cNvSpPr>
                      <a:spLocks noChangeShapeType="1"/>
                    </p:cNvSpPr>
                    <p:nvPr/>
                  </p:nvSpPr>
                  <p:spPr bwMode="auto">
                    <a:xfrm>
                      <a:off x="3148" y="1280"/>
                      <a:ext cx="1" cy="17"/>
                    </a:xfrm>
                    <a:prstGeom prst="line">
                      <a:avLst/>
                    </a:prstGeom>
                    <a:noFill/>
                    <a:ln w="3175">
                      <a:solidFill>
                        <a:srgbClr val="000000"/>
                      </a:solidFill>
                      <a:round/>
                      <a:headEnd/>
                      <a:tailEnd/>
                    </a:ln>
                  </p:spPr>
                  <p:txBody>
                    <a:bodyPr/>
                    <a:lstStyle/>
                    <a:p>
                      <a:pPr>
                        <a:defRPr/>
                      </a:pPr>
                      <a:endParaRPr lang="en-US"/>
                    </a:p>
                  </p:txBody>
                </p:sp>
                <p:sp>
                  <p:nvSpPr>
                    <p:cNvPr id="398431" name="Line 95"/>
                    <p:cNvSpPr>
                      <a:spLocks noChangeShapeType="1"/>
                    </p:cNvSpPr>
                    <p:nvPr/>
                  </p:nvSpPr>
                  <p:spPr bwMode="auto">
                    <a:xfrm>
                      <a:off x="3148" y="1297"/>
                      <a:ext cx="9" cy="10"/>
                    </a:xfrm>
                    <a:prstGeom prst="line">
                      <a:avLst/>
                    </a:prstGeom>
                    <a:noFill/>
                    <a:ln w="3175">
                      <a:solidFill>
                        <a:srgbClr val="000000"/>
                      </a:solidFill>
                      <a:round/>
                      <a:headEnd/>
                      <a:tailEnd/>
                    </a:ln>
                  </p:spPr>
                  <p:txBody>
                    <a:bodyPr/>
                    <a:lstStyle/>
                    <a:p>
                      <a:pPr>
                        <a:defRPr/>
                      </a:pPr>
                      <a:endParaRPr lang="en-US"/>
                    </a:p>
                  </p:txBody>
                </p:sp>
                <p:sp>
                  <p:nvSpPr>
                    <p:cNvPr id="398432" name="Line 96"/>
                    <p:cNvSpPr>
                      <a:spLocks noChangeShapeType="1"/>
                    </p:cNvSpPr>
                    <p:nvPr/>
                  </p:nvSpPr>
                  <p:spPr bwMode="auto">
                    <a:xfrm>
                      <a:off x="3157" y="1307"/>
                      <a:ext cx="14" cy="9"/>
                    </a:xfrm>
                    <a:prstGeom prst="line">
                      <a:avLst/>
                    </a:prstGeom>
                    <a:noFill/>
                    <a:ln w="3175">
                      <a:solidFill>
                        <a:srgbClr val="000000"/>
                      </a:solidFill>
                      <a:round/>
                      <a:headEnd/>
                      <a:tailEnd/>
                    </a:ln>
                  </p:spPr>
                  <p:txBody>
                    <a:bodyPr/>
                    <a:lstStyle/>
                    <a:p>
                      <a:pPr>
                        <a:defRPr/>
                      </a:pPr>
                      <a:endParaRPr lang="en-US"/>
                    </a:p>
                  </p:txBody>
                </p:sp>
                <p:sp>
                  <p:nvSpPr>
                    <p:cNvPr id="398433" name="Line 97"/>
                    <p:cNvSpPr>
                      <a:spLocks noChangeShapeType="1"/>
                    </p:cNvSpPr>
                    <p:nvPr/>
                  </p:nvSpPr>
                  <p:spPr bwMode="auto">
                    <a:xfrm>
                      <a:off x="3171" y="1316"/>
                      <a:ext cx="16" cy="14"/>
                    </a:xfrm>
                    <a:prstGeom prst="line">
                      <a:avLst/>
                    </a:prstGeom>
                    <a:noFill/>
                    <a:ln w="3175">
                      <a:solidFill>
                        <a:srgbClr val="000000"/>
                      </a:solidFill>
                      <a:round/>
                      <a:headEnd/>
                      <a:tailEnd/>
                    </a:ln>
                  </p:spPr>
                  <p:txBody>
                    <a:bodyPr/>
                    <a:lstStyle/>
                    <a:p>
                      <a:pPr>
                        <a:defRPr/>
                      </a:pPr>
                      <a:endParaRPr lang="en-US"/>
                    </a:p>
                  </p:txBody>
                </p:sp>
                <p:sp>
                  <p:nvSpPr>
                    <p:cNvPr id="398434" name="Line 98"/>
                    <p:cNvSpPr>
                      <a:spLocks noChangeShapeType="1"/>
                    </p:cNvSpPr>
                    <p:nvPr/>
                  </p:nvSpPr>
                  <p:spPr bwMode="auto">
                    <a:xfrm>
                      <a:off x="3187" y="1330"/>
                      <a:ext cx="15" cy="10"/>
                    </a:xfrm>
                    <a:prstGeom prst="line">
                      <a:avLst/>
                    </a:prstGeom>
                    <a:noFill/>
                    <a:ln w="3175">
                      <a:solidFill>
                        <a:srgbClr val="000000"/>
                      </a:solidFill>
                      <a:round/>
                      <a:headEnd/>
                      <a:tailEnd/>
                    </a:ln>
                  </p:spPr>
                  <p:txBody>
                    <a:bodyPr/>
                    <a:lstStyle/>
                    <a:p>
                      <a:pPr>
                        <a:defRPr/>
                      </a:pPr>
                      <a:endParaRPr lang="en-US"/>
                    </a:p>
                  </p:txBody>
                </p:sp>
                <p:sp>
                  <p:nvSpPr>
                    <p:cNvPr id="398435" name="Line 99"/>
                    <p:cNvSpPr>
                      <a:spLocks noChangeShapeType="1"/>
                    </p:cNvSpPr>
                    <p:nvPr/>
                  </p:nvSpPr>
                  <p:spPr bwMode="auto">
                    <a:xfrm>
                      <a:off x="3202" y="1340"/>
                      <a:ext cx="23" cy="7"/>
                    </a:xfrm>
                    <a:prstGeom prst="line">
                      <a:avLst/>
                    </a:prstGeom>
                    <a:noFill/>
                    <a:ln w="3175">
                      <a:solidFill>
                        <a:srgbClr val="000000"/>
                      </a:solidFill>
                      <a:round/>
                      <a:headEnd/>
                      <a:tailEnd/>
                    </a:ln>
                  </p:spPr>
                  <p:txBody>
                    <a:bodyPr/>
                    <a:lstStyle/>
                    <a:p>
                      <a:pPr>
                        <a:defRPr/>
                      </a:pPr>
                      <a:endParaRPr lang="en-US"/>
                    </a:p>
                  </p:txBody>
                </p:sp>
                <p:sp>
                  <p:nvSpPr>
                    <p:cNvPr id="398436" name="Line 100"/>
                    <p:cNvSpPr>
                      <a:spLocks noChangeShapeType="1"/>
                    </p:cNvSpPr>
                    <p:nvPr/>
                  </p:nvSpPr>
                  <p:spPr bwMode="auto">
                    <a:xfrm>
                      <a:off x="3225" y="1347"/>
                      <a:ext cx="2" cy="2"/>
                    </a:xfrm>
                    <a:prstGeom prst="line">
                      <a:avLst/>
                    </a:prstGeom>
                    <a:noFill/>
                    <a:ln w="3175">
                      <a:solidFill>
                        <a:srgbClr val="000000"/>
                      </a:solidFill>
                      <a:round/>
                      <a:headEnd/>
                      <a:tailEnd/>
                    </a:ln>
                  </p:spPr>
                  <p:txBody>
                    <a:bodyPr/>
                    <a:lstStyle/>
                    <a:p>
                      <a:pPr>
                        <a:defRPr/>
                      </a:pPr>
                      <a:endParaRPr lang="en-US"/>
                    </a:p>
                  </p:txBody>
                </p:sp>
                <p:sp>
                  <p:nvSpPr>
                    <p:cNvPr id="398437" name="Line 101"/>
                    <p:cNvSpPr>
                      <a:spLocks noChangeShapeType="1"/>
                    </p:cNvSpPr>
                    <p:nvPr/>
                  </p:nvSpPr>
                  <p:spPr bwMode="auto">
                    <a:xfrm flipH="1">
                      <a:off x="3233" y="1378"/>
                      <a:ext cx="2" cy="28"/>
                    </a:xfrm>
                    <a:prstGeom prst="line">
                      <a:avLst/>
                    </a:prstGeom>
                    <a:noFill/>
                    <a:ln w="3175">
                      <a:solidFill>
                        <a:srgbClr val="000000"/>
                      </a:solidFill>
                      <a:round/>
                      <a:headEnd/>
                      <a:tailEnd/>
                    </a:ln>
                  </p:spPr>
                  <p:txBody>
                    <a:bodyPr/>
                    <a:lstStyle/>
                    <a:p>
                      <a:pPr>
                        <a:defRPr/>
                      </a:pPr>
                      <a:endParaRPr lang="en-US"/>
                    </a:p>
                  </p:txBody>
                </p:sp>
                <p:sp>
                  <p:nvSpPr>
                    <p:cNvPr id="398438" name="Line 102"/>
                    <p:cNvSpPr>
                      <a:spLocks noChangeShapeType="1"/>
                    </p:cNvSpPr>
                    <p:nvPr/>
                  </p:nvSpPr>
                  <p:spPr bwMode="auto">
                    <a:xfrm>
                      <a:off x="3233" y="1406"/>
                      <a:ext cx="10" cy="5"/>
                    </a:xfrm>
                    <a:prstGeom prst="line">
                      <a:avLst/>
                    </a:prstGeom>
                    <a:noFill/>
                    <a:ln w="3175">
                      <a:solidFill>
                        <a:srgbClr val="000000"/>
                      </a:solidFill>
                      <a:round/>
                      <a:headEnd/>
                      <a:tailEnd/>
                    </a:ln>
                  </p:spPr>
                  <p:txBody>
                    <a:bodyPr/>
                    <a:lstStyle/>
                    <a:p>
                      <a:pPr>
                        <a:defRPr/>
                      </a:pPr>
                      <a:endParaRPr lang="en-US"/>
                    </a:p>
                  </p:txBody>
                </p:sp>
                <p:sp>
                  <p:nvSpPr>
                    <p:cNvPr id="398439" name="Line 103"/>
                    <p:cNvSpPr>
                      <a:spLocks noChangeShapeType="1"/>
                    </p:cNvSpPr>
                    <p:nvPr/>
                  </p:nvSpPr>
                  <p:spPr bwMode="auto">
                    <a:xfrm>
                      <a:off x="3243" y="1411"/>
                      <a:ext cx="8" cy="1"/>
                    </a:xfrm>
                    <a:prstGeom prst="line">
                      <a:avLst/>
                    </a:prstGeom>
                    <a:noFill/>
                    <a:ln w="3175">
                      <a:solidFill>
                        <a:srgbClr val="000000"/>
                      </a:solidFill>
                      <a:round/>
                      <a:headEnd/>
                      <a:tailEnd/>
                    </a:ln>
                  </p:spPr>
                  <p:txBody>
                    <a:bodyPr/>
                    <a:lstStyle/>
                    <a:p>
                      <a:pPr>
                        <a:defRPr/>
                      </a:pPr>
                      <a:endParaRPr lang="en-US"/>
                    </a:p>
                  </p:txBody>
                </p:sp>
                <p:sp>
                  <p:nvSpPr>
                    <p:cNvPr id="398440" name="Line 104"/>
                    <p:cNvSpPr>
                      <a:spLocks noChangeShapeType="1"/>
                    </p:cNvSpPr>
                    <p:nvPr/>
                  </p:nvSpPr>
                  <p:spPr bwMode="auto">
                    <a:xfrm>
                      <a:off x="3282" y="1411"/>
                      <a:ext cx="13" cy="1"/>
                    </a:xfrm>
                    <a:prstGeom prst="line">
                      <a:avLst/>
                    </a:prstGeom>
                    <a:noFill/>
                    <a:ln w="3175">
                      <a:solidFill>
                        <a:srgbClr val="000000"/>
                      </a:solidFill>
                      <a:round/>
                      <a:headEnd/>
                      <a:tailEnd/>
                    </a:ln>
                  </p:spPr>
                  <p:txBody>
                    <a:bodyPr/>
                    <a:lstStyle/>
                    <a:p>
                      <a:pPr>
                        <a:defRPr/>
                      </a:pPr>
                      <a:endParaRPr lang="en-US"/>
                    </a:p>
                  </p:txBody>
                </p:sp>
                <p:sp>
                  <p:nvSpPr>
                    <p:cNvPr id="398441" name="Line 105"/>
                    <p:cNvSpPr>
                      <a:spLocks noChangeShapeType="1"/>
                    </p:cNvSpPr>
                    <p:nvPr/>
                  </p:nvSpPr>
                  <p:spPr bwMode="auto">
                    <a:xfrm>
                      <a:off x="3295" y="1411"/>
                      <a:ext cx="20" cy="6"/>
                    </a:xfrm>
                    <a:prstGeom prst="line">
                      <a:avLst/>
                    </a:prstGeom>
                    <a:noFill/>
                    <a:ln w="3175">
                      <a:solidFill>
                        <a:srgbClr val="000000"/>
                      </a:solidFill>
                      <a:round/>
                      <a:headEnd/>
                      <a:tailEnd/>
                    </a:ln>
                  </p:spPr>
                  <p:txBody>
                    <a:bodyPr/>
                    <a:lstStyle/>
                    <a:p>
                      <a:pPr>
                        <a:defRPr/>
                      </a:pPr>
                      <a:endParaRPr lang="en-US"/>
                    </a:p>
                  </p:txBody>
                </p:sp>
                <p:sp>
                  <p:nvSpPr>
                    <p:cNvPr id="398442" name="Line 106"/>
                    <p:cNvSpPr>
                      <a:spLocks noChangeShapeType="1"/>
                    </p:cNvSpPr>
                    <p:nvPr/>
                  </p:nvSpPr>
                  <p:spPr bwMode="auto">
                    <a:xfrm>
                      <a:off x="3315" y="1417"/>
                      <a:ext cx="23" cy="4"/>
                    </a:xfrm>
                    <a:prstGeom prst="line">
                      <a:avLst/>
                    </a:prstGeom>
                    <a:noFill/>
                    <a:ln w="3175">
                      <a:solidFill>
                        <a:srgbClr val="000000"/>
                      </a:solidFill>
                      <a:round/>
                      <a:headEnd/>
                      <a:tailEnd/>
                    </a:ln>
                  </p:spPr>
                  <p:txBody>
                    <a:bodyPr/>
                    <a:lstStyle/>
                    <a:p>
                      <a:pPr>
                        <a:defRPr/>
                      </a:pPr>
                      <a:endParaRPr lang="en-US"/>
                    </a:p>
                  </p:txBody>
                </p:sp>
                <p:sp>
                  <p:nvSpPr>
                    <p:cNvPr id="398443" name="Line 107"/>
                    <p:cNvSpPr>
                      <a:spLocks noChangeShapeType="1"/>
                    </p:cNvSpPr>
                    <p:nvPr/>
                  </p:nvSpPr>
                  <p:spPr bwMode="auto">
                    <a:xfrm flipV="1">
                      <a:off x="3338" y="1417"/>
                      <a:ext cx="20" cy="4"/>
                    </a:xfrm>
                    <a:prstGeom prst="line">
                      <a:avLst/>
                    </a:prstGeom>
                    <a:noFill/>
                    <a:ln w="3175">
                      <a:solidFill>
                        <a:srgbClr val="000000"/>
                      </a:solidFill>
                      <a:round/>
                      <a:headEnd/>
                      <a:tailEnd/>
                    </a:ln>
                  </p:spPr>
                  <p:txBody>
                    <a:bodyPr/>
                    <a:lstStyle/>
                    <a:p>
                      <a:pPr>
                        <a:defRPr/>
                      </a:pPr>
                      <a:endParaRPr lang="en-US"/>
                    </a:p>
                  </p:txBody>
                </p:sp>
                <p:sp>
                  <p:nvSpPr>
                    <p:cNvPr id="398444" name="Line 108"/>
                    <p:cNvSpPr>
                      <a:spLocks noChangeShapeType="1"/>
                    </p:cNvSpPr>
                    <p:nvPr/>
                  </p:nvSpPr>
                  <p:spPr bwMode="auto">
                    <a:xfrm flipV="1">
                      <a:off x="3358" y="1413"/>
                      <a:ext cx="15" cy="4"/>
                    </a:xfrm>
                    <a:prstGeom prst="line">
                      <a:avLst/>
                    </a:prstGeom>
                    <a:noFill/>
                    <a:ln w="3175">
                      <a:solidFill>
                        <a:srgbClr val="000000"/>
                      </a:solidFill>
                      <a:round/>
                      <a:headEnd/>
                      <a:tailEnd/>
                    </a:ln>
                  </p:spPr>
                  <p:txBody>
                    <a:bodyPr/>
                    <a:lstStyle/>
                    <a:p>
                      <a:pPr>
                        <a:defRPr/>
                      </a:pPr>
                      <a:endParaRPr lang="en-US"/>
                    </a:p>
                  </p:txBody>
                </p:sp>
                <p:sp>
                  <p:nvSpPr>
                    <p:cNvPr id="398445" name="Line 109"/>
                    <p:cNvSpPr>
                      <a:spLocks noChangeShapeType="1"/>
                    </p:cNvSpPr>
                    <p:nvPr/>
                  </p:nvSpPr>
                  <p:spPr bwMode="auto">
                    <a:xfrm flipV="1">
                      <a:off x="3373" y="1409"/>
                      <a:ext cx="8" cy="4"/>
                    </a:xfrm>
                    <a:prstGeom prst="line">
                      <a:avLst/>
                    </a:prstGeom>
                    <a:noFill/>
                    <a:ln w="3175">
                      <a:solidFill>
                        <a:srgbClr val="000000"/>
                      </a:solidFill>
                      <a:round/>
                      <a:headEnd/>
                      <a:tailEnd/>
                    </a:ln>
                  </p:spPr>
                  <p:txBody>
                    <a:bodyPr/>
                    <a:lstStyle/>
                    <a:p>
                      <a:pPr>
                        <a:defRPr/>
                      </a:pPr>
                      <a:endParaRPr lang="en-US"/>
                    </a:p>
                  </p:txBody>
                </p:sp>
                <p:sp>
                  <p:nvSpPr>
                    <p:cNvPr id="398446" name="Line 110"/>
                    <p:cNvSpPr>
                      <a:spLocks noChangeShapeType="1"/>
                    </p:cNvSpPr>
                    <p:nvPr/>
                  </p:nvSpPr>
                  <p:spPr bwMode="auto">
                    <a:xfrm>
                      <a:off x="3381" y="1409"/>
                      <a:ext cx="11" cy="6"/>
                    </a:xfrm>
                    <a:prstGeom prst="line">
                      <a:avLst/>
                    </a:prstGeom>
                    <a:noFill/>
                    <a:ln w="3175">
                      <a:solidFill>
                        <a:srgbClr val="000000"/>
                      </a:solidFill>
                      <a:round/>
                      <a:headEnd/>
                      <a:tailEnd/>
                    </a:ln>
                  </p:spPr>
                  <p:txBody>
                    <a:bodyPr/>
                    <a:lstStyle/>
                    <a:p>
                      <a:pPr>
                        <a:defRPr/>
                      </a:pPr>
                      <a:endParaRPr lang="en-US"/>
                    </a:p>
                  </p:txBody>
                </p:sp>
                <p:sp>
                  <p:nvSpPr>
                    <p:cNvPr id="398447" name="Line 111"/>
                    <p:cNvSpPr>
                      <a:spLocks noChangeShapeType="1"/>
                    </p:cNvSpPr>
                    <p:nvPr/>
                  </p:nvSpPr>
                  <p:spPr bwMode="auto">
                    <a:xfrm>
                      <a:off x="3392" y="1415"/>
                      <a:ext cx="20" cy="16"/>
                    </a:xfrm>
                    <a:prstGeom prst="line">
                      <a:avLst/>
                    </a:prstGeom>
                    <a:noFill/>
                    <a:ln w="3175">
                      <a:solidFill>
                        <a:srgbClr val="000000"/>
                      </a:solidFill>
                      <a:round/>
                      <a:headEnd/>
                      <a:tailEnd/>
                    </a:ln>
                  </p:spPr>
                  <p:txBody>
                    <a:bodyPr/>
                    <a:lstStyle/>
                    <a:p>
                      <a:pPr>
                        <a:defRPr/>
                      </a:pPr>
                      <a:endParaRPr lang="en-US"/>
                    </a:p>
                  </p:txBody>
                </p:sp>
                <p:sp>
                  <p:nvSpPr>
                    <p:cNvPr id="398448" name="Line 112"/>
                    <p:cNvSpPr>
                      <a:spLocks noChangeShapeType="1"/>
                    </p:cNvSpPr>
                    <p:nvPr/>
                  </p:nvSpPr>
                  <p:spPr bwMode="auto">
                    <a:xfrm>
                      <a:off x="3412" y="1431"/>
                      <a:ext cx="12" cy="11"/>
                    </a:xfrm>
                    <a:prstGeom prst="line">
                      <a:avLst/>
                    </a:prstGeom>
                    <a:noFill/>
                    <a:ln w="3175">
                      <a:solidFill>
                        <a:srgbClr val="000000"/>
                      </a:solidFill>
                      <a:round/>
                      <a:headEnd/>
                      <a:tailEnd/>
                    </a:ln>
                  </p:spPr>
                  <p:txBody>
                    <a:bodyPr/>
                    <a:lstStyle/>
                    <a:p>
                      <a:pPr>
                        <a:defRPr/>
                      </a:pPr>
                      <a:endParaRPr lang="en-US"/>
                    </a:p>
                  </p:txBody>
                </p:sp>
                <p:sp>
                  <p:nvSpPr>
                    <p:cNvPr id="398449" name="Line 113"/>
                    <p:cNvSpPr>
                      <a:spLocks noChangeShapeType="1"/>
                    </p:cNvSpPr>
                    <p:nvPr/>
                  </p:nvSpPr>
                  <p:spPr bwMode="auto">
                    <a:xfrm>
                      <a:off x="3451" y="1454"/>
                      <a:ext cx="15" cy="1"/>
                    </a:xfrm>
                    <a:prstGeom prst="line">
                      <a:avLst/>
                    </a:prstGeom>
                    <a:noFill/>
                    <a:ln w="3175">
                      <a:solidFill>
                        <a:srgbClr val="000000"/>
                      </a:solidFill>
                      <a:round/>
                      <a:headEnd/>
                      <a:tailEnd/>
                    </a:ln>
                  </p:spPr>
                  <p:txBody>
                    <a:bodyPr/>
                    <a:lstStyle/>
                    <a:p>
                      <a:pPr>
                        <a:defRPr/>
                      </a:pPr>
                      <a:endParaRPr lang="en-US"/>
                    </a:p>
                  </p:txBody>
                </p:sp>
                <p:sp>
                  <p:nvSpPr>
                    <p:cNvPr id="398450" name="Line 114"/>
                    <p:cNvSpPr>
                      <a:spLocks noChangeShapeType="1"/>
                    </p:cNvSpPr>
                    <p:nvPr/>
                  </p:nvSpPr>
                  <p:spPr bwMode="auto">
                    <a:xfrm flipV="1">
                      <a:off x="3466" y="1452"/>
                      <a:ext cx="16" cy="2"/>
                    </a:xfrm>
                    <a:prstGeom prst="line">
                      <a:avLst/>
                    </a:prstGeom>
                    <a:noFill/>
                    <a:ln w="3175">
                      <a:solidFill>
                        <a:srgbClr val="000000"/>
                      </a:solidFill>
                      <a:round/>
                      <a:headEnd/>
                      <a:tailEnd/>
                    </a:ln>
                  </p:spPr>
                  <p:txBody>
                    <a:bodyPr/>
                    <a:lstStyle/>
                    <a:p>
                      <a:pPr>
                        <a:defRPr/>
                      </a:pPr>
                      <a:endParaRPr lang="en-US"/>
                    </a:p>
                  </p:txBody>
                </p:sp>
                <p:sp>
                  <p:nvSpPr>
                    <p:cNvPr id="398451" name="Line 115"/>
                    <p:cNvSpPr>
                      <a:spLocks noChangeShapeType="1"/>
                    </p:cNvSpPr>
                    <p:nvPr/>
                  </p:nvSpPr>
                  <p:spPr bwMode="auto">
                    <a:xfrm flipV="1">
                      <a:off x="3482" y="1444"/>
                      <a:ext cx="13" cy="8"/>
                    </a:xfrm>
                    <a:prstGeom prst="line">
                      <a:avLst/>
                    </a:prstGeom>
                    <a:noFill/>
                    <a:ln w="3175">
                      <a:solidFill>
                        <a:srgbClr val="000000"/>
                      </a:solidFill>
                      <a:round/>
                      <a:headEnd/>
                      <a:tailEnd/>
                    </a:ln>
                  </p:spPr>
                  <p:txBody>
                    <a:bodyPr/>
                    <a:lstStyle/>
                    <a:p>
                      <a:pPr>
                        <a:defRPr/>
                      </a:pPr>
                      <a:endParaRPr lang="en-US"/>
                    </a:p>
                  </p:txBody>
                </p:sp>
                <p:sp>
                  <p:nvSpPr>
                    <p:cNvPr id="398452" name="Line 116"/>
                    <p:cNvSpPr>
                      <a:spLocks noChangeShapeType="1"/>
                    </p:cNvSpPr>
                    <p:nvPr/>
                  </p:nvSpPr>
                  <p:spPr bwMode="auto">
                    <a:xfrm flipV="1">
                      <a:off x="3521" y="1423"/>
                      <a:ext cx="2" cy="2"/>
                    </a:xfrm>
                    <a:prstGeom prst="line">
                      <a:avLst/>
                    </a:prstGeom>
                    <a:noFill/>
                    <a:ln w="3175">
                      <a:solidFill>
                        <a:srgbClr val="000000"/>
                      </a:solidFill>
                      <a:round/>
                      <a:headEnd/>
                      <a:tailEnd/>
                    </a:ln>
                  </p:spPr>
                  <p:txBody>
                    <a:bodyPr/>
                    <a:lstStyle/>
                    <a:p>
                      <a:pPr>
                        <a:defRPr/>
                      </a:pPr>
                      <a:endParaRPr lang="en-US"/>
                    </a:p>
                  </p:txBody>
                </p:sp>
                <p:sp>
                  <p:nvSpPr>
                    <p:cNvPr id="398453" name="Line 117"/>
                    <p:cNvSpPr>
                      <a:spLocks noChangeShapeType="1"/>
                    </p:cNvSpPr>
                    <p:nvPr/>
                  </p:nvSpPr>
                  <p:spPr bwMode="auto">
                    <a:xfrm>
                      <a:off x="3523" y="1423"/>
                      <a:ext cx="11" cy="1"/>
                    </a:xfrm>
                    <a:prstGeom prst="line">
                      <a:avLst/>
                    </a:prstGeom>
                    <a:noFill/>
                    <a:ln w="3175">
                      <a:solidFill>
                        <a:srgbClr val="000000"/>
                      </a:solidFill>
                      <a:round/>
                      <a:headEnd/>
                      <a:tailEnd/>
                    </a:ln>
                  </p:spPr>
                  <p:txBody>
                    <a:bodyPr/>
                    <a:lstStyle/>
                    <a:p>
                      <a:pPr>
                        <a:defRPr/>
                      </a:pPr>
                      <a:endParaRPr lang="en-US"/>
                    </a:p>
                  </p:txBody>
                </p:sp>
                <p:sp>
                  <p:nvSpPr>
                    <p:cNvPr id="398454" name="Line 118"/>
                    <p:cNvSpPr>
                      <a:spLocks noChangeShapeType="1"/>
                    </p:cNvSpPr>
                    <p:nvPr/>
                  </p:nvSpPr>
                  <p:spPr bwMode="auto">
                    <a:xfrm flipV="1">
                      <a:off x="3534" y="1419"/>
                      <a:ext cx="16" cy="4"/>
                    </a:xfrm>
                    <a:prstGeom prst="line">
                      <a:avLst/>
                    </a:prstGeom>
                    <a:noFill/>
                    <a:ln w="3175">
                      <a:solidFill>
                        <a:srgbClr val="000000"/>
                      </a:solidFill>
                      <a:round/>
                      <a:headEnd/>
                      <a:tailEnd/>
                    </a:ln>
                  </p:spPr>
                  <p:txBody>
                    <a:bodyPr/>
                    <a:lstStyle/>
                    <a:p>
                      <a:pPr>
                        <a:defRPr/>
                      </a:pPr>
                      <a:endParaRPr lang="en-US"/>
                    </a:p>
                  </p:txBody>
                </p:sp>
                <p:sp>
                  <p:nvSpPr>
                    <p:cNvPr id="398455" name="Line 119"/>
                    <p:cNvSpPr>
                      <a:spLocks noChangeShapeType="1"/>
                    </p:cNvSpPr>
                    <p:nvPr/>
                  </p:nvSpPr>
                  <p:spPr bwMode="auto">
                    <a:xfrm flipV="1">
                      <a:off x="3550" y="1415"/>
                      <a:ext cx="15" cy="4"/>
                    </a:xfrm>
                    <a:prstGeom prst="line">
                      <a:avLst/>
                    </a:prstGeom>
                    <a:noFill/>
                    <a:ln w="3175">
                      <a:solidFill>
                        <a:srgbClr val="000000"/>
                      </a:solidFill>
                      <a:round/>
                      <a:headEnd/>
                      <a:tailEnd/>
                    </a:ln>
                  </p:spPr>
                  <p:txBody>
                    <a:bodyPr/>
                    <a:lstStyle/>
                    <a:p>
                      <a:pPr>
                        <a:defRPr/>
                      </a:pPr>
                      <a:endParaRPr lang="en-US"/>
                    </a:p>
                  </p:txBody>
                </p:sp>
                <p:sp>
                  <p:nvSpPr>
                    <p:cNvPr id="398456" name="Line 120"/>
                    <p:cNvSpPr>
                      <a:spLocks noChangeShapeType="1"/>
                    </p:cNvSpPr>
                    <p:nvPr/>
                  </p:nvSpPr>
                  <p:spPr bwMode="auto">
                    <a:xfrm>
                      <a:off x="3565" y="1415"/>
                      <a:ext cx="10" cy="12"/>
                    </a:xfrm>
                    <a:prstGeom prst="line">
                      <a:avLst/>
                    </a:prstGeom>
                    <a:noFill/>
                    <a:ln w="3175">
                      <a:solidFill>
                        <a:srgbClr val="000000"/>
                      </a:solidFill>
                      <a:round/>
                      <a:headEnd/>
                      <a:tailEnd/>
                    </a:ln>
                  </p:spPr>
                  <p:txBody>
                    <a:bodyPr/>
                    <a:lstStyle/>
                    <a:p>
                      <a:pPr>
                        <a:defRPr/>
                      </a:pPr>
                      <a:endParaRPr lang="en-US"/>
                    </a:p>
                  </p:txBody>
                </p:sp>
                <p:sp>
                  <p:nvSpPr>
                    <p:cNvPr id="398457" name="Line 121"/>
                    <p:cNvSpPr>
                      <a:spLocks noChangeShapeType="1"/>
                    </p:cNvSpPr>
                    <p:nvPr/>
                  </p:nvSpPr>
                  <p:spPr bwMode="auto">
                    <a:xfrm>
                      <a:off x="3575" y="1427"/>
                      <a:ext cx="4" cy="19"/>
                    </a:xfrm>
                    <a:prstGeom prst="line">
                      <a:avLst/>
                    </a:prstGeom>
                    <a:noFill/>
                    <a:ln w="3175">
                      <a:solidFill>
                        <a:srgbClr val="000000"/>
                      </a:solidFill>
                      <a:round/>
                      <a:headEnd/>
                      <a:tailEnd/>
                    </a:ln>
                  </p:spPr>
                  <p:txBody>
                    <a:bodyPr/>
                    <a:lstStyle/>
                    <a:p>
                      <a:pPr>
                        <a:defRPr/>
                      </a:pPr>
                      <a:endParaRPr lang="en-US"/>
                    </a:p>
                  </p:txBody>
                </p:sp>
                <p:sp>
                  <p:nvSpPr>
                    <p:cNvPr id="398458" name="Line 122"/>
                    <p:cNvSpPr>
                      <a:spLocks noChangeShapeType="1"/>
                    </p:cNvSpPr>
                    <p:nvPr/>
                  </p:nvSpPr>
                  <p:spPr bwMode="auto">
                    <a:xfrm>
                      <a:off x="3579" y="1446"/>
                      <a:ext cx="6" cy="12"/>
                    </a:xfrm>
                    <a:prstGeom prst="line">
                      <a:avLst/>
                    </a:prstGeom>
                    <a:noFill/>
                    <a:ln w="3175">
                      <a:solidFill>
                        <a:srgbClr val="000000"/>
                      </a:solidFill>
                      <a:round/>
                      <a:headEnd/>
                      <a:tailEnd/>
                    </a:ln>
                  </p:spPr>
                  <p:txBody>
                    <a:bodyPr/>
                    <a:lstStyle/>
                    <a:p>
                      <a:pPr>
                        <a:defRPr/>
                      </a:pPr>
                      <a:endParaRPr lang="en-US"/>
                    </a:p>
                  </p:txBody>
                </p:sp>
                <p:sp>
                  <p:nvSpPr>
                    <p:cNvPr id="398459" name="Line 123"/>
                    <p:cNvSpPr>
                      <a:spLocks noChangeShapeType="1"/>
                    </p:cNvSpPr>
                    <p:nvPr/>
                  </p:nvSpPr>
                  <p:spPr bwMode="auto">
                    <a:xfrm>
                      <a:off x="3585" y="1458"/>
                      <a:ext cx="17" cy="11"/>
                    </a:xfrm>
                    <a:prstGeom prst="line">
                      <a:avLst/>
                    </a:prstGeom>
                    <a:noFill/>
                    <a:ln w="3175">
                      <a:solidFill>
                        <a:srgbClr val="000000"/>
                      </a:solidFill>
                      <a:round/>
                      <a:headEnd/>
                      <a:tailEnd/>
                    </a:ln>
                  </p:spPr>
                  <p:txBody>
                    <a:bodyPr/>
                    <a:lstStyle/>
                    <a:p>
                      <a:pPr>
                        <a:defRPr/>
                      </a:pPr>
                      <a:endParaRPr lang="en-US"/>
                    </a:p>
                  </p:txBody>
                </p:sp>
                <p:sp>
                  <p:nvSpPr>
                    <p:cNvPr id="398460" name="Line 124"/>
                    <p:cNvSpPr>
                      <a:spLocks noChangeShapeType="1"/>
                    </p:cNvSpPr>
                    <p:nvPr/>
                  </p:nvSpPr>
                  <p:spPr bwMode="auto">
                    <a:xfrm>
                      <a:off x="3602" y="1469"/>
                      <a:ext cx="12" cy="2"/>
                    </a:xfrm>
                    <a:prstGeom prst="line">
                      <a:avLst/>
                    </a:prstGeom>
                    <a:noFill/>
                    <a:ln w="3175">
                      <a:solidFill>
                        <a:srgbClr val="000000"/>
                      </a:solidFill>
                      <a:round/>
                      <a:headEnd/>
                      <a:tailEnd/>
                    </a:ln>
                  </p:spPr>
                  <p:txBody>
                    <a:bodyPr/>
                    <a:lstStyle/>
                    <a:p>
                      <a:pPr>
                        <a:defRPr/>
                      </a:pPr>
                      <a:endParaRPr lang="en-US"/>
                    </a:p>
                  </p:txBody>
                </p:sp>
                <p:sp>
                  <p:nvSpPr>
                    <p:cNvPr id="398461" name="Line 125"/>
                    <p:cNvSpPr>
                      <a:spLocks noChangeShapeType="1"/>
                    </p:cNvSpPr>
                    <p:nvPr/>
                  </p:nvSpPr>
                  <p:spPr bwMode="auto">
                    <a:xfrm flipV="1">
                      <a:off x="3614" y="1469"/>
                      <a:ext cx="15" cy="2"/>
                    </a:xfrm>
                    <a:prstGeom prst="line">
                      <a:avLst/>
                    </a:prstGeom>
                    <a:noFill/>
                    <a:ln w="3175">
                      <a:solidFill>
                        <a:srgbClr val="000000"/>
                      </a:solidFill>
                      <a:round/>
                      <a:headEnd/>
                      <a:tailEnd/>
                    </a:ln>
                  </p:spPr>
                  <p:txBody>
                    <a:bodyPr/>
                    <a:lstStyle/>
                    <a:p>
                      <a:pPr>
                        <a:defRPr/>
                      </a:pPr>
                      <a:endParaRPr lang="en-US"/>
                    </a:p>
                  </p:txBody>
                </p:sp>
                <p:sp>
                  <p:nvSpPr>
                    <p:cNvPr id="398462" name="Line 126"/>
                    <p:cNvSpPr>
                      <a:spLocks noChangeShapeType="1"/>
                    </p:cNvSpPr>
                    <p:nvPr/>
                  </p:nvSpPr>
                  <p:spPr bwMode="auto">
                    <a:xfrm flipV="1">
                      <a:off x="3629" y="1462"/>
                      <a:ext cx="8" cy="7"/>
                    </a:xfrm>
                    <a:prstGeom prst="line">
                      <a:avLst/>
                    </a:prstGeom>
                    <a:noFill/>
                    <a:ln w="3175">
                      <a:solidFill>
                        <a:srgbClr val="000000"/>
                      </a:solidFill>
                      <a:round/>
                      <a:headEnd/>
                      <a:tailEnd/>
                    </a:ln>
                  </p:spPr>
                  <p:txBody>
                    <a:bodyPr/>
                    <a:lstStyle/>
                    <a:p>
                      <a:pPr>
                        <a:defRPr/>
                      </a:pPr>
                      <a:endParaRPr lang="en-US"/>
                    </a:p>
                  </p:txBody>
                </p:sp>
                <p:sp>
                  <p:nvSpPr>
                    <p:cNvPr id="398463" name="Line 127"/>
                    <p:cNvSpPr>
                      <a:spLocks noChangeShapeType="1"/>
                    </p:cNvSpPr>
                    <p:nvPr/>
                  </p:nvSpPr>
                  <p:spPr bwMode="auto">
                    <a:xfrm flipV="1">
                      <a:off x="3637" y="1460"/>
                      <a:ext cx="1" cy="2"/>
                    </a:xfrm>
                    <a:prstGeom prst="line">
                      <a:avLst/>
                    </a:prstGeom>
                    <a:noFill/>
                    <a:ln w="3175">
                      <a:solidFill>
                        <a:srgbClr val="000000"/>
                      </a:solidFill>
                      <a:round/>
                      <a:headEnd/>
                      <a:tailEnd/>
                    </a:ln>
                  </p:spPr>
                  <p:txBody>
                    <a:bodyPr/>
                    <a:lstStyle/>
                    <a:p>
                      <a:pPr>
                        <a:defRPr/>
                      </a:pPr>
                      <a:endParaRPr lang="en-US"/>
                    </a:p>
                  </p:txBody>
                </p:sp>
                <p:sp>
                  <p:nvSpPr>
                    <p:cNvPr id="398464" name="Line 128"/>
                    <p:cNvSpPr>
                      <a:spLocks noChangeShapeType="1"/>
                    </p:cNvSpPr>
                    <p:nvPr/>
                  </p:nvSpPr>
                  <p:spPr bwMode="auto">
                    <a:xfrm>
                      <a:off x="3659" y="1438"/>
                      <a:ext cx="1" cy="1"/>
                    </a:xfrm>
                    <a:prstGeom prst="line">
                      <a:avLst/>
                    </a:prstGeom>
                    <a:noFill/>
                    <a:ln w="3175">
                      <a:solidFill>
                        <a:srgbClr val="000000"/>
                      </a:solidFill>
                      <a:round/>
                      <a:headEnd/>
                      <a:tailEnd/>
                    </a:ln>
                  </p:spPr>
                  <p:txBody>
                    <a:bodyPr/>
                    <a:lstStyle/>
                    <a:p>
                      <a:pPr>
                        <a:defRPr/>
                      </a:pPr>
                      <a:endParaRPr lang="en-US"/>
                    </a:p>
                  </p:txBody>
                </p:sp>
                <p:sp>
                  <p:nvSpPr>
                    <p:cNvPr id="398465" name="Line 129"/>
                    <p:cNvSpPr>
                      <a:spLocks noChangeShapeType="1"/>
                    </p:cNvSpPr>
                    <p:nvPr/>
                  </p:nvSpPr>
                  <p:spPr bwMode="auto">
                    <a:xfrm flipV="1">
                      <a:off x="3659" y="1423"/>
                      <a:ext cx="5" cy="15"/>
                    </a:xfrm>
                    <a:prstGeom prst="line">
                      <a:avLst/>
                    </a:prstGeom>
                    <a:noFill/>
                    <a:ln w="3175">
                      <a:solidFill>
                        <a:srgbClr val="000000"/>
                      </a:solidFill>
                      <a:round/>
                      <a:headEnd/>
                      <a:tailEnd/>
                    </a:ln>
                  </p:spPr>
                  <p:txBody>
                    <a:bodyPr/>
                    <a:lstStyle/>
                    <a:p>
                      <a:pPr>
                        <a:defRPr/>
                      </a:pPr>
                      <a:endParaRPr lang="en-US"/>
                    </a:p>
                  </p:txBody>
                </p:sp>
                <p:sp>
                  <p:nvSpPr>
                    <p:cNvPr id="398466" name="Line 130"/>
                    <p:cNvSpPr>
                      <a:spLocks noChangeShapeType="1"/>
                    </p:cNvSpPr>
                    <p:nvPr/>
                  </p:nvSpPr>
                  <p:spPr bwMode="auto">
                    <a:xfrm flipV="1">
                      <a:off x="3664" y="1406"/>
                      <a:ext cx="2" cy="17"/>
                    </a:xfrm>
                    <a:prstGeom prst="line">
                      <a:avLst/>
                    </a:prstGeom>
                    <a:noFill/>
                    <a:ln w="3175">
                      <a:solidFill>
                        <a:srgbClr val="000000"/>
                      </a:solidFill>
                      <a:round/>
                      <a:headEnd/>
                      <a:tailEnd/>
                    </a:ln>
                  </p:spPr>
                  <p:txBody>
                    <a:bodyPr/>
                    <a:lstStyle/>
                    <a:p>
                      <a:pPr>
                        <a:defRPr/>
                      </a:pPr>
                      <a:endParaRPr lang="en-US"/>
                    </a:p>
                  </p:txBody>
                </p:sp>
                <p:sp>
                  <p:nvSpPr>
                    <p:cNvPr id="398467" name="Line 131"/>
                    <p:cNvSpPr>
                      <a:spLocks noChangeShapeType="1"/>
                    </p:cNvSpPr>
                    <p:nvPr/>
                  </p:nvSpPr>
                  <p:spPr bwMode="auto">
                    <a:xfrm flipH="1" flipV="1">
                      <a:off x="4146" y="3268"/>
                      <a:ext cx="4" cy="21"/>
                    </a:xfrm>
                    <a:prstGeom prst="line">
                      <a:avLst/>
                    </a:prstGeom>
                    <a:noFill/>
                    <a:ln w="3175">
                      <a:solidFill>
                        <a:srgbClr val="000000"/>
                      </a:solidFill>
                      <a:round/>
                      <a:headEnd/>
                      <a:tailEnd/>
                    </a:ln>
                  </p:spPr>
                  <p:txBody>
                    <a:bodyPr/>
                    <a:lstStyle/>
                    <a:p>
                      <a:pPr>
                        <a:defRPr/>
                      </a:pPr>
                      <a:endParaRPr lang="en-US"/>
                    </a:p>
                  </p:txBody>
                </p:sp>
                <p:sp>
                  <p:nvSpPr>
                    <p:cNvPr id="398468" name="Line 132"/>
                    <p:cNvSpPr>
                      <a:spLocks noChangeShapeType="1"/>
                    </p:cNvSpPr>
                    <p:nvPr/>
                  </p:nvSpPr>
                  <p:spPr bwMode="auto">
                    <a:xfrm flipH="1" flipV="1">
                      <a:off x="4138" y="3253"/>
                      <a:ext cx="8" cy="15"/>
                    </a:xfrm>
                    <a:prstGeom prst="line">
                      <a:avLst/>
                    </a:prstGeom>
                    <a:noFill/>
                    <a:ln w="3175">
                      <a:solidFill>
                        <a:srgbClr val="000000"/>
                      </a:solidFill>
                      <a:round/>
                      <a:headEnd/>
                      <a:tailEnd/>
                    </a:ln>
                  </p:spPr>
                  <p:txBody>
                    <a:bodyPr/>
                    <a:lstStyle/>
                    <a:p>
                      <a:pPr>
                        <a:defRPr/>
                      </a:pPr>
                      <a:endParaRPr lang="en-US"/>
                    </a:p>
                  </p:txBody>
                </p:sp>
                <p:sp>
                  <p:nvSpPr>
                    <p:cNvPr id="398469" name="Line 133"/>
                    <p:cNvSpPr>
                      <a:spLocks noChangeShapeType="1"/>
                    </p:cNvSpPr>
                    <p:nvPr/>
                  </p:nvSpPr>
                  <p:spPr bwMode="auto">
                    <a:xfrm flipH="1" flipV="1">
                      <a:off x="4131" y="3237"/>
                      <a:ext cx="7" cy="16"/>
                    </a:xfrm>
                    <a:prstGeom prst="line">
                      <a:avLst/>
                    </a:prstGeom>
                    <a:noFill/>
                    <a:ln w="3175">
                      <a:solidFill>
                        <a:srgbClr val="000000"/>
                      </a:solidFill>
                      <a:round/>
                      <a:headEnd/>
                      <a:tailEnd/>
                    </a:ln>
                  </p:spPr>
                  <p:txBody>
                    <a:bodyPr/>
                    <a:lstStyle/>
                    <a:p>
                      <a:pPr>
                        <a:defRPr/>
                      </a:pPr>
                      <a:endParaRPr lang="en-US"/>
                    </a:p>
                  </p:txBody>
                </p:sp>
                <p:sp>
                  <p:nvSpPr>
                    <p:cNvPr id="398470" name="Line 134"/>
                    <p:cNvSpPr>
                      <a:spLocks noChangeShapeType="1"/>
                    </p:cNvSpPr>
                    <p:nvPr/>
                  </p:nvSpPr>
                  <p:spPr bwMode="auto">
                    <a:xfrm flipH="1" flipV="1">
                      <a:off x="4123" y="3220"/>
                      <a:ext cx="8" cy="17"/>
                    </a:xfrm>
                    <a:prstGeom prst="line">
                      <a:avLst/>
                    </a:prstGeom>
                    <a:noFill/>
                    <a:ln w="3175">
                      <a:solidFill>
                        <a:srgbClr val="000000"/>
                      </a:solidFill>
                      <a:round/>
                      <a:headEnd/>
                      <a:tailEnd/>
                    </a:ln>
                  </p:spPr>
                  <p:txBody>
                    <a:bodyPr/>
                    <a:lstStyle/>
                    <a:p>
                      <a:pPr>
                        <a:defRPr/>
                      </a:pPr>
                      <a:endParaRPr lang="en-US"/>
                    </a:p>
                  </p:txBody>
                </p:sp>
                <p:sp>
                  <p:nvSpPr>
                    <p:cNvPr id="398471" name="Line 135"/>
                    <p:cNvSpPr>
                      <a:spLocks noChangeShapeType="1"/>
                    </p:cNvSpPr>
                    <p:nvPr/>
                  </p:nvSpPr>
                  <p:spPr bwMode="auto">
                    <a:xfrm flipH="1" flipV="1">
                      <a:off x="4117" y="3202"/>
                      <a:ext cx="6" cy="18"/>
                    </a:xfrm>
                    <a:prstGeom prst="line">
                      <a:avLst/>
                    </a:prstGeom>
                    <a:noFill/>
                    <a:ln w="3175">
                      <a:solidFill>
                        <a:srgbClr val="000000"/>
                      </a:solidFill>
                      <a:round/>
                      <a:headEnd/>
                      <a:tailEnd/>
                    </a:ln>
                  </p:spPr>
                  <p:txBody>
                    <a:bodyPr/>
                    <a:lstStyle/>
                    <a:p>
                      <a:pPr>
                        <a:defRPr/>
                      </a:pPr>
                      <a:endParaRPr lang="en-US"/>
                    </a:p>
                  </p:txBody>
                </p:sp>
                <p:sp>
                  <p:nvSpPr>
                    <p:cNvPr id="398472" name="Line 136"/>
                    <p:cNvSpPr>
                      <a:spLocks noChangeShapeType="1"/>
                    </p:cNvSpPr>
                    <p:nvPr/>
                  </p:nvSpPr>
                  <p:spPr bwMode="auto">
                    <a:xfrm flipH="1" flipV="1">
                      <a:off x="4097" y="3191"/>
                      <a:ext cx="20" cy="11"/>
                    </a:xfrm>
                    <a:prstGeom prst="line">
                      <a:avLst/>
                    </a:prstGeom>
                    <a:noFill/>
                    <a:ln w="3175">
                      <a:solidFill>
                        <a:srgbClr val="000000"/>
                      </a:solidFill>
                      <a:round/>
                      <a:headEnd/>
                      <a:tailEnd/>
                    </a:ln>
                  </p:spPr>
                  <p:txBody>
                    <a:bodyPr/>
                    <a:lstStyle/>
                    <a:p>
                      <a:pPr>
                        <a:defRPr/>
                      </a:pPr>
                      <a:endParaRPr lang="en-US"/>
                    </a:p>
                  </p:txBody>
                </p:sp>
                <p:sp>
                  <p:nvSpPr>
                    <p:cNvPr id="398473" name="Line 137"/>
                    <p:cNvSpPr>
                      <a:spLocks noChangeShapeType="1"/>
                    </p:cNvSpPr>
                    <p:nvPr/>
                  </p:nvSpPr>
                  <p:spPr bwMode="auto">
                    <a:xfrm flipH="1" flipV="1">
                      <a:off x="4080" y="3183"/>
                      <a:ext cx="17" cy="8"/>
                    </a:xfrm>
                    <a:prstGeom prst="line">
                      <a:avLst/>
                    </a:prstGeom>
                    <a:noFill/>
                    <a:ln w="3175">
                      <a:solidFill>
                        <a:srgbClr val="000000"/>
                      </a:solidFill>
                      <a:round/>
                      <a:headEnd/>
                      <a:tailEnd/>
                    </a:ln>
                  </p:spPr>
                  <p:txBody>
                    <a:bodyPr/>
                    <a:lstStyle/>
                    <a:p>
                      <a:pPr>
                        <a:defRPr/>
                      </a:pPr>
                      <a:endParaRPr lang="en-US"/>
                    </a:p>
                  </p:txBody>
                </p:sp>
                <p:sp>
                  <p:nvSpPr>
                    <p:cNvPr id="398474" name="Line 138"/>
                    <p:cNvSpPr>
                      <a:spLocks noChangeShapeType="1"/>
                    </p:cNvSpPr>
                    <p:nvPr/>
                  </p:nvSpPr>
                  <p:spPr bwMode="auto">
                    <a:xfrm flipH="1" flipV="1">
                      <a:off x="4066" y="3173"/>
                      <a:ext cx="14" cy="10"/>
                    </a:xfrm>
                    <a:prstGeom prst="line">
                      <a:avLst/>
                    </a:prstGeom>
                    <a:noFill/>
                    <a:ln w="3175">
                      <a:solidFill>
                        <a:srgbClr val="000000"/>
                      </a:solidFill>
                      <a:round/>
                      <a:headEnd/>
                      <a:tailEnd/>
                    </a:ln>
                  </p:spPr>
                  <p:txBody>
                    <a:bodyPr/>
                    <a:lstStyle/>
                    <a:p>
                      <a:pPr>
                        <a:defRPr/>
                      </a:pPr>
                      <a:endParaRPr lang="en-US"/>
                    </a:p>
                  </p:txBody>
                </p:sp>
                <p:sp>
                  <p:nvSpPr>
                    <p:cNvPr id="398475" name="Line 139"/>
                    <p:cNvSpPr>
                      <a:spLocks noChangeShapeType="1"/>
                    </p:cNvSpPr>
                    <p:nvPr/>
                  </p:nvSpPr>
                  <p:spPr bwMode="auto">
                    <a:xfrm flipH="1" flipV="1">
                      <a:off x="4064" y="3171"/>
                      <a:ext cx="2" cy="2"/>
                    </a:xfrm>
                    <a:prstGeom prst="line">
                      <a:avLst/>
                    </a:prstGeom>
                    <a:noFill/>
                    <a:ln w="3175">
                      <a:solidFill>
                        <a:srgbClr val="000000"/>
                      </a:solidFill>
                      <a:round/>
                      <a:headEnd/>
                      <a:tailEnd/>
                    </a:ln>
                  </p:spPr>
                  <p:txBody>
                    <a:bodyPr/>
                    <a:lstStyle/>
                    <a:p>
                      <a:pPr>
                        <a:defRPr/>
                      </a:pPr>
                      <a:endParaRPr lang="en-US"/>
                    </a:p>
                  </p:txBody>
                </p:sp>
                <p:sp>
                  <p:nvSpPr>
                    <p:cNvPr id="398476" name="Line 140"/>
                    <p:cNvSpPr>
                      <a:spLocks noChangeShapeType="1"/>
                    </p:cNvSpPr>
                    <p:nvPr/>
                  </p:nvSpPr>
                  <p:spPr bwMode="auto">
                    <a:xfrm flipV="1">
                      <a:off x="4057" y="3138"/>
                      <a:ext cx="7" cy="8"/>
                    </a:xfrm>
                    <a:prstGeom prst="line">
                      <a:avLst/>
                    </a:prstGeom>
                    <a:noFill/>
                    <a:ln w="3175">
                      <a:solidFill>
                        <a:srgbClr val="000000"/>
                      </a:solidFill>
                      <a:round/>
                      <a:headEnd/>
                      <a:tailEnd/>
                    </a:ln>
                  </p:spPr>
                  <p:txBody>
                    <a:bodyPr/>
                    <a:lstStyle/>
                    <a:p>
                      <a:pPr>
                        <a:defRPr/>
                      </a:pPr>
                      <a:endParaRPr lang="en-US"/>
                    </a:p>
                  </p:txBody>
                </p:sp>
                <p:sp>
                  <p:nvSpPr>
                    <p:cNvPr id="398477" name="Line 141"/>
                    <p:cNvSpPr>
                      <a:spLocks noChangeShapeType="1"/>
                    </p:cNvSpPr>
                    <p:nvPr/>
                  </p:nvSpPr>
                  <p:spPr bwMode="auto">
                    <a:xfrm flipV="1">
                      <a:off x="4064" y="3129"/>
                      <a:ext cx="10" cy="9"/>
                    </a:xfrm>
                    <a:prstGeom prst="line">
                      <a:avLst/>
                    </a:prstGeom>
                    <a:noFill/>
                    <a:ln w="3175">
                      <a:solidFill>
                        <a:srgbClr val="000000"/>
                      </a:solidFill>
                      <a:round/>
                      <a:headEnd/>
                      <a:tailEnd/>
                    </a:ln>
                  </p:spPr>
                  <p:txBody>
                    <a:bodyPr/>
                    <a:lstStyle/>
                    <a:p>
                      <a:pPr>
                        <a:defRPr/>
                      </a:pPr>
                      <a:endParaRPr lang="en-US"/>
                    </a:p>
                  </p:txBody>
                </p:sp>
                <p:sp>
                  <p:nvSpPr>
                    <p:cNvPr id="398478" name="Line 142"/>
                    <p:cNvSpPr>
                      <a:spLocks noChangeShapeType="1"/>
                    </p:cNvSpPr>
                    <p:nvPr/>
                  </p:nvSpPr>
                  <p:spPr bwMode="auto">
                    <a:xfrm flipV="1">
                      <a:off x="4074" y="3121"/>
                      <a:ext cx="12" cy="8"/>
                    </a:xfrm>
                    <a:prstGeom prst="line">
                      <a:avLst/>
                    </a:prstGeom>
                    <a:noFill/>
                    <a:ln w="3175">
                      <a:solidFill>
                        <a:srgbClr val="000000"/>
                      </a:solidFill>
                      <a:round/>
                      <a:headEnd/>
                      <a:tailEnd/>
                    </a:ln>
                  </p:spPr>
                  <p:txBody>
                    <a:bodyPr/>
                    <a:lstStyle/>
                    <a:p>
                      <a:pPr>
                        <a:defRPr/>
                      </a:pPr>
                      <a:endParaRPr lang="en-US"/>
                    </a:p>
                  </p:txBody>
                </p:sp>
                <p:sp>
                  <p:nvSpPr>
                    <p:cNvPr id="398479" name="Line 143"/>
                    <p:cNvSpPr>
                      <a:spLocks noChangeShapeType="1"/>
                    </p:cNvSpPr>
                    <p:nvPr/>
                  </p:nvSpPr>
                  <p:spPr bwMode="auto">
                    <a:xfrm flipV="1">
                      <a:off x="4086" y="3115"/>
                      <a:ext cx="6" cy="6"/>
                    </a:xfrm>
                    <a:prstGeom prst="line">
                      <a:avLst/>
                    </a:prstGeom>
                    <a:noFill/>
                    <a:ln w="3175">
                      <a:solidFill>
                        <a:srgbClr val="000000"/>
                      </a:solidFill>
                      <a:round/>
                      <a:headEnd/>
                      <a:tailEnd/>
                    </a:ln>
                  </p:spPr>
                  <p:txBody>
                    <a:bodyPr/>
                    <a:lstStyle/>
                    <a:p>
                      <a:pPr>
                        <a:defRPr/>
                      </a:pPr>
                      <a:endParaRPr lang="en-US"/>
                    </a:p>
                  </p:txBody>
                </p:sp>
                <p:sp>
                  <p:nvSpPr>
                    <p:cNvPr id="398480" name="Line 144"/>
                    <p:cNvSpPr>
                      <a:spLocks noChangeShapeType="1"/>
                    </p:cNvSpPr>
                    <p:nvPr/>
                  </p:nvSpPr>
                  <p:spPr bwMode="auto">
                    <a:xfrm flipV="1">
                      <a:off x="4113" y="3086"/>
                      <a:ext cx="4" cy="6"/>
                    </a:xfrm>
                    <a:prstGeom prst="line">
                      <a:avLst/>
                    </a:prstGeom>
                    <a:noFill/>
                    <a:ln w="3175">
                      <a:solidFill>
                        <a:srgbClr val="000000"/>
                      </a:solidFill>
                      <a:round/>
                      <a:headEnd/>
                      <a:tailEnd/>
                    </a:ln>
                  </p:spPr>
                  <p:txBody>
                    <a:bodyPr/>
                    <a:lstStyle/>
                    <a:p>
                      <a:pPr>
                        <a:defRPr/>
                      </a:pPr>
                      <a:endParaRPr lang="en-US"/>
                    </a:p>
                  </p:txBody>
                </p:sp>
                <p:sp>
                  <p:nvSpPr>
                    <p:cNvPr id="398481" name="Line 145"/>
                    <p:cNvSpPr>
                      <a:spLocks noChangeShapeType="1"/>
                    </p:cNvSpPr>
                    <p:nvPr/>
                  </p:nvSpPr>
                  <p:spPr bwMode="auto">
                    <a:xfrm>
                      <a:off x="4117" y="3086"/>
                      <a:ext cx="17" cy="1"/>
                    </a:xfrm>
                    <a:prstGeom prst="line">
                      <a:avLst/>
                    </a:prstGeom>
                    <a:noFill/>
                    <a:ln w="3175">
                      <a:solidFill>
                        <a:srgbClr val="000000"/>
                      </a:solidFill>
                      <a:round/>
                      <a:headEnd/>
                      <a:tailEnd/>
                    </a:ln>
                  </p:spPr>
                  <p:txBody>
                    <a:bodyPr/>
                    <a:lstStyle/>
                    <a:p>
                      <a:pPr>
                        <a:defRPr/>
                      </a:pPr>
                      <a:endParaRPr lang="en-US"/>
                    </a:p>
                  </p:txBody>
                </p:sp>
                <p:sp>
                  <p:nvSpPr>
                    <p:cNvPr id="398482" name="Line 146"/>
                    <p:cNvSpPr>
                      <a:spLocks noChangeShapeType="1"/>
                    </p:cNvSpPr>
                    <p:nvPr/>
                  </p:nvSpPr>
                  <p:spPr bwMode="auto">
                    <a:xfrm flipV="1">
                      <a:off x="4134" y="3082"/>
                      <a:ext cx="20" cy="4"/>
                    </a:xfrm>
                    <a:prstGeom prst="line">
                      <a:avLst/>
                    </a:prstGeom>
                    <a:noFill/>
                    <a:ln w="3175">
                      <a:solidFill>
                        <a:srgbClr val="000000"/>
                      </a:solidFill>
                      <a:round/>
                      <a:headEnd/>
                      <a:tailEnd/>
                    </a:ln>
                  </p:spPr>
                  <p:txBody>
                    <a:bodyPr/>
                    <a:lstStyle/>
                    <a:p>
                      <a:pPr>
                        <a:defRPr/>
                      </a:pPr>
                      <a:endParaRPr lang="en-US"/>
                    </a:p>
                  </p:txBody>
                </p:sp>
                <p:sp>
                  <p:nvSpPr>
                    <p:cNvPr id="398483" name="Line 147"/>
                    <p:cNvSpPr>
                      <a:spLocks noChangeShapeType="1"/>
                    </p:cNvSpPr>
                    <p:nvPr/>
                  </p:nvSpPr>
                  <p:spPr bwMode="auto">
                    <a:xfrm flipV="1">
                      <a:off x="4154" y="3072"/>
                      <a:ext cx="10" cy="10"/>
                    </a:xfrm>
                    <a:prstGeom prst="line">
                      <a:avLst/>
                    </a:prstGeom>
                    <a:noFill/>
                    <a:ln w="3175">
                      <a:solidFill>
                        <a:srgbClr val="000000"/>
                      </a:solidFill>
                      <a:round/>
                      <a:headEnd/>
                      <a:tailEnd/>
                    </a:ln>
                  </p:spPr>
                  <p:txBody>
                    <a:bodyPr/>
                    <a:lstStyle/>
                    <a:p>
                      <a:pPr>
                        <a:defRPr/>
                      </a:pPr>
                      <a:endParaRPr lang="en-US"/>
                    </a:p>
                  </p:txBody>
                </p:sp>
                <p:sp>
                  <p:nvSpPr>
                    <p:cNvPr id="398484" name="Line 148"/>
                    <p:cNvSpPr>
                      <a:spLocks noChangeShapeType="1"/>
                    </p:cNvSpPr>
                    <p:nvPr/>
                  </p:nvSpPr>
                  <p:spPr bwMode="auto">
                    <a:xfrm flipV="1">
                      <a:off x="4164" y="3057"/>
                      <a:ext cx="13" cy="15"/>
                    </a:xfrm>
                    <a:prstGeom prst="line">
                      <a:avLst/>
                    </a:prstGeom>
                    <a:noFill/>
                    <a:ln w="3175">
                      <a:solidFill>
                        <a:srgbClr val="000000"/>
                      </a:solidFill>
                      <a:round/>
                      <a:headEnd/>
                      <a:tailEnd/>
                    </a:ln>
                  </p:spPr>
                  <p:txBody>
                    <a:bodyPr/>
                    <a:lstStyle/>
                    <a:p>
                      <a:pPr>
                        <a:defRPr/>
                      </a:pPr>
                      <a:endParaRPr lang="en-US"/>
                    </a:p>
                  </p:txBody>
                </p:sp>
                <p:sp>
                  <p:nvSpPr>
                    <p:cNvPr id="398485" name="Line 149"/>
                    <p:cNvSpPr>
                      <a:spLocks noChangeShapeType="1"/>
                    </p:cNvSpPr>
                    <p:nvPr/>
                  </p:nvSpPr>
                  <p:spPr bwMode="auto">
                    <a:xfrm flipV="1">
                      <a:off x="4177" y="3043"/>
                      <a:ext cx="8" cy="14"/>
                    </a:xfrm>
                    <a:prstGeom prst="line">
                      <a:avLst/>
                    </a:prstGeom>
                    <a:noFill/>
                    <a:ln w="3175">
                      <a:solidFill>
                        <a:srgbClr val="000000"/>
                      </a:solidFill>
                      <a:round/>
                      <a:headEnd/>
                      <a:tailEnd/>
                    </a:ln>
                  </p:spPr>
                  <p:txBody>
                    <a:bodyPr/>
                    <a:lstStyle/>
                    <a:p>
                      <a:pPr>
                        <a:defRPr/>
                      </a:pPr>
                      <a:endParaRPr lang="en-US"/>
                    </a:p>
                  </p:txBody>
                </p:sp>
                <p:sp>
                  <p:nvSpPr>
                    <p:cNvPr id="398486" name="Line 150"/>
                    <p:cNvSpPr>
                      <a:spLocks noChangeShapeType="1"/>
                    </p:cNvSpPr>
                    <p:nvPr/>
                  </p:nvSpPr>
                  <p:spPr bwMode="auto">
                    <a:xfrm flipV="1">
                      <a:off x="4185" y="3026"/>
                      <a:ext cx="4" cy="17"/>
                    </a:xfrm>
                    <a:prstGeom prst="line">
                      <a:avLst/>
                    </a:prstGeom>
                    <a:noFill/>
                    <a:ln w="3175">
                      <a:solidFill>
                        <a:srgbClr val="000000"/>
                      </a:solidFill>
                      <a:round/>
                      <a:headEnd/>
                      <a:tailEnd/>
                    </a:ln>
                  </p:spPr>
                  <p:txBody>
                    <a:bodyPr/>
                    <a:lstStyle/>
                    <a:p>
                      <a:pPr>
                        <a:defRPr/>
                      </a:pPr>
                      <a:endParaRPr lang="en-US"/>
                    </a:p>
                  </p:txBody>
                </p:sp>
                <p:sp>
                  <p:nvSpPr>
                    <p:cNvPr id="398487" name="Line 151"/>
                    <p:cNvSpPr>
                      <a:spLocks noChangeShapeType="1"/>
                    </p:cNvSpPr>
                    <p:nvPr/>
                  </p:nvSpPr>
                  <p:spPr bwMode="auto">
                    <a:xfrm flipV="1">
                      <a:off x="4189" y="3008"/>
                      <a:ext cx="2" cy="18"/>
                    </a:xfrm>
                    <a:prstGeom prst="line">
                      <a:avLst/>
                    </a:prstGeom>
                    <a:noFill/>
                    <a:ln w="3175">
                      <a:solidFill>
                        <a:srgbClr val="000000"/>
                      </a:solidFill>
                      <a:round/>
                      <a:headEnd/>
                      <a:tailEnd/>
                    </a:ln>
                  </p:spPr>
                  <p:txBody>
                    <a:bodyPr/>
                    <a:lstStyle/>
                    <a:p>
                      <a:pPr>
                        <a:defRPr/>
                      </a:pPr>
                      <a:endParaRPr lang="en-US"/>
                    </a:p>
                  </p:txBody>
                </p:sp>
                <p:sp>
                  <p:nvSpPr>
                    <p:cNvPr id="398488" name="Line 152"/>
                    <p:cNvSpPr>
                      <a:spLocks noChangeShapeType="1"/>
                    </p:cNvSpPr>
                    <p:nvPr/>
                  </p:nvSpPr>
                  <p:spPr bwMode="auto">
                    <a:xfrm flipV="1">
                      <a:off x="4191" y="2983"/>
                      <a:ext cx="1" cy="25"/>
                    </a:xfrm>
                    <a:prstGeom prst="line">
                      <a:avLst/>
                    </a:prstGeom>
                    <a:noFill/>
                    <a:ln w="3175">
                      <a:solidFill>
                        <a:srgbClr val="000000"/>
                      </a:solidFill>
                      <a:round/>
                      <a:headEnd/>
                      <a:tailEnd/>
                    </a:ln>
                  </p:spPr>
                  <p:txBody>
                    <a:bodyPr/>
                    <a:lstStyle/>
                    <a:p>
                      <a:pPr>
                        <a:defRPr/>
                      </a:pPr>
                      <a:endParaRPr lang="en-US"/>
                    </a:p>
                  </p:txBody>
                </p:sp>
                <p:sp>
                  <p:nvSpPr>
                    <p:cNvPr id="398489" name="Line 153"/>
                    <p:cNvSpPr>
                      <a:spLocks noChangeShapeType="1"/>
                    </p:cNvSpPr>
                    <p:nvPr/>
                  </p:nvSpPr>
                  <p:spPr bwMode="auto">
                    <a:xfrm>
                      <a:off x="4191" y="2983"/>
                      <a:ext cx="1" cy="1"/>
                    </a:xfrm>
                    <a:prstGeom prst="line">
                      <a:avLst/>
                    </a:prstGeom>
                    <a:noFill/>
                    <a:ln w="3175">
                      <a:solidFill>
                        <a:srgbClr val="000000"/>
                      </a:solidFill>
                      <a:round/>
                      <a:headEnd/>
                      <a:tailEnd/>
                    </a:ln>
                  </p:spPr>
                  <p:txBody>
                    <a:bodyPr/>
                    <a:lstStyle/>
                    <a:p>
                      <a:pPr>
                        <a:defRPr/>
                      </a:pPr>
                      <a:endParaRPr lang="en-US"/>
                    </a:p>
                  </p:txBody>
                </p:sp>
                <p:sp>
                  <p:nvSpPr>
                    <p:cNvPr id="398490" name="Line 154"/>
                    <p:cNvSpPr>
                      <a:spLocks noChangeShapeType="1"/>
                    </p:cNvSpPr>
                    <p:nvPr/>
                  </p:nvSpPr>
                  <p:spPr bwMode="auto">
                    <a:xfrm flipH="1" flipV="1">
                      <a:off x="4187" y="2937"/>
                      <a:ext cx="2" cy="15"/>
                    </a:xfrm>
                    <a:prstGeom prst="line">
                      <a:avLst/>
                    </a:prstGeom>
                    <a:noFill/>
                    <a:ln w="3175">
                      <a:solidFill>
                        <a:srgbClr val="000000"/>
                      </a:solidFill>
                      <a:round/>
                      <a:headEnd/>
                      <a:tailEnd/>
                    </a:ln>
                  </p:spPr>
                  <p:txBody>
                    <a:bodyPr/>
                    <a:lstStyle/>
                    <a:p>
                      <a:pPr>
                        <a:defRPr/>
                      </a:pPr>
                      <a:endParaRPr lang="en-US"/>
                    </a:p>
                  </p:txBody>
                </p:sp>
                <p:sp>
                  <p:nvSpPr>
                    <p:cNvPr id="398491" name="Line 155"/>
                    <p:cNvSpPr>
                      <a:spLocks noChangeShapeType="1"/>
                    </p:cNvSpPr>
                    <p:nvPr/>
                  </p:nvSpPr>
                  <p:spPr bwMode="auto">
                    <a:xfrm flipH="1" flipV="1">
                      <a:off x="4179" y="2917"/>
                      <a:ext cx="8" cy="20"/>
                    </a:xfrm>
                    <a:prstGeom prst="line">
                      <a:avLst/>
                    </a:prstGeom>
                    <a:noFill/>
                    <a:ln w="3175">
                      <a:solidFill>
                        <a:srgbClr val="000000"/>
                      </a:solidFill>
                      <a:round/>
                      <a:headEnd/>
                      <a:tailEnd/>
                    </a:ln>
                  </p:spPr>
                  <p:txBody>
                    <a:bodyPr/>
                    <a:lstStyle/>
                    <a:p>
                      <a:pPr>
                        <a:defRPr/>
                      </a:pPr>
                      <a:endParaRPr lang="en-US"/>
                    </a:p>
                  </p:txBody>
                </p:sp>
                <p:sp>
                  <p:nvSpPr>
                    <p:cNvPr id="398492" name="Line 156"/>
                    <p:cNvSpPr>
                      <a:spLocks noChangeShapeType="1"/>
                    </p:cNvSpPr>
                    <p:nvPr/>
                  </p:nvSpPr>
                  <p:spPr bwMode="auto">
                    <a:xfrm flipH="1" flipV="1">
                      <a:off x="4173" y="2910"/>
                      <a:ext cx="6" cy="7"/>
                    </a:xfrm>
                    <a:prstGeom prst="line">
                      <a:avLst/>
                    </a:prstGeom>
                    <a:noFill/>
                    <a:ln w="3175">
                      <a:solidFill>
                        <a:srgbClr val="000000"/>
                      </a:solidFill>
                      <a:round/>
                      <a:headEnd/>
                      <a:tailEnd/>
                    </a:ln>
                  </p:spPr>
                  <p:txBody>
                    <a:bodyPr/>
                    <a:lstStyle/>
                    <a:p>
                      <a:pPr>
                        <a:defRPr/>
                      </a:pPr>
                      <a:endParaRPr lang="en-US"/>
                    </a:p>
                  </p:txBody>
                </p:sp>
                <p:sp>
                  <p:nvSpPr>
                    <p:cNvPr id="398493" name="Line 157"/>
                    <p:cNvSpPr>
                      <a:spLocks noChangeShapeType="1"/>
                    </p:cNvSpPr>
                    <p:nvPr/>
                  </p:nvSpPr>
                  <p:spPr bwMode="auto">
                    <a:xfrm flipH="1" flipV="1">
                      <a:off x="4140" y="2867"/>
                      <a:ext cx="14" cy="19"/>
                    </a:xfrm>
                    <a:prstGeom prst="line">
                      <a:avLst/>
                    </a:prstGeom>
                    <a:noFill/>
                    <a:ln w="3175">
                      <a:solidFill>
                        <a:srgbClr val="000000"/>
                      </a:solidFill>
                      <a:round/>
                      <a:headEnd/>
                      <a:tailEnd/>
                    </a:ln>
                  </p:spPr>
                  <p:txBody>
                    <a:bodyPr/>
                    <a:lstStyle/>
                    <a:p>
                      <a:pPr>
                        <a:defRPr/>
                      </a:pPr>
                      <a:endParaRPr lang="en-US"/>
                    </a:p>
                  </p:txBody>
                </p:sp>
                <p:sp>
                  <p:nvSpPr>
                    <p:cNvPr id="398494" name="Line 158"/>
                    <p:cNvSpPr>
                      <a:spLocks noChangeShapeType="1"/>
                    </p:cNvSpPr>
                    <p:nvPr/>
                  </p:nvSpPr>
                  <p:spPr bwMode="auto">
                    <a:xfrm flipV="1">
                      <a:off x="4140" y="2855"/>
                      <a:ext cx="2" cy="12"/>
                    </a:xfrm>
                    <a:prstGeom prst="line">
                      <a:avLst/>
                    </a:prstGeom>
                    <a:noFill/>
                    <a:ln w="3175">
                      <a:solidFill>
                        <a:srgbClr val="000000"/>
                      </a:solidFill>
                      <a:round/>
                      <a:headEnd/>
                      <a:tailEnd/>
                    </a:ln>
                  </p:spPr>
                  <p:txBody>
                    <a:bodyPr/>
                    <a:lstStyle/>
                    <a:p>
                      <a:pPr>
                        <a:defRPr/>
                      </a:pPr>
                      <a:endParaRPr lang="en-US"/>
                    </a:p>
                  </p:txBody>
                </p:sp>
                <p:sp>
                  <p:nvSpPr>
                    <p:cNvPr id="398495" name="Line 159"/>
                    <p:cNvSpPr>
                      <a:spLocks noChangeShapeType="1"/>
                    </p:cNvSpPr>
                    <p:nvPr/>
                  </p:nvSpPr>
                  <p:spPr bwMode="auto">
                    <a:xfrm flipV="1">
                      <a:off x="4142" y="2840"/>
                      <a:ext cx="8" cy="15"/>
                    </a:xfrm>
                    <a:prstGeom prst="line">
                      <a:avLst/>
                    </a:prstGeom>
                    <a:noFill/>
                    <a:ln w="3175">
                      <a:solidFill>
                        <a:srgbClr val="000000"/>
                      </a:solidFill>
                      <a:round/>
                      <a:headEnd/>
                      <a:tailEnd/>
                    </a:ln>
                  </p:spPr>
                  <p:txBody>
                    <a:bodyPr/>
                    <a:lstStyle/>
                    <a:p>
                      <a:pPr>
                        <a:defRPr/>
                      </a:pPr>
                      <a:endParaRPr lang="en-US"/>
                    </a:p>
                  </p:txBody>
                </p:sp>
                <p:sp>
                  <p:nvSpPr>
                    <p:cNvPr id="398496" name="Line 160"/>
                    <p:cNvSpPr>
                      <a:spLocks noChangeShapeType="1"/>
                    </p:cNvSpPr>
                    <p:nvPr/>
                  </p:nvSpPr>
                  <p:spPr bwMode="auto">
                    <a:xfrm flipV="1">
                      <a:off x="4150" y="2822"/>
                      <a:ext cx="10" cy="18"/>
                    </a:xfrm>
                    <a:prstGeom prst="line">
                      <a:avLst/>
                    </a:prstGeom>
                    <a:noFill/>
                    <a:ln w="3175">
                      <a:solidFill>
                        <a:srgbClr val="000000"/>
                      </a:solidFill>
                      <a:round/>
                      <a:headEnd/>
                      <a:tailEnd/>
                    </a:ln>
                  </p:spPr>
                  <p:txBody>
                    <a:bodyPr/>
                    <a:lstStyle/>
                    <a:p>
                      <a:pPr>
                        <a:defRPr/>
                      </a:pPr>
                      <a:endParaRPr lang="en-US"/>
                    </a:p>
                  </p:txBody>
                </p:sp>
                <p:sp>
                  <p:nvSpPr>
                    <p:cNvPr id="398497" name="Line 161"/>
                    <p:cNvSpPr>
                      <a:spLocks noChangeShapeType="1"/>
                    </p:cNvSpPr>
                    <p:nvPr/>
                  </p:nvSpPr>
                  <p:spPr bwMode="auto">
                    <a:xfrm flipV="1">
                      <a:off x="4160" y="2815"/>
                      <a:ext cx="7" cy="7"/>
                    </a:xfrm>
                    <a:prstGeom prst="line">
                      <a:avLst/>
                    </a:prstGeom>
                    <a:noFill/>
                    <a:ln w="3175">
                      <a:solidFill>
                        <a:srgbClr val="000000"/>
                      </a:solidFill>
                      <a:round/>
                      <a:headEnd/>
                      <a:tailEnd/>
                    </a:ln>
                  </p:spPr>
                  <p:txBody>
                    <a:bodyPr/>
                    <a:lstStyle/>
                    <a:p>
                      <a:pPr>
                        <a:defRPr/>
                      </a:pPr>
                      <a:endParaRPr lang="en-US"/>
                    </a:p>
                  </p:txBody>
                </p:sp>
                <p:sp>
                  <p:nvSpPr>
                    <p:cNvPr id="398498" name="Line 162"/>
                    <p:cNvSpPr>
                      <a:spLocks noChangeShapeType="1"/>
                    </p:cNvSpPr>
                    <p:nvPr/>
                  </p:nvSpPr>
                  <p:spPr bwMode="auto">
                    <a:xfrm flipV="1">
                      <a:off x="4167" y="2807"/>
                      <a:ext cx="6" cy="8"/>
                    </a:xfrm>
                    <a:prstGeom prst="line">
                      <a:avLst/>
                    </a:prstGeom>
                    <a:noFill/>
                    <a:ln w="3175">
                      <a:solidFill>
                        <a:srgbClr val="000000"/>
                      </a:solidFill>
                      <a:round/>
                      <a:headEnd/>
                      <a:tailEnd/>
                    </a:ln>
                  </p:spPr>
                  <p:txBody>
                    <a:bodyPr/>
                    <a:lstStyle/>
                    <a:p>
                      <a:pPr>
                        <a:defRPr/>
                      </a:pPr>
                      <a:endParaRPr lang="en-US"/>
                    </a:p>
                  </p:txBody>
                </p:sp>
                <p:sp>
                  <p:nvSpPr>
                    <p:cNvPr id="398499" name="Line 163"/>
                    <p:cNvSpPr>
                      <a:spLocks noChangeShapeType="1"/>
                    </p:cNvSpPr>
                    <p:nvPr/>
                  </p:nvSpPr>
                  <p:spPr bwMode="auto">
                    <a:xfrm flipH="1" flipV="1">
                      <a:off x="4165" y="2795"/>
                      <a:ext cx="8" cy="12"/>
                    </a:xfrm>
                    <a:prstGeom prst="line">
                      <a:avLst/>
                    </a:prstGeom>
                    <a:noFill/>
                    <a:ln w="3175">
                      <a:solidFill>
                        <a:srgbClr val="000000"/>
                      </a:solidFill>
                      <a:round/>
                      <a:headEnd/>
                      <a:tailEnd/>
                    </a:ln>
                  </p:spPr>
                  <p:txBody>
                    <a:bodyPr/>
                    <a:lstStyle/>
                    <a:p>
                      <a:pPr>
                        <a:defRPr/>
                      </a:pPr>
                      <a:endParaRPr lang="en-US"/>
                    </a:p>
                  </p:txBody>
                </p:sp>
                <p:sp>
                  <p:nvSpPr>
                    <p:cNvPr id="398500" name="Line 164"/>
                    <p:cNvSpPr>
                      <a:spLocks noChangeShapeType="1"/>
                    </p:cNvSpPr>
                    <p:nvPr/>
                  </p:nvSpPr>
                  <p:spPr bwMode="auto">
                    <a:xfrm flipV="1">
                      <a:off x="4165" y="2785"/>
                      <a:ext cx="6" cy="10"/>
                    </a:xfrm>
                    <a:prstGeom prst="line">
                      <a:avLst/>
                    </a:prstGeom>
                    <a:noFill/>
                    <a:ln w="3175">
                      <a:solidFill>
                        <a:srgbClr val="000000"/>
                      </a:solidFill>
                      <a:round/>
                      <a:headEnd/>
                      <a:tailEnd/>
                    </a:ln>
                  </p:spPr>
                  <p:txBody>
                    <a:bodyPr/>
                    <a:lstStyle/>
                    <a:p>
                      <a:pPr>
                        <a:defRPr/>
                      </a:pPr>
                      <a:endParaRPr lang="en-US"/>
                    </a:p>
                  </p:txBody>
                </p:sp>
                <p:sp>
                  <p:nvSpPr>
                    <p:cNvPr id="398501" name="Line 165"/>
                    <p:cNvSpPr>
                      <a:spLocks noChangeShapeType="1"/>
                    </p:cNvSpPr>
                    <p:nvPr/>
                  </p:nvSpPr>
                  <p:spPr bwMode="auto">
                    <a:xfrm flipV="1">
                      <a:off x="4171" y="2782"/>
                      <a:ext cx="20" cy="3"/>
                    </a:xfrm>
                    <a:prstGeom prst="line">
                      <a:avLst/>
                    </a:prstGeom>
                    <a:noFill/>
                    <a:ln w="3175">
                      <a:solidFill>
                        <a:srgbClr val="000000"/>
                      </a:solidFill>
                      <a:round/>
                      <a:headEnd/>
                      <a:tailEnd/>
                    </a:ln>
                  </p:spPr>
                  <p:txBody>
                    <a:bodyPr/>
                    <a:lstStyle/>
                    <a:p>
                      <a:pPr>
                        <a:defRPr/>
                      </a:pPr>
                      <a:endParaRPr lang="en-US"/>
                    </a:p>
                  </p:txBody>
                </p:sp>
                <p:sp>
                  <p:nvSpPr>
                    <p:cNvPr id="398502" name="Line 166"/>
                    <p:cNvSpPr>
                      <a:spLocks noChangeShapeType="1"/>
                    </p:cNvSpPr>
                    <p:nvPr/>
                  </p:nvSpPr>
                  <p:spPr bwMode="auto">
                    <a:xfrm flipV="1">
                      <a:off x="4191" y="2774"/>
                      <a:ext cx="15" cy="8"/>
                    </a:xfrm>
                    <a:prstGeom prst="line">
                      <a:avLst/>
                    </a:prstGeom>
                    <a:noFill/>
                    <a:ln w="3175">
                      <a:solidFill>
                        <a:srgbClr val="000000"/>
                      </a:solidFill>
                      <a:round/>
                      <a:headEnd/>
                      <a:tailEnd/>
                    </a:ln>
                  </p:spPr>
                  <p:txBody>
                    <a:bodyPr/>
                    <a:lstStyle/>
                    <a:p>
                      <a:pPr>
                        <a:defRPr/>
                      </a:pPr>
                      <a:endParaRPr lang="en-US"/>
                    </a:p>
                  </p:txBody>
                </p:sp>
                <p:sp>
                  <p:nvSpPr>
                    <p:cNvPr id="398503" name="Line 167"/>
                    <p:cNvSpPr>
                      <a:spLocks noChangeShapeType="1"/>
                    </p:cNvSpPr>
                    <p:nvPr/>
                  </p:nvSpPr>
                  <p:spPr bwMode="auto">
                    <a:xfrm flipV="1">
                      <a:off x="4233" y="2760"/>
                      <a:ext cx="8" cy="2"/>
                    </a:xfrm>
                    <a:prstGeom prst="line">
                      <a:avLst/>
                    </a:prstGeom>
                    <a:noFill/>
                    <a:ln w="3175">
                      <a:solidFill>
                        <a:srgbClr val="000000"/>
                      </a:solidFill>
                      <a:round/>
                      <a:headEnd/>
                      <a:tailEnd/>
                    </a:ln>
                  </p:spPr>
                  <p:txBody>
                    <a:bodyPr/>
                    <a:lstStyle/>
                    <a:p>
                      <a:pPr>
                        <a:defRPr/>
                      </a:pPr>
                      <a:endParaRPr lang="en-US"/>
                    </a:p>
                  </p:txBody>
                </p:sp>
                <p:sp>
                  <p:nvSpPr>
                    <p:cNvPr id="398504" name="Line 168"/>
                    <p:cNvSpPr>
                      <a:spLocks noChangeShapeType="1"/>
                    </p:cNvSpPr>
                    <p:nvPr/>
                  </p:nvSpPr>
                  <p:spPr bwMode="auto">
                    <a:xfrm flipV="1">
                      <a:off x="4241" y="2749"/>
                      <a:ext cx="12" cy="11"/>
                    </a:xfrm>
                    <a:prstGeom prst="line">
                      <a:avLst/>
                    </a:prstGeom>
                    <a:noFill/>
                    <a:ln w="3175">
                      <a:solidFill>
                        <a:srgbClr val="000000"/>
                      </a:solidFill>
                      <a:round/>
                      <a:headEnd/>
                      <a:tailEnd/>
                    </a:ln>
                  </p:spPr>
                  <p:txBody>
                    <a:bodyPr/>
                    <a:lstStyle/>
                    <a:p>
                      <a:pPr>
                        <a:defRPr/>
                      </a:pPr>
                      <a:endParaRPr lang="en-US"/>
                    </a:p>
                  </p:txBody>
                </p:sp>
                <p:sp>
                  <p:nvSpPr>
                    <p:cNvPr id="398505" name="Line 169"/>
                    <p:cNvSpPr>
                      <a:spLocks noChangeShapeType="1"/>
                    </p:cNvSpPr>
                    <p:nvPr/>
                  </p:nvSpPr>
                  <p:spPr bwMode="auto">
                    <a:xfrm flipV="1">
                      <a:off x="4253" y="2737"/>
                      <a:ext cx="6" cy="12"/>
                    </a:xfrm>
                    <a:prstGeom prst="line">
                      <a:avLst/>
                    </a:prstGeom>
                    <a:noFill/>
                    <a:ln w="3175">
                      <a:solidFill>
                        <a:srgbClr val="000000"/>
                      </a:solidFill>
                      <a:round/>
                      <a:headEnd/>
                      <a:tailEnd/>
                    </a:ln>
                  </p:spPr>
                  <p:txBody>
                    <a:bodyPr/>
                    <a:lstStyle/>
                    <a:p>
                      <a:pPr>
                        <a:defRPr/>
                      </a:pPr>
                      <a:endParaRPr lang="en-US"/>
                    </a:p>
                  </p:txBody>
                </p:sp>
                <p:sp>
                  <p:nvSpPr>
                    <p:cNvPr id="398506" name="Line 170"/>
                    <p:cNvSpPr>
                      <a:spLocks noChangeShapeType="1"/>
                    </p:cNvSpPr>
                    <p:nvPr/>
                  </p:nvSpPr>
                  <p:spPr bwMode="auto">
                    <a:xfrm flipV="1">
                      <a:off x="4259" y="2735"/>
                      <a:ext cx="9" cy="2"/>
                    </a:xfrm>
                    <a:prstGeom prst="line">
                      <a:avLst/>
                    </a:prstGeom>
                    <a:noFill/>
                    <a:ln w="3175">
                      <a:solidFill>
                        <a:srgbClr val="000000"/>
                      </a:solidFill>
                      <a:round/>
                      <a:headEnd/>
                      <a:tailEnd/>
                    </a:ln>
                  </p:spPr>
                  <p:txBody>
                    <a:bodyPr/>
                    <a:lstStyle/>
                    <a:p>
                      <a:pPr>
                        <a:defRPr/>
                      </a:pPr>
                      <a:endParaRPr lang="en-US"/>
                    </a:p>
                  </p:txBody>
                </p:sp>
                <p:sp>
                  <p:nvSpPr>
                    <p:cNvPr id="398507" name="Line 171"/>
                    <p:cNvSpPr>
                      <a:spLocks noChangeShapeType="1"/>
                    </p:cNvSpPr>
                    <p:nvPr/>
                  </p:nvSpPr>
                  <p:spPr bwMode="auto">
                    <a:xfrm flipH="1">
                      <a:off x="4263" y="2712"/>
                      <a:ext cx="2" cy="1"/>
                    </a:xfrm>
                    <a:prstGeom prst="line">
                      <a:avLst/>
                    </a:prstGeom>
                    <a:noFill/>
                    <a:ln w="3175">
                      <a:solidFill>
                        <a:srgbClr val="000000"/>
                      </a:solidFill>
                      <a:round/>
                      <a:headEnd/>
                      <a:tailEnd/>
                    </a:ln>
                  </p:spPr>
                  <p:txBody>
                    <a:bodyPr/>
                    <a:lstStyle/>
                    <a:p>
                      <a:pPr>
                        <a:defRPr/>
                      </a:pPr>
                      <a:endParaRPr lang="en-US"/>
                    </a:p>
                  </p:txBody>
                </p:sp>
                <p:sp>
                  <p:nvSpPr>
                    <p:cNvPr id="398508" name="Line 172"/>
                    <p:cNvSpPr>
                      <a:spLocks noChangeShapeType="1"/>
                    </p:cNvSpPr>
                    <p:nvPr/>
                  </p:nvSpPr>
                  <p:spPr bwMode="auto">
                    <a:xfrm flipH="1" flipV="1">
                      <a:off x="4259" y="2700"/>
                      <a:ext cx="4" cy="12"/>
                    </a:xfrm>
                    <a:prstGeom prst="line">
                      <a:avLst/>
                    </a:prstGeom>
                    <a:noFill/>
                    <a:ln w="3175">
                      <a:solidFill>
                        <a:srgbClr val="000000"/>
                      </a:solidFill>
                      <a:round/>
                      <a:headEnd/>
                      <a:tailEnd/>
                    </a:ln>
                  </p:spPr>
                  <p:txBody>
                    <a:bodyPr/>
                    <a:lstStyle/>
                    <a:p>
                      <a:pPr>
                        <a:defRPr/>
                      </a:pPr>
                      <a:endParaRPr lang="en-US"/>
                    </a:p>
                  </p:txBody>
                </p:sp>
                <p:sp>
                  <p:nvSpPr>
                    <p:cNvPr id="398509" name="Line 173"/>
                    <p:cNvSpPr>
                      <a:spLocks noChangeShapeType="1"/>
                    </p:cNvSpPr>
                    <p:nvPr/>
                  </p:nvSpPr>
                  <p:spPr bwMode="auto">
                    <a:xfrm flipH="1" flipV="1">
                      <a:off x="4249" y="2689"/>
                      <a:ext cx="10" cy="11"/>
                    </a:xfrm>
                    <a:prstGeom prst="line">
                      <a:avLst/>
                    </a:prstGeom>
                    <a:noFill/>
                    <a:ln w="3175">
                      <a:solidFill>
                        <a:srgbClr val="000000"/>
                      </a:solidFill>
                      <a:round/>
                      <a:headEnd/>
                      <a:tailEnd/>
                    </a:ln>
                  </p:spPr>
                  <p:txBody>
                    <a:bodyPr/>
                    <a:lstStyle/>
                    <a:p>
                      <a:pPr>
                        <a:defRPr/>
                      </a:pPr>
                      <a:endParaRPr lang="en-US"/>
                    </a:p>
                  </p:txBody>
                </p:sp>
                <p:sp>
                  <p:nvSpPr>
                    <p:cNvPr id="398510" name="Line 174"/>
                    <p:cNvSpPr>
                      <a:spLocks noChangeShapeType="1"/>
                    </p:cNvSpPr>
                    <p:nvPr/>
                  </p:nvSpPr>
                  <p:spPr bwMode="auto">
                    <a:xfrm flipH="1">
                      <a:off x="4231" y="2689"/>
                      <a:ext cx="18" cy="1"/>
                    </a:xfrm>
                    <a:prstGeom prst="line">
                      <a:avLst/>
                    </a:prstGeom>
                    <a:noFill/>
                    <a:ln w="3175">
                      <a:solidFill>
                        <a:srgbClr val="000000"/>
                      </a:solidFill>
                      <a:round/>
                      <a:headEnd/>
                      <a:tailEnd/>
                    </a:ln>
                  </p:spPr>
                  <p:txBody>
                    <a:bodyPr/>
                    <a:lstStyle/>
                    <a:p>
                      <a:pPr>
                        <a:defRPr/>
                      </a:pPr>
                      <a:endParaRPr lang="en-US"/>
                    </a:p>
                  </p:txBody>
                </p:sp>
                <p:sp>
                  <p:nvSpPr>
                    <p:cNvPr id="398511" name="Line 175"/>
                    <p:cNvSpPr>
                      <a:spLocks noChangeShapeType="1"/>
                    </p:cNvSpPr>
                    <p:nvPr/>
                  </p:nvSpPr>
                  <p:spPr bwMode="auto">
                    <a:xfrm flipH="1" flipV="1">
                      <a:off x="4216" y="2679"/>
                      <a:ext cx="15" cy="10"/>
                    </a:xfrm>
                    <a:prstGeom prst="line">
                      <a:avLst/>
                    </a:prstGeom>
                    <a:noFill/>
                    <a:ln w="3175">
                      <a:solidFill>
                        <a:srgbClr val="000000"/>
                      </a:solidFill>
                      <a:round/>
                      <a:headEnd/>
                      <a:tailEnd/>
                    </a:ln>
                  </p:spPr>
                  <p:txBody>
                    <a:bodyPr/>
                    <a:lstStyle/>
                    <a:p>
                      <a:pPr>
                        <a:defRPr/>
                      </a:pPr>
                      <a:endParaRPr lang="en-US"/>
                    </a:p>
                  </p:txBody>
                </p:sp>
                <p:sp>
                  <p:nvSpPr>
                    <p:cNvPr id="398512" name="Line 176"/>
                    <p:cNvSpPr>
                      <a:spLocks noChangeShapeType="1"/>
                    </p:cNvSpPr>
                    <p:nvPr/>
                  </p:nvSpPr>
                  <p:spPr bwMode="auto">
                    <a:xfrm flipH="1" flipV="1">
                      <a:off x="4206" y="2667"/>
                      <a:ext cx="10" cy="12"/>
                    </a:xfrm>
                    <a:prstGeom prst="line">
                      <a:avLst/>
                    </a:prstGeom>
                    <a:noFill/>
                    <a:ln w="3175">
                      <a:solidFill>
                        <a:srgbClr val="000000"/>
                      </a:solidFill>
                      <a:round/>
                      <a:headEnd/>
                      <a:tailEnd/>
                    </a:ln>
                  </p:spPr>
                  <p:txBody>
                    <a:bodyPr/>
                    <a:lstStyle/>
                    <a:p>
                      <a:pPr>
                        <a:defRPr/>
                      </a:pPr>
                      <a:endParaRPr lang="en-US"/>
                    </a:p>
                  </p:txBody>
                </p:sp>
                <p:sp>
                  <p:nvSpPr>
                    <p:cNvPr id="398513" name="Line 177"/>
                    <p:cNvSpPr>
                      <a:spLocks noChangeShapeType="1"/>
                    </p:cNvSpPr>
                    <p:nvPr/>
                  </p:nvSpPr>
                  <p:spPr bwMode="auto">
                    <a:xfrm flipH="1" flipV="1">
                      <a:off x="4195" y="2656"/>
                      <a:ext cx="11" cy="11"/>
                    </a:xfrm>
                    <a:prstGeom prst="line">
                      <a:avLst/>
                    </a:prstGeom>
                    <a:noFill/>
                    <a:ln w="3175">
                      <a:solidFill>
                        <a:srgbClr val="000000"/>
                      </a:solidFill>
                      <a:round/>
                      <a:headEnd/>
                      <a:tailEnd/>
                    </a:ln>
                  </p:spPr>
                  <p:txBody>
                    <a:bodyPr/>
                    <a:lstStyle/>
                    <a:p>
                      <a:pPr>
                        <a:defRPr/>
                      </a:pPr>
                      <a:endParaRPr lang="en-US"/>
                    </a:p>
                  </p:txBody>
                </p:sp>
                <p:sp>
                  <p:nvSpPr>
                    <p:cNvPr id="398514" name="Line 178"/>
                    <p:cNvSpPr>
                      <a:spLocks noChangeShapeType="1"/>
                    </p:cNvSpPr>
                    <p:nvPr/>
                  </p:nvSpPr>
                  <p:spPr bwMode="auto">
                    <a:xfrm flipH="1" flipV="1">
                      <a:off x="4177" y="2646"/>
                      <a:ext cx="18" cy="10"/>
                    </a:xfrm>
                    <a:prstGeom prst="line">
                      <a:avLst/>
                    </a:prstGeom>
                    <a:noFill/>
                    <a:ln w="3175">
                      <a:solidFill>
                        <a:srgbClr val="000000"/>
                      </a:solidFill>
                      <a:round/>
                      <a:headEnd/>
                      <a:tailEnd/>
                    </a:ln>
                  </p:spPr>
                  <p:txBody>
                    <a:bodyPr/>
                    <a:lstStyle/>
                    <a:p>
                      <a:pPr>
                        <a:defRPr/>
                      </a:pPr>
                      <a:endParaRPr lang="en-US"/>
                    </a:p>
                  </p:txBody>
                </p:sp>
                <p:sp>
                  <p:nvSpPr>
                    <p:cNvPr id="398515" name="Line 179"/>
                    <p:cNvSpPr>
                      <a:spLocks noChangeShapeType="1"/>
                    </p:cNvSpPr>
                    <p:nvPr/>
                  </p:nvSpPr>
                  <p:spPr bwMode="auto">
                    <a:xfrm flipH="1" flipV="1">
                      <a:off x="4167" y="2636"/>
                      <a:ext cx="10" cy="10"/>
                    </a:xfrm>
                    <a:prstGeom prst="line">
                      <a:avLst/>
                    </a:prstGeom>
                    <a:noFill/>
                    <a:ln w="3175">
                      <a:solidFill>
                        <a:srgbClr val="000000"/>
                      </a:solidFill>
                      <a:round/>
                      <a:headEnd/>
                      <a:tailEnd/>
                    </a:ln>
                  </p:spPr>
                  <p:txBody>
                    <a:bodyPr/>
                    <a:lstStyle/>
                    <a:p>
                      <a:pPr>
                        <a:defRPr/>
                      </a:pPr>
                      <a:endParaRPr lang="en-US"/>
                    </a:p>
                  </p:txBody>
                </p:sp>
                <p:sp>
                  <p:nvSpPr>
                    <p:cNvPr id="398516" name="Line 180"/>
                    <p:cNvSpPr>
                      <a:spLocks noChangeShapeType="1"/>
                    </p:cNvSpPr>
                    <p:nvPr/>
                  </p:nvSpPr>
                  <p:spPr bwMode="auto">
                    <a:xfrm flipH="1" flipV="1">
                      <a:off x="4158" y="2627"/>
                      <a:ext cx="9" cy="9"/>
                    </a:xfrm>
                    <a:prstGeom prst="line">
                      <a:avLst/>
                    </a:prstGeom>
                    <a:noFill/>
                    <a:ln w="3175">
                      <a:solidFill>
                        <a:srgbClr val="000000"/>
                      </a:solidFill>
                      <a:round/>
                      <a:headEnd/>
                      <a:tailEnd/>
                    </a:ln>
                  </p:spPr>
                  <p:txBody>
                    <a:bodyPr/>
                    <a:lstStyle/>
                    <a:p>
                      <a:pPr>
                        <a:defRPr/>
                      </a:pPr>
                      <a:endParaRPr lang="en-US"/>
                    </a:p>
                  </p:txBody>
                </p:sp>
                <p:sp>
                  <p:nvSpPr>
                    <p:cNvPr id="398517" name="Line 181"/>
                    <p:cNvSpPr>
                      <a:spLocks noChangeShapeType="1"/>
                    </p:cNvSpPr>
                    <p:nvPr/>
                  </p:nvSpPr>
                  <p:spPr bwMode="auto">
                    <a:xfrm flipH="1" flipV="1">
                      <a:off x="4150" y="2621"/>
                      <a:ext cx="8" cy="6"/>
                    </a:xfrm>
                    <a:prstGeom prst="line">
                      <a:avLst/>
                    </a:prstGeom>
                    <a:noFill/>
                    <a:ln w="3175">
                      <a:solidFill>
                        <a:srgbClr val="000000"/>
                      </a:solidFill>
                      <a:round/>
                      <a:headEnd/>
                      <a:tailEnd/>
                    </a:ln>
                  </p:spPr>
                  <p:txBody>
                    <a:bodyPr/>
                    <a:lstStyle/>
                    <a:p>
                      <a:pPr>
                        <a:defRPr/>
                      </a:pPr>
                      <a:endParaRPr lang="en-US"/>
                    </a:p>
                  </p:txBody>
                </p:sp>
                <p:sp>
                  <p:nvSpPr>
                    <p:cNvPr id="398518" name="Line 182"/>
                    <p:cNvSpPr>
                      <a:spLocks noChangeShapeType="1"/>
                    </p:cNvSpPr>
                    <p:nvPr/>
                  </p:nvSpPr>
                  <p:spPr bwMode="auto">
                    <a:xfrm flipH="1">
                      <a:off x="4148" y="2621"/>
                      <a:ext cx="2" cy="1"/>
                    </a:xfrm>
                    <a:prstGeom prst="line">
                      <a:avLst/>
                    </a:prstGeom>
                    <a:noFill/>
                    <a:ln w="3175">
                      <a:solidFill>
                        <a:srgbClr val="000000"/>
                      </a:solidFill>
                      <a:round/>
                      <a:headEnd/>
                      <a:tailEnd/>
                    </a:ln>
                  </p:spPr>
                  <p:txBody>
                    <a:bodyPr/>
                    <a:lstStyle/>
                    <a:p>
                      <a:pPr>
                        <a:defRPr/>
                      </a:pPr>
                      <a:endParaRPr lang="en-US"/>
                    </a:p>
                  </p:txBody>
                </p:sp>
                <p:sp>
                  <p:nvSpPr>
                    <p:cNvPr id="398519" name="Line 183"/>
                    <p:cNvSpPr>
                      <a:spLocks noChangeShapeType="1"/>
                    </p:cNvSpPr>
                    <p:nvPr/>
                  </p:nvSpPr>
                  <p:spPr bwMode="auto">
                    <a:xfrm flipV="1">
                      <a:off x="4129" y="2561"/>
                      <a:ext cx="1" cy="46"/>
                    </a:xfrm>
                    <a:prstGeom prst="line">
                      <a:avLst/>
                    </a:prstGeom>
                    <a:noFill/>
                    <a:ln w="3175">
                      <a:solidFill>
                        <a:srgbClr val="000000"/>
                      </a:solidFill>
                      <a:round/>
                      <a:headEnd/>
                      <a:tailEnd/>
                    </a:ln>
                  </p:spPr>
                  <p:txBody>
                    <a:bodyPr/>
                    <a:lstStyle/>
                    <a:p>
                      <a:pPr>
                        <a:defRPr/>
                      </a:pPr>
                      <a:endParaRPr lang="en-US"/>
                    </a:p>
                  </p:txBody>
                </p:sp>
                <p:sp>
                  <p:nvSpPr>
                    <p:cNvPr id="398520" name="Line 184"/>
                    <p:cNvSpPr>
                      <a:spLocks noChangeShapeType="1"/>
                    </p:cNvSpPr>
                    <p:nvPr/>
                  </p:nvSpPr>
                  <p:spPr bwMode="auto">
                    <a:xfrm flipV="1">
                      <a:off x="4129" y="2375"/>
                      <a:ext cx="1" cy="155"/>
                    </a:xfrm>
                    <a:prstGeom prst="line">
                      <a:avLst/>
                    </a:prstGeom>
                    <a:noFill/>
                    <a:ln w="3175">
                      <a:solidFill>
                        <a:srgbClr val="000000"/>
                      </a:solidFill>
                      <a:round/>
                      <a:headEnd/>
                      <a:tailEnd/>
                    </a:ln>
                  </p:spPr>
                  <p:txBody>
                    <a:bodyPr/>
                    <a:lstStyle/>
                    <a:p>
                      <a:pPr>
                        <a:defRPr/>
                      </a:pPr>
                      <a:endParaRPr lang="en-US"/>
                    </a:p>
                  </p:txBody>
                </p:sp>
                <p:sp>
                  <p:nvSpPr>
                    <p:cNvPr id="398521" name="Line 185"/>
                    <p:cNvSpPr>
                      <a:spLocks noChangeShapeType="1"/>
                    </p:cNvSpPr>
                    <p:nvPr/>
                  </p:nvSpPr>
                  <p:spPr bwMode="auto">
                    <a:xfrm flipV="1">
                      <a:off x="4129" y="2342"/>
                      <a:ext cx="1" cy="2"/>
                    </a:xfrm>
                    <a:prstGeom prst="line">
                      <a:avLst/>
                    </a:prstGeom>
                    <a:noFill/>
                    <a:ln w="3175">
                      <a:solidFill>
                        <a:srgbClr val="000000"/>
                      </a:solidFill>
                      <a:round/>
                      <a:headEnd/>
                      <a:tailEnd/>
                    </a:ln>
                  </p:spPr>
                  <p:txBody>
                    <a:bodyPr/>
                    <a:lstStyle/>
                    <a:p>
                      <a:pPr>
                        <a:defRPr/>
                      </a:pPr>
                      <a:endParaRPr lang="en-US"/>
                    </a:p>
                  </p:txBody>
                </p:sp>
                <p:sp>
                  <p:nvSpPr>
                    <p:cNvPr id="398522" name="Line 186"/>
                    <p:cNvSpPr>
                      <a:spLocks noChangeShapeType="1"/>
                    </p:cNvSpPr>
                    <p:nvPr/>
                  </p:nvSpPr>
                  <p:spPr bwMode="auto">
                    <a:xfrm>
                      <a:off x="4129" y="2342"/>
                      <a:ext cx="44" cy="2"/>
                    </a:xfrm>
                    <a:prstGeom prst="line">
                      <a:avLst/>
                    </a:prstGeom>
                    <a:noFill/>
                    <a:ln w="3175">
                      <a:solidFill>
                        <a:srgbClr val="000000"/>
                      </a:solidFill>
                      <a:round/>
                      <a:headEnd/>
                      <a:tailEnd/>
                    </a:ln>
                  </p:spPr>
                  <p:txBody>
                    <a:bodyPr/>
                    <a:lstStyle/>
                    <a:p>
                      <a:pPr>
                        <a:defRPr/>
                      </a:pPr>
                      <a:endParaRPr lang="en-US"/>
                    </a:p>
                  </p:txBody>
                </p:sp>
                <p:sp>
                  <p:nvSpPr>
                    <p:cNvPr id="398523" name="Line 187"/>
                    <p:cNvSpPr>
                      <a:spLocks noChangeShapeType="1"/>
                    </p:cNvSpPr>
                    <p:nvPr/>
                  </p:nvSpPr>
                  <p:spPr bwMode="auto">
                    <a:xfrm flipV="1">
                      <a:off x="4191" y="2320"/>
                      <a:ext cx="1" cy="6"/>
                    </a:xfrm>
                    <a:prstGeom prst="line">
                      <a:avLst/>
                    </a:prstGeom>
                    <a:noFill/>
                    <a:ln w="3175">
                      <a:solidFill>
                        <a:srgbClr val="000000"/>
                      </a:solidFill>
                      <a:round/>
                      <a:headEnd/>
                      <a:tailEnd/>
                    </a:ln>
                  </p:spPr>
                  <p:txBody>
                    <a:bodyPr/>
                    <a:lstStyle/>
                    <a:p>
                      <a:pPr>
                        <a:defRPr/>
                      </a:pPr>
                      <a:endParaRPr lang="en-US"/>
                    </a:p>
                  </p:txBody>
                </p:sp>
                <p:sp>
                  <p:nvSpPr>
                    <p:cNvPr id="398524" name="Line 188"/>
                    <p:cNvSpPr>
                      <a:spLocks noChangeShapeType="1"/>
                    </p:cNvSpPr>
                    <p:nvPr/>
                  </p:nvSpPr>
                  <p:spPr bwMode="auto">
                    <a:xfrm flipH="1" flipV="1">
                      <a:off x="4179" y="2313"/>
                      <a:ext cx="12" cy="7"/>
                    </a:xfrm>
                    <a:prstGeom prst="line">
                      <a:avLst/>
                    </a:prstGeom>
                    <a:noFill/>
                    <a:ln w="3175">
                      <a:solidFill>
                        <a:srgbClr val="000000"/>
                      </a:solidFill>
                      <a:round/>
                      <a:headEnd/>
                      <a:tailEnd/>
                    </a:ln>
                  </p:spPr>
                  <p:txBody>
                    <a:bodyPr/>
                    <a:lstStyle/>
                    <a:p>
                      <a:pPr>
                        <a:defRPr/>
                      </a:pPr>
                      <a:endParaRPr lang="en-US"/>
                    </a:p>
                  </p:txBody>
                </p:sp>
                <p:sp>
                  <p:nvSpPr>
                    <p:cNvPr id="398525" name="Line 189"/>
                    <p:cNvSpPr>
                      <a:spLocks noChangeShapeType="1"/>
                    </p:cNvSpPr>
                    <p:nvPr/>
                  </p:nvSpPr>
                  <p:spPr bwMode="auto">
                    <a:xfrm flipH="1" flipV="1">
                      <a:off x="4173" y="2301"/>
                      <a:ext cx="6" cy="12"/>
                    </a:xfrm>
                    <a:prstGeom prst="line">
                      <a:avLst/>
                    </a:prstGeom>
                    <a:noFill/>
                    <a:ln w="3175">
                      <a:solidFill>
                        <a:srgbClr val="000000"/>
                      </a:solidFill>
                      <a:round/>
                      <a:headEnd/>
                      <a:tailEnd/>
                    </a:ln>
                  </p:spPr>
                  <p:txBody>
                    <a:bodyPr/>
                    <a:lstStyle/>
                    <a:p>
                      <a:pPr>
                        <a:defRPr/>
                      </a:pPr>
                      <a:endParaRPr lang="en-US"/>
                    </a:p>
                  </p:txBody>
                </p:sp>
                <p:sp>
                  <p:nvSpPr>
                    <p:cNvPr id="398526" name="Line 190"/>
                    <p:cNvSpPr>
                      <a:spLocks noChangeShapeType="1"/>
                    </p:cNvSpPr>
                    <p:nvPr/>
                  </p:nvSpPr>
                  <p:spPr bwMode="auto">
                    <a:xfrm flipH="1" flipV="1">
                      <a:off x="4167" y="2287"/>
                      <a:ext cx="6" cy="14"/>
                    </a:xfrm>
                    <a:prstGeom prst="line">
                      <a:avLst/>
                    </a:prstGeom>
                    <a:noFill/>
                    <a:ln w="3175">
                      <a:solidFill>
                        <a:srgbClr val="000000"/>
                      </a:solidFill>
                      <a:round/>
                      <a:headEnd/>
                      <a:tailEnd/>
                    </a:ln>
                  </p:spPr>
                  <p:txBody>
                    <a:bodyPr/>
                    <a:lstStyle/>
                    <a:p>
                      <a:pPr>
                        <a:defRPr/>
                      </a:pPr>
                      <a:endParaRPr lang="en-US"/>
                    </a:p>
                  </p:txBody>
                </p:sp>
                <p:sp>
                  <p:nvSpPr>
                    <p:cNvPr id="398527" name="Line 191"/>
                    <p:cNvSpPr>
                      <a:spLocks noChangeShapeType="1"/>
                    </p:cNvSpPr>
                    <p:nvPr/>
                  </p:nvSpPr>
                  <p:spPr bwMode="auto">
                    <a:xfrm flipV="1">
                      <a:off x="4167" y="2270"/>
                      <a:ext cx="1" cy="17"/>
                    </a:xfrm>
                    <a:prstGeom prst="line">
                      <a:avLst/>
                    </a:prstGeom>
                    <a:noFill/>
                    <a:ln w="3175">
                      <a:solidFill>
                        <a:srgbClr val="000000"/>
                      </a:solidFill>
                      <a:round/>
                      <a:headEnd/>
                      <a:tailEnd/>
                    </a:ln>
                  </p:spPr>
                  <p:txBody>
                    <a:bodyPr/>
                    <a:lstStyle/>
                    <a:p>
                      <a:pPr>
                        <a:defRPr/>
                      </a:pPr>
                      <a:endParaRPr lang="en-US"/>
                    </a:p>
                  </p:txBody>
                </p:sp>
                <p:sp>
                  <p:nvSpPr>
                    <p:cNvPr id="398528" name="Line 192"/>
                    <p:cNvSpPr>
                      <a:spLocks noChangeShapeType="1"/>
                    </p:cNvSpPr>
                    <p:nvPr/>
                  </p:nvSpPr>
                  <p:spPr bwMode="auto">
                    <a:xfrm flipV="1">
                      <a:off x="4167" y="2260"/>
                      <a:ext cx="2" cy="10"/>
                    </a:xfrm>
                    <a:prstGeom prst="line">
                      <a:avLst/>
                    </a:prstGeom>
                    <a:noFill/>
                    <a:ln w="3175">
                      <a:solidFill>
                        <a:srgbClr val="000000"/>
                      </a:solidFill>
                      <a:round/>
                      <a:headEnd/>
                      <a:tailEnd/>
                    </a:ln>
                  </p:spPr>
                  <p:txBody>
                    <a:bodyPr/>
                    <a:lstStyle/>
                    <a:p>
                      <a:pPr>
                        <a:defRPr/>
                      </a:pPr>
                      <a:endParaRPr lang="en-US"/>
                    </a:p>
                  </p:txBody>
                </p:sp>
                <p:sp>
                  <p:nvSpPr>
                    <p:cNvPr id="398529" name="Line 193"/>
                    <p:cNvSpPr>
                      <a:spLocks noChangeShapeType="1"/>
                    </p:cNvSpPr>
                    <p:nvPr/>
                  </p:nvSpPr>
                  <p:spPr bwMode="auto">
                    <a:xfrm flipV="1">
                      <a:off x="4169" y="2252"/>
                      <a:ext cx="8" cy="8"/>
                    </a:xfrm>
                    <a:prstGeom prst="line">
                      <a:avLst/>
                    </a:prstGeom>
                    <a:noFill/>
                    <a:ln w="3175">
                      <a:solidFill>
                        <a:srgbClr val="000000"/>
                      </a:solidFill>
                      <a:round/>
                      <a:headEnd/>
                      <a:tailEnd/>
                    </a:ln>
                  </p:spPr>
                  <p:txBody>
                    <a:bodyPr/>
                    <a:lstStyle/>
                    <a:p>
                      <a:pPr>
                        <a:defRPr/>
                      </a:pPr>
                      <a:endParaRPr lang="en-US"/>
                    </a:p>
                  </p:txBody>
                </p:sp>
                <p:sp>
                  <p:nvSpPr>
                    <p:cNvPr id="398530" name="Line 194"/>
                    <p:cNvSpPr>
                      <a:spLocks noChangeShapeType="1"/>
                    </p:cNvSpPr>
                    <p:nvPr/>
                  </p:nvSpPr>
                  <p:spPr bwMode="auto">
                    <a:xfrm flipV="1">
                      <a:off x="4177" y="2245"/>
                      <a:ext cx="8" cy="7"/>
                    </a:xfrm>
                    <a:prstGeom prst="line">
                      <a:avLst/>
                    </a:prstGeom>
                    <a:noFill/>
                    <a:ln w="3175">
                      <a:solidFill>
                        <a:srgbClr val="000000"/>
                      </a:solidFill>
                      <a:round/>
                      <a:headEnd/>
                      <a:tailEnd/>
                    </a:ln>
                  </p:spPr>
                  <p:txBody>
                    <a:bodyPr/>
                    <a:lstStyle/>
                    <a:p>
                      <a:pPr>
                        <a:defRPr/>
                      </a:pPr>
                      <a:endParaRPr lang="en-US"/>
                    </a:p>
                  </p:txBody>
                </p:sp>
                <p:sp>
                  <p:nvSpPr>
                    <p:cNvPr id="398531" name="Line 195"/>
                    <p:cNvSpPr>
                      <a:spLocks noChangeShapeType="1"/>
                    </p:cNvSpPr>
                    <p:nvPr/>
                  </p:nvSpPr>
                  <p:spPr bwMode="auto">
                    <a:xfrm flipV="1">
                      <a:off x="4185" y="2243"/>
                      <a:ext cx="8" cy="2"/>
                    </a:xfrm>
                    <a:prstGeom prst="line">
                      <a:avLst/>
                    </a:prstGeom>
                    <a:noFill/>
                    <a:ln w="3175">
                      <a:solidFill>
                        <a:srgbClr val="000000"/>
                      </a:solidFill>
                      <a:round/>
                      <a:headEnd/>
                      <a:tailEnd/>
                    </a:ln>
                  </p:spPr>
                  <p:txBody>
                    <a:bodyPr/>
                    <a:lstStyle/>
                    <a:p>
                      <a:pPr>
                        <a:defRPr/>
                      </a:pPr>
                      <a:endParaRPr lang="en-US"/>
                    </a:p>
                  </p:txBody>
                </p:sp>
                <p:sp>
                  <p:nvSpPr>
                    <p:cNvPr id="398532" name="Line 196"/>
                    <p:cNvSpPr>
                      <a:spLocks noChangeShapeType="1"/>
                    </p:cNvSpPr>
                    <p:nvPr/>
                  </p:nvSpPr>
                  <p:spPr bwMode="auto">
                    <a:xfrm>
                      <a:off x="4193" y="2243"/>
                      <a:ext cx="9" cy="6"/>
                    </a:xfrm>
                    <a:prstGeom prst="line">
                      <a:avLst/>
                    </a:prstGeom>
                    <a:noFill/>
                    <a:ln w="3175">
                      <a:solidFill>
                        <a:srgbClr val="000000"/>
                      </a:solidFill>
                      <a:round/>
                      <a:headEnd/>
                      <a:tailEnd/>
                    </a:ln>
                  </p:spPr>
                  <p:txBody>
                    <a:bodyPr/>
                    <a:lstStyle/>
                    <a:p>
                      <a:pPr>
                        <a:defRPr/>
                      </a:pPr>
                      <a:endParaRPr lang="en-US"/>
                    </a:p>
                  </p:txBody>
                </p:sp>
                <p:sp>
                  <p:nvSpPr>
                    <p:cNvPr id="398533" name="Line 197"/>
                    <p:cNvSpPr>
                      <a:spLocks noChangeShapeType="1"/>
                    </p:cNvSpPr>
                    <p:nvPr/>
                  </p:nvSpPr>
                  <p:spPr bwMode="auto">
                    <a:xfrm>
                      <a:off x="4202" y="2249"/>
                      <a:ext cx="10" cy="9"/>
                    </a:xfrm>
                    <a:prstGeom prst="line">
                      <a:avLst/>
                    </a:prstGeom>
                    <a:noFill/>
                    <a:ln w="3175">
                      <a:solidFill>
                        <a:srgbClr val="000000"/>
                      </a:solidFill>
                      <a:round/>
                      <a:headEnd/>
                      <a:tailEnd/>
                    </a:ln>
                  </p:spPr>
                  <p:txBody>
                    <a:bodyPr/>
                    <a:lstStyle/>
                    <a:p>
                      <a:pPr>
                        <a:defRPr/>
                      </a:pPr>
                      <a:endParaRPr lang="en-US"/>
                    </a:p>
                  </p:txBody>
                </p:sp>
                <p:sp>
                  <p:nvSpPr>
                    <p:cNvPr id="398534" name="Line 198"/>
                    <p:cNvSpPr>
                      <a:spLocks noChangeShapeType="1"/>
                    </p:cNvSpPr>
                    <p:nvPr/>
                  </p:nvSpPr>
                  <p:spPr bwMode="auto">
                    <a:xfrm>
                      <a:off x="4212" y="2258"/>
                      <a:ext cx="2" cy="2"/>
                    </a:xfrm>
                    <a:prstGeom prst="line">
                      <a:avLst/>
                    </a:prstGeom>
                    <a:noFill/>
                    <a:ln w="3175">
                      <a:solidFill>
                        <a:srgbClr val="000000"/>
                      </a:solidFill>
                      <a:round/>
                      <a:headEnd/>
                      <a:tailEnd/>
                    </a:ln>
                  </p:spPr>
                  <p:txBody>
                    <a:bodyPr/>
                    <a:lstStyle/>
                    <a:p>
                      <a:pPr>
                        <a:defRPr/>
                      </a:pPr>
                      <a:endParaRPr lang="en-US"/>
                    </a:p>
                  </p:txBody>
                </p:sp>
                <p:sp>
                  <p:nvSpPr>
                    <p:cNvPr id="398535" name="Line 199"/>
                    <p:cNvSpPr>
                      <a:spLocks noChangeShapeType="1"/>
                    </p:cNvSpPr>
                    <p:nvPr/>
                  </p:nvSpPr>
                  <p:spPr bwMode="auto">
                    <a:xfrm>
                      <a:off x="4214" y="2260"/>
                      <a:ext cx="4" cy="2"/>
                    </a:xfrm>
                    <a:prstGeom prst="line">
                      <a:avLst/>
                    </a:prstGeom>
                    <a:noFill/>
                    <a:ln w="3175">
                      <a:solidFill>
                        <a:srgbClr val="000000"/>
                      </a:solidFill>
                      <a:round/>
                      <a:headEnd/>
                      <a:tailEnd/>
                    </a:ln>
                  </p:spPr>
                  <p:txBody>
                    <a:bodyPr/>
                    <a:lstStyle/>
                    <a:p>
                      <a:pPr>
                        <a:defRPr/>
                      </a:pPr>
                      <a:endParaRPr lang="en-US"/>
                    </a:p>
                  </p:txBody>
                </p:sp>
                <p:sp>
                  <p:nvSpPr>
                    <p:cNvPr id="398536" name="Line 200"/>
                    <p:cNvSpPr>
                      <a:spLocks noChangeShapeType="1"/>
                    </p:cNvSpPr>
                    <p:nvPr/>
                  </p:nvSpPr>
                  <p:spPr bwMode="auto">
                    <a:xfrm>
                      <a:off x="4218" y="2262"/>
                      <a:ext cx="6" cy="1"/>
                    </a:xfrm>
                    <a:prstGeom prst="line">
                      <a:avLst/>
                    </a:prstGeom>
                    <a:noFill/>
                    <a:ln w="3175">
                      <a:solidFill>
                        <a:srgbClr val="000000"/>
                      </a:solidFill>
                      <a:round/>
                      <a:headEnd/>
                      <a:tailEnd/>
                    </a:ln>
                  </p:spPr>
                  <p:txBody>
                    <a:bodyPr/>
                    <a:lstStyle/>
                    <a:p>
                      <a:pPr>
                        <a:defRPr/>
                      </a:pPr>
                      <a:endParaRPr lang="en-US"/>
                    </a:p>
                  </p:txBody>
                </p:sp>
                <p:sp>
                  <p:nvSpPr>
                    <p:cNvPr id="398537" name="Line 201"/>
                    <p:cNvSpPr>
                      <a:spLocks noChangeShapeType="1"/>
                    </p:cNvSpPr>
                    <p:nvPr/>
                  </p:nvSpPr>
                  <p:spPr bwMode="auto">
                    <a:xfrm>
                      <a:off x="4224" y="2262"/>
                      <a:ext cx="4" cy="1"/>
                    </a:xfrm>
                    <a:prstGeom prst="line">
                      <a:avLst/>
                    </a:prstGeom>
                    <a:noFill/>
                    <a:ln w="3175">
                      <a:solidFill>
                        <a:srgbClr val="000000"/>
                      </a:solidFill>
                      <a:round/>
                      <a:headEnd/>
                      <a:tailEnd/>
                    </a:ln>
                  </p:spPr>
                  <p:txBody>
                    <a:bodyPr/>
                    <a:lstStyle/>
                    <a:p>
                      <a:pPr>
                        <a:defRPr/>
                      </a:pPr>
                      <a:endParaRPr lang="en-US"/>
                    </a:p>
                  </p:txBody>
                </p:sp>
                <p:sp>
                  <p:nvSpPr>
                    <p:cNvPr id="398538" name="Line 202"/>
                    <p:cNvSpPr>
                      <a:spLocks noChangeShapeType="1"/>
                    </p:cNvSpPr>
                    <p:nvPr/>
                  </p:nvSpPr>
                  <p:spPr bwMode="auto">
                    <a:xfrm>
                      <a:off x="4228" y="2262"/>
                      <a:ext cx="3" cy="1"/>
                    </a:xfrm>
                    <a:prstGeom prst="line">
                      <a:avLst/>
                    </a:prstGeom>
                    <a:noFill/>
                    <a:ln w="3175">
                      <a:solidFill>
                        <a:srgbClr val="000000"/>
                      </a:solidFill>
                      <a:round/>
                      <a:headEnd/>
                      <a:tailEnd/>
                    </a:ln>
                  </p:spPr>
                  <p:txBody>
                    <a:bodyPr/>
                    <a:lstStyle/>
                    <a:p>
                      <a:pPr>
                        <a:defRPr/>
                      </a:pPr>
                      <a:endParaRPr lang="en-US"/>
                    </a:p>
                  </p:txBody>
                </p:sp>
                <p:sp>
                  <p:nvSpPr>
                    <p:cNvPr id="398539" name="Line 203"/>
                    <p:cNvSpPr>
                      <a:spLocks noChangeShapeType="1"/>
                    </p:cNvSpPr>
                    <p:nvPr/>
                  </p:nvSpPr>
                  <p:spPr bwMode="auto">
                    <a:xfrm>
                      <a:off x="4231" y="2262"/>
                      <a:ext cx="8" cy="1"/>
                    </a:xfrm>
                    <a:prstGeom prst="line">
                      <a:avLst/>
                    </a:prstGeom>
                    <a:noFill/>
                    <a:ln w="3175">
                      <a:solidFill>
                        <a:srgbClr val="000000"/>
                      </a:solidFill>
                      <a:round/>
                      <a:headEnd/>
                      <a:tailEnd/>
                    </a:ln>
                  </p:spPr>
                  <p:txBody>
                    <a:bodyPr/>
                    <a:lstStyle/>
                    <a:p>
                      <a:pPr>
                        <a:defRPr/>
                      </a:pPr>
                      <a:endParaRPr lang="en-US"/>
                    </a:p>
                  </p:txBody>
                </p:sp>
                <p:sp>
                  <p:nvSpPr>
                    <p:cNvPr id="398540" name="Line 204"/>
                    <p:cNvSpPr>
                      <a:spLocks noChangeShapeType="1"/>
                    </p:cNvSpPr>
                    <p:nvPr/>
                  </p:nvSpPr>
                  <p:spPr bwMode="auto">
                    <a:xfrm>
                      <a:off x="4266" y="2276"/>
                      <a:ext cx="2" cy="2"/>
                    </a:xfrm>
                    <a:prstGeom prst="line">
                      <a:avLst/>
                    </a:prstGeom>
                    <a:noFill/>
                    <a:ln w="3175">
                      <a:solidFill>
                        <a:srgbClr val="000000"/>
                      </a:solidFill>
                      <a:round/>
                      <a:headEnd/>
                      <a:tailEnd/>
                    </a:ln>
                  </p:spPr>
                  <p:txBody>
                    <a:bodyPr/>
                    <a:lstStyle/>
                    <a:p>
                      <a:pPr>
                        <a:defRPr/>
                      </a:pPr>
                      <a:endParaRPr lang="en-US"/>
                    </a:p>
                  </p:txBody>
                </p:sp>
                <p:sp>
                  <p:nvSpPr>
                    <p:cNvPr id="398541" name="Line 205"/>
                    <p:cNvSpPr>
                      <a:spLocks noChangeShapeType="1"/>
                    </p:cNvSpPr>
                    <p:nvPr/>
                  </p:nvSpPr>
                  <p:spPr bwMode="auto">
                    <a:xfrm>
                      <a:off x="4268" y="2278"/>
                      <a:ext cx="8" cy="7"/>
                    </a:xfrm>
                    <a:prstGeom prst="line">
                      <a:avLst/>
                    </a:prstGeom>
                    <a:noFill/>
                    <a:ln w="3175">
                      <a:solidFill>
                        <a:srgbClr val="000000"/>
                      </a:solidFill>
                      <a:round/>
                      <a:headEnd/>
                      <a:tailEnd/>
                    </a:ln>
                  </p:spPr>
                  <p:txBody>
                    <a:bodyPr/>
                    <a:lstStyle/>
                    <a:p>
                      <a:pPr>
                        <a:defRPr/>
                      </a:pPr>
                      <a:endParaRPr lang="en-US"/>
                    </a:p>
                  </p:txBody>
                </p:sp>
                <p:sp>
                  <p:nvSpPr>
                    <p:cNvPr id="398542" name="Line 206"/>
                    <p:cNvSpPr>
                      <a:spLocks noChangeShapeType="1"/>
                    </p:cNvSpPr>
                    <p:nvPr/>
                  </p:nvSpPr>
                  <p:spPr bwMode="auto">
                    <a:xfrm>
                      <a:off x="4276" y="2285"/>
                      <a:ext cx="8" cy="8"/>
                    </a:xfrm>
                    <a:prstGeom prst="line">
                      <a:avLst/>
                    </a:prstGeom>
                    <a:noFill/>
                    <a:ln w="3175">
                      <a:solidFill>
                        <a:srgbClr val="000000"/>
                      </a:solidFill>
                      <a:round/>
                      <a:headEnd/>
                      <a:tailEnd/>
                    </a:ln>
                  </p:spPr>
                  <p:txBody>
                    <a:bodyPr/>
                    <a:lstStyle/>
                    <a:p>
                      <a:pPr>
                        <a:defRPr/>
                      </a:pPr>
                      <a:endParaRPr lang="en-US"/>
                    </a:p>
                  </p:txBody>
                </p:sp>
                <p:sp>
                  <p:nvSpPr>
                    <p:cNvPr id="398543" name="Line 207"/>
                    <p:cNvSpPr>
                      <a:spLocks noChangeShapeType="1"/>
                    </p:cNvSpPr>
                    <p:nvPr/>
                  </p:nvSpPr>
                  <p:spPr bwMode="auto">
                    <a:xfrm>
                      <a:off x="4284" y="2293"/>
                      <a:ext cx="8" cy="4"/>
                    </a:xfrm>
                    <a:prstGeom prst="line">
                      <a:avLst/>
                    </a:prstGeom>
                    <a:noFill/>
                    <a:ln w="3175">
                      <a:solidFill>
                        <a:srgbClr val="000000"/>
                      </a:solidFill>
                      <a:round/>
                      <a:headEnd/>
                      <a:tailEnd/>
                    </a:ln>
                  </p:spPr>
                  <p:txBody>
                    <a:bodyPr/>
                    <a:lstStyle/>
                    <a:p>
                      <a:pPr>
                        <a:defRPr/>
                      </a:pPr>
                      <a:endParaRPr lang="en-US"/>
                    </a:p>
                  </p:txBody>
                </p:sp>
                <p:sp>
                  <p:nvSpPr>
                    <p:cNvPr id="398544" name="Line 208"/>
                    <p:cNvSpPr>
                      <a:spLocks noChangeShapeType="1"/>
                    </p:cNvSpPr>
                    <p:nvPr/>
                  </p:nvSpPr>
                  <p:spPr bwMode="auto">
                    <a:xfrm>
                      <a:off x="4292" y="2297"/>
                      <a:ext cx="1" cy="12"/>
                    </a:xfrm>
                    <a:prstGeom prst="line">
                      <a:avLst/>
                    </a:prstGeom>
                    <a:noFill/>
                    <a:ln w="3175">
                      <a:solidFill>
                        <a:srgbClr val="000000"/>
                      </a:solidFill>
                      <a:round/>
                      <a:headEnd/>
                      <a:tailEnd/>
                    </a:ln>
                  </p:spPr>
                  <p:txBody>
                    <a:bodyPr/>
                    <a:lstStyle/>
                    <a:p>
                      <a:pPr>
                        <a:defRPr/>
                      </a:pPr>
                      <a:endParaRPr lang="en-US"/>
                    </a:p>
                  </p:txBody>
                </p:sp>
                <p:sp>
                  <p:nvSpPr>
                    <p:cNvPr id="398545" name="Line 209"/>
                    <p:cNvSpPr>
                      <a:spLocks noChangeShapeType="1"/>
                    </p:cNvSpPr>
                    <p:nvPr/>
                  </p:nvSpPr>
                  <p:spPr bwMode="auto">
                    <a:xfrm>
                      <a:off x="4292" y="2309"/>
                      <a:ext cx="1" cy="2"/>
                    </a:xfrm>
                    <a:prstGeom prst="line">
                      <a:avLst/>
                    </a:prstGeom>
                    <a:noFill/>
                    <a:ln w="3175">
                      <a:solidFill>
                        <a:srgbClr val="000000"/>
                      </a:solidFill>
                      <a:round/>
                      <a:headEnd/>
                      <a:tailEnd/>
                    </a:ln>
                  </p:spPr>
                  <p:txBody>
                    <a:bodyPr/>
                    <a:lstStyle/>
                    <a:p>
                      <a:pPr>
                        <a:defRPr/>
                      </a:pPr>
                      <a:endParaRPr lang="en-US"/>
                    </a:p>
                  </p:txBody>
                </p:sp>
                <p:sp>
                  <p:nvSpPr>
                    <p:cNvPr id="398546" name="Line 210"/>
                    <p:cNvSpPr>
                      <a:spLocks noChangeShapeType="1"/>
                    </p:cNvSpPr>
                    <p:nvPr/>
                  </p:nvSpPr>
                  <p:spPr bwMode="auto">
                    <a:xfrm>
                      <a:off x="4307" y="2330"/>
                      <a:ext cx="12" cy="2"/>
                    </a:xfrm>
                    <a:prstGeom prst="line">
                      <a:avLst/>
                    </a:prstGeom>
                    <a:noFill/>
                    <a:ln w="3175">
                      <a:solidFill>
                        <a:srgbClr val="000000"/>
                      </a:solidFill>
                      <a:round/>
                      <a:headEnd/>
                      <a:tailEnd/>
                    </a:ln>
                  </p:spPr>
                  <p:txBody>
                    <a:bodyPr/>
                    <a:lstStyle/>
                    <a:p>
                      <a:pPr>
                        <a:defRPr/>
                      </a:pPr>
                      <a:endParaRPr lang="en-US"/>
                    </a:p>
                  </p:txBody>
                </p:sp>
                <p:sp>
                  <p:nvSpPr>
                    <p:cNvPr id="398547" name="Line 211"/>
                    <p:cNvSpPr>
                      <a:spLocks noChangeShapeType="1"/>
                    </p:cNvSpPr>
                    <p:nvPr/>
                  </p:nvSpPr>
                  <p:spPr bwMode="auto">
                    <a:xfrm flipV="1">
                      <a:off x="4319" y="2328"/>
                      <a:ext cx="15" cy="4"/>
                    </a:xfrm>
                    <a:prstGeom prst="line">
                      <a:avLst/>
                    </a:prstGeom>
                    <a:noFill/>
                    <a:ln w="3175">
                      <a:solidFill>
                        <a:srgbClr val="000000"/>
                      </a:solidFill>
                      <a:round/>
                      <a:headEnd/>
                      <a:tailEnd/>
                    </a:ln>
                  </p:spPr>
                  <p:txBody>
                    <a:bodyPr/>
                    <a:lstStyle/>
                    <a:p>
                      <a:pPr>
                        <a:defRPr/>
                      </a:pPr>
                      <a:endParaRPr lang="en-US"/>
                    </a:p>
                  </p:txBody>
                </p:sp>
                <p:sp>
                  <p:nvSpPr>
                    <p:cNvPr id="398548" name="Line 212"/>
                    <p:cNvSpPr>
                      <a:spLocks noChangeShapeType="1"/>
                    </p:cNvSpPr>
                    <p:nvPr/>
                  </p:nvSpPr>
                  <p:spPr bwMode="auto">
                    <a:xfrm flipV="1">
                      <a:off x="4334" y="2322"/>
                      <a:ext cx="14" cy="6"/>
                    </a:xfrm>
                    <a:prstGeom prst="line">
                      <a:avLst/>
                    </a:prstGeom>
                    <a:noFill/>
                    <a:ln w="3175">
                      <a:solidFill>
                        <a:srgbClr val="000000"/>
                      </a:solidFill>
                      <a:round/>
                      <a:headEnd/>
                      <a:tailEnd/>
                    </a:ln>
                  </p:spPr>
                  <p:txBody>
                    <a:bodyPr/>
                    <a:lstStyle/>
                    <a:p>
                      <a:pPr>
                        <a:defRPr/>
                      </a:pPr>
                      <a:endParaRPr lang="en-US"/>
                    </a:p>
                  </p:txBody>
                </p:sp>
                <p:sp>
                  <p:nvSpPr>
                    <p:cNvPr id="398549" name="Line 213"/>
                    <p:cNvSpPr>
                      <a:spLocks noChangeShapeType="1"/>
                    </p:cNvSpPr>
                    <p:nvPr/>
                  </p:nvSpPr>
                  <p:spPr bwMode="auto">
                    <a:xfrm flipV="1">
                      <a:off x="4348" y="2309"/>
                      <a:ext cx="8" cy="13"/>
                    </a:xfrm>
                    <a:prstGeom prst="line">
                      <a:avLst/>
                    </a:prstGeom>
                    <a:noFill/>
                    <a:ln w="3175">
                      <a:solidFill>
                        <a:srgbClr val="000000"/>
                      </a:solidFill>
                      <a:round/>
                      <a:headEnd/>
                      <a:tailEnd/>
                    </a:ln>
                  </p:spPr>
                  <p:txBody>
                    <a:bodyPr/>
                    <a:lstStyle/>
                    <a:p>
                      <a:pPr>
                        <a:defRPr/>
                      </a:pPr>
                      <a:endParaRPr lang="en-US"/>
                    </a:p>
                  </p:txBody>
                </p:sp>
                <p:sp>
                  <p:nvSpPr>
                    <p:cNvPr id="398550" name="Line 214"/>
                    <p:cNvSpPr>
                      <a:spLocks noChangeShapeType="1"/>
                    </p:cNvSpPr>
                    <p:nvPr/>
                  </p:nvSpPr>
                  <p:spPr bwMode="auto">
                    <a:xfrm flipV="1">
                      <a:off x="4356" y="2303"/>
                      <a:ext cx="2" cy="6"/>
                    </a:xfrm>
                    <a:prstGeom prst="line">
                      <a:avLst/>
                    </a:prstGeom>
                    <a:noFill/>
                    <a:ln w="3175">
                      <a:solidFill>
                        <a:srgbClr val="000000"/>
                      </a:solidFill>
                      <a:round/>
                      <a:headEnd/>
                      <a:tailEnd/>
                    </a:ln>
                  </p:spPr>
                  <p:txBody>
                    <a:bodyPr/>
                    <a:lstStyle/>
                    <a:p>
                      <a:pPr>
                        <a:defRPr/>
                      </a:pPr>
                      <a:endParaRPr lang="en-US"/>
                    </a:p>
                  </p:txBody>
                </p:sp>
                <p:sp>
                  <p:nvSpPr>
                    <p:cNvPr id="398551" name="Line 215"/>
                    <p:cNvSpPr>
                      <a:spLocks noChangeShapeType="1"/>
                    </p:cNvSpPr>
                    <p:nvPr/>
                  </p:nvSpPr>
                  <p:spPr bwMode="auto">
                    <a:xfrm flipV="1">
                      <a:off x="4358" y="2295"/>
                      <a:ext cx="4" cy="8"/>
                    </a:xfrm>
                    <a:prstGeom prst="line">
                      <a:avLst/>
                    </a:prstGeom>
                    <a:noFill/>
                    <a:ln w="3175">
                      <a:solidFill>
                        <a:srgbClr val="000000"/>
                      </a:solidFill>
                      <a:round/>
                      <a:headEnd/>
                      <a:tailEnd/>
                    </a:ln>
                  </p:spPr>
                  <p:txBody>
                    <a:bodyPr/>
                    <a:lstStyle/>
                    <a:p>
                      <a:pPr>
                        <a:defRPr/>
                      </a:pPr>
                      <a:endParaRPr lang="en-US"/>
                    </a:p>
                  </p:txBody>
                </p:sp>
                <p:sp>
                  <p:nvSpPr>
                    <p:cNvPr id="398552" name="Line 216"/>
                    <p:cNvSpPr>
                      <a:spLocks noChangeShapeType="1"/>
                    </p:cNvSpPr>
                    <p:nvPr/>
                  </p:nvSpPr>
                  <p:spPr bwMode="auto">
                    <a:xfrm>
                      <a:off x="4362" y="2295"/>
                      <a:ext cx="11" cy="1"/>
                    </a:xfrm>
                    <a:prstGeom prst="line">
                      <a:avLst/>
                    </a:prstGeom>
                    <a:noFill/>
                    <a:ln w="3175">
                      <a:solidFill>
                        <a:srgbClr val="000000"/>
                      </a:solidFill>
                      <a:round/>
                      <a:headEnd/>
                      <a:tailEnd/>
                    </a:ln>
                  </p:spPr>
                  <p:txBody>
                    <a:bodyPr/>
                    <a:lstStyle/>
                    <a:p>
                      <a:pPr>
                        <a:defRPr/>
                      </a:pPr>
                      <a:endParaRPr lang="en-US"/>
                    </a:p>
                  </p:txBody>
                </p:sp>
                <p:sp>
                  <p:nvSpPr>
                    <p:cNvPr id="398553" name="Line 217"/>
                    <p:cNvSpPr>
                      <a:spLocks noChangeShapeType="1"/>
                    </p:cNvSpPr>
                    <p:nvPr/>
                  </p:nvSpPr>
                  <p:spPr bwMode="auto">
                    <a:xfrm flipV="1">
                      <a:off x="4373" y="2291"/>
                      <a:ext cx="12" cy="4"/>
                    </a:xfrm>
                    <a:prstGeom prst="line">
                      <a:avLst/>
                    </a:prstGeom>
                    <a:noFill/>
                    <a:ln w="3175">
                      <a:solidFill>
                        <a:srgbClr val="000000"/>
                      </a:solidFill>
                      <a:round/>
                      <a:headEnd/>
                      <a:tailEnd/>
                    </a:ln>
                  </p:spPr>
                  <p:txBody>
                    <a:bodyPr/>
                    <a:lstStyle/>
                    <a:p>
                      <a:pPr>
                        <a:defRPr/>
                      </a:pPr>
                      <a:endParaRPr lang="en-US"/>
                    </a:p>
                  </p:txBody>
                </p:sp>
                <p:sp>
                  <p:nvSpPr>
                    <p:cNvPr id="398554" name="Line 218"/>
                    <p:cNvSpPr>
                      <a:spLocks noChangeShapeType="1"/>
                    </p:cNvSpPr>
                    <p:nvPr/>
                  </p:nvSpPr>
                  <p:spPr bwMode="auto">
                    <a:xfrm flipV="1">
                      <a:off x="4385" y="2287"/>
                      <a:ext cx="10" cy="4"/>
                    </a:xfrm>
                    <a:prstGeom prst="line">
                      <a:avLst/>
                    </a:prstGeom>
                    <a:noFill/>
                    <a:ln w="3175">
                      <a:solidFill>
                        <a:srgbClr val="000000"/>
                      </a:solidFill>
                      <a:round/>
                      <a:headEnd/>
                      <a:tailEnd/>
                    </a:ln>
                  </p:spPr>
                  <p:txBody>
                    <a:bodyPr/>
                    <a:lstStyle/>
                    <a:p>
                      <a:pPr>
                        <a:defRPr/>
                      </a:pPr>
                      <a:endParaRPr lang="en-US"/>
                    </a:p>
                  </p:txBody>
                </p:sp>
                <p:sp>
                  <p:nvSpPr>
                    <p:cNvPr id="398555" name="Rectangle 219"/>
                    <p:cNvSpPr>
                      <a:spLocks noChangeArrowheads="1"/>
                    </p:cNvSpPr>
                    <p:nvPr/>
                  </p:nvSpPr>
                  <p:spPr bwMode="auto">
                    <a:xfrm>
                      <a:off x="2701" y="3985"/>
                      <a:ext cx="635" cy="27"/>
                    </a:xfrm>
                    <a:prstGeom prst="rect">
                      <a:avLst/>
                    </a:prstGeom>
                    <a:solidFill>
                      <a:srgbClr val="FFFFFF"/>
                    </a:solidFill>
                    <a:ln w="12700">
                      <a:solidFill>
                        <a:srgbClr val="000000"/>
                      </a:solidFill>
                      <a:miter lim="800000"/>
                      <a:headEnd/>
                      <a:tailEnd/>
                    </a:ln>
                  </p:spPr>
                  <p:txBody>
                    <a:bodyPr/>
                    <a:lstStyle/>
                    <a:p>
                      <a:pPr>
                        <a:defRPr/>
                      </a:pPr>
                      <a:endParaRPr lang="en-US"/>
                    </a:p>
                  </p:txBody>
                </p:sp>
                <p:sp>
                  <p:nvSpPr>
                    <p:cNvPr id="398556" name="Line 220"/>
                    <p:cNvSpPr>
                      <a:spLocks noChangeShapeType="1"/>
                    </p:cNvSpPr>
                    <p:nvPr/>
                  </p:nvSpPr>
                  <p:spPr bwMode="auto">
                    <a:xfrm>
                      <a:off x="2767" y="3981"/>
                      <a:ext cx="1" cy="27"/>
                    </a:xfrm>
                    <a:prstGeom prst="line">
                      <a:avLst/>
                    </a:prstGeom>
                    <a:noFill/>
                    <a:ln w="12700">
                      <a:solidFill>
                        <a:srgbClr val="000000"/>
                      </a:solidFill>
                      <a:round/>
                      <a:headEnd/>
                      <a:tailEnd/>
                    </a:ln>
                  </p:spPr>
                  <p:txBody>
                    <a:bodyPr/>
                    <a:lstStyle/>
                    <a:p>
                      <a:pPr>
                        <a:defRPr/>
                      </a:pPr>
                      <a:endParaRPr lang="en-US"/>
                    </a:p>
                  </p:txBody>
                </p:sp>
                <p:sp>
                  <p:nvSpPr>
                    <p:cNvPr id="398557" name="Line 221"/>
                    <p:cNvSpPr>
                      <a:spLocks noChangeShapeType="1"/>
                    </p:cNvSpPr>
                    <p:nvPr/>
                  </p:nvSpPr>
                  <p:spPr bwMode="auto">
                    <a:xfrm>
                      <a:off x="3080" y="3981"/>
                      <a:ext cx="1" cy="27"/>
                    </a:xfrm>
                    <a:prstGeom prst="line">
                      <a:avLst/>
                    </a:prstGeom>
                    <a:noFill/>
                    <a:ln w="12700">
                      <a:solidFill>
                        <a:srgbClr val="000000"/>
                      </a:solidFill>
                      <a:round/>
                      <a:headEnd/>
                      <a:tailEnd/>
                    </a:ln>
                  </p:spPr>
                  <p:txBody>
                    <a:bodyPr/>
                    <a:lstStyle/>
                    <a:p>
                      <a:pPr>
                        <a:defRPr/>
                      </a:pPr>
                      <a:endParaRPr lang="en-US"/>
                    </a:p>
                  </p:txBody>
                </p:sp>
                <p:sp>
                  <p:nvSpPr>
                    <p:cNvPr id="398558" name="Line 222"/>
                    <p:cNvSpPr>
                      <a:spLocks noChangeShapeType="1"/>
                    </p:cNvSpPr>
                    <p:nvPr/>
                  </p:nvSpPr>
                  <p:spPr bwMode="auto">
                    <a:xfrm>
                      <a:off x="3018" y="3981"/>
                      <a:ext cx="1" cy="27"/>
                    </a:xfrm>
                    <a:prstGeom prst="line">
                      <a:avLst/>
                    </a:prstGeom>
                    <a:noFill/>
                    <a:ln w="12700">
                      <a:solidFill>
                        <a:srgbClr val="000000"/>
                      </a:solidFill>
                      <a:round/>
                      <a:headEnd/>
                      <a:tailEnd/>
                    </a:ln>
                  </p:spPr>
                  <p:txBody>
                    <a:bodyPr/>
                    <a:lstStyle/>
                    <a:p>
                      <a:pPr>
                        <a:defRPr/>
                      </a:pPr>
                      <a:endParaRPr lang="en-US"/>
                    </a:p>
                  </p:txBody>
                </p:sp>
                <p:sp>
                  <p:nvSpPr>
                    <p:cNvPr id="398559" name="Line 223"/>
                    <p:cNvSpPr>
                      <a:spLocks noChangeShapeType="1"/>
                    </p:cNvSpPr>
                    <p:nvPr/>
                  </p:nvSpPr>
                  <p:spPr bwMode="auto">
                    <a:xfrm>
                      <a:off x="2827" y="3981"/>
                      <a:ext cx="1" cy="27"/>
                    </a:xfrm>
                    <a:prstGeom prst="line">
                      <a:avLst/>
                    </a:prstGeom>
                    <a:noFill/>
                    <a:ln w="12700">
                      <a:solidFill>
                        <a:srgbClr val="000000"/>
                      </a:solidFill>
                      <a:round/>
                      <a:headEnd/>
                      <a:tailEnd/>
                    </a:ln>
                  </p:spPr>
                  <p:txBody>
                    <a:bodyPr/>
                    <a:lstStyle/>
                    <a:p>
                      <a:pPr>
                        <a:defRPr/>
                      </a:pPr>
                      <a:endParaRPr lang="en-US"/>
                    </a:p>
                  </p:txBody>
                </p:sp>
                <p:sp>
                  <p:nvSpPr>
                    <p:cNvPr id="398560" name="Line 224"/>
                    <p:cNvSpPr>
                      <a:spLocks noChangeShapeType="1"/>
                    </p:cNvSpPr>
                    <p:nvPr/>
                  </p:nvSpPr>
                  <p:spPr bwMode="auto">
                    <a:xfrm>
                      <a:off x="2895" y="3981"/>
                      <a:ext cx="1" cy="27"/>
                    </a:xfrm>
                    <a:prstGeom prst="line">
                      <a:avLst/>
                    </a:prstGeom>
                    <a:noFill/>
                    <a:ln w="12700">
                      <a:solidFill>
                        <a:srgbClr val="000000"/>
                      </a:solidFill>
                      <a:round/>
                      <a:headEnd/>
                      <a:tailEnd/>
                    </a:ln>
                  </p:spPr>
                  <p:txBody>
                    <a:bodyPr/>
                    <a:lstStyle/>
                    <a:p>
                      <a:pPr>
                        <a:defRPr/>
                      </a:pPr>
                      <a:endParaRPr lang="en-US"/>
                    </a:p>
                  </p:txBody>
                </p:sp>
                <p:sp>
                  <p:nvSpPr>
                    <p:cNvPr id="398561" name="Line 225"/>
                    <p:cNvSpPr>
                      <a:spLocks noChangeShapeType="1"/>
                    </p:cNvSpPr>
                    <p:nvPr/>
                  </p:nvSpPr>
                  <p:spPr bwMode="auto">
                    <a:xfrm>
                      <a:off x="2957" y="3981"/>
                      <a:ext cx="1" cy="27"/>
                    </a:xfrm>
                    <a:prstGeom prst="line">
                      <a:avLst/>
                    </a:prstGeom>
                    <a:noFill/>
                    <a:ln w="12700">
                      <a:solidFill>
                        <a:srgbClr val="000000"/>
                      </a:solidFill>
                      <a:round/>
                      <a:headEnd/>
                      <a:tailEnd/>
                    </a:ln>
                  </p:spPr>
                  <p:txBody>
                    <a:bodyPr/>
                    <a:lstStyle/>
                    <a:p>
                      <a:pPr>
                        <a:defRPr/>
                      </a:pPr>
                      <a:endParaRPr lang="en-US"/>
                    </a:p>
                  </p:txBody>
                </p:sp>
                <p:sp>
                  <p:nvSpPr>
                    <p:cNvPr id="398562" name="Line 226"/>
                    <p:cNvSpPr>
                      <a:spLocks noChangeShapeType="1"/>
                    </p:cNvSpPr>
                    <p:nvPr/>
                  </p:nvSpPr>
                  <p:spPr bwMode="auto">
                    <a:xfrm>
                      <a:off x="3140" y="3981"/>
                      <a:ext cx="1" cy="27"/>
                    </a:xfrm>
                    <a:prstGeom prst="line">
                      <a:avLst/>
                    </a:prstGeom>
                    <a:noFill/>
                    <a:ln w="12700">
                      <a:solidFill>
                        <a:srgbClr val="000000"/>
                      </a:solidFill>
                      <a:round/>
                      <a:headEnd/>
                      <a:tailEnd/>
                    </a:ln>
                  </p:spPr>
                  <p:txBody>
                    <a:bodyPr/>
                    <a:lstStyle/>
                    <a:p>
                      <a:pPr>
                        <a:defRPr/>
                      </a:pPr>
                      <a:endParaRPr lang="en-US"/>
                    </a:p>
                  </p:txBody>
                </p:sp>
                <p:sp>
                  <p:nvSpPr>
                    <p:cNvPr id="398563" name="Line 227"/>
                    <p:cNvSpPr>
                      <a:spLocks noChangeShapeType="1"/>
                    </p:cNvSpPr>
                    <p:nvPr/>
                  </p:nvSpPr>
                  <p:spPr bwMode="auto">
                    <a:xfrm>
                      <a:off x="3204" y="3981"/>
                      <a:ext cx="1" cy="27"/>
                    </a:xfrm>
                    <a:prstGeom prst="line">
                      <a:avLst/>
                    </a:prstGeom>
                    <a:noFill/>
                    <a:ln w="12700">
                      <a:solidFill>
                        <a:srgbClr val="000000"/>
                      </a:solidFill>
                      <a:round/>
                      <a:headEnd/>
                      <a:tailEnd/>
                    </a:ln>
                  </p:spPr>
                  <p:txBody>
                    <a:bodyPr/>
                    <a:lstStyle/>
                    <a:p>
                      <a:pPr>
                        <a:defRPr/>
                      </a:pPr>
                      <a:endParaRPr lang="en-US"/>
                    </a:p>
                  </p:txBody>
                </p:sp>
                <p:sp>
                  <p:nvSpPr>
                    <p:cNvPr id="398564" name="Line 228"/>
                    <p:cNvSpPr>
                      <a:spLocks noChangeShapeType="1"/>
                    </p:cNvSpPr>
                    <p:nvPr/>
                  </p:nvSpPr>
                  <p:spPr bwMode="auto">
                    <a:xfrm>
                      <a:off x="3276" y="3981"/>
                      <a:ext cx="1" cy="27"/>
                    </a:xfrm>
                    <a:prstGeom prst="line">
                      <a:avLst/>
                    </a:prstGeom>
                    <a:noFill/>
                    <a:ln w="12700">
                      <a:solidFill>
                        <a:srgbClr val="000000"/>
                      </a:solidFill>
                      <a:round/>
                      <a:headEnd/>
                      <a:tailEnd/>
                    </a:ln>
                  </p:spPr>
                  <p:txBody>
                    <a:bodyPr/>
                    <a:lstStyle/>
                    <a:p>
                      <a:pPr>
                        <a:defRPr/>
                      </a:pPr>
                      <a:endParaRPr lang="en-US"/>
                    </a:p>
                  </p:txBody>
                </p:sp>
                <p:sp>
                  <p:nvSpPr>
                    <p:cNvPr id="398565" name="Line 229"/>
                    <p:cNvSpPr>
                      <a:spLocks noChangeShapeType="1"/>
                    </p:cNvSpPr>
                    <p:nvPr/>
                  </p:nvSpPr>
                  <p:spPr bwMode="auto">
                    <a:xfrm>
                      <a:off x="2701" y="3979"/>
                      <a:ext cx="1" cy="28"/>
                    </a:xfrm>
                    <a:prstGeom prst="line">
                      <a:avLst/>
                    </a:prstGeom>
                    <a:noFill/>
                    <a:ln w="12700">
                      <a:solidFill>
                        <a:srgbClr val="000000"/>
                      </a:solidFill>
                      <a:round/>
                      <a:headEnd/>
                      <a:tailEnd/>
                    </a:ln>
                  </p:spPr>
                  <p:txBody>
                    <a:bodyPr/>
                    <a:lstStyle/>
                    <a:p>
                      <a:pPr>
                        <a:defRPr/>
                      </a:pPr>
                      <a:endParaRPr lang="en-US"/>
                    </a:p>
                  </p:txBody>
                </p:sp>
                <p:sp>
                  <p:nvSpPr>
                    <p:cNvPr id="398566" name="Line 230"/>
                    <p:cNvSpPr>
                      <a:spLocks noChangeShapeType="1"/>
                    </p:cNvSpPr>
                    <p:nvPr/>
                  </p:nvSpPr>
                  <p:spPr bwMode="auto">
                    <a:xfrm>
                      <a:off x="3336" y="3981"/>
                      <a:ext cx="1" cy="27"/>
                    </a:xfrm>
                    <a:prstGeom prst="line">
                      <a:avLst/>
                    </a:prstGeom>
                    <a:noFill/>
                    <a:ln w="12700">
                      <a:solidFill>
                        <a:srgbClr val="000000"/>
                      </a:solidFill>
                      <a:round/>
                      <a:headEnd/>
                      <a:tailEnd/>
                    </a:ln>
                  </p:spPr>
                  <p:txBody>
                    <a:bodyPr/>
                    <a:lstStyle/>
                    <a:p>
                      <a:pPr>
                        <a:defRPr/>
                      </a:pPr>
                      <a:endParaRPr lang="en-US"/>
                    </a:p>
                  </p:txBody>
                </p:sp>
                <p:sp>
                  <p:nvSpPr>
                    <p:cNvPr id="398567" name="Line 231"/>
                    <p:cNvSpPr>
                      <a:spLocks noChangeShapeType="1"/>
                    </p:cNvSpPr>
                    <p:nvPr/>
                  </p:nvSpPr>
                  <p:spPr bwMode="auto">
                    <a:xfrm>
                      <a:off x="2419" y="2565"/>
                      <a:ext cx="1" cy="1"/>
                    </a:xfrm>
                    <a:prstGeom prst="line">
                      <a:avLst/>
                    </a:prstGeom>
                    <a:noFill/>
                    <a:ln w="12700">
                      <a:solidFill>
                        <a:srgbClr val="000000"/>
                      </a:solidFill>
                      <a:round/>
                      <a:headEnd/>
                      <a:tailEnd/>
                    </a:ln>
                  </p:spPr>
                  <p:txBody>
                    <a:bodyPr/>
                    <a:lstStyle/>
                    <a:p>
                      <a:pPr>
                        <a:defRPr/>
                      </a:pPr>
                      <a:endParaRPr lang="en-US"/>
                    </a:p>
                  </p:txBody>
                </p:sp>
                <p:sp>
                  <p:nvSpPr>
                    <p:cNvPr id="398568" name="Rectangle 232"/>
                    <p:cNvSpPr>
                      <a:spLocks noChangeArrowheads="1"/>
                    </p:cNvSpPr>
                    <p:nvPr/>
                  </p:nvSpPr>
                  <p:spPr bwMode="auto">
                    <a:xfrm>
                      <a:off x="870" y="1235"/>
                      <a:ext cx="27" cy="8"/>
                    </a:xfrm>
                    <a:prstGeom prst="rect">
                      <a:avLst/>
                    </a:prstGeom>
                    <a:solidFill>
                      <a:srgbClr val="000000"/>
                    </a:solidFill>
                    <a:ln w="9525">
                      <a:noFill/>
                      <a:miter lim="800000"/>
                      <a:headEnd/>
                      <a:tailEnd/>
                    </a:ln>
                  </p:spPr>
                  <p:txBody>
                    <a:bodyPr/>
                    <a:lstStyle/>
                    <a:p>
                      <a:pPr>
                        <a:defRPr/>
                      </a:pPr>
                      <a:endParaRPr lang="en-US"/>
                    </a:p>
                  </p:txBody>
                </p:sp>
                <p:sp>
                  <p:nvSpPr>
                    <p:cNvPr id="398569" name="Rectangle 233"/>
                    <p:cNvSpPr>
                      <a:spLocks noChangeArrowheads="1"/>
                    </p:cNvSpPr>
                    <p:nvPr/>
                  </p:nvSpPr>
                  <p:spPr bwMode="auto">
                    <a:xfrm>
                      <a:off x="866" y="1956"/>
                      <a:ext cx="31" cy="8"/>
                    </a:xfrm>
                    <a:prstGeom prst="rect">
                      <a:avLst/>
                    </a:prstGeom>
                    <a:solidFill>
                      <a:srgbClr val="000000"/>
                    </a:solidFill>
                    <a:ln w="9525">
                      <a:noFill/>
                      <a:miter lim="800000"/>
                      <a:headEnd/>
                      <a:tailEnd/>
                    </a:ln>
                  </p:spPr>
                  <p:txBody>
                    <a:bodyPr/>
                    <a:lstStyle/>
                    <a:p>
                      <a:pPr>
                        <a:defRPr/>
                      </a:pPr>
                      <a:endParaRPr lang="en-US"/>
                    </a:p>
                  </p:txBody>
                </p:sp>
                <p:sp>
                  <p:nvSpPr>
                    <p:cNvPr id="398570" name="Rectangle 234"/>
                    <p:cNvSpPr>
                      <a:spLocks noChangeArrowheads="1"/>
                    </p:cNvSpPr>
                    <p:nvPr/>
                  </p:nvSpPr>
                  <p:spPr bwMode="auto">
                    <a:xfrm>
                      <a:off x="866" y="2661"/>
                      <a:ext cx="31" cy="8"/>
                    </a:xfrm>
                    <a:prstGeom prst="rect">
                      <a:avLst/>
                    </a:prstGeom>
                    <a:solidFill>
                      <a:srgbClr val="000000"/>
                    </a:solidFill>
                    <a:ln w="9525">
                      <a:noFill/>
                      <a:miter lim="800000"/>
                      <a:headEnd/>
                      <a:tailEnd/>
                    </a:ln>
                  </p:spPr>
                  <p:txBody>
                    <a:bodyPr/>
                    <a:lstStyle/>
                    <a:p>
                      <a:pPr>
                        <a:defRPr/>
                      </a:pPr>
                      <a:endParaRPr lang="en-US"/>
                    </a:p>
                  </p:txBody>
                </p:sp>
                <p:sp>
                  <p:nvSpPr>
                    <p:cNvPr id="398571" name="Rectangle 235"/>
                    <p:cNvSpPr>
                      <a:spLocks noChangeArrowheads="1"/>
                    </p:cNvSpPr>
                    <p:nvPr/>
                  </p:nvSpPr>
                  <p:spPr bwMode="auto">
                    <a:xfrm>
                      <a:off x="866" y="3375"/>
                      <a:ext cx="31" cy="7"/>
                    </a:xfrm>
                    <a:prstGeom prst="rect">
                      <a:avLst/>
                    </a:prstGeom>
                    <a:solidFill>
                      <a:srgbClr val="000000"/>
                    </a:solidFill>
                    <a:ln w="9525">
                      <a:noFill/>
                      <a:miter lim="800000"/>
                      <a:headEnd/>
                      <a:tailEnd/>
                    </a:ln>
                  </p:spPr>
                  <p:txBody>
                    <a:bodyPr/>
                    <a:lstStyle/>
                    <a:p>
                      <a:pPr>
                        <a:defRPr/>
                      </a:pPr>
                      <a:endParaRPr lang="en-US"/>
                    </a:p>
                  </p:txBody>
                </p:sp>
                <p:sp>
                  <p:nvSpPr>
                    <p:cNvPr id="398572" name="Rectangle 236"/>
                    <p:cNvSpPr>
                      <a:spLocks noChangeArrowheads="1"/>
                    </p:cNvSpPr>
                    <p:nvPr/>
                  </p:nvSpPr>
                  <p:spPr bwMode="auto">
                    <a:xfrm>
                      <a:off x="1289" y="4041"/>
                      <a:ext cx="8" cy="31"/>
                    </a:xfrm>
                    <a:prstGeom prst="rect">
                      <a:avLst/>
                    </a:prstGeom>
                    <a:solidFill>
                      <a:srgbClr val="000000"/>
                    </a:solidFill>
                    <a:ln w="9525">
                      <a:noFill/>
                      <a:miter lim="800000"/>
                      <a:headEnd/>
                      <a:tailEnd/>
                    </a:ln>
                  </p:spPr>
                  <p:txBody>
                    <a:bodyPr/>
                    <a:lstStyle/>
                    <a:p>
                      <a:pPr>
                        <a:defRPr/>
                      </a:pPr>
                      <a:endParaRPr lang="en-US"/>
                    </a:p>
                  </p:txBody>
                </p:sp>
                <p:sp>
                  <p:nvSpPr>
                    <p:cNvPr id="398573" name="Rectangle 237"/>
                    <p:cNvSpPr>
                      <a:spLocks noChangeArrowheads="1"/>
                    </p:cNvSpPr>
                    <p:nvPr/>
                  </p:nvSpPr>
                  <p:spPr bwMode="auto">
                    <a:xfrm>
                      <a:off x="2678" y="4036"/>
                      <a:ext cx="8" cy="31"/>
                    </a:xfrm>
                    <a:prstGeom prst="rect">
                      <a:avLst/>
                    </a:prstGeom>
                    <a:solidFill>
                      <a:srgbClr val="000000"/>
                    </a:solidFill>
                    <a:ln w="9525">
                      <a:noFill/>
                      <a:miter lim="800000"/>
                      <a:headEnd/>
                      <a:tailEnd/>
                    </a:ln>
                  </p:spPr>
                  <p:txBody>
                    <a:bodyPr/>
                    <a:lstStyle/>
                    <a:p>
                      <a:pPr>
                        <a:defRPr/>
                      </a:pPr>
                      <a:endParaRPr lang="en-US"/>
                    </a:p>
                  </p:txBody>
                </p:sp>
                <p:sp>
                  <p:nvSpPr>
                    <p:cNvPr id="398574" name="Rectangle 238"/>
                    <p:cNvSpPr>
                      <a:spLocks noChangeArrowheads="1"/>
                    </p:cNvSpPr>
                    <p:nvPr/>
                  </p:nvSpPr>
                  <p:spPr bwMode="auto">
                    <a:xfrm>
                      <a:off x="1982" y="4041"/>
                      <a:ext cx="8" cy="31"/>
                    </a:xfrm>
                    <a:prstGeom prst="rect">
                      <a:avLst/>
                    </a:prstGeom>
                    <a:solidFill>
                      <a:srgbClr val="000000"/>
                    </a:solidFill>
                    <a:ln w="9525">
                      <a:noFill/>
                      <a:miter lim="800000"/>
                      <a:headEnd/>
                      <a:tailEnd/>
                    </a:ln>
                  </p:spPr>
                  <p:txBody>
                    <a:bodyPr/>
                    <a:lstStyle/>
                    <a:p>
                      <a:pPr>
                        <a:defRPr/>
                      </a:pPr>
                      <a:endParaRPr lang="en-US"/>
                    </a:p>
                  </p:txBody>
                </p:sp>
                <p:sp>
                  <p:nvSpPr>
                    <p:cNvPr id="398575" name="Rectangle 239"/>
                    <p:cNvSpPr>
                      <a:spLocks noChangeArrowheads="1"/>
                    </p:cNvSpPr>
                    <p:nvPr/>
                  </p:nvSpPr>
                  <p:spPr bwMode="auto">
                    <a:xfrm>
                      <a:off x="3379" y="4038"/>
                      <a:ext cx="8" cy="31"/>
                    </a:xfrm>
                    <a:prstGeom prst="rect">
                      <a:avLst/>
                    </a:prstGeom>
                    <a:solidFill>
                      <a:srgbClr val="000000"/>
                    </a:solidFill>
                    <a:ln w="9525">
                      <a:noFill/>
                      <a:miter lim="800000"/>
                      <a:headEnd/>
                      <a:tailEnd/>
                    </a:ln>
                  </p:spPr>
                  <p:txBody>
                    <a:bodyPr/>
                    <a:lstStyle/>
                    <a:p>
                      <a:pPr>
                        <a:defRPr/>
                      </a:pPr>
                      <a:endParaRPr lang="en-US"/>
                    </a:p>
                  </p:txBody>
                </p:sp>
                <p:sp>
                  <p:nvSpPr>
                    <p:cNvPr id="398576" name="Rectangle 240"/>
                    <p:cNvSpPr>
                      <a:spLocks noChangeArrowheads="1"/>
                    </p:cNvSpPr>
                    <p:nvPr/>
                  </p:nvSpPr>
                  <p:spPr bwMode="auto">
                    <a:xfrm>
                      <a:off x="4070" y="4041"/>
                      <a:ext cx="8" cy="31"/>
                    </a:xfrm>
                    <a:prstGeom prst="rect">
                      <a:avLst/>
                    </a:prstGeom>
                    <a:solidFill>
                      <a:srgbClr val="000000"/>
                    </a:solidFill>
                    <a:ln w="9525">
                      <a:noFill/>
                      <a:miter lim="800000"/>
                      <a:headEnd/>
                      <a:tailEnd/>
                    </a:ln>
                  </p:spPr>
                  <p:txBody>
                    <a:bodyPr/>
                    <a:lstStyle/>
                    <a:p>
                      <a:pPr>
                        <a:defRPr/>
                      </a:pPr>
                      <a:endParaRPr lang="en-US"/>
                    </a:p>
                  </p:txBody>
                </p:sp>
                <p:sp>
                  <p:nvSpPr>
                    <p:cNvPr id="398577" name="Rectangle 241"/>
                    <p:cNvSpPr>
                      <a:spLocks noChangeArrowheads="1"/>
                    </p:cNvSpPr>
                    <p:nvPr/>
                  </p:nvSpPr>
                  <p:spPr bwMode="auto">
                    <a:xfrm>
                      <a:off x="4754" y="4038"/>
                      <a:ext cx="8" cy="31"/>
                    </a:xfrm>
                    <a:prstGeom prst="rect">
                      <a:avLst/>
                    </a:prstGeom>
                    <a:solidFill>
                      <a:srgbClr val="000000"/>
                    </a:solidFill>
                    <a:ln w="9525">
                      <a:noFill/>
                      <a:miter lim="800000"/>
                      <a:headEnd/>
                      <a:tailEnd/>
                    </a:ln>
                  </p:spPr>
                  <p:txBody>
                    <a:bodyPr/>
                    <a:lstStyle/>
                    <a:p>
                      <a:pPr>
                        <a:defRPr/>
                      </a:pPr>
                      <a:endParaRPr lang="en-US"/>
                    </a:p>
                  </p:txBody>
                </p:sp>
                <p:grpSp>
                  <p:nvGrpSpPr>
                    <p:cNvPr id="7" name="Group 242"/>
                    <p:cNvGrpSpPr>
                      <a:grpSpLocks/>
                    </p:cNvGrpSpPr>
                    <p:nvPr/>
                  </p:nvGrpSpPr>
                  <p:grpSpPr bwMode="auto">
                    <a:xfrm>
                      <a:off x="732" y="592"/>
                      <a:ext cx="4107" cy="3580"/>
                      <a:chOff x="732" y="592"/>
                      <a:chExt cx="4107" cy="3580"/>
                    </a:xfrm>
                  </p:grpSpPr>
                  <p:sp>
                    <p:nvSpPr>
                      <p:cNvPr id="398579" name="Freeform 243"/>
                      <p:cNvSpPr>
                        <a:spLocks/>
                      </p:cNvSpPr>
                      <p:nvPr/>
                    </p:nvSpPr>
                    <p:spPr bwMode="auto">
                      <a:xfrm>
                        <a:off x="934" y="3253"/>
                        <a:ext cx="1105" cy="575"/>
                      </a:xfrm>
                      <a:custGeom>
                        <a:avLst/>
                        <a:gdLst/>
                        <a:ahLst/>
                        <a:cxnLst>
                          <a:cxn ang="0">
                            <a:pos x="21" y="11"/>
                          </a:cxn>
                          <a:cxn ang="0">
                            <a:pos x="87" y="40"/>
                          </a:cxn>
                          <a:cxn ang="0">
                            <a:pos x="145" y="48"/>
                          </a:cxn>
                          <a:cxn ang="0">
                            <a:pos x="178" y="34"/>
                          </a:cxn>
                          <a:cxn ang="0">
                            <a:pos x="215" y="25"/>
                          </a:cxn>
                          <a:cxn ang="0">
                            <a:pos x="248" y="13"/>
                          </a:cxn>
                          <a:cxn ang="0">
                            <a:pos x="291" y="23"/>
                          </a:cxn>
                          <a:cxn ang="0">
                            <a:pos x="320" y="40"/>
                          </a:cxn>
                          <a:cxn ang="0">
                            <a:pos x="355" y="79"/>
                          </a:cxn>
                          <a:cxn ang="0">
                            <a:pos x="392" y="120"/>
                          </a:cxn>
                          <a:cxn ang="0">
                            <a:pos x="421" y="143"/>
                          </a:cxn>
                          <a:cxn ang="0">
                            <a:pos x="454" y="158"/>
                          </a:cxn>
                          <a:cxn ang="0">
                            <a:pos x="493" y="158"/>
                          </a:cxn>
                          <a:cxn ang="0">
                            <a:pos x="514" y="168"/>
                          </a:cxn>
                          <a:cxn ang="0">
                            <a:pos x="543" y="191"/>
                          </a:cxn>
                          <a:cxn ang="0">
                            <a:pos x="592" y="203"/>
                          </a:cxn>
                          <a:cxn ang="0">
                            <a:pos x="627" y="209"/>
                          </a:cxn>
                          <a:cxn ang="0">
                            <a:pos x="641" y="195"/>
                          </a:cxn>
                          <a:cxn ang="0">
                            <a:pos x="676" y="217"/>
                          </a:cxn>
                          <a:cxn ang="0">
                            <a:pos x="670" y="236"/>
                          </a:cxn>
                          <a:cxn ang="0">
                            <a:pos x="714" y="277"/>
                          </a:cxn>
                          <a:cxn ang="0">
                            <a:pos x="751" y="317"/>
                          </a:cxn>
                          <a:cxn ang="0">
                            <a:pos x="769" y="341"/>
                          </a:cxn>
                          <a:cxn ang="0">
                            <a:pos x="775" y="356"/>
                          </a:cxn>
                          <a:cxn ang="0">
                            <a:pos x="765" y="374"/>
                          </a:cxn>
                          <a:cxn ang="0">
                            <a:pos x="769" y="399"/>
                          </a:cxn>
                          <a:cxn ang="0">
                            <a:pos x="786" y="401"/>
                          </a:cxn>
                          <a:cxn ang="0">
                            <a:pos x="806" y="418"/>
                          </a:cxn>
                          <a:cxn ang="0">
                            <a:pos x="815" y="407"/>
                          </a:cxn>
                          <a:cxn ang="0">
                            <a:pos x="800" y="385"/>
                          </a:cxn>
                          <a:cxn ang="0">
                            <a:pos x="829" y="407"/>
                          </a:cxn>
                          <a:cxn ang="0">
                            <a:pos x="837" y="418"/>
                          </a:cxn>
                          <a:cxn ang="0">
                            <a:pos x="850" y="426"/>
                          </a:cxn>
                          <a:cxn ang="0">
                            <a:pos x="870" y="440"/>
                          </a:cxn>
                          <a:cxn ang="0">
                            <a:pos x="891" y="451"/>
                          </a:cxn>
                          <a:cxn ang="0">
                            <a:pos x="893" y="474"/>
                          </a:cxn>
                          <a:cxn ang="0">
                            <a:pos x="899" y="500"/>
                          </a:cxn>
                          <a:cxn ang="0">
                            <a:pos x="918" y="502"/>
                          </a:cxn>
                          <a:cxn ang="0">
                            <a:pos x="911" y="480"/>
                          </a:cxn>
                          <a:cxn ang="0">
                            <a:pos x="934" y="494"/>
                          </a:cxn>
                          <a:cxn ang="0">
                            <a:pos x="944" y="517"/>
                          </a:cxn>
                          <a:cxn ang="0">
                            <a:pos x="951" y="503"/>
                          </a:cxn>
                          <a:cxn ang="0">
                            <a:pos x="977" y="509"/>
                          </a:cxn>
                          <a:cxn ang="0">
                            <a:pos x="1006" y="511"/>
                          </a:cxn>
                          <a:cxn ang="0">
                            <a:pos x="1015" y="536"/>
                          </a:cxn>
                          <a:cxn ang="0">
                            <a:pos x="1037" y="546"/>
                          </a:cxn>
                          <a:cxn ang="0">
                            <a:pos x="1048" y="527"/>
                          </a:cxn>
                          <a:cxn ang="0">
                            <a:pos x="1054" y="560"/>
                          </a:cxn>
                          <a:cxn ang="0">
                            <a:pos x="1080" y="573"/>
                          </a:cxn>
                          <a:cxn ang="0">
                            <a:pos x="1097" y="554"/>
                          </a:cxn>
                          <a:cxn ang="0">
                            <a:pos x="1093" y="531"/>
                          </a:cxn>
                          <a:cxn ang="0">
                            <a:pos x="1078" y="515"/>
                          </a:cxn>
                          <a:cxn ang="0">
                            <a:pos x="1093" y="503"/>
                          </a:cxn>
                        </a:cxnLst>
                        <a:rect l="0" t="0" r="r" b="b"/>
                        <a:pathLst>
                          <a:path w="1105" h="575">
                            <a:moveTo>
                              <a:pt x="0" y="0"/>
                            </a:moveTo>
                            <a:lnTo>
                              <a:pt x="21" y="11"/>
                            </a:lnTo>
                            <a:lnTo>
                              <a:pt x="48" y="29"/>
                            </a:lnTo>
                            <a:lnTo>
                              <a:pt x="87" y="40"/>
                            </a:lnTo>
                            <a:lnTo>
                              <a:pt x="122" y="46"/>
                            </a:lnTo>
                            <a:lnTo>
                              <a:pt x="145" y="48"/>
                            </a:lnTo>
                            <a:lnTo>
                              <a:pt x="165" y="40"/>
                            </a:lnTo>
                            <a:lnTo>
                              <a:pt x="178" y="34"/>
                            </a:lnTo>
                            <a:lnTo>
                              <a:pt x="198" y="29"/>
                            </a:lnTo>
                            <a:lnTo>
                              <a:pt x="215" y="25"/>
                            </a:lnTo>
                            <a:lnTo>
                              <a:pt x="231" y="17"/>
                            </a:lnTo>
                            <a:lnTo>
                              <a:pt x="248" y="13"/>
                            </a:lnTo>
                            <a:lnTo>
                              <a:pt x="266" y="17"/>
                            </a:lnTo>
                            <a:lnTo>
                              <a:pt x="291" y="23"/>
                            </a:lnTo>
                            <a:lnTo>
                              <a:pt x="305" y="31"/>
                            </a:lnTo>
                            <a:lnTo>
                              <a:pt x="320" y="40"/>
                            </a:lnTo>
                            <a:lnTo>
                              <a:pt x="334" y="58"/>
                            </a:lnTo>
                            <a:lnTo>
                              <a:pt x="355" y="79"/>
                            </a:lnTo>
                            <a:lnTo>
                              <a:pt x="371" y="98"/>
                            </a:lnTo>
                            <a:lnTo>
                              <a:pt x="392" y="120"/>
                            </a:lnTo>
                            <a:lnTo>
                              <a:pt x="408" y="135"/>
                            </a:lnTo>
                            <a:lnTo>
                              <a:pt x="421" y="143"/>
                            </a:lnTo>
                            <a:lnTo>
                              <a:pt x="435" y="155"/>
                            </a:lnTo>
                            <a:lnTo>
                              <a:pt x="454" y="158"/>
                            </a:lnTo>
                            <a:lnTo>
                              <a:pt x="474" y="160"/>
                            </a:lnTo>
                            <a:lnTo>
                              <a:pt x="493" y="158"/>
                            </a:lnTo>
                            <a:lnTo>
                              <a:pt x="499" y="160"/>
                            </a:lnTo>
                            <a:lnTo>
                              <a:pt x="514" y="168"/>
                            </a:lnTo>
                            <a:lnTo>
                              <a:pt x="532" y="186"/>
                            </a:lnTo>
                            <a:lnTo>
                              <a:pt x="543" y="191"/>
                            </a:lnTo>
                            <a:lnTo>
                              <a:pt x="561" y="195"/>
                            </a:lnTo>
                            <a:lnTo>
                              <a:pt x="592" y="203"/>
                            </a:lnTo>
                            <a:lnTo>
                              <a:pt x="604" y="209"/>
                            </a:lnTo>
                            <a:lnTo>
                              <a:pt x="627" y="209"/>
                            </a:lnTo>
                            <a:lnTo>
                              <a:pt x="644" y="209"/>
                            </a:lnTo>
                            <a:lnTo>
                              <a:pt x="641" y="195"/>
                            </a:lnTo>
                            <a:lnTo>
                              <a:pt x="666" y="191"/>
                            </a:lnTo>
                            <a:lnTo>
                              <a:pt x="676" y="217"/>
                            </a:lnTo>
                            <a:lnTo>
                              <a:pt x="658" y="219"/>
                            </a:lnTo>
                            <a:lnTo>
                              <a:pt x="670" y="236"/>
                            </a:lnTo>
                            <a:lnTo>
                              <a:pt x="689" y="250"/>
                            </a:lnTo>
                            <a:lnTo>
                              <a:pt x="714" y="277"/>
                            </a:lnTo>
                            <a:lnTo>
                              <a:pt x="736" y="302"/>
                            </a:lnTo>
                            <a:lnTo>
                              <a:pt x="751" y="317"/>
                            </a:lnTo>
                            <a:lnTo>
                              <a:pt x="761" y="329"/>
                            </a:lnTo>
                            <a:lnTo>
                              <a:pt x="769" y="341"/>
                            </a:lnTo>
                            <a:lnTo>
                              <a:pt x="759" y="348"/>
                            </a:lnTo>
                            <a:lnTo>
                              <a:pt x="775" y="356"/>
                            </a:lnTo>
                            <a:lnTo>
                              <a:pt x="773" y="364"/>
                            </a:lnTo>
                            <a:lnTo>
                              <a:pt x="765" y="374"/>
                            </a:lnTo>
                            <a:lnTo>
                              <a:pt x="763" y="383"/>
                            </a:lnTo>
                            <a:lnTo>
                              <a:pt x="769" y="399"/>
                            </a:lnTo>
                            <a:lnTo>
                              <a:pt x="777" y="403"/>
                            </a:lnTo>
                            <a:lnTo>
                              <a:pt x="786" y="401"/>
                            </a:lnTo>
                            <a:lnTo>
                              <a:pt x="798" y="409"/>
                            </a:lnTo>
                            <a:lnTo>
                              <a:pt x="806" y="418"/>
                            </a:lnTo>
                            <a:lnTo>
                              <a:pt x="817" y="420"/>
                            </a:lnTo>
                            <a:lnTo>
                              <a:pt x="815" y="407"/>
                            </a:lnTo>
                            <a:lnTo>
                              <a:pt x="804" y="395"/>
                            </a:lnTo>
                            <a:lnTo>
                              <a:pt x="800" y="385"/>
                            </a:lnTo>
                            <a:lnTo>
                              <a:pt x="815" y="395"/>
                            </a:lnTo>
                            <a:lnTo>
                              <a:pt x="829" y="407"/>
                            </a:lnTo>
                            <a:lnTo>
                              <a:pt x="833" y="407"/>
                            </a:lnTo>
                            <a:lnTo>
                              <a:pt x="837" y="418"/>
                            </a:lnTo>
                            <a:lnTo>
                              <a:pt x="841" y="428"/>
                            </a:lnTo>
                            <a:lnTo>
                              <a:pt x="850" y="426"/>
                            </a:lnTo>
                            <a:lnTo>
                              <a:pt x="860" y="428"/>
                            </a:lnTo>
                            <a:lnTo>
                              <a:pt x="870" y="440"/>
                            </a:lnTo>
                            <a:lnTo>
                              <a:pt x="881" y="443"/>
                            </a:lnTo>
                            <a:lnTo>
                              <a:pt x="891" y="451"/>
                            </a:lnTo>
                            <a:lnTo>
                              <a:pt x="889" y="463"/>
                            </a:lnTo>
                            <a:lnTo>
                              <a:pt x="893" y="474"/>
                            </a:lnTo>
                            <a:lnTo>
                              <a:pt x="895" y="486"/>
                            </a:lnTo>
                            <a:lnTo>
                              <a:pt x="899" y="500"/>
                            </a:lnTo>
                            <a:lnTo>
                              <a:pt x="911" y="503"/>
                            </a:lnTo>
                            <a:lnTo>
                              <a:pt x="918" y="502"/>
                            </a:lnTo>
                            <a:lnTo>
                              <a:pt x="912" y="490"/>
                            </a:lnTo>
                            <a:lnTo>
                              <a:pt x="911" y="480"/>
                            </a:lnTo>
                            <a:lnTo>
                              <a:pt x="926" y="482"/>
                            </a:lnTo>
                            <a:lnTo>
                              <a:pt x="934" y="494"/>
                            </a:lnTo>
                            <a:lnTo>
                              <a:pt x="938" y="505"/>
                            </a:lnTo>
                            <a:lnTo>
                              <a:pt x="944" y="517"/>
                            </a:lnTo>
                            <a:lnTo>
                              <a:pt x="949" y="509"/>
                            </a:lnTo>
                            <a:lnTo>
                              <a:pt x="951" y="503"/>
                            </a:lnTo>
                            <a:lnTo>
                              <a:pt x="963" y="505"/>
                            </a:lnTo>
                            <a:lnTo>
                              <a:pt x="977" y="509"/>
                            </a:lnTo>
                            <a:lnTo>
                              <a:pt x="990" y="509"/>
                            </a:lnTo>
                            <a:lnTo>
                              <a:pt x="1006" y="511"/>
                            </a:lnTo>
                            <a:lnTo>
                              <a:pt x="1012" y="523"/>
                            </a:lnTo>
                            <a:lnTo>
                              <a:pt x="1015" y="536"/>
                            </a:lnTo>
                            <a:lnTo>
                              <a:pt x="1025" y="544"/>
                            </a:lnTo>
                            <a:lnTo>
                              <a:pt x="1037" y="546"/>
                            </a:lnTo>
                            <a:lnTo>
                              <a:pt x="1043" y="536"/>
                            </a:lnTo>
                            <a:lnTo>
                              <a:pt x="1048" y="527"/>
                            </a:lnTo>
                            <a:lnTo>
                              <a:pt x="1056" y="546"/>
                            </a:lnTo>
                            <a:lnTo>
                              <a:pt x="1054" y="560"/>
                            </a:lnTo>
                            <a:lnTo>
                              <a:pt x="1058" y="575"/>
                            </a:lnTo>
                            <a:lnTo>
                              <a:pt x="1080" y="573"/>
                            </a:lnTo>
                            <a:lnTo>
                              <a:pt x="1087" y="562"/>
                            </a:lnTo>
                            <a:lnTo>
                              <a:pt x="1097" y="554"/>
                            </a:lnTo>
                            <a:lnTo>
                              <a:pt x="1101" y="542"/>
                            </a:lnTo>
                            <a:lnTo>
                              <a:pt x="1093" y="531"/>
                            </a:lnTo>
                            <a:lnTo>
                              <a:pt x="1083" y="523"/>
                            </a:lnTo>
                            <a:lnTo>
                              <a:pt x="1078" y="515"/>
                            </a:lnTo>
                            <a:lnTo>
                              <a:pt x="1083" y="507"/>
                            </a:lnTo>
                            <a:lnTo>
                              <a:pt x="1093" y="503"/>
                            </a:lnTo>
                            <a:lnTo>
                              <a:pt x="1105" y="502"/>
                            </a:lnTo>
                          </a:path>
                        </a:pathLst>
                      </a:custGeom>
                      <a:noFill/>
                      <a:ln w="12700">
                        <a:solidFill>
                          <a:srgbClr val="000000"/>
                        </a:solidFill>
                        <a:prstDash val="solid"/>
                        <a:round/>
                        <a:headEnd/>
                        <a:tailEnd/>
                      </a:ln>
                    </p:spPr>
                    <p:txBody>
                      <a:bodyPr/>
                      <a:lstStyle/>
                      <a:p>
                        <a:pPr>
                          <a:defRPr/>
                        </a:pPr>
                        <a:endParaRPr lang="en-US"/>
                      </a:p>
                    </p:txBody>
                  </p:sp>
                  <p:sp>
                    <p:nvSpPr>
                      <p:cNvPr id="398580" name="Freeform 244"/>
                      <p:cNvSpPr>
                        <a:spLocks/>
                      </p:cNvSpPr>
                      <p:nvPr/>
                    </p:nvSpPr>
                    <p:spPr bwMode="auto">
                      <a:xfrm>
                        <a:off x="994" y="2849"/>
                        <a:ext cx="1047" cy="875"/>
                      </a:xfrm>
                      <a:custGeom>
                        <a:avLst/>
                        <a:gdLst/>
                        <a:ahLst/>
                        <a:cxnLst>
                          <a:cxn ang="0">
                            <a:pos x="1023" y="861"/>
                          </a:cxn>
                          <a:cxn ang="0">
                            <a:pos x="994" y="873"/>
                          </a:cxn>
                          <a:cxn ang="0">
                            <a:pos x="961" y="871"/>
                          </a:cxn>
                          <a:cxn ang="0">
                            <a:pos x="934" y="863"/>
                          </a:cxn>
                          <a:cxn ang="0">
                            <a:pos x="905" y="838"/>
                          </a:cxn>
                          <a:cxn ang="0">
                            <a:pos x="874" y="803"/>
                          </a:cxn>
                          <a:cxn ang="0">
                            <a:pos x="835" y="754"/>
                          </a:cxn>
                          <a:cxn ang="0">
                            <a:pos x="825" y="714"/>
                          </a:cxn>
                          <a:cxn ang="0">
                            <a:pos x="831" y="677"/>
                          </a:cxn>
                          <a:cxn ang="0">
                            <a:pos x="843" y="628"/>
                          </a:cxn>
                          <a:cxn ang="0">
                            <a:pos x="849" y="568"/>
                          </a:cxn>
                          <a:cxn ang="0">
                            <a:pos x="864" y="533"/>
                          </a:cxn>
                          <a:cxn ang="0">
                            <a:pos x="852" y="481"/>
                          </a:cxn>
                          <a:cxn ang="0">
                            <a:pos x="808" y="466"/>
                          </a:cxn>
                          <a:cxn ang="0">
                            <a:pos x="773" y="438"/>
                          </a:cxn>
                          <a:cxn ang="0">
                            <a:pos x="703" y="435"/>
                          </a:cxn>
                          <a:cxn ang="0">
                            <a:pos x="658" y="440"/>
                          </a:cxn>
                          <a:cxn ang="0">
                            <a:pos x="600" y="437"/>
                          </a:cxn>
                          <a:cxn ang="0">
                            <a:pos x="561" y="435"/>
                          </a:cxn>
                          <a:cxn ang="0">
                            <a:pos x="544" y="411"/>
                          </a:cxn>
                          <a:cxn ang="0">
                            <a:pos x="563" y="343"/>
                          </a:cxn>
                          <a:cxn ang="0">
                            <a:pos x="567" y="301"/>
                          </a:cxn>
                          <a:cxn ang="0">
                            <a:pos x="586" y="281"/>
                          </a:cxn>
                          <a:cxn ang="0">
                            <a:pos x="600" y="231"/>
                          </a:cxn>
                          <a:cxn ang="0">
                            <a:pos x="610" y="169"/>
                          </a:cxn>
                          <a:cxn ang="0">
                            <a:pos x="629" y="130"/>
                          </a:cxn>
                          <a:cxn ang="0">
                            <a:pos x="641" y="80"/>
                          </a:cxn>
                          <a:cxn ang="0">
                            <a:pos x="586" y="72"/>
                          </a:cxn>
                          <a:cxn ang="0">
                            <a:pos x="538" y="74"/>
                          </a:cxn>
                          <a:cxn ang="0">
                            <a:pos x="495" y="88"/>
                          </a:cxn>
                          <a:cxn ang="0">
                            <a:pos x="441" y="111"/>
                          </a:cxn>
                          <a:cxn ang="0">
                            <a:pos x="433" y="183"/>
                          </a:cxn>
                          <a:cxn ang="0">
                            <a:pos x="414" y="225"/>
                          </a:cxn>
                          <a:cxn ang="0">
                            <a:pos x="381" y="266"/>
                          </a:cxn>
                          <a:cxn ang="0">
                            <a:pos x="338" y="260"/>
                          </a:cxn>
                          <a:cxn ang="0">
                            <a:pos x="297" y="276"/>
                          </a:cxn>
                          <a:cxn ang="0">
                            <a:pos x="235" y="285"/>
                          </a:cxn>
                          <a:cxn ang="0">
                            <a:pos x="179" y="268"/>
                          </a:cxn>
                          <a:cxn ang="0">
                            <a:pos x="111" y="241"/>
                          </a:cxn>
                          <a:cxn ang="0">
                            <a:pos x="83" y="185"/>
                          </a:cxn>
                          <a:cxn ang="0">
                            <a:pos x="48" y="142"/>
                          </a:cxn>
                          <a:cxn ang="0">
                            <a:pos x="29" y="90"/>
                          </a:cxn>
                          <a:cxn ang="0">
                            <a:pos x="13" y="45"/>
                          </a:cxn>
                          <a:cxn ang="0">
                            <a:pos x="0" y="14"/>
                          </a:cxn>
                        </a:cxnLst>
                        <a:rect l="0" t="0" r="r" b="b"/>
                        <a:pathLst>
                          <a:path w="1047" h="875">
                            <a:moveTo>
                              <a:pt x="1047" y="851"/>
                            </a:moveTo>
                            <a:lnTo>
                              <a:pt x="1029" y="851"/>
                            </a:lnTo>
                            <a:lnTo>
                              <a:pt x="1023" y="861"/>
                            </a:lnTo>
                            <a:lnTo>
                              <a:pt x="1014" y="865"/>
                            </a:lnTo>
                            <a:lnTo>
                              <a:pt x="1002" y="869"/>
                            </a:lnTo>
                            <a:lnTo>
                              <a:pt x="994" y="873"/>
                            </a:lnTo>
                            <a:lnTo>
                              <a:pt x="983" y="875"/>
                            </a:lnTo>
                            <a:lnTo>
                              <a:pt x="969" y="873"/>
                            </a:lnTo>
                            <a:lnTo>
                              <a:pt x="961" y="871"/>
                            </a:lnTo>
                            <a:lnTo>
                              <a:pt x="950" y="863"/>
                            </a:lnTo>
                            <a:lnTo>
                              <a:pt x="940" y="859"/>
                            </a:lnTo>
                            <a:lnTo>
                              <a:pt x="934" y="863"/>
                            </a:lnTo>
                            <a:lnTo>
                              <a:pt x="926" y="863"/>
                            </a:lnTo>
                            <a:lnTo>
                              <a:pt x="917" y="853"/>
                            </a:lnTo>
                            <a:lnTo>
                              <a:pt x="905" y="838"/>
                            </a:lnTo>
                            <a:lnTo>
                              <a:pt x="903" y="824"/>
                            </a:lnTo>
                            <a:lnTo>
                              <a:pt x="887" y="814"/>
                            </a:lnTo>
                            <a:lnTo>
                              <a:pt x="874" y="803"/>
                            </a:lnTo>
                            <a:lnTo>
                              <a:pt x="860" y="791"/>
                            </a:lnTo>
                            <a:lnTo>
                              <a:pt x="847" y="772"/>
                            </a:lnTo>
                            <a:lnTo>
                              <a:pt x="835" y="754"/>
                            </a:lnTo>
                            <a:lnTo>
                              <a:pt x="827" y="741"/>
                            </a:lnTo>
                            <a:lnTo>
                              <a:pt x="823" y="723"/>
                            </a:lnTo>
                            <a:lnTo>
                              <a:pt x="825" y="714"/>
                            </a:lnTo>
                            <a:lnTo>
                              <a:pt x="835" y="704"/>
                            </a:lnTo>
                            <a:lnTo>
                              <a:pt x="833" y="690"/>
                            </a:lnTo>
                            <a:lnTo>
                              <a:pt x="831" y="677"/>
                            </a:lnTo>
                            <a:lnTo>
                              <a:pt x="835" y="659"/>
                            </a:lnTo>
                            <a:lnTo>
                              <a:pt x="843" y="652"/>
                            </a:lnTo>
                            <a:lnTo>
                              <a:pt x="843" y="628"/>
                            </a:lnTo>
                            <a:lnTo>
                              <a:pt x="841" y="607"/>
                            </a:lnTo>
                            <a:lnTo>
                              <a:pt x="841" y="590"/>
                            </a:lnTo>
                            <a:lnTo>
                              <a:pt x="849" y="568"/>
                            </a:lnTo>
                            <a:lnTo>
                              <a:pt x="852" y="557"/>
                            </a:lnTo>
                            <a:lnTo>
                              <a:pt x="860" y="547"/>
                            </a:lnTo>
                            <a:lnTo>
                              <a:pt x="864" y="533"/>
                            </a:lnTo>
                            <a:lnTo>
                              <a:pt x="856" y="516"/>
                            </a:lnTo>
                            <a:lnTo>
                              <a:pt x="856" y="497"/>
                            </a:lnTo>
                            <a:lnTo>
                              <a:pt x="852" y="481"/>
                            </a:lnTo>
                            <a:lnTo>
                              <a:pt x="837" y="473"/>
                            </a:lnTo>
                            <a:lnTo>
                              <a:pt x="823" y="471"/>
                            </a:lnTo>
                            <a:lnTo>
                              <a:pt x="808" y="466"/>
                            </a:lnTo>
                            <a:lnTo>
                              <a:pt x="804" y="452"/>
                            </a:lnTo>
                            <a:lnTo>
                              <a:pt x="794" y="440"/>
                            </a:lnTo>
                            <a:lnTo>
                              <a:pt x="773" y="438"/>
                            </a:lnTo>
                            <a:lnTo>
                              <a:pt x="746" y="437"/>
                            </a:lnTo>
                            <a:lnTo>
                              <a:pt x="726" y="435"/>
                            </a:lnTo>
                            <a:lnTo>
                              <a:pt x="703" y="435"/>
                            </a:lnTo>
                            <a:lnTo>
                              <a:pt x="685" y="435"/>
                            </a:lnTo>
                            <a:lnTo>
                              <a:pt x="672" y="440"/>
                            </a:lnTo>
                            <a:lnTo>
                              <a:pt x="658" y="440"/>
                            </a:lnTo>
                            <a:lnTo>
                              <a:pt x="641" y="444"/>
                            </a:lnTo>
                            <a:lnTo>
                              <a:pt x="625" y="442"/>
                            </a:lnTo>
                            <a:lnTo>
                              <a:pt x="600" y="437"/>
                            </a:lnTo>
                            <a:lnTo>
                              <a:pt x="579" y="450"/>
                            </a:lnTo>
                            <a:lnTo>
                              <a:pt x="567" y="448"/>
                            </a:lnTo>
                            <a:lnTo>
                              <a:pt x="561" y="435"/>
                            </a:lnTo>
                            <a:lnTo>
                              <a:pt x="534" y="440"/>
                            </a:lnTo>
                            <a:lnTo>
                              <a:pt x="530" y="431"/>
                            </a:lnTo>
                            <a:lnTo>
                              <a:pt x="544" y="411"/>
                            </a:lnTo>
                            <a:lnTo>
                              <a:pt x="559" y="396"/>
                            </a:lnTo>
                            <a:lnTo>
                              <a:pt x="559" y="371"/>
                            </a:lnTo>
                            <a:lnTo>
                              <a:pt x="563" y="343"/>
                            </a:lnTo>
                            <a:lnTo>
                              <a:pt x="563" y="322"/>
                            </a:lnTo>
                            <a:lnTo>
                              <a:pt x="567" y="318"/>
                            </a:lnTo>
                            <a:lnTo>
                              <a:pt x="567" y="301"/>
                            </a:lnTo>
                            <a:lnTo>
                              <a:pt x="573" y="274"/>
                            </a:lnTo>
                            <a:lnTo>
                              <a:pt x="575" y="262"/>
                            </a:lnTo>
                            <a:lnTo>
                              <a:pt x="586" y="281"/>
                            </a:lnTo>
                            <a:lnTo>
                              <a:pt x="600" y="281"/>
                            </a:lnTo>
                            <a:lnTo>
                              <a:pt x="602" y="256"/>
                            </a:lnTo>
                            <a:lnTo>
                              <a:pt x="600" y="231"/>
                            </a:lnTo>
                            <a:lnTo>
                              <a:pt x="602" y="208"/>
                            </a:lnTo>
                            <a:lnTo>
                              <a:pt x="606" y="183"/>
                            </a:lnTo>
                            <a:lnTo>
                              <a:pt x="610" y="169"/>
                            </a:lnTo>
                            <a:lnTo>
                              <a:pt x="612" y="155"/>
                            </a:lnTo>
                            <a:lnTo>
                              <a:pt x="621" y="142"/>
                            </a:lnTo>
                            <a:lnTo>
                              <a:pt x="629" y="130"/>
                            </a:lnTo>
                            <a:lnTo>
                              <a:pt x="637" y="124"/>
                            </a:lnTo>
                            <a:lnTo>
                              <a:pt x="639" y="101"/>
                            </a:lnTo>
                            <a:lnTo>
                              <a:pt x="641" y="80"/>
                            </a:lnTo>
                            <a:lnTo>
                              <a:pt x="627" y="76"/>
                            </a:lnTo>
                            <a:lnTo>
                              <a:pt x="602" y="78"/>
                            </a:lnTo>
                            <a:lnTo>
                              <a:pt x="586" y="72"/>
                            </a:lnTo>
                            <a:lnTo>
                              <a:pt x="577" y="66"/>
                            </a:lnTo>
                            <a:lnTo>
                              <a:pt x="559" y="68"/>
                            </a:lnTo>
                            <a:lnTo>
                              <a:pt x="538" y="74"/>
                            </a:lnTo>
                            <a:lnTo>
                              <a:pt x="528" y="90"/>
                            </a:lnTo>
                            <a:lnTo>
                              <a:pt x="515" y="86"/>
                            </a:lnTo>
                            <a:lnTo>
                              <a:pt x="495" y="88"/>
                            </a:lnTo>
                            <a:lnTo>
                              <a:pt x="476" y="90"/>
                            </a:lnTo>
                            <a:lnTo>
                              <a:pt x="458" y="95"/>
                            </a:lnTo>
                            <a:lnTo>
                              <a:pt x="441" y="111"/>
                            </a:lnTo>
                            <a:lnTo>
                              <a:pt x="437" y="134"/>
                            </a:lnTo>
                            <a:lnTo>
                              <a:pt x="437" y="155"/>
                            </a:lnTo>
                            <a:lnTo>
                              <a:pt x="433" y="183"/>
                            </a:lnTo>
                            <a:lnTo>
                              <a:pt x="425" y="194"/>
                            </a:lnTo>
                            <a:lnTo>
                              <a:pt x="423" y="210"/>
                            </a:lnTo>
                            <a:lnTo>
                              <a:pt x="414" y="225"/>
                            </a:lnTo>
                            <a:lnTo>
                              <a:pt x="400" y="235"/>
                            </a:lnTo>
                            <a:lnTo>
                              <a:pt x="386" y="243"/>
                            </a:lnTo>
                            <a:lnTo>
                              <a:pt x="381" y="266"/>
                            </a:lnTo>
                            <a:lnTo>
                              <a:pt x="373" y="280"/>
                            </a:lnTo>
                            <a:lnTo>
                              <a:pt x="346" y="280"/>
                            </a:lnTo>
                            <a:lnTo>
                              <a:pt x="338" y="260"/>
                            </a:lnTo>
                            <a:lnTo>
                              <a:pt x="324" y="258"/>
                            </a:lnTo>
                            <a:lnTo>
                              <a:pt x="305" y="266"/>
                            </a:lnTo>
                            <a:lnTo>
                              <a:pt x="297" y="276"/>
                            </a:lnTo>
                            <a:lnTo>
                              <a:pt x="276" y="278"/>
                            </a:lnTo>
                            <a:lnTo>
                              <a:pt x="250" y="278"/>
                            </a:lnTo>
                            <a:lnTo>
                              <a:pt x="235" y="285"/>
                            </a:lnTo>
                            <a:lnTo>
                              <a:pt x="217" y="295"/>
                            </a:lnTo>
                            <a:lnTo>
                              <a:pt x="190" y="289"/>
                            </a:lnTo>
                            <a:lnTo>
                              <a:pt x="179" y="268"/>
                            </a:lnTo>
                            <a:lnTo>
                              <a:pt x="149" y="258"/>
                            </a:lnTo>
                            <a:lnTo>
                              <a:pt x="128" y="256"/>
                            </a:lnTo>
                            <a:lnTo>
                              <a:pt x="111" y="241"/>
                            </a:lnTo>
                            <a:lnTo>
                              <a:pt x="99" y="221"/>
                            </a:lnTo>
                            <a:lnTo>
                              <a:pt x="87" y="206"/>
                            </a:lnTo>
                            <a:lnTo>
                              <a:pt x="83" y="185"/>
                            </a:lnTo>
                            <a:lnTo>
                              <a:pt x="72" y="167"/>
                            </a:lnTo>
                            <a:lnTo>
                              <a:pt x="60" y="155"/>
                            </a:lnTo>
                            <a:lnTo>
                              <a:pt x="48" y="142"/>
                            </a:lnTo>
                            <a:lnTo>
                              <a:pt x="41" y="128"/>
                            </a:lnTo>
                            <a:lnTo>
                              <a:pt x="35" y="111"/>
                            </a:lnTo>
                            <a:lnTo>
                              <a:pt x="29" y="90"/>
                            </a:lnTo>
                            <a:lnTo>
                              <a:pt x="31" y="70"/>
                            </a:lnTo>
                            <a:lnTo>
                              <a:pt x="19" y="53"/>
                            </a:lnTo>
                            <a:lnTo>
                              <a:pt x="13" y="45"/>
                            </a:lnTo>
                            <a:lnTo>
                              <a:pt x="6" y="39"/>
                            </a:lnTo>
                            <a:lnTo>
                              <a:pt x="0" y="30"/>
                            </a:lnTo>
                            <a:lnTo>
                              <a:pt x="0" y="14"/>
                            </a:lnTo>
                            <a:lnTo>
                              <a:pt x="2" y="0"/>
                            </a:lnTo>
                          </a:path>
                        </a:pathLst>
                      </a:custGeom>
                      <a:noFill/>
                      <a:ln w="12700">
                        <a:solidFill>
                          <a:srgbClr val="000000"/>
                        </a:solidFill>
                        <a:prstDash val="solid"/>
                        <a:round/>
                        <a:headEnd/>
                        <a:tailEnd/>
                      </a:ln>
                    </p:spPr>
                    <p:txBody>
                      <a:bodyPr/>
                      <a:lstStyle/>
                      <a:p>
                        <a:pPr>
                          <a:defRPr/>
                        </a:pPr>
                        <a:endParaRPr lang="en-US"/>
                      </a:p>
                    </p:txBody>
                  </p:sp>
                  <p:grpSp>
                    <p:nvGrpSpPr>
                      <p:cNvPr id="8" name="Group 245"/>
                      <p:cNvGrpSpPr>
                        <a:grpSpLocks/>
                      </p:cNvGrpSpPr>
                      <p:nvPr/>
                    </p:nvGrpSpPr>
                    <p:grpSpPr bwMode="auto">
                      <a:xfrm>
                        <a:off x="1079" y="3047"/>
                        <a:ext cx="966" cy="942"/>
                        <a:chOff x="1079" y="3047"/>
                        <a:chExt cx="966" cy="942"/>
                      </a:xfrm>
                    </p:grpSpPr>
                    <p:sp>
                      <p:nvSpPr>
                        <p:cNvPr id="398582" name="Freeform 246"/>
                        <p:cNvSpPr>
                          <a:spLocks/>
                        </p:cNvSpPr>
                        <p:nvPr/>
                      </p:nvSpPr>
                      <p:spPr bwMode="auto">
                        <a:xfrm>
                          <a:off x="1079" y="3311"/>
                          <a:ext cx="797" cy="678"/>
                        </a:xfrm>
                        <a:custGeom>
                          <a:avLst/>
                          <a:gdLst/>
                          <a:ahLst/>
                          <a:cxnLst>
                            <a:cxn ang="0">
                              <a:pos x="0" y="0"/>
                            </a:cxn>
                            <a:cxn ang="0">
                              <a:pos x="20" y="7"/>
                            </a:cxn>
                            <a:cxn ang="0">
                              <a:pos x="43" y="19"/>
                            </a:cxn>
                            <a:cxn ang="0">
                              <a:pos x="68" y="31"/>
                            </a:cxn>
                            <a:cxn ang="0">
                              <a:pos x="88" y="40"/>
                            </a:cxn>
                            <a:cxn ang="0">
                              <a:pos x="115" y="56"/>
                            </a:cxn>
                            <a:cxn ang="0">
                              <a:pos x="142" y="64"/>
                            </a:cxn>
                            <a:cxn ang="0">
                              <a:pos x="169" y="77"/>
                            </a:cxn>
                            <a:cxn ang="0">
                              <a:pos x="202" y="91"/>
                            </a:cxn>
                            <a:cxn ang="0">
                              <a:pos x="224" y="100"/>
                            </a:cxn>
                            <a:cxn ang="0">
                              <a:pos x="259" y="122"/>
                            </a:cxn>
                            <a:cxn ang="0">
                              <a:pos x="286" y="130"/>
                            </a:cxn>
                            <a:cxn ang="0">
                              <a:pos x="311" y="143"/>
                            </a:cxn>
                            <a:cxn ang="0">
                              <a:pos x="338" y="155"/>
                            </a:cxn>
                            <a:cxn ang="0">
                              <a:pos x="362" y="161"/>
                            </a:cxn>
                            <a:cxn ang="0">
                              <a:pos x="385" y="172"/>
                            </a:cxn>
                            <a:cxn ang="0">
                              <a:pos x="418" y="190"/>
                            </a:cxn>
                            <a:cxn ang="0">
                              <a:pos x="437" y="199"/>
                            </a:cxn>
                            <a:cxn ang="0">
                              <a:pos x="461" y="213"/>
                            </a:cxn>
                            <a:cxn ang="0">
                              <a:pos x="486" y="228"/>
                            </a:cxn>
                            <a:cxn ang="0">
                              <a:pos x="499" y="238"/>
                            </a:cxn>
                            <a:cxn ang="0">
                              <a:pos x="511" y="248"/>
                            </a:cxn>
                            <a:cxn ang="0">
                              <a:pos x="527" y="263"/>
                            </a:cxn>
                            <a:cxn ang="0">
                              <a:pos x="538" y="273"/>
                            </a:cxn>
                            <a:cxn ang="0">
                              <a:pos x="556" y="290"/>
                            </a:cxn>
                            <a:cxn ang="0">
                              <a:pos x="567" y="302"/>
                            </a:cxn>
                            <a:cxn ang="0">
                              <a:pos x="585" y="321"/>
                            </a:cxn>
                            <a:cxn ang="0">
                              <a:pos x="600" y="337"/>
                            </a:cxn>
                            <a:cxn ang="0">
                              <a:pos x="616" y="349"/>
                            </a:cxn>
                            <a:cxn ang="0">
                              <a:pos x="635" y="364"/>
                            </a:cxn>
                            <a:cxn ang="0">
                              <a:pos x="655" y="374"/>
                            </a:cxn>
                            <a:cxn ang="0">
                              <a:pos x="670" y="385"/>
                            </a:cxn>
                            <a:cxn ang="0">
                              <a:pos x="690" y="393"/>
                            </a:cxn>
                            <a:cxn ang="0">
                              <a:pos x="703" y="407"/>
                            </a:cxn>
                            <a:cxn ang="0">
                              <a:pos x="727" y="420"/>
                            </a:cxn>
                            <a:cxn ang="0">
                              <a:pos x="744" y="432"/>
                            </a:cxn>
                            <a:cxn ang="0">
                              <a:pos x="760" y="444"/>
                            </a:cxn>
                            <a:cxn ang="0">
                              <a:pos x="777" y="453"/>
                            </a:cxn>
                            <a:cxn ang="0">
                              <a:pos x="795" y="461"/>
                            </a:cxn>
                            <a:cxn ang="0">
                              <a:pos x="797" y="480"/>
                            </a:cxn>
                            <a:cxn ang="0">
                              <a:pos x="797" y="678"/>
                            </a:cxn>
                          </a:cxnLst>
                          <a:rect l="0" t="0" r="r" b="b"/>
                          <a:pathLst>
                            <a:path w="797" h="678">
                              <a:moveTo>
                                <a:pt x="0" y="0"/>
                              </a:moveTo>
                              <a:lnTo>
                                <a:pt x="20" y="7"/>
                              </a:lnTo>
                              <a:lnTo>
                                <a:pt x="43" y="19"/>
                              </a:lnTo>
                              <a:lnTo>
                                <a:pt x="68" y="31"/>
                              </a:lnTo>
                              <a:lnTo>
                                <a:pt x="88" y="40"/>
                              </a:lnTo>
                              <a:lnTo>
                                <a:pt x="115" y="56"/>
                              </a:lnTo>
                              <a:lnTo>
                                <a:pt x="142" y="64"/>
                              </a:lnTo>
                              <a:lnTo>
                                <a:pt x="169" y="77"/>
                              </a:lnTo>
                              <a:lnTo>
                                <a:pt x="202" y="91"/>
                              </a:lnTo>
                              <a:lnTo>
                                <a:pt x="224" y="100"/>
                              </a:lnTo>
                              <a:lnTo>
                                <a:pt x="259" y="122"/>
                              </a:lnTo>
                              <a:lnTo>
                                <a:pt x="286" y="130"/>
                              </a:lnTo>
                              <a:lnTo>
                                <a:pt x="311" y="143"/>
                              </a:lnTo>
                              <a:lnTo>
                                <a:pt x="338" y="155"/>
                              </a:lnTo>
                              <a:lnTo>
                                <a:pt x="362" y="161"/>
                              </a:lnTo>
                              <a:lnTo>
                                <a:pt x="385" y="172"/>
                              </a:lnTo>
                              <a:lnTo>
                                <a:pt x="418" y="190"/>
                              </a:lnTo>
                              <a:lnTo>
                                <a:pt x="437" y="199"/>
                              </a:lnTo>
                              <a:lnTo>
                                <a:pt x="461" y="213"/>
                              </a:lnTo>
                              <a:lnTo>
                                <a:pt x="486" y="228"/>
                              </a:lnTo>
                              <a:lnTo>
                                <a:pt x="499" y="238"/>
                              </a:lnTo>
                              <a:lnTo>
                                <a:pt x="511" y="248"/>
                              </a:lnTo>
                              <a:lnTo>
                                <a:pt x="527" y="263"/>
                              </a:lnTo>
                              <a:lnTo>
                                <a:pt x="538" y="273"/>
                              </a:lnTo>
                              <a:lnTo>
                                <a:pt x="556" y="290"/>
                              </a:lnTo>
                              <a:lnTo>
                                <a:pt x="567" y="302"/>
                              </a:lnTo>
                              <a:lnTo>
                                <a:pt x="585" y="321"/>
                              </a:lnTo>
                              <a:lnTo>
                                <a:pt x="600" y="337"/>
                              </a:lnTo>
                              <a:lnTo>
                                <a:pt x="616" y="349"/>
                              </a:lnTo>
                              <a:lnTo>
                                <a:pt x="635" y="364"/>
                              </a:lnTo>
                              <a:lnTo>
                                <a:pt x="655" y="374"/>
                              </a:lnTo>
                              <a:lnTo>
                                <a:pt x="670" y="385"/>
                              </a:lnTo>
                              <a:lnTo>
                                <a:pt x="690" y="393"/>
                              </a:lnTo>
                              <a:lnTo>
                                <a:pt x="703" y="407"/>
                              </a:lnTo>
                              <a:lnTo>
                                <a:pt x="727" y="420"/>
                              </a:lnTo>
                              <a:lnTo>
                                <a:pt x="744" y="432"/>
                              </a:lnTo>
                              <a:lnTo>
                                <a:pt x="760" y="444"/>
                              </a:lnTo>
                              <a:lnTo>
                                <a:pt x="777" y="453"/>
                              </a:lnTo>
                              <a:lnTo>
                                <a:pt x="795" y="461"/>
                              </a:lnTo>
                              <a:lnTo>
                                <a:pt x="797" y="480"/>
                              </a:lnTo>
                              <a:lnTo>
                                <a:pt x="797" y="678"/>
                              </a:lnTo>
                            </a:path>
                          </a:pathLst>
                        </a:custGeom>
                        <a:noFill/>
                        <a:ln w="12700">
                          <a:solidFill>
                            <a:srgbClr val="FF0000"/>
                          </a:solidFill>
                          <a:prstDash val="solid"/>
                          <a:round/>
                          <a:headEnd/>
                          <a:tailEnd/>
                        </a:ln>
                      </p:spPr>
                      <p:txBody>
                        <a:bodyPr/>
                        <a:lstStyle/>
                        <a:p>
                          <a:pPr>
                            <a:defRPr/>
                          </a:pPr>
                          <a:endParaRPr lang="en-US"/>
                        </a:p>
                      </p:txBody>
                    </p:sp>
                    <p:sp>
                      <p:nvSpPr>
                        <p:cNvPr id="398583" name="Freeform 247"/>
                        <p:cNvSpPr>
                          <a:spLocks/>
                        </p:cNvSpPr>
                        <p:nvPr/>
                      </p:nvSpPr>
                      <p:spPr bwMode="auto">
                        <a:xfrm>
                          <a:off x="1883" y="3805"/>
                          <a:ext cx="162" cy="31"/>
                        </a:xfrm>
                        <a:custGeom>
                          <a:avLst/>
                          <a:gdLst/>
                          <a:ahLst/>
                          <a:cxnLst>
                            <a:cxn ang="0">
                              <a:pos x="0" y="0"/>
                            </a:cxn>
                            <a:cxn ang="0">
                              <a:pos x="49" y="8"/>
                            </a:cxn>
                            <a:cxn ang="0">
                              <a:pos x="66" y="12"/>
                            </a:cxn>
                            <a:cxn ang="0">
                              <a:pos x="80" y="19"/>
                            </a:cxn>
                            <a:cxn ang="0">
                              <a:pos x="90" y="27"/>
                            </a:cxn>
                            <a:cxn ang="0">
                              <a:pos x="103" y="31"/>
                            </a:cxn>
                            <a:cxn ang="0">
                              <a:pos x="121" y="31"/>
                            </a:cxn>
                            <a:cxn ang="0">
                              <a:pos x="136" y="31"/>
                            </a:cxn>
                            <a:cxn ang="0">
                              <a:pos x="152" y="31"/>
                            </a:cxn>
                            <a:cxn ang="0">
                              <a:pos x="162" y="25"/>
                            </a:cxn>
                          </a:cxnLst>
                          <a:rect l="0" t="0" r="r" b="b"/>
                          <a:pathLst>
                            <a:path w="162" h="31">
                              <a:moveTo>
                                <a:pt x="0" y="0"/>
                              </a:moveTo>
                              <a:lnTo>
                                <a:pt x="49" y="8"/>
                              </a:lnTo>
                              <a:lnTo>
                                <a:pt x="66" y="12"/>
                              </a:lnTo>
                              <a:lnTo>
                                <a:pt x="80" y="19"/>
                              </a:lnTo>
                              <a:lnTo>
                                <a:pt x="90" y="27"/>
                              </a:lnTo>
                              <a:lnTo>
                                <a:pt x="103" y="31"/>
                              </a:lnTo>
                              <a:lnTo>
                                <a:pt x="121" y="31"/>
                              </a:lnTo>
                              <a:lnTo>
                                <a:pt x="136" y="31"/>
                              </a:lnTo>
                              <a:lnTo>
                                <a:pt x="152" y="31"/>
                              </a:lnTo>
                              <a:lnTo>
                                <a:pt x="162" y="25"/>
                              </a:lnTo>
                            </a:path>
                          </a:pathLst>
                        </a:custGeom>
                        <a:noFill/>
                        <a:ln w="12700">
                          <a:solidFill>
                            <a:srgbClr val="FF0000"/>
                          </a:solidFill>
                          <a:prstDash val="solid"/>
                          <a:round/>
                          <a:headEnd/>
                          <a:tailEnd/>
                        </a:ln>
                      </p:spPr>
                      <p:txBody>
                        <a:bodyPr/>
                        <a:lstStyle/>
                        <a:p>
                          <a:pPr>
                            <a:defRPr/>
                          </a:pPr>
                          <a:endParaRPr lang="en-US"/>
                        </a:p>
                      </p:txBody>
                    </p:sp>
                    <p:sp>
                      <p:nvSpPr>
                        <p:cNvPr id="398584" name="Freeform 248"/>
                        <p:cNvSpPr>
                          <a:spLocks/>
                        </p:cNvSpPr>
                        <p:nvPr/>
                      </p:nvSpPr>
                      <p:spPr bwMode="auto">
                        <a:xfrm>
                          <a:off x="1081" y="3274"/>
                          <a:ext cx="369" cy="35"/>
                        </a:xfrm>
                        <a:custGeom>
                          <a:avLst/>
                          <a:gdLst/>
                          <a:ahLst/>
                          <a:cxnLst>
                            <a:cxn ang="0">
                              <a:pos x="0" y="25"/>
                            </a:cxn>
                            <a:cxn ang="0">
                              <a:pos x="33" y="27"/>
                            </a:cxn>
                            <a:cxn ang="0">
                              <a:pos x="64" y="33"/>
                            </a:cxn>
                            <a:cxn ang="0">
                              <a:pos x="93" y="33"/>
                            </a:cxn>
                            <a:cxn ang="0">
                              <a:pos x="123" y="33"/>
                            </a:cxn>
                            <a:cxn ang="0">
                              <a:pos x="152" y="33"/>
                            </a:cxn>
                            <a:cxn ang="0">
                              <a:pos x="189" y="33"/>
                            </a:cxn>
                            <a:cxn ang="0">
                              <a:pos x="218" y="35"/>
                            </a:cxn>
                            <a:cxn ang="0">
                              <a:pos x="249" y="29"/>
                            </a:cxn>
                            <a:cxn ang="0">
                              <a:pos x="282" y="23"/>
                            </a:cxn>
                            <a:cxn ang="0">
                              <a:pos x="305" y="17"/>
                            </a:cxn>
                            <a:cxn ang="0">
                              <a:pos x="334" y="10"/>
                            </a:cxn>
                            <a:cxn ang="0">
                              <a:pos x="369" y="0"/>
                            </a:cxn>
                          </a:cxnLst>
                          <a:rect l="0" t="0" r="r" b="b"/>
                          <a:pathLst>
                            <a:path w="369" h="35">
                              <a:moveTo>
                                <a:pt x="0" y="25"/>
                              </a:moveTo>
                              <a:lnTo>
                                <a:pt x="33" y="27"/>
                              </a:lnTo>
                              <a:lnTo>
                                <a:pt x="64" y="33"/>
                              </a:lnTo>
                              <a:lnTo>
                                <a:pt x="93" y="33"/>
                              </a:lnTo>
                              <a:lnTo>
                                <a:pt x="123" y="33"/>
                              </a:lnTo>
                              <a:lnTo>
                                <a:pt x="152" y="33"/>
                              </a:lnTo>
                              <a:lnTo>
                                <a:pt x="189" y="33"/>
                              </a:lnTo>
                              <a:lnTo>
                                <a:pt x="218" y="35"/>
                              </a:lnTo>
                              <a:lnTo>
                                <a:pt x="249" y="29"/>
                              </a:lnTo>
                              <a:lnTo>
                                <a:pt x="282" y="23"/>
                              </a:lnTo>
                              <a:lnTo>
                                <a:pt x="305" y="17"/>
                              </a:lnTo>
                              <a:lnTo>
                                <a:pt x="334" y="10"/>
                              </a:lnTo>
                              <a:lnTo>
                                <a:pt x="369" y="0"/>
                              </a:lnTo>
                            </a:path>
                          </a:pathLst>
                        </a:custGeom>
                        <a:noFill/>
                        <a:ln w="12700">
                          <a:solidFill>
                            <a:srgbClr val="FF0000"/>
                          </a:solidFill>
                          <a:prstDash val="solid"/>
                          <a:round/>
                          <a:headEnd/>
                          <a:tailEnd/>
                        </a:ln>
                      </p:spPr>
                      <p:txBody>
                        <a:bodyPr/>
                        <a:lstStyle/>
                        <a:p>
                          <a:pPr>
                            <a:defRPr/>
                          </a:pPr>
                          <a:endParaRPr lang="en-US"/>
                        </a:p>
                      </p:txBody>
                    </p:sp>
                    <p:sp>
                      <p:nvSpPr>
                        <p:cNvPr id="398585" name="Line 249"/>
                        <p:cNvSpPr>
                          <a:spLocks noChangeShapeType="1"/>
                        </p:cNvSpPr>
                        <p:nvPr/>
                      </p:nvSpPr>
                      <p:spPr bwMode="auto">
                        <a:xfrm>
                          <a:off x="1928" y="3067"/>
                          <a:ext cx="58" cy="60"/>
                        </a:xfrm>
                        <a:prstGeom prst="line">
                          <a:avLst/>
                        </a:prstGeom>
                        <a:noFill/>
                        <a:ln w="12700">
                          <a:solidFill>
                            <a:srgbClr val="FF0000"/>
                          </a:solidFill>
                          <a:round/>
                          <a:headEnd/>
                          <a:tailEnd/>
                        </a:ln>
                      </p:spPr>
                      <p:txBody>
                        <a:bodyPr/>
                        <a:lstStyle/>
                        <a:p>
                          <a:pPr>
                            <a:defRPr/>
                          </a:pPr>
                          <a:endParaRPr lang="en-US"/>
                        </a:p>
                      </p:txBody>
                    </p:sp>
                    <p:sp>
                      <p:nvSpPr>
                        <p:cNvPr id="398586" name="Freeform 250"/>
                        <p:cNvSpPr>
                          <a:spLocks/>
                        </p:cNvSpPr>
                        <p:nvPr/>
                      </p:nvSpPr>
                      <p:spPr bwMode="auto">
                        <a:xfrm>
                          <a:off x="1367" y="3061"/>
                          <a:ext cx="639" cy="269"/>
                        </a:xfrm>
                        <a:custGeom>
                          <a:avLst/>
                          <a:gdLst/>
                          <a:ahLst/>
                          <a:cxnLst>
                            <a:cxn ang="0">
                              <a:pos x="575" y="0"/>
                            </a:cxn>
                            <a:cxn ang="0">
                              <a:pos x="639" y="66"/>
                            </a:cxn>
                            <a:cxn ang="0">
                              <a:pos x="606" y="69"/>
                            </a:cxn>
                            <a:cxn ang="0">
                              <a:pos x="580" y="75"/>
                            </a:cxn>
                            <a:cxn ang="0">
                              <a:pos x="551" y="79"/>
                            </a:cxn>
                            <a:cxn ang="0">
                              <a:pos x="528" y="83"/>
                            </a:cxn>
                            <a:cxn ang="0">
                              <a:pos x="501" y="89"/>
                            </a:cxn>
                            <a:cxn ang="0">
                              <a:pos x="474" y="97"/>
                            </a:cxn>
                            <a:cxn ang="0">
                              <a:pos x="443" y="102"/>
                            </a:cxn>
                            <a:cxn ang="0">
                              <a:pos x="417" y="112"/>
                            </a:cxn>
                            <a:cxn ang="0">
                              <a:pos x="388" y="118"/>
                            </a:cxn>
                            <a:cxn ang="0">
                              <a:pos x="361" y="126"/>
                            </a:cxn>
                            <a:cxn ang="0">
                              <a:pos x="338" y="133"/>
                            </a:cxn>
                            <a:cxn ang="0">
                              <a:pos x="316" y="139"/>
                            </a:cxn>
                            <a:cxn ang="0">
                              <a:pos x="301" y="149"/>
                            </a:cxn>
                            <a:cxn ang="0">
                              <a:pos x="283" y="159"/>
                            </a:cxn>
                            <a:cxn ang="0">
                              <a:pos x="262" y="172"/>
                            </a:cxn>
                            <a:cxn ang="0">
                              <a:pos x="241" y="184"/>
                            </a:cxn>
                            <a:cxn ang="0">
                              <a:pos x="225" y="195"/>
                            </a:cxn>
                            <a:cxn ang="0">
                              <a:pos x="208" y="209"/>
                            </a:cxn>
                            <a:cxn ang="0">
                              <a:pos x="180" y="225"/>
                            </a:cxn>
                            <a:cxn ang="0">
                              <a:pos x="161" y="234"/>
                            </a:cxn>
                            <a:cxn ang="0">
                              <a:pos x="140" y="246"/>
                            </a:cxn>
                            <a:cxn ang="0">
                              <a:pos x="116" y="254"/>
                            </a:cxn>
                            <a:cxn ang="0">
                              <a:pos x="85" y="263"/>
                            </a:cxn>
                            <a:cxn ang="0">
                              <a:pos x="60" y="265"/>
                            </a:cxn>
                            <a:cxn ang="0">
                              <a:pos x="25" y="269"/>
                            </a:cxn>
                            <a:cxn ang="0">
                              <a:pos x="0" y="267"/>
                            </a:cxn>
                          </a:cxnLst>
                          <a:rect l="0" t="0" r="r" b="b"/>
                          <a:pathLst>
                            <a:path w="639" h="269">
                              <a:moveTo>
                                <a:pt x="575" y="0"/>
                              </a:moveTo>
                              <a:lnTo>
                                <a:pt x="639" y="66"/>
                              </a:lnTo>
                              <a:lnTo>
                                <a:pt x="606" y="69"/>
                              </a:lnTo>
                              <a:lnTo>
                                <a:pt x="580" y="75"/>
                              </a:lnTo>
                              <a:lnTo>
                                <a:pt x="551" y="79"/>
                              </a:lnTo>
                              <a:lnTo>
                                <a:pt x="528" y="83"/>
                              </a:lnTo>
                              <a:lnTo>
                                <a:pt x="501" y="89"/>
                              </a:lnTo>
                              <a:lnTo>
                                <a:pt x="474" y="97"/>
                              </a:lnTo>
                              <a:lnTo>
                                <a:pt x="443" y="102"/>
                              </a:lnTo>
                              <a:lnTo>
                                <a:pt x="417" y="112"/>
                              </a:lnTo>
                              <a:lnTo>
                                <a:pt x="388" y="118"/>
                              </a:lnTo>
                              <a:lnTo>
                                <a:pt x="361" y="126"/>
                              </a:lnTo>
                              <a:lnTo>
                                <a:pt x="338" y="133"/>
                              </a:lnTo>
                              <a:lnTo>
                                <a:pt x="316" y="139"/>
                              </a:lnTo>
                              <a:lnTo>
                                <a:pt x="301" y="149"/>
                              </a:lnTo>
                              <a:lnTo>
                                <a:pt x="283" y="159"/>
                              </a:lnTo>
                              <a:lnTo>
                                <a:pt x="262" y="172"/>
                              </a:lnTo>
                              <a:lnTo>
                                <a:pt x="241" y="184"/>
                              </a:lnTo>
                              <a:lnTo>
                                <a:pt x="225" y="195"/>
                              </a:lnTo>
                              <a:lnTo>
                                <a:pt x="208" y="209"/>
                              </a:lnTo>
                              <a:lnTo>
                                <a:pt x="180" y="225"/>
                              </a:lnTo>
                              <a:lnTo>
                                <a:pt x="161" y="234"/>
                              </a:lnTo>
                              <a:lnTo>
                                <a:pt x="140" y="246"/>
                              </a:lnTo>
                              <a:lnTo>
                                <a:pt x="116" y="254"/>
                              </a:lnTo>
                              <a:lnTo>
                                <a:pt x="85" y="263"/>
                              </a:lnTo>
                              <a:lnTo>
                                <a:pt x="60" y="265"/>
                              </a:lnTo>
                              <a:lnTo>
                                <a:pt x="25" y="269"/>
                              </a:lnTo>
                              <a:lnTo>
                                <a:pt x="0" y="267"/>
                              </a:lnTo>
                            </a:path>
                          </a:pathLst>
                        </a:custGeom>
                        <a:noFill/>
                        <a:ln w="12700">
                          <a:solidFill>
                            <a:srgbClr val="FF0000"/>
                          </a:solidFill>
                          <a:prstDash val="solid"/>
                          <a:round/>
                          <a:headEnd/>
                          <a:tailEnd/>
                        </a:ln>
                      </p:spPr>
                      <p:txBody>
                        <a:bodyPr/>
                        <a:lstStyle/>
                        <a:p>
                          <a:pPr>
                            <a:defRPr/>
                          </a:pPr>
                          <a:endParaRPr lang="en-US"/>
                        </a:p>
                      </p:txBody>
                    </p:sp>
                    <p:sp>
                      <p:nvSpPr>
                        <p:cNvPr id="398587" name="Freeform 251"/>
                        <p:cNvSpPr>
                          <a:spLocks/>
                        </p:cNvSpPr>
                        <p:nvPr/>
                      </p:nvSpPr>
                      <p:spPr bwMode="auto">
                        <a:xfrm>
                          <a:off x="1711" y="3047"/>
                          <a:ext cx="330" cy="82"/>
                        </a:xfrm>
                        <a:custGeom>
                          <a:avLst/>
                          <a:gdLst/>
                          <a:ahLst/>
                          <a:cxnLst>
                            <a:cxn ang="0">
                              <a:pos x="0" y="82"/>
                            </a:cxn>
                            <a:cxn ang="0">
                              <a:pos x="19" y="72"/>
                            </a:cxn>
                            <a:cxn ang="0">
                              <a:pos x="36" y="62"/>
                            </a:cxn>
                            <a:cxn ang="0">
                              <a:pos x="54" y="56"/>
                            </a:cxn>
                            <a:cxn ang="0">
                              <a:pos x="79" y="47"/>
                            </a:cxn>
                            <a:cxn ang="0">
                              <a:pos x="104" y="41"/>
                            </a:cxn>
                            <a:cxn ang="0">
                              <a:pos x="126" y="37"/>
                            </a:cxn>
                            <a:cxn ang="0">
                              <a:pos x="149" y="29"/>
                            </a:cxn>
                            <a:cxn ang="0">
                              <a:pos x="172" y="23"/>
                            </a:cxn>
                            <a:cxn ang="0">
                              <a:pos x="198" y="18"/>
                            </a:cxn>
                            <a:cxn ang="0">
                              <a:pos x="225" y="14"/>
                            </a:cxn>
                            <a:cxn ang="0">
                              <a:pos x="248" y="10"/>
                            </a:cxn>
                            <a:cxn ang="0">
                              <a:pos x="273" y="6"/>
                            </a:cxn>
                            <a:cxn ang="0">
                              <a:pos x="295" y="4"/>
                            </a:cxn>
                            <a:cxn ang="0">
                              <a:pos x="310" y="0"/>
                            </a:cxn>
                            <a:cxn ang="0">
                              <a:pos x="330" y="0"/>
                            </a:cxn>
                          </a:cxnLst>
                          <a:rect l="0" t="0" r="r" b="b"/>
                          <a:pathLst>
                            <a:path w="330" h="82">
                              <a:moveTo>
                                <a:pt x="0" y="82"/>
                              </a:moveTo>
                              <a:lnTo>
                                <a:pt x="19" y="72"/>
                              </a:lnTo>
                              <a:lnTo>
                                <a:pt x="36" y="62"/>
                              </a:lnTo>
                              <a:lnTo>
                                <a:pt x="54" y="56"/>
                              </a:lnTo>
                              <a:lnTo>
                                <a:pt x="79" y="47"/>
                              </a:lnTo>
                              <a:lnTo>
                                <a:pt x="104" y="41"/>
                              </a:lnTo>
                              <a:lnTo>
                                <a:pt x="126" y="37"/>
                              </a:lnTo>
                              <a:lnTo>
                                <a:pt x="149" y="29"/>
                              </a:lnTo>
                              <a:lnTo>
                                <a:pt x="172" y="23"/>
                              </a:lnTo>
                              <a:lnTo>
                                <a:pt x="198" y="18"/>
                              </a:lnTo>
                              <a:lnTo>
                                <a:pt x="225" y="14"/>
                              </a:lnTo>
                              <a:lnTo>
                                <a:pt x="248" y="10"/>
                              </a:lnTo>
                              <a:lnTo>
                                <a:pt x="273" y="6"/>
                              </a:lnTo>
                              <a:lnTo>
                                <a:pt x="295" y="4"/>
                              </a:lnTo>
                              <a:lnTo>
                                <a:pt x="310" y="0"/>
                              </a:lnTo>
                              <a:lnTo>
                                <a:pt x="330" y="0"/>
                              </a:lnTo>
                            </a:path>
                          </a:pathLst>
                        </a:custGeom>
                        <a:noFill/>
                        <a:ln w="12700">
                          <a:solidFill>
                            <a:srgbClr val="FF0000"/>
                          </a:solidFill>
                          <a:prstDash val="solid"/>
                          <a:round/>
                          <a:headEnd/>
                          <a:tailEnd/>
                        </a:ln>
                      </p:spPr>
                      <p:txBody>
                        <a:bodyPr/>
                        <a:lstStyle/>
                        <a:p>
                          <a:pPr>
                            <a:defRPr/>
                          </a:pPr>
                          <a:endParaRPr lang="en-US"/>
                        </a:p>
                      </p:txBody>
                    </p:sp>
                    <p:sp>
                      <p:nvSpPr>
                        <p:cNvPr id="398588" name="Freeform 252"/>
                        <p:cNvSpPr>
                          <a:spLocks/>
                        </p:cNvSpPr>
                        <p:nvPr/>
                      </p:nvSpPr>
                      <p:spPr bwMode="auto">
                        <a:xfrm>
                          <a:off x="1489" y="3247"/>
                          <a:ext cx="196" cy="89"/>
                        </a:xfrm>
                        <a:custGeom>
                          <a:avLst/>
                          <a:gdLst/>
                          <a:ahLst/>
                          <a:cxnLst>
                            <a:cxn ang="0">
                              <a:pos x="0" y="89"/>
                            </a:cxn>
                            <a:cxn ang="0">
                              <a:pos x="29" y="83"/>
                            </a:cxn>
                            <a:cxn ang="0">
                              <a:pos x="45" y="73"/>
                            </a:cxn>
                            <a:cxn ang="0">
                              <a:pos x="66" y="66"/>
                            </a:cxn>
                            <a:cxn ang="0">
                              <a:pos x="82" y="52"/>
                            </a:cxn>
                            <a:cxn ang="0">
                              <a:pos x="97" y="40"/>
                            </a:cxn>
                            <a:cxn ang="0">
                              <a:pos x="113" y="33"/>
                            </a:cxn>
                            <a:cxn ang="0">
                              <a:pos x="136" y="25"/>
                            </a:cxn>
                            <a:cxn ang="0">
                              <a:pos x="157" y="17"/>
                            </a:cxn>
                            <a:cxn ang="0">
                              <a:pos x="177" y="8"/>
                            </a:cxn>
                            <a:cxn ang="0">
                              <a:pos x="196" y="0"/>
                            </a:cxn>
                          </a:cxnLst>
                          <a:rect l="0" t="0" r="r" b="b"/>
                          <a:pathLst>
                            <a:path w="196" h="89">
                              <a:moveTo>
                                <a:pt x="0" y="89"/>
                              </a:moveTo>
                              <a:lnTo>
                                <a:pt x="29" y="83"/>
                              </a:lnTo>
                              <a:lnTo>
                                <a:pt x="45" y="73"/>
                              </a:lnTo>
                              <a:lnTo>
                                <a:pt x="66" y="66"/>
                              </a:lnTo>
                              <a:lnTo>
                                <a:pt x="82" y="52"/>
                              </a:lnTo>
                              <a:lnTo>
                                <a:pt x="97" y="40"/>
                              </a:lnTo>
                              <a:lnTo>
                                <a:pt x="113" y="33"/>
                              </a:lnTo>
                              <a:lnTo>
                                <a:pt x="136" y="25"/>
                              </a:lnTo>
                              <a:lnTo>
                                <a:pt x="157" y="17"/>
                              </a:lnTo>
                              <a:lnTo>
                                <a:pt x="177" y="8"/>
                              </a:lnTo>
                              <a:lnTo>
                                <a:pt x="196" y="0"/>
                              </a:lnTo>
                            </a:path>
                          </a:pathLst>
                        </a:custGeom>
                        <a:noFill/>
                        <a:ln w="12700">
                          <a:solidFill>
                            <a:srgbClr val="FF0000"/>
                          </a:solidFill>
                          <a:prstDash val="solid"/>
                          <a:round/>
                          <a:headEnd/>
                          <a:tailEnd/>
                        </a:ln>
                      </p:spPr>
                      <p:txBody>
                        <a:bodyPr/>
                        <a:lstStyle/>
                        <a:p>
                          <a:pPr>
                            <a:defRPr/>
                          </a:pPr>
                          <a:endParaRPr lang="en-US"/>
                        </a:p>
                      </p:txBody>
                    </p:sp>
                    <p:sp>
                      <p:nvSpPr>
                        <p:cNvPr id="398589" name="Freeform 253"/>
                        <p:cNvSpPr>
                          <a:spLocks/>
                        </p:cNvSpPr>
                        <p:nvPr/>
                      </p:nvSpPr>
                      <p:spPr bwMode="auto">
                        <a:xfrm>
                          <a:off x="2023" y="3619"/>
                          <a:ext cx="20" cy="12"/>
                        </a:xfrm>
                        <a:custGeom>
                          <a:avLst/>
                          <a:gdLst/>
                          <a:ahLst/>
                          <a:cxnLst>
                            <a:cxn ang="0">
                              <a:pos x="20" y="6"/>
                            </a:cxn>
                            <a:cxn ang="0">
                              <a:pos x="2" y="12"/>
                            </a:cxn>
                            <a:cxn ang="0">
                              <a:pos x="0" y="4"/>
                            </a:cxn>
                            <a:cxn ang="0">
                              <a:pos x="18" y="0"/>
                            </a:cxn>
                            <a:cxn ang="0">
                              <a:pos x="20" y="6"/>
                            </a:cxn>
                          </a:cxnLst>
                          <a:rect l="0" t="0" r="r" b="b"/>
                          <a:pathLst>
                            <a:path w="20" h="12">
                              <a:moveTo>
                                <a:pt x="20" y="6"/>
                              </a:moveTo>
                              <a:lnTo>
                                <a:pt x="2" y="12"/>
                              </a:lnTo>
                              <a:lnTo>
                                <a:pt x="0" y="4"/>
                              </a:lnTo>
                              <a:lnTo>
                                <a:pt x="18" y="0"/>
                              </a:lnTo>
                              <a:lnTo>
                                <a:pt x="20" y="6"/>
                              </a:lnTo>
                              <a:close/>
                            </a:path>
                          </a:pathLst>
                        </a:custGeom>
                        <a:solidFill>
                          <a:srgbClr val="FF0000"/>
                        </a:solidFill>
                        <a:ln w="9525">
                          <a:noFill/>
                          <a:round/>
                          <a:headEnd/>
                          <a:tailEnd/>
                        </a:ln>
                      </p:spPr>
                      <p:txBody>
                        <a:bodyPr/>
                        <a:lstStyle/>
                        <a:p>
                          <a:pPr>
                            <a:defRPr/>
                          </a:pPr>
                          <a:endParaRPr lang="en-US"/>
                        </a:p>
                      </p:txBody>
                    </p:sp>
                    <p:sp>
                      <p:nvSpPr>
                        <p:cNvPr id="398590" name="Freeform 254"/>
                        <p:cNvSpPr>
                          <a:spLocks/>
                        </p:cNvSpPr>
                        <p:nvPr/>
                      </p:nvSpPr>
                      <p:spPr bwMode="auto">
                        <a:xfrm>
                          <a:off x="2014" y="3623"/>
                          <a:ext cx="11" cy="9"/>
                        </a:xfrm>
                        <a:custGeom>
                          <a:avLst/>
                          <a:gdLst/>
                          <a:ahLst/>
                          <a:cxnLst>
                            <a:cxn ang="0">
                              <a:pos x="11" y="8"/>
                            </a:cxn>
                            <a:cxn ang="0">
                              <a:pos x="1" y="9"/>
                            </a:cxn>
                            <a:cxn ang="0">
                              <a:pos x="0" y="2"/>
                            </a:cxn>
                            <a:cxn ang="0">
                              <a:pos x="7" y="0"/>
                            </a:cxn>
                            <a:cxn ang="0">
                              <a:pos x="11" y="8"/>
                            </a:cxn>
                          </a:cxnLst>
                          <a:rect l="0" t="0" r="r" b="b"/>
                          <a:pathLst>
                            <a:path w="11" h="9">
                              <a:moveTo>
                                <a:pt x="11" y="8"/>
                              </a:moveTo>
                              <a:lnTo>
                                <a:pt x="1" y="9"/>
                              </a:lnTo>
                              <a:lnTo>
                                <a:pt x="0" y="2"/>
                              </a:lnTo>
                              <a:lnTo>
                                <a:pt x="7" y="0"/>
                              </a:lnTo>
                              <a:lnTo>
                                <a:pt x="11" y="8"/>
                              </a:lnTo>
                              <a:close/>
                            </a:path>
                          </a:pathLst>
                        </a:custGeom>
                        <a:solidFill>
                          <a:srgbClr val="FF0000"/>
                        </a:solidFill>
                        <a:ln w="9525">
                          <a:noFill/>
                          <a:round/>
                          <a:headEnd/>
                          <a:tailEnd/>
                        </a:ln>
                      </p:spPr>
                      <p:txBody>
                        <a:bodyPr/>
                        <a:lstStyle/>
                        <a:p>
                          <a:pPr>
                            <a:defRPr/>
                          </a:pPr>
                          <a:endParaRPr lang="en-US"/>
                        </a:p>
                      </p:txBody>
                    </p:sp>
                    <p:sp>
                      <p:nvSpPr>
                        <p:cNvPr id="398591" name="Freeform 255"/>
                        <p:cNvSpPr>
                          <a:spLocks/>
                        </p:cNvSpPr>
                        <p:nvPr/>
                      </p:nvSpPr>
                      <p:spPr bwMode="auto">
                        <a:xfrm>
                          <a:off x="2021" y="3623"/>
                          <a:ext cx="4" cy="8"/>
                        </a:xfrm>
                        <a:custGeom>
                          <a:avLst/>
                          <a:gdLst/>
                          <a:ahLst/>
                          <a:cxnLst>
                            <a:cxn ang="0">
                              <a:pos x="4" y="8"/>
                            </a:cxn>
                            <a:cxn ang="0">
                              <a:pos x="4" y="8"/>
                            </a:cxn>
                            <a:cxn ang="0">
                              <a:pos x="2" y="0"/>
                            </a:cxn>
                            <a:cxn ang="0">
                              <a:pos x="0" y="0"/>
                            </a:cxn>
                            <a:cxn ang="0">
                              <a:pos x="4" y="8"/>
                            </a:cxn>
                          </a:cxnLst>
                          <a:rect l="0" t="0" r="r" b="b"/>
                          <a:pathLst>
                            <a:path w="4" h="8">
                              <a:moveTo>
                                <a:pt x="4" y="8"/>
                              </a:moveTo>
                              <a:lnTo>
                                <a:pt x="4" y="8"/>
                              </a:lnTo>
                              <a:lnTo>
                                <a:pt x="2" y="0"/>
                              </a:lnTo>
                              <a:lnTo>
                                <a:pt x="0" y="0"/>
                              </a:lnTo>
                              <a:lnTo>
                                <a:pt x="4" y="8"/>
                              </a:lnTo>
                              <a:close/>
                            </a:path>
                          </a:pathLst>
                        </a:custGeom>
                        <a:solidFill>
                          <a:srgbClr val="FF0000"/>
                        </a:solidFill>
                        <a:ln w="9525">
                          <a:noFill/>
                          <a:round/>
                          <a:headEnd/>
                          <a:tailEnd/>
                        </a:ln>
                      </p:spPr>
                      <p:txBody>
                        <a:bodyPr/>
                        <a:lstStyle/>
                        <a:p>
                          <a:pPr>
                            <a:defRPr/>
                          </a:pPr>
                          <a:endParaRPr lang="en-US"/>
                        </a:p>
                      </p:txBody>
                    </p:sp>
                    <p:sp>
                      <p:nvSpPr>
                        <p:cNvPr id="398592" name="Freeform 256"/>
                        <p:cNvSpPr>
                          <a:spLocks/>
                        </p:cNvSpPr>
                        <p:nvPr/>
                      </p:nvSpPr>
                      <p:spPr bwMode="auto">
                        <a:xfrm>
                          <a:off x="1980" y="3638"/>
                          <a:ext cx="8" cy="10"/>
                        </a:xfrm>
                        <a:custGeom>
                          <a:avLst/>
                          <a:gdLst/>
                          <a:ahLst/>
                          <a:cxnLst>
                            <a:cxn ang="0">
                              <a:pos x="8" y="6"/>
                            </a:cxn>
                            <a:cxn ang="0">
                              <a:pos x="4" y="10"/>
                            </a:cxn>
                            <a:cxn ang="0">
                              <a:pos x="0" y="2"/>
                            </a:cxn>
                            <a:cxn ang="0">
                              <a:pos x="4" y="0"/>
                            </a:cxn>
                            <a:cxn ang="0">
                              <a:pos x="8" y="6"/>
                            </a:cxn>
                          </a:cxnLst>
                          <a:rect l="0" t="0" r="r" b="b"/>
                          <a:pathLst>
                            <a:path w="8" h="10">
                              <a:moveTo>
                                <a:pt x="8" y="6"/>
                              </a:moveTo>
                              <a:lnTo>
                                <a:pt x="4" y="10"/>
                              </a:lnTo>
                              <a:lnTo>
                                <a:pt x="0" y="2"/>
                              </a:lnTo>
                              <a:lnTo>
                                <a:pt x="4" y="0"/>
                              </a:lnTo>
                              <a:lnTo>
                                <a:pt x="8" y="6"/>
                              </a:lnTo>
                              <a:close/>
                            </a:path>
                          </a:pathLst>
                        </a:custGeom>
                        <a:solidFill>
                          <a:srgbClr val="FF0000"/>
                        </a:solidFill>
                        <a:ln w="9525">
                          <a:noFill/>
                          <a:round/>
                          <a:headEnd/>
                          <a:tailEnd/>
                        </a:ln>
                      </p:spPr>
                      <p:txBody>
                        <a:bodyPr/>
                        <a:lstStyle/>
                        <a:p>
                          <a:pPr>
                            <a:defRPr/>
                          </a:pPr>
                          <a:endParaRPr lang="en-US"/>
                        </a:p>
                      </p:txBody>
                    </p:sp>
                    <p:sp>
                      <p:nvSpPr>
                        <p:cNvPr id="398593" name="Freeform 257"/>
                        <p:cNvSpPr>
                          <a:spLocks/>
                        </p:cNvSpPr>
                        <p:nvPr/>
                      </p:nvSpPr>
                      <p:spPr bwMode="auto">
                        <a:xfrm>
                          <a:off x="1965" y="3640"/>
                          <a:ext cx="19" cy="20"/>
                        </a:xfrm>
                        <a:custGeom>
                          <a:avLst/>
                          <a:gdLst/>
                          <a:ahLst/>
                          <a:cxnLst>
                            <a:cxn ang="0">
                              <a:pos x="19" y="8"/>
                            </a:cxn>
                            <a:cxn ang="0">
                              <a:pos x="6" y="20"/>
                            </a:cxn>
                            <a:cxn ang="0">
                              <a:pos x="0" y="12"/>
                            </a:cxn>
                            <a:cxn ang="0">
                              <a:pos x="15" y="0"/>
                            </a:cxn>
                            <a:cxn ang="0">
                              <a:pos x="19" y="8"/>
                            </a:cxn>
                          </a:cxnLst>
                          <a:rect l="0" t="0" r="r" b="b"/>
                          <a:pathLst>
                            <a:path w="19" h="20">
                              <a:moveTo>
                                <a:pt x="19" y="8"/>
                              </a:moveTo>
                              <a:lnTo>
                                <a:pt x="6" y="20"/>
                              </a:lnTo>
                              <a:lnTo>
                                <a:pt x="0" y="12"/>
                              </a:lnTo>
                              <a:lnTo>
                                <a:pt x="15" y="0"/>
                              </a:lnTo>
                              <a:lnTo>
                                <a:pt x="19" y="8"/>
                              </a:lnTo>
                              <a:close/>
                            </a:path>
                          </a:pathLst>
                        </a:custGeom>
                        <a:solidFill>
                          <a:srgbClr val="FF0000"/>
                        </a:solidFill>
                        <a:ln w="9525">
                          <a:noFill/>
                          <a:round/>
                          <a:headEnd/>
                          <a:tailEnd/>
                        </a:ln>
                      </p:spPr>
                      <p:txBody>
                        <a:bodyPr/>
                        <a:lstStyle/>
                        <a:p>
                          <a:pPr>
                            <a:defRPr/>
                          </a:pPr>
                          <a:endParaRPr lang="en-US"/>
                        </a:p>
                      </p:txBody>
                    </p:sp>
                    <p:sp>
                      <p:nvSpPr>
                        <p:cNvPr id="398594" name="Freeform 258"/>
                        <p:cNvSpPr>
                          <a:spLocks/>
                        </p:cNvSpPr>
                        <p:nvPr/>
                      </p:nvSpPr>
                      <p:spPr bwMode="auto">
                        <a:xfrm>
                          <a:off x="1980" y="3640"/>
                          <a:ext cx="4" cy="8"/>
                        </a:xfrm>
                        <a:custGeom>
                          <a:avLst/>
                          <a:gdLst/>
                          <a:ahLst/>
                          <a:cxnLst>
                            <a:cxn ang="0">
                              <a:pos x="4" y="8"/>
                            </a:cxn>
                            <a:cxn ang="0">
                              <a:pos x="4" y="8"/>
                            </a:cxn>
                            <a:cxn ang="0">
                              <a:pos x="0" y="0"/>
                            </a:cxn>
                            <a:cxn ang="0">
                              <a:pos x="0" y="0"/>
                            </a:cxn>
                            <a:cxn ang="0">
                              <a:pos x="4" y="8"/>
                            </a:cxn>
                          </a:cxnLst>
                          <a:rect l="0" t="0" r="r" b="b"/>
                          <a:pathLst>
                            <a:path w="4" h="8">
                              <a:moveTo>
                                <a:pt x="4" y="8"/>
                              </a:moveTo>
                              <a:lnTo>
                                <a:pt x="4" y="8"/>
                              </a:lnTo>
                              <a:lnTo>
                                <a:pt x="0" y="0"/>
                              </a:lnTo>
                              <a:lnTo>
                                <a:pt x="0" y="0"/>
                              </a:lnTo>
                              <a:lnTo>
                                <a:pt x="4" y="8"/>
                              </a:lnTo>
                              <a:close/>
                            </a:path>
                          </a:pathLst>
                        </a:custGeom>
                        <a:solidFill>
                          <a:srgbClr val="FF0000"/>
                        </a:solidFill>
                        <a:ln w="9525">
                          <a:noFill/>
                          <a:round/>
                          <a:headEnd/>
                          <a:tailEnd/>
                        </a:ln>
                      </p:spPr>
                      <p:txBody>
                        <a:bodyPr/>
                        <a:lstStyle/>
                        <a:p>
                          <a:pPr>
                            <a:defRPr/>
                          </a:pPr>
                          <a:endParaRPr lang="en-US"/>
                        </a:p>
                      </p:txBody>
                    </p:sp>
                    <p:sp>
                      <p:nvSpPr>
                        <p:cNvPr id="398595" name="Freeform 259"/>
                        <p:cNvSpPr>
                          <a:spLocks/>
                        </p:cNvSpPr>
                        <p:nvPr/>
                      </p:nvSpPr>
                      <p:spPr bwMode="auto">
                        <a:xfrm>
                          <a:off x="1963" y="3652"/>
                          <a:ext cx="6" cy="10"/>
                        </a:xfrm>
                        <a:custGeom>
                          <a:avLst/>
                          <a:gdLst/>
                          <a:ahLst/>
                          <a:cxnLst>
                            <a:cxn ang="0">
                              <a:pos x="6" y="8"/>
                            </a:cxn>
                            <a:cxn ang="0">
                              <a:pos x="2" y="10"/>
                            </a:cxn>
                            <a:cxn ang="0">
                              <a:pos x="0" y="2"/>
                            </a:cxn>
                            <a:cxn ang="0">
                              <a:pos x="4" y="0"/>
                            </a:cxn>
                            <a:cxn ang="0">
                              <a:pos x="6" y="8"/>
                            </a:cxn>
                          </a:cxnLst>
                          <a:rect l="0" t="0" r="r" b="b"/>
                          <a:pathLst>
                            <a:path w="6" h="10">
                              <a:moveTo>
                                <a:pt x="6" y="8"/>
                              </a:moveTo>
                              <a:lnTo>
                                <a:pt x="2" y="10"/>
                              </a:lnTo>
                              <a:lnTo>
                                <a:pt x="0" y="2"/>
                              </a:lnTo>
                              <a:lnTo>
                                <a:pt x="4" y="0"/>
                              </a:lnTo>
                              <a:lnTo>
                                <a:pt x="6" y="8"/>
                              </a:lnTo>
                              <a:close/>
                            </a:path>
                          </a:pathLst>
                        </a:custGeom>
                        <a:solidFill>
                          <a:srgbClr val="FF0000"/>
                        </a:solidFill>
                        <a:ln w="9525">
                          <a:noFill/>
                          <a:round/>
                          <a:headEnd/>
                          <a:tailEnd/>
                        </a:ln>
                      </p:spPr>
                      <p:txBody>
                        <a:bodyPr/>
                        <a:lstStyle/>
                        <a:p>
                          <a:pPr>
                            <a:defRPr/>
                          </a:pPr>
                          <a:endParaRPr lang="en-US"/>
                        </a:p>
                      </p:txBody>
                    </p:sp>
                    <p:sp>
                      <p:nvSpPr>
                        <p:cNvPr id="398596" name="Freeform 260"/>
                        <p:cNvSpPr>
                          <a:spLocks/>
                        </p:cNvSpPr>
                        <p:nvPr/>
                      </p:nvSpPr>
                      <p:spPr bwMode="auto">
                        <a:xfrm>
                          <a:off x="1965" y="3652"/>
                          <a:ext cx="6" cy="8"/>
                        </a:xfrm>
                        <a:custGeom>
                          <a:avLst/>
                          <a:gdLst/>
                          <a:ahLst/>
                          <a:cxnLst>
                            <a:cxn ang="0">
                              <a:pos x="4" y="8"/>
                            </a:cxn>
                            <a:cxn ang="0">
                              <a:pos x="6" y="8"/>
                            </a:cxn>
                            <a:cxn ang="0">
                              <a:pos x="0" y="0"/>
                            </a:cxn>
                            <a:cxn ang="0">
                              <a:pos x="2" y="0"/>
                            </a:cxn>
                            <a:cxn ang="0">
                              <a:pos x="4" y="8"/>
                            </a:cxn>
                          </a:cxnLst>
                          <a:rect l="0" t="0" r="r" b="b"/>
                          <a:pathLst>
                            <a:path w="6" h="8">
                              <a:moveTo>
                                <a:pt x="4" y="8"/>
                              </a:moveTo>
                              <a:lnTo>
                                <a:pt x="6" y="8"/>
                              </a:lnTo>
                              <a:lnTo>
                                <a:pt x="0" y="0"/>
                              </a:lnTo>
                              <a:lnTo>
                                <a:pt x="2" y="0"/>
                              </a:lnTo>
                              <a:lnTo>
                                <a:pt x="4" y="8"/>
                              </a:lnTo>
                              <a:close/>
                            </a:path>
                          </a:pathLst>
                        </a:custGeom>
                        <a:solidFill>
                          <a:srgbClr val="FF0000"/>
                        </a:solidFill>
                        <a:ln w="9525">
                          <a:noFill/>
                          <a:round/>
                          <a:headEnd/>
                          <a:tailEnd/>
                        </a:ln>
                      </p:spPr>
                      <p:txBody>
                        <a:bodyPr/>
                        <a:lstStyle/>
                        <a:p>
                          <a:pPr>
                            <a:defRPr/>
                          </a:pPr>
                          <a:endParaRPr lang="en-US"/>
                        </a:p>
                      </p:txBody>
                    </p:sp>
                    <p:sp>
                      <p:nvSpPr>
                        <p:cNvPr id="398597" name="Freeform 261"/>
                        <p:cNvSpPr>
                          <a:spLocks/>
                        </p:cNvSpPr>
                        <p:nvPr/>
                      </p:nvSpPr>
                      <p:spPr bwMode="auto">
                        <a:xfrm>
                          <a:off x="1922" y="3654"/>
                          <a:ext cx="12" cy="9"/>
                        </a:xfrm>
                        <a:custGeom>
                          <a:avLst/>
                          <a:gdLst/>
                          <a:ahLst/>
                          <a:cxnLst>
                            <a:cxn ang="0">
                              <a:pos x="10" y="9"/>
                            </a:cxn>
                            <a:cxn ang="0">
                              <a:pos x="0" y="8"/>
                            </a:cxn>
                            <a:cxn ang="0">
                              <a:pos x="2" y="0"/>
                            </a:cxn>
                            <a:cxn ang="0">
                              <a:pos x="12" y="2"/>
                            </a:cxn>
                            <a:cxn ang="0">
                              <a:pos x="10" y="9"/>
                            </a:cxn>
                          </a:cxnLst>
                          <a:rect l="0" t="0" r="r" b="b"/>
                          <a:pathLst>
                            <a:path w="12" h="9">
                              <a:moveTo>
                                <a:pt x="10" y="9"/>
                              </a:moveTo>
                              <a:lnTo>
                                <a:pt x="0" y="8"/>
                              </a:lnTo>
                              <a:lnTo>
                                <a:pt x="2" y="0"/>
                              </a:lnTo>
                              <a:lnTo>
                                <a:pt x="12" y="2"/>
                              </a:lnTo>
                              <a:lnTo>
                                <a:pt x="10" y="9"/>
                              </a:lnTo>
                              <a:close/>
                            </a:path>
                          </a:pathLst>
                        </a:custGeom>
                        <a:solidFill>
                          <a:srgbClr val="FF0000"/>
                        </a:solidFill>
                        <a:ln w="9525">
                          <a:noFill/>
                          <a:round/>
                          <a:headEnd/>
                          <a:tailEnd/>
                        </a:ln>
                      </p:spPr>
                      <p:txBody>
                        <a:bodyPr/>
                        <a:lstStyle/>
                        <a:p>
                          <a:pPr>
                            <a:defRPr/>
                          </a:pPr>
                          <a:endParaRPr lang="en-US"/>
                        </a:p>
                      </p:txBody>
                    </p:sp>
                    <p:sp>
                      <p:nvSpPr>
                        <p:cNvPr id="398598" name="Freeform 262"/>
                        <p:cNvSpPr>
                          <a:spLocks/>
                        </p:cNvSpPr>
                        <p:nvPr/>
                      </p:nvSpPr>
                      <p:spPr bwMode="auto">
                        <a:xfrm>
                          <a:off x="1905" y="3648"/>
                          <a:ext cx="19" cy="14"/>
                        </a:xfrm>
                        <a:custGeom>
                          <a:avLst/>
                          <a:gdLst/>
                          <a:ahLst/>
                          <a:cxnLst>
                            <a:cxn ang="0">
                              <a:pos x="17" y="14"/>
                            </a:cxn>
                            <a:cxn ang="0">
                              <a:pos x="0" y="8"/>
                            </a:cxn>
                            <a:cxn ang="0">
                              <a:pos x="4" y="0"/>
                            </a:cxn>
                            <a:cxn ang="0">
                              <a:pos x="19" y="6"/>
                            </a:cxn>
                            <a:cxn ang="0">
                              <a:pos x="17" y="14"/>
                            </a:cxn>
                          </a:cxnLst>
                          <a:rect l="0" t="0" r="r" b="b"/>
                          <a:pathLst>
                            <a:path w="19" h="14">
                              <a:moveTo>
                                <a:pt x="17" y="14"/>
                              </a:moveTo>
                              <a:lnTo>
                                <a:pt x="0" y="8"/>
                              </a:lnTo>
                              <a:lnTo>
                                <a:pt x="4" y="0"/>
                              </a:lnTo>
                              <a:lnTo>
                                <a:pt x="19" y="6"/>
                              </a:lnTo>
                              <a:lnTo>
                                <a:pt x="17" y="14"/>
                              </a:lnTo>
                              <a:close/>
                            </a:path>
                          </a:pathLst>
                        </a:custGeom>
                        <a:solidFill>
                          <a:srgbClr val="FF0000"/>
                        </a:solidFill>
                        <a:ln w="9525">
                          <a:noFill/>
                          <a:round/>
                          <a:headEnd/>
                          <a:tailEnd/>
                        </a:ln>
                      </p:spPr>
                      <p:txBody>
                        <a:bodyPr/>
                        <a:lstStyle/>
                        <a:p>
                          <a:pPr>
                            <a:defRPr/>
                          </a:pPr>
                          <a:endParaRPr lang="en-US"/>
                        </a:p>
                      </p:txBody>
                    </p:sp>
                    <p:sp>
                      <p:nvSpPr>
                        <p:cNvPr id="398599" name="Freeform 263"/>
                        <p:cNvSpPr>
                          <a:spLocks/>
                        </p:cNvSpPr>
                        <p:nvPr/>
                      </p:nvSpPr>
                      <p:spPr bwMode="auto">
                        <a:xfrm>
                          <a:off x="1922" y="3654"/>
                          <a:ext cx="2" cy="8"/>
                        </a:xfrm>
                        <a:custGeom>
                          <a:avLst/>
                          <a:gdLst/>
                          <a:ahLst/>
                          <a:cxnLst>
                            <a:cxn ang="0">
                              <a:pos x="0" y="8"/>
                            </a:cxn>
                            <a:cxn ang="0">
                              <a:pos x="0" y="8"/>
                            </a:cxn>
                            <a:cxn ang="0">
                              <a:pos x="2" y="0"/>
                            </a:cxn>
                            <a:cxn ang="0">
                              <a:pos x="2" y="0"/>
                            </a:cxn>
                            <a:cxn ang="0">
                              <a:pos x="0" y="8"/>
                            </a:cxn>
                          </a:cxnLst>
                          <a:rect l="0" t="0" r="r" b="b"/>
                          <a:pathLst>
                            <a:path w="2" h="8">
                              <a:moveTo>
                                <a:pt x="0" y="8"/>
                              </a:moveTo>
                              <a:lnTo>
                                <a:pt x="0" y="8"/>
                              </a:lnTo>
                              <a:lnTo>
                                <a:pt x="2" y="0"/>
                              </a:lnTo>
                              <a:lnTo>
                                <a:pt x="2" y="0"/>
                              </a:lnTo>
                              <a:lnTo>
                                <a:pt x="0" y="8"/>
                              </a:lnTo>
                              <a:close/>
                            </a:path>
                          </a:pathLst>
                        </a:custGeom>
                        <a:solidFill>
                          <a:srgbClr val="FF0000"/>
                        </a:solidFill>
                        <a:ln w="9525">
                          <a:noFill/>
                          <a:round/>
                          <a:headEnd/>
                          <a:tailEnd/>
                        </a:ln>
                      </p:spPr>
                      <p:txBody>
                        <a:bodyPr/>
                        <a:lstStyle/>
                        <a:p>
                          <a:pPr>
                            <a:defRPr/>
                          </a:pPr>
                          <a:endParaRPr lang="en-US"/>
                        </a:p>
                      </p:txBody>
                    </p:sp>
                    <p:sp>
                      <p:nvSpPr>
                        <p:cNvPr id="398600" name="Freeform 264"/>
                        <p:cNvSpPr>
                          <a:spLocks/>
                        </p:cNvSpPr>
                        <p:nvPr/>
                      </p:nvSpPr>
                      <p:spPr bwMode="auto">
                        <a:xfrm>
                          <a:off x="1866" y="3638"/>
                          <a:ext cx="12" cy="10"/>
                        </a:xfrm>
                        <a:custGeom>
                          <a:avLst/>
                          <a:gdLst/>
                          <a:ahLst/>
                          <a:cxnLst>
                            <a:cxn ang="0">
                              <a:pos x="10" y="10"/>
                            </a:cxn>
                            <a:cxn ang="0">
                              <a:pos x="0" y="8"/>
                            </a:cxn>
                            <a:cxn ang="0">
                              <a:pos x="0" y="0"/>
                            </a:cxn>
                            <a:cxn ang="0">
                              <a:pos x="12" y="2"/>
                            </a:cxn>
                            <a:cxn ang="0">
                              <a:pos x="10" y="10"/>
                            </a:cxn>
                          </a:cxnLst>
                          <a:rect l="0" t="0" r="r" b="b"/>
                          <a:pathLst>
                            <a:path w="12" h="10">
                              <a:moveTo>
                                <a:pt x="10" y="10"/>
                              </a:moveTo>
                              <a:lnTo>
                                <a:pt x="0" y="8"/>
                              </a:lnTo>
                              <a:lnTo>
                                <a:pt x="0" y="0"/>
                              </a:lnTo>
                              <a:lnTo>
                                <a:pt x="12" y="2"/>
                              </a:lnTo>
                              <a:lnTo>
                                <a:pt x="10" y="10"/>
                              </a:lnTo>
                              <a:close/>
                            </a:path>
                          </a:pathLst>
                        </a:custGeom>
                        <a:solidFill>
                          <a:srgbClr val="FF0000"/>
                        </a:solidFill>
                        <a:ln w="9525">
                          <a:noFill/>
                          <a:round/>
                          <a:headEnd/>
                          <a:tailEnd/>
                        </a:ln>
                      </p:spPr>
                      <p:txBody>
                        <a:bodyPr/>
                        <a:lstStyle/>
                        <a:p>
                          <a:pPr>
                            <a:defRPr/>
                          </a:pPr>
                          <a:endParaRPr lang="en-US"/>
                        </a:p>
                      </p:txBody>
                    </p:sp>
                    <p:sp>
                      <p:nvSpPr>
                        <p:cNvPr id="398601" name="Freeform 265"/>
                        <p:cNvSpPr>
                          <a:spLocks/>
                        </p:cNvSpPr>
                        <p:nvPr/>
                      </p:nvSpPr>
                      <p:spPr bwMode="auto">
                        <a:xfrm>
                          <a:off x="1852" y="3638"/>
                          <a:ext cx="14" cy="10"/>
                        </a:xfrm>
                        <a:custGeom>
                          <a:avLst/>
                          <a:gdLst/>
                          <a:ahLst/>
                          <a:cxnLst>
                            <a:cxn ang="0">
                              <a:pos x="14" y="8"/>
                            </a:cxn>
                            <a:cxn ang="0">
                              <a:pos x="0" y="10"/>
                            </a:cxn>
                            <a:cxn ang="0">
                              <a:pos x="0" y="2"/>
                            </a:cxn>
                            <a:cxn ang="0">
                              <a:pos x="14" y="0"/>
                            </a:cxn>
                            <a:cxn ang="0">
                              <a:pos x="14" y="8"/>
                            </a:cxn>
                          </a:cxnLst>
                          <a:rect l="0" t="0" r="r" b="b"/>
                          <a:pathLst>
                            <a:path w="14" h="10">
                              <a:moveTo>
                                <a:pt x="14" y="8"/>
                              </a:moveTo>
                              <a:lnTo>
                                <a:pt x="0" y="10"/>
                              </a:lnTo>
                              <a:lnTo>
                                <a:pt x="0" y="2"/>
                              </a:lnTo>
                              <a:lnTo>
                                <a:pt x="14" y="0"/>
                              </a:lnTo>
                              <a:lnTo>
                                <a:pt x="14" y="8"/>
                              </a:lnTo>
                              <a:close/>
                            </a:path>
                          </a:pathLst>
                        </a:custGeom>
                        <a:solidFill>
                          <a:srgbClr val="FF0000"/>
                        </a:solidFill>
                        <a:ln w="9525">
                          <a:noFill/>
                          <a:round/>
                          <a:headEnd/>
                          <a:tailEnd/>
                        </a:ln>
                      </p:spPr>
                      <p:txBody>
                        <a:bodyPr/>
                        <a:lstStyle/>
                        <a:p>
                          <a:pPr>
                            <a:defRPr/>
                          </a:pPr>
                          <a:endParaRPr lang="en-US"/>
                        </a:p>
                      </p:txBody>
                    </p:sp>
                    <p:sp>
                      <p:nvSpPr>
                        <p:cNvPr id="398602" name="Rectangle 266"/>
                        <p:cNvSpPr>
                          <a:spLocks noChangeArrowheads="1"/>
                        </p:cNvSpPr>
                        <p:nvPr/>
                      </p:nvSpPr>
                      <p:spPr bwMode="auto">
                        <a:xfrm>
                          <a:off x="1866" y="3638"/>
                          <a:ext cx="0" cy="8"/>
                        </a:xfrm>
                        <a:prstGeom prst="rect">
                          <a:avLst/>
                        </a:prstGeom>
                        <a:solidFill>
                          <a:srgbClr val="FF0000"/>
                        </a:solidFill>
                        <a:ln w="9525">
                          <a:noFill/>
                          <a:miter lim="800000"/>
                          <a:headEnd/>
                          <a:tailEnd/>
                        </a:ln>
                      </p:spPr>
                      <p:txBody>
                        <a:bodyPr/>
                        <a:lstStyle/>
                        <a:p>
                          <a:pPr>
                            <a:defRPr/>
                          </a:pPr>
                          <a:endParaRPr lang="en-US"/>
                        </a:p>
                      </p:txBody>
                    </p:sp>
                    <p:sp>
                      <p:nvSpPr>
                        <p:cNvPr id="398603" name="Freeform 267"/>
                        <p:cNvSpPr>
                          <a:spLocks/>
                        </p:cNvSpPr>
                        <p:nvPr/>
                      </p:nvSpPr>
                      <p:spPr bwMode="auto">
                        <a:xfrm>
                          <a:off x="1831" y="3636"/>
                          <a:ext cx="17" cy="14"/>
                        </a:xfrm>
                        <a:custGeom>
                          <a:avLst/>
                          <a:gdLst/>
                          <a:ahLst/>
                          <a:cxnLst>
                            <a:cxn ang="0">
                              <a:pos x="17" y="8"/>
                            </a:cxn>
                            <a:cxn ang="0">
                              <a:pos x="2" y="14"/>
                            </a:cxn>
                            <a:cxn ang="0">
                              <a:pos x="0" y="8"/>
                            </a:cxn>
                            <a:cxn ang="0">
                              <a:pos x="14" y="0"/>
                            </a:cxn>
                            <a:cxn ang="0">
                              <a:pos x="17" y="8"/>
                            </a:cxn>
                          </a:cxnLst>
                          <a:rect l="0" t="0" r="r" b="b"/>
                          <a:pathLst>
                            <a:path w="17" h="14">
                              <a:moveTo>
                                <a:pt x="17" y="8"/>
                              </a:moveTo>
                              <a:lnTo>
                                <a:pt x="2" y="14"/>
                              </a:lnTo>
                              <a:lnTo>
                                <a:pt x="0" y="8"/>
                              </a:lnTo>
                              <a:lnTo>
                                <a:pt x="14" y="0"/>
                              </a:lnTo>
                              <a:lnTo>
                                <a:pt x="17" y="8"/>
                              </a:lnTo>
                              <a:close/>
                            </a:path>
                          </a:pathLst>
                        </a:custGeom>
                        <a:solidFill>
                          <a:srgbClr val="FF0000"/>
                        </a:solidFill>
                        <a:ln w="9525">
                          <a:noFill/>
                          <a:round/>
                          <a:headEnd/>
                          <a:tailEnd/>
                        </a:ln>
                      </p:spPr>
                      <p:txBody>
                        <a:bodyPr/>
                        <a:lstStyle/>
                        <a:p>
                          <a:pPr>
                            <a:defRPr/>
                          </a:pPr>
                          <a:endParaRPr lang="en-US"/>
                        </a:p>
                      </p:txBody>
                    </p:sp>
                    <p:sp>
                      <p:nvSpPr>
                        <p:cNvPr id="398604" name="Freeform 268"/>
                        <p:cNvSpPr>
                          <a:spLocks/>
                        </p:cNvSpPr>
                        <p:nvPr/>
                      </p:nvSpPr>
                      <p:spPr bwMode="auto">
                        <a:xfrm>
                          <a:off x="1821" y="3644"/>
                          <a:ext cx="14" cy="14"/>
                        </a:xfrm>
                        <a:custGeom>
                          <a:avLst/>
                          <a:gdLst/>
                          <a:ahLst/>
                          <a:cxnLst>
                            <a:cxn ang="0">
                              <a:pos x="14" y="6"/>
                            </a:cxn>
                            <a:cxn ang="0">
                              <a:pos x="6" y="14"/>
                            </a:cxn>
                            <a:cxn ang="0">
                              <a:pos x="0" y="10"/>
                            </a:cxn>
                            <a:cxn ang="0">
                              <a:pos x="8" y="0"/>
                            </a:cxn>
                            <a:cxn ang="0">
                              <a:pos x="14" y="6"/>
                            </a:cxn>
                          </a:cxnLst>
                          <a:rect l="0" t="0" r="r" b="b"/>
                          <a:pathLst>
                            <a:path w="14" h="14">
                              <a:moveTo>
                                <a:pt x="14" y="6"/>
                              </a:moveTo>
                              <a:lnTo>
                                <a:pt x="6" y="14"/>
                              </a:lnTo>
                              <a:lnTo>
                                <a:pt x="0" y="10"/>
                              </a:lnTo>
                              <a:lnTo>
                                <a:pt x="8" y="0"/>
                              </a:lnTo>
                              <a:lnTo>
                                <a:pt x="14" y="6"/>
                              </a:lnTo>
                              <a:close/>
                            </a:path>
                          </a:pathLst>
                        </a:custGeom>
                        <a:solidFill>
                          <a:srgbClr val="FF0000"/>
                        </a:solidFill>
                        <a:ln w="9525">
                          <a:noFill/>
                          <a:round/>
                          <a:headEnd/>
                          <a:tailEnd/>
                        </a:ln>
                      </p:spPr>
                      <p:txBody>
                        <a:bodyPr/>
                        <a:lstStyle/>
                        <a:p>
                          <a:pPr>
                            <a:defRPr/>
                          </a:pPr>
                          <a:endParaRPr lang="en-US"/>
                        </a:p>
                      </p:txBody>
                    </p:sp>
                    <p:sp>
                      <p:nvSpPr>
                        <p:cNvPr id="398605" name="Freeform 269"/>
                        <p:cNvSpPr>
                          <a:spLocks/>
                        </p:cNvSpPr>
                        <p:nvPr/>
                      </p:nvSpPr>
                      <p:spPr bwMode="auto">
                        <a:xfrm>
                          <a:off x="1829" y="3644"/>
                          <a:ext cx="6" cy="6"/>
                        </a:xfrm>
                        <a:custGeom>
                          <a:avLst/>
                          <a:gdLst/>
                          <a:ahLst/>
                          <a:cxnLst>
                            <a:cxn ang="0">
                              <a:pos x="6" y="6"/>
                            </a:cxn>
                            <a:cxn ang="0">
                              <a:pos x="4" y="6"/>
                            </a:cxn>
                            <a:cxn ang="0">
                              <a:pos x="2" y="0"/>
                            </a:cxn>
                            <a:cxn ang="0">
                              <a:pos x="0" y="0"/>
                            </a:cxn>
                            <a:cxn ang="0">
                              <a:pos x="6" y="6"/>
                            </a:cxn>
                          </a:cxnLst>
                          <a:rect l="0" t="0" r="r" b="b"/>
                          <a:pathLst>
                            <a:path w="6" h="6">
                              <a:moveTo>
                                <a:pt x="6" y="6"/>
                              </a:moveTo>
                              <a:lnTo>
                                <a:pt x="4" y="6"/>
                              </a:lnTo>
                              <a:lnTo>
                                <a:pt x="2" y="0"/>
                              </a:lnTo>
                              <a:lnTo>
                                <a:pt x="0" y="0"/>
                              </a:lnTo>
                              <a:lnTo>
                                <a:pt x="6" y="6"/>
                              </a:lnTo>
                              <a:close/>
                            </a:path>
                          </a:pathLst>
                        </a:custGeom>
                        <a:solidFill>
                          <a:srgbClr val="FF0000"/>
                        </a:solidFill>
                        <a:ln w="9525">
                          <a:noFill/>
                          <a:round/>
                          <a:headEnd/>
                          <a:tailEnd/>
                        </a:ln>
                      </p:spPr>
                      <p:txBody>
                        <a:bodyPr/>
                        <a:lstStyle/>
                        <a:p>
                          <a:pPr>
                            <a:defRPr/>
                          </a:pPr>
                          <a:endParaRPr lang="en-US"/>
                        </a:p>
                      </p:txBody>
                    </p:sp>
                    <p:sp>
                      <p:nvSpPr>
                        <p:cNvPr id="398606" name="Freeform 270"/>
                        <p:cNvSpPr>
                          <a:spLocks/>
                        </p:cNvSpPr>
                        <p:nvPr/>
                      </p:nvSpPr>
                      <p:spPr bwMode="auto">
                        <a:xfrm>
                          <a:off x="1800" y="3679"/>
                          <a:ext cx="10" cy="10"/>
                        </a:xfrm>
                        <a:custGeom>
                          <a:avLst/>
                          <a:gdLst/>
                          <a:ahLst/>
                          <a:cxnLst>
                            <a:cxn ang="0">
                              <a:pos x="10" y="4"/>
                            </a:cxn>
                            <a:cxn ang="0">
                              <a:pos x="6" y="10"/>
                            </a:cxn>
                            <a:cxn ang="0">
                              <a:pos x="0" y="8"/>
                            </a:cxn>
                            <a:cxn ang="0">
                              <a:pos x="2" y="0"/>
                            </a:cxn>
                            <a:cxn ang="0">
                              <a:pos x="10" y="4"/>
                            </a:cxn>
                          </a:cxnLst>
                          <a:rect l="0" t="0" r="r" b="b"/>
                          <a:pathLst>
                            <a:path w="10" h="10">
                              <a:moveTo>
                                <a:pt x="10" y="4"/>
                              </a:moveTo>
                              <a:lnTo>
                                <a:pt x="6" y="10"/>
                              </a:lnTo>
                              <a:lnTo>
                                <a:pt x="0" y="8"/>
                              </a:lnTo>
                              <a:lnTo>
                                <a:pt x="2" y="0"/>
                              </a:lnTo>
                              <a:lnTo>
                                <a:pt x="10" y="4"/>
                              </a:lnTo>
                              <a:close/>
                            </a:path>
                          </a:pathLst>
                        </a:custGeom>
                        <a:solidFill>
                          <a:srgbClr val="FF0000"/>
                        </a:solidFill>
                        <a:ln w="9525">
                          <a:noFill/>
                          <a:round/>
                          <a:headEnd/>
                          <a:tailEnd/>
                        </a:ln>
                      </p:spPr>
                      <p:txBody>
                        <a:bodyPr/>
                        <a:lstStyle/>
                        <a:p>
                          <a:pPr>
                            <a:defRPr/>
                          </a:pPr>
                          <a:endParaRPr lang="en-US"/>
                        </a:p>
                      </p:txBody>
                    </p:sp>
                    <p:sp>
                      <p:nvSpPr>
                        <p:cNvPr id="398607" name="Freeform 271"/>
                        <p:cNvSpPr>
                          <a:spLocks/>
                        </p:cNvSpPr>
                        <p:nvPr/>
                      </p:nvSpPr>
                      <p:spPr bwMode="auto">
                        <a:xfrm>
                          <a:off x="1794" y="3687"/>
                          <a:ext cx="12" cy="15"/>
                        </a:xfrm>
                        <a:custGeom>
                          <a:avLst/>
                          <a:gdLst/>
                          <a:ahLst/>
                          <a:cxnLst>
                            <a:cxn ang="0">
                              <a:pos x="12" y="2"/>
                            </a:cxn>
                            <a:cxn ang="0">
                              <a:pos x="8" y="15"/>
                            </a:cxn>
                            <a:cxn ang="0">
                              <a:pos x="0" y="11"/>
                            </a:cxn>
                            <a:cxn ang="0">
                              <a:pos x="6" y="0"/>
                            </a:cxn>
                            <a:cxn ang="0">
                              <a:pos x="12" y="2"/>
                            </a:cxn>
                          </a:cxnLst>
                          <a:rect l="0" t="0" r="r" b="b"/>
                          <a:pathLst>
                            <a:path w="12" h="15">
                              <a:moveTo>
                                <a:pt x="12" y="2"/>
                              </a:moveTo>
                              <a:lnTo>
                                <a:pt x="8" y="15"/>
                              </a:lnTo>
                              <a:lnTo>
                                <a:pt x="0" y="11"/>
                              </a:lnTo>
                              <a:lnTo>
                                <a:pt x="6" y="0"/>
                              </a:lnTo>
                              <a:lnTo>
                                <a:pt x="12" y="2"/>
                              </a:lnTo>
                              <a:close/>
                            </a:path>
                          </a:pathLst>
                        </a:custGeom>
                        <a:solidFill>
                          <a:srgbClr val="FF0000"/>
                        </a:solidFill>
                        <a:ln w="9525">
                          <a:noFill/>
                          <a:round/>
                          <a:headEnd/>
                          <a:tailEnd/>
                        </a:ln>
                      </p:spPr>
                      <p:txBody>
                        <a:bodyPr/>
                        <a:lstStyle/>
                        <a:p>
                          <a:pPr>
                            <a:defRPr/>
                          </a:pPr>
                          <a:endParaRPr lang="en-US"/>
                        </a:p>
                      </p:txBody>
                    </p:sp>
                    <p:sp>
                      <p:nvSpPr>
                        <p:cNvPr id="398608" name="Freeform 272"/>
                        <p:cNvSpPr>
                          <a:spLocks/>
                        </p:cNvSpPr>
                        <p:nvPr/>
                      </p:nvSpPr>
                      <p:spPr bwMode="auto">
                        <a:xfrm>
                          <a:off x="1800" y="3687"/>
                          <a:ext cx="6" cy="2"/>
                        </a:xfrm>
                        <a:custGeom>
                          <a:avLst/>
                          <a:gdLst/>
                          <a:ahLst/>
                          <a:cxnLst>
                            <a:cxn ang="0">
                              <a:pos x="6" y="2"/>
                            </a:cxn>
                            <a:cxn ang="0">
                              <a:pos x="6" y="2"/>
                            </a:cxn>
                            <a:cxn ang="0">
                              <a:pos x="0" y="0"/>
                            </a:cxn>
                            <a:cxn ang="0">
                              <a:pos x="0" y="0"/>
                            </a:cxn>
                            <a:cxn ang="0">
                              <a:pos x="6" y="2"/>
                            </a:cxn>
                          </a:cxnLst>
                          <a:rect l="0" t="0" r="r" b="b"/>
                          <a:pathLst>
                            <a:path w="6" h="2">
                              <a:moveTo>
                                <a:pt x="6" y="2"/>
                              </a:moveTo>
                              <a:lnTo>
                                <a:pt x="6" y="2"/>
                              </a:lnTo>
                              <a:lnTo>
                                <a:pt x="0" y="0"/>
                              </a:lnTo>
                              <a:lnTo>
                                <a:pt x="0" y="0"/>
                              </a:lnTo>
                              <a:lnTo>
                                <a:pt x="6" y="2"/>
                              </a:lnTo>
                              <a:close/>
                            </a:path>
                          </a:pathLst>
                        </a:custGeom>
                        <a:solidFill>
                          <a:srgbClr val="FF0000"/>
                        </a:solidFill>
                        <a:ln w="9525">
                          <a:noFill/>
                          <a:round/>
                          <a:headEnd/>
                          <a:tailEnd/>
                        </a:ln>
                      </p:spPr>
                      <p:txBody>
                        <a:bodyPr/>
                        <a:lstStyle/>
                        <a:p>
                          <a:pPr>
                            <a:defRPr/>
                          </a:pPr>
                          <a:endParaRPr lang="en-US"/>
                        </a:p>
                      </p:txBody>
                    </p:sp>
                    <p:sp>
                      <p:nvSpPr>
                        <p:cNvPr id="398609" name="Freeform 273"/>
                        <p:cNvSpPr>
                          <a:spLocks/>
                        </p:cNvSpPr>
                        <p:nvPr/>
                      </p:nvSpPr>
                      <p:spPr bwMode="auto">
                        <a:xfrm>
                          <a:off x="1794" y="3700"/>
                          <a:ext cx="8" cy="8"/>
                        </a:xfrm>
                        <a:custGeom>
                          <a:avLst/>
                          <a:gdLst/>
                          <a:ahLst/>
                          <a:cxnLst>
                            <a:cxn ang="0">
                              <a:pos x="8" y="0"/>
                            </a:cxn>
                            <a:cxn ang="0">
                              <a:pos x="6" y="8"/>
                            </a:cxn>
                            <a:cxn ang="0">
                              <a:pos x="0" y="6"/>
                            </a:cxn>
                            <a:cxn ang="0">
                              <a:pos x="0" y="0"/>
                            </a:cxn>
                            <a:cxn ang="0">
                              <a:pos x="8" y="0"/>
                            </a:cxn>
                          </a:cxnLst>
                          <a:rect l="0" t="0" r="r" b="b"/>
                          <a:pathLst>
                            <a:path w="8" h="8">
                              <a:moveTo>
                                <a:pt x="8" y="0"/>
                              </a:moveTo>
                              <a:lnTo>
                                <a:pt x="6" y="8"/>
                              </a:lnTo>
                              <a:lnTo>
                                <a:pt x="0" y="6"/>
                              </a:lnTo>
                              <a:lnTo>
                                <a:pt x="0" y="0"/>
                              </a:lnTo>
                              <a:lnTo>
                                <a:pt x="8" y="0"/>
                              </a:lnTo>
                              <a:close/>
                            </a:path>
                          </a:pathLst>
                        </a:custGeom>
                        <a:solidFill>
                          <a:srgbClr val="FF0000"/>
                        </a:solidFill>
                        <a:ln w="9525">
                          <a:noFill/>
                          <a:round/>
                          <a:headEnd/>
                          <a:tailEnd/>
                        </a:ln>
                      </p:spPr>
                      <p:txBody>
                        <a:bodyPr/>
                        <a:lstStyle/>
                        <a:p>
                          <a:pPr>
                            <a:defRPr/>
                          </a:pPr>
                          <a:endParaRPr lang="en-US"/>
                        </a:p>
                      </p:txBody>
                    </p:sp>
                    <p:sp>
                      <p:nvSpPr>
                        <p:cNvPr id="398610" name="Freeform 274"/>
                        <p:cNvSpPr>
                          <a:spLocks/>
                        </p:cNvSpPr>
                        <p:nvPr/>
                      </p:nvSpPr>
                      <p:spPr bwMode="auto">
                        <a:xfrm>
                          <a:off x="1794" y="3698"/>
                          <a:ext cx="8" cy="4"/>
                        </a:xfrm>
                        <a:custGeom>
                          <a:avLst/>
                          <a:gdLst/>
                          <a:ahLst/>
                          <a:cxnLst>
                            <a:cxn ang="0">
                              <a:pos x="8" y="2"/>
                            </a:cxn>
                            <a:cxn ang="0">
                              <a:pos x="8" y="4"/>
                            </a:cxn>
                            <a:cxn ang="0">
                              <a:pos x="0" y="0"/>
                            </a:cxn>
                            <a:cxn ang="0">
                              <a:pos x="0" y="2"/>
                            </a:cxn>
                            <a:cxn ang="0">
                              <a:pos x="8" y="2"/>
                            </a:cxn>
                          </a:cxnLst>
                          <a:rect l="0" t="0" r="r" b="b"/>
                          <a:pathLst>
                            <a:path w="8" h="4">
                              <a:moveTo>
                                <a:pt x="8" y="2"/>
                              </a:moveTo>
                              <a:lnTo>
                                <a:pt x="8" y="4"/>
                              </a:lnTo>
                              <a:lnTo>
                                <a:pt x="0" y="0"/>
                              </a:lnTo>
                              <a:lnTo>
                                <a:pt x="0" y="2"/>
                              </a:lnTo>
                              <a:lnTo>
                                <a:pt x="8" y="2"/>
                              </a:lnTo>
                              <a:close/>
                            </a:path>
                          </a:pathLst>
                        </a:custGeom>
                        <a:solidFill>
                          <a:srgbClr val="FF0000"/>
                        </a:solidFill>
                        <a:ln w="9525">
                          <a:noFill/>
                          <a:round/>
                          <a:headEnd/>
                          <a:tailEnd/>
                        </a:ln>
                      </p:spPr>
                      <p:txBody>
                        <a:bodyPr/>
                        <a:lstStyle/>
                        <a:p>
                          <a:pPr>
                            <a:defRPr/>
                          </a:pPr>
                          <a:endParaRPr lang="en-US"/>
                        </a:p>
                      </p:txBody>
                    </p:sp>
                    <p:sp>
                      <p:nvSpPr>
                        <p:cNvPr id="398611" name="Freeform 275"/>
                        <p:cNvSpPr>
                          <a:spLocks/>
                        </p:cNvSpPr>
                        <p:nvPr/>
                      </p:nvSpPr>
                      <p:spPr bwMode="auto">
                        <a:xfrm>
                          <a:off x="1761" y="3646"/>
                          <a:ext cx="21" cy="14"/>
                        </a:xfrm>
                        <a:custGeom>
                          <a:avLst/>
                          <a:gdLst/>
                          <a:ahLst/>
                          <a:cxnLst>
                            <a:cxn ang="0">
                              <a:pos x="0" y="8"/>
                            </a:cxn>
                            <a:cxn ang="0">
                              <a:pos x="17" y="0"/>
                            </a:cxn>
                            <a:cxn ang="0">
                              <a:pos x="21" y="8"/>
                            </a:cxn>
                            <a:cxn ang="0">
                              <a:pos x="4" y="14"/>
                            </a:cxn>
                            <a:cxn ang="0">
                              <a:pos x="0" y="8"/>
                            </a:cxn>
                          </a:cxnLst>
                          <a:rect l="0" t="0" r="r" b="b"/>
                          <a:pathLst>
                            <a:path w="21" h="14">
                              <a:moveTo>
                                <a:pt x="0" y="8"/>
                              </a:moveTo>
                              <a:lnTo>
                                <a:pt x="17" y="0"/>
                              </a:lnTo>
                              <a:lnTo>
                                <a:pt x="21" y="8"/>
                              </a:lnTo>
                              <a:lnTo>
                                <a:pt x="4" y="14"/>
                              </a:lnTo>
                              <a:lnTo>
                                <a:pt x="0" y="8"/>
                              </a:lnTo>
                              <a:close/>
                            </a:path>
                          </a:pathLst>
                        </a:custGeom>
                        <a:solidFill>
                          <a:srgbClr val="FF0000"/>
                        </a:solidFill>
                        <a:ln w="9525">
                          <a:noFill/>
                          <a:round/>
                          <a:headEnd/>
                          <a:tailEnd/>
                        </a:ln>
                      </p:spPr>
                      <p:txBody>
                        <a:bodyPr/>
                        <a:lstStyle/>
                        <a:p>
                          <a:pPr>
                            <a:defRPr/>
                          </a:pPr>
                          <a:endParaRPr lang="en-US"/>
                        </a:p>
                      </p:txBody>
                    </p:sp>
                    <p:sp>
                      <p:nvSpPr>
                        <p:cNvPr id="398612" name="Freeform 276"/>
                        <p:cNvSpPr>
                          <a:spLocks/>
                        </p:cNvSpPr>
                        <p:nvPr/>
                      </p:nvSpPr>
                      <p:spPr bwMode="auto">
                        <a:xfrm>
                          <a:off x="1780" y="3644"/>
                          <a:ext cx="10" cy="10"/>
                        </a:xfrm>
                        <a:custGeom>
                          <a:avLst/>
                          <a:gdLst/>
                          <a:ahLst/>
                          <a:cxnLst>
                            <a:cxn ang="0">
                              <a:pos x="0" y="2"/>
                            </a:cxn>
                            <a:cxn ang="0">
                              <a:pos x="8" y="0"/>
                            </a:cxn>
                            <a:cxn ang="0">
                              <a:pos x="10" y="8"/>
                            </a:cxn>
                            <a:cxn ang="0">
                              <a:pos x="0" y="10"/>
                            </a:cxn>
                            <a:cxn ang="0">
                              <a:pos x="0" y="2"/>
                            </a:cxn>
                          </a:cxnLst>
                          <a:rect l="0" t="0" r="r" b="b"/>
                          <a:pathLst>
                            <a:path w="10" h="10">
                              <a:moveTo>
                                <a:pt x="0" y="2"/>
                              </a:moveTo>
                              <a:lnTo>
                                <a:pt x="8" y="0"/>
                              </a:lnTo>
                              <a:lnTo>
                                <a:pt x="10" y="8"/>
                              </a:lnTo>
                              <a:lnTo>
                                <a:pt x="0" y="10"/>
                              </a:lnTo>
                              <a:lnTo>
                                <a:pt x="0" y="2"/>
                              </a:lnTo>
                              <a:close/>
                            </a:path>
                          </a:pathLst>
                        </a:custGeom>
                        <a:solidFill>
                          <a:srgbClr val="FF0000"/>
                        </a:solidFill>
                        <a:ln w="9525">
                          <a:noFill/>
                          <a:round/>
                          <a:headEnd/>
                          <a:tailEnd/>
                        </a:ln>
                      </p:spPr>
                      <p:txBody>
                        <a:bodyPr/>
                        <a:lstStyle/>
                        <a:p>
                          <a:pPr>
                            <a:defRPr/>
                          </a:pPr>
                          <a:endParaRPr lang="en-US"/>
                        </a:p>
                      </p:txBody>
                    </p:sp>
                    <p:sp>
                      <p:nvSpPr>
                        <p:cNvPr id="398613" name="Freeform 277"/>
                        <p:cNvSpPr>
                          <a:spLocks/>
                        </p:cNvSpPr>
                        <p:nvPr/>
                      </p:nvSpPr>
                      <p:spPr bwMode="auto">
                        <a:xfrm>
                          <a:off x="1778" y="3646"/>
                          <a:ext cx="4" cy="8"/>
                        </a:xfrm>
                        <a:custGeom>
                          <a:avLst/>
                          <a:gdLst/>
                          <a:ahLst/>
                          <a:cxnLst>
                            <a:cxn ang="0">
                              <a:pos x="2" y="0"/>
                            </a:cxn>
                            <a:cxn ang="0">
                              <a:pos x="0" y="0"/>
                            </a:cxn>
                            <a:cxn ang="0">
                              <a:pos x="4" y="8"/>
                            </a:cxn>
                            <a:cxn ang="0">
                              <a:pos x="2" y="8"/>
                            </a:cxn>
                            <a:cxn ang="0">
                              <a:pos x="2" y="0"/>
                            </a:cxn>
                          </a:cxnLst>
                          <a:rect l="0" t="0" r="r" b="b"/>
                          <a:pathLst>
                            <a:path w="4" h="8">
                              <a:moveTo>
                                <a:pt x="2" y="0"/>
                              </a:moveTo>
                              <a:lnTo>
                                <a:pt x="0" y="0"/>
                              </a:lnTo>
                              <a:lnTo>
                                <a:pt x="4" y="8"/>
                              </a:lnTo>
                              <a:lnTo>
                                <a:pt x="2" y="8"/>
                              </a:lnTo>
                              <a:lnTo>
                                <a:pt x="2" y="0"/>
                              </a:lnTo>
                              <a:close/>
                            </a:path>
                          </a:pathLst>
                        </a:custGeom>
                        <a:solidFill>
                          <a:srgbClr val="FF0000"/>
                        </a:solidFill>
                        <a:ln w="9525">
                          <a:noFill/>
                          <a:round/>
                          <a:headEnd/>
                          <a:tailEnd/>
                        </a:ln>
                      </p:spPr>
                      <p:txBody>
                        <a:bodyPr/>
                        <a:lstStyle/>
                        <a:p>
                          <a:pPr>
                            <a:defRPr/>
                          </a:pPr>
                          <a:endParaRPr lang="en-US"/>
                        </a:p>
                      </p:txBody>
                    </p:sp>
                    <p:sp>
                      <p:nvSpPr>
                        <p:cNvPr id="398614" name="Freeform 278"/>
                        <p:cNvSpPr>
                          <a:spLocks/>
                        </p:cNvSpPr>
                        <p:nvPr/>
                      </p:nvSpPr>
                      <p:spPr bwMode="auto">
                        <a:xfrm>
                          <a:off x="1819" y="3636"/>
                          <a:ext cx="6" cy="8"/>
                        </a:xfrm>
                        <a:custGeom>
                          <a:avLst/>
                          <a:gdLst/>
                          <a:ahLst/>
                          <a:cxnLst>
                            <a:cxn ang="0">
                              <a:pos x="0" y="2"/>
                            </a:cxn>
                            <a:cxn ang="0">
                              <a:pos x="6" y="0"/>
                            </a:cxn>
                            <a:cxn ang="0">
                              <a:pos x="6" y="8"/>
                            </a:cxn>
                            <a:cxn ang="0">
                              <a:pos x="2" y="8"/>
                            </a:cxn>
                            <a:cxn ang="0">
                              <a:pos x="0" y="2"/>
                            </a:cxn>
                          </a:cxnLst>
                          <a:rect l="0" t="0" r="r" b="b"/>
                          <a:pathLst>
                            <a:path w="6" h="8">
                              <a:moveTo>
                                <a:pt x="0" y="2"/>
                              </a:moveTo>
                              <a:lnTo>
                                <a:pt x="6" y="0"/>
                              </a:lnTo>
                              <a:lnTo>
                                <a:pt x="6" y="8"/>
                              </a:lnTo>
                              <a:lnTo>
                                <a:pt x="2" y="8"/>
                              </a:lnTo>
                              <a:lnTo>
                                <a:pt x="0" y="2"/>
                              </a:lnTo>
                              <a:close/>
                            </a:path>
                          </a:pathLst>
                        </a:custGeom>
                        <a:solidFill>
                          <a:srgbClr val="FF0000"/>
                        </a:solidFill>
                        <a:ln w="9525">
                          <a:noFill/>
                          <a:round/>
                          <a:headEnd/>
                          <a:tailEnd/>
                        </a:ln>
                      </p:spPr>
                      <p:txBody>
                        <a:bodyPr/>
                        <a:lstStyle/>
                        <a:p>
                          <a:pPr>
                            <a:defRPr/>
                          </a:pPr>
                          <a:endParaRPr lang="en-US"/>
                        </a:p>
                      </p:txBody>
                    </p:sp>
                    <p:sp>
                      <p:nvSpPr>
                        <p:cNvPr id="398615" name="Freeform 279"/>
                        <p:cNvSpPr>
                          <a:spLocks/>
                        </p:cNvSpPr>
                        <p:nvPr/>
                      </p:nvSpPr>
                      <p:spPr bwMode="auto">
                        <a:xfrm>
                          <a:off x="1825" y="3634"/>
                          <a:ext cx="23" cy="10"/>
                        </a:xfrm>
                        <a:custGeom>
                          <a:avLst/>
                          <a:gdLst/>
                          <a:ahLst/>
                          <a:cxnLst>
                            <a:cxn ang="0">
                              <a:pos x="0" y="2"/>
                            </a:cxn>
                            <a:cxn ang="0">
                              <a:pos x="21" y="0"/>
                            </a:cxn>
                            <a:cxn ang="0">
                              <a:pos x="23" y="8"/>
                            </a:cxn>
                            <a:cxn ang="0">
                              <a:pos x="0" y="10"/>
                            </a:cxn>
                            <a:cxn ang="0">
                              <a:pos x="0" y="2"/>
                            </a:cxn>
                          </a:cxnLst>
                          <a:rect l="0" t="0" r="r" b="b"/>
                          <a:pathLst>
                            <a:path w="23" h="10">
                              <a:moveTo>
                                <a:pt x="0" y="2"/>
                              </a:moveTo>
                              <a:lnTo>
                                <a:pt x="21" y="0"/>
                              </a:lnTo>
                              <a:lnTo>
                                <a:pt x="23" y="8"/>
                              </a:lnTo>
                              <a:lnTo>
                                <a:pt x="0" y="10"/>
                              </a:lnTo>
                              <a:lnTo>
                                <a:pt x="0" y="2"/>
                              </a:lnTo>
                              <a:close/>
                            </a:path>
                          </a:pathLst>
                        </a:custGeom>
                        <a:solidFill>
                          <a:srgbClr val="FF0000"/>
                        </a:solidFill>
                        <a:ln w="9525">
                          <a:noFill/>
                          <a:round/>
                          <a:headEnd/>
                          <a:tailEnd/>
                        </a:ln>
                      </p:spPr>
                      <p:txBody>
                        <a:bodyPr/>
                        <a:lstStyle/>
                        <a:p>
                          <a:pPr>
                            <a:defRPr/>
                          </a:pPr>
                          <a:endParaRPr lang="en-US"/>
                        </a:p>
                      </p:txBody>
                    </p:sp>
                    <p:sp>
                      <p:nvSpPr>
                        <p:cNvPr id="398616" name="Rectangle 280"/>
                        <p:cNvSpPr>
                          <a:spLocks noChangeArrowheads="1"/>
                        </p:cNvSpPr>
                        <p:nvPr/>
                      </p:nvSpPr>
                      <p:spPr bwMode="auto">
                        <a:xfrm>
                          <a:off x="1825" y="3636"/>
                          <a:ext cx="0" cy="8"/>
                        </a:xfrm>
                        <a:prstGeom prst="rect">
                          <a:avLst/>
                        </a:prstGeom>
                        <a:solidFill>
                          <a:srgbClr val="FF0000"/>
                        </a:solidFill>
                        <a:ln w="9525">
                          <a:noFill/>
                          <a:miter lim="800000"/>
                          <a:headEnd/>
                          <a:tailEnd/>
                        </a:ln>
                      </p:spPr>
                      <p:txBody>
                        <a:bodyPr/>
                        <a:lstStyle/>
                        <a:p>
                          <a:pPr>
                            <a:defRPr/>
                          </a:pPr>
                          <a:endParaRPr lang="en-US"/>
                        </a:p>
                      </p:txBody>
                    </p:sp>
                  </p:grpSp>
                  <p:sp>
                    <p:nvSpPr>
                      <p:cNvPr id="398617" name="Freeform 281"/>
                      <p:cNvSpPr>
                        <a:spLocks/>
                      </p:cNvSpPr>
                      <p:nvPr/>
                    </p:nvSpPr>
                    <p:spPr bwMode="auto">
                      <a:xfrm>
                        <a:off x="1163" y="2103"/>
                        <a:ext cx="281" cy="386"/>
                      </a:xfrm>
                      <a:custGeom>
                        <a:avLst/>
                        <a:gdLst/>
                        <a:ahLst/>
                        <a:cxnLst>
                          <a:cxn ang="0">
                            <a:pos x="0" y="330"/>
                          </a:cxn>
                          <a:cxn ang="0">
                            <a:pos x="95" y="386"/>
                          </a:cxn>
                          <a:cxn ang="0">
                            <a:pos x="246" y="111"/>
                          </a:cxn>
                          <a:cxn ang="0">
                            <a:pos x="281" y="132"/>
                          </a:cxn>
                          <a:cxn ang="0">
                            <a:pos x="258" y="0"/>
                          </a:cxn>
                          <a:cxn ang="0">
                            <a:pos x="116" y="35"/>
                          </a:cxn>
                          <a:cxn ang="0">
                            <a:pos x="159" y="70"/>
                          </a:cxn>
                          <a:cxn ang="0">
                            <a:pos x="0" y="330"/>
                          </a:cxn>
                        </a:cxnLst>
                        <a:rect l="0" t="0" r="r" b="b"/>
                        <a:pathLst>
                          <a:path w="281" h="386">
                            <a:moveTo>
                              <a:pt x="0" y="330"/>
                            </a:moveTo>
                            <a:lnTo>
                              <a:pt x="95" y="386"/>
                            </a:lnTo>
                            <a:lnTo>
                              <a:pt x="246" y="111"/>
                            </a:lnTo>
                            <a:lnTo>
                              <a:pt x="281" y="132"/>
                            </a:lnTo>
                            <a:lnTo>
                              <a:pt x="258" y="0"/>
                            </a:lnTo>
                            <a:lnTo>
                              <a:pt x="116" y="35"/>
                            </a:lnTo>
                            <a:lnTo>
                              <a:pt x="159" y="70"/>
                            </a:lnTo>
                            <a:lnTo>
                              <a:pt x="0" y="330"/>
                            </a:lnTo>
                            <a:close/>
                          </a:path>
                        </a:pathLst>
                      </a:custGeom>
                      <a:solidFill>
                        <a:srgbClr val="FFFFFF"/>
                      </a:solidFill>
                      <a:ln w="9525">
                        <a:noFill/>
                        <a:round/>
                        <a:headEnd/>
                        <a:tailEnd/>
                      </a:ln>
                    </p:spPr>
                    <p:txBody>
                      <a:bodyPr/>
                      <a:lstStyle/>
                      <a:p>
                        <a:pPr>
                          <a:defRPr/>
                        </a:pPr>
                        <a:endParaRPr lang="en-US"/>
                      </a:p>
                    </p:txBody>
                  </p:sp>
                  <p:sp>
                    <p:nvSpPr>
                      <p:cNvPr id="398618" name="Freeform 282"/>
                      <p:cNvSpPr>
                        <a:spLocks/>
                      </p:cNvSpPr>
                      <p:nvPr/>
                    </p:nvSpPr>
                    <p:spPr bwMode="auto">
                      <a:xfrm>
                        <a:off x="1167" y="2107"/>
                        <a:ext cx="281" cy="386"/>
                      </a:xfrm>
                      <a:custGeom>
                        <a:avLst/>
                        <a:gdLst/>
                        <a:ahLst/>
                        <a:cxnLst>
                          <a:cxn ang="0">
                            <a:pos x="0" y="330"/>
                          </a:cxn>
                          <a:cxn ang="0">
                            <a:pos x="95" y="386"/>
                          </a:cxn>
                          <a:cxn ang="0">
                            <a:pos x="246" y="111"/>
                          </a:cxn>
                          <a:cxn ang="0">
                            <a:pos x="281" y="132"/>
                          </a:cxn>
                          <a:cxn ang="0">
                            <a:pos x="258" y="0"/>
                          </a:cxn>
                          <a:cxn ang="0">
                            <a:pos x="116" y="35"/>
                          </a:cxn>
                          <a:cxn ang="0">
                            <a:pos x="159" y="70"/>
                          </a:cxn>
                          <a:cxn ang="0">
                            <a:pos x="0" y="330"/>
                          </a:cxn>
                        </a:cxnLst>
                        <a:rect l="0" t="0" r="r" b="b"/>
                        <a:pathLst>
                          <a:path w="281" h="386">
                            <a:moveTo>
                              <a:pt x="0" y="330"/>
                            </a:moveTo>
                            <a:lnTo>
                              <a:pt x="95" y="386"/>
                            </a:lnTo>
                            <a:lnTo>
                              <a:pt x="246" y="111"/>
                            </a:lnTo>
                            <a:lnTo>
                              <a:pt x="281" y="132"/>
                            </a:lnTo>
                            <a:lnTo>
                              <a:pt x="258" y="0"/>
                            </a:lnTo>
                            <a:lnTo>
                              <a:pt x="116" y="35"/>
                            </a:lnTo>
                            <a:lnTo>
                              <a:pt x="159" y="70"/>
                            </a:lnTo>
                            <a:lnTo>
                              <a:pt x="0" y="330"/>
                            </a:lnTo>
                            <a:close/>
                          </a:path>
                        </a:pathLst>
                      </a:custGeom>
                      <a:solidFill>
                        <a:srgbClr val="FFFFFF"/>
                      </a:solidFill>
                      <a:ln w="12700">
                        <a:solidFill>
                          <a:srgbClr val="000000"/>
                        </a:solidFill>
                        <a:prstDash val="solid"/>
                        <a:round/>
                        <a:headEnd/>
                        <a:tailEnd/>
                      </a:ln>
                    </p:spPr>
                    <p:txBody>
                      <a:bodyPr/>
                      <a:lstStyle/>
                      <a:p>
                        <a:pPr>
                          <a:defRPr/>
                        </a:pPr>
                        <a:endParaRPr lang="en-US"/>
                      </a:p>
                    </p:txBody>
                  </p:sp>
                  <p:sp>
                    <p:nvSpPr>
                      <p:cNvPr id="398619" name="Freeform 283"/>
                      <p:cNvSpPr>
                        <a:spLocks/>
                      </p:cNvSpPr>
                      <p:nvPr/>
                    </p:nvSpPr>
                    <p:spPr bwMode="auto">
                      <a:xfrm>
                        <a:off x="2957" y="3289"/>
                        <a:ext cx="282" cy="386"/>
                      </a:xfrm>
                      <a:custGeom>
                        <a:avLst/>
                        <a:gdLst/>
                        <a:ahLst/>
                        <a:cxnLst>
                          <a:cxn ang="0">
                            <a:pos x="0" y="330"/>
                          </a:cxn>
                          <a:cxn ang="0">
                            <a:pos x="96" y="386"/>
                          </a:cxn>
                          <a:cxn ang="0">
                            <a:pos x="247" y="111"/>
                          </a:cxn>
                          <a:cxn ang="0">
                            <a:pos x="282" y="132"/>
                          </a:cxn>
                          <a:cxn ang="0">
                            <a:pos x="259" y="0"/>
                          </a:cxn>
                          <a:cxn ang="0">
                            <a:pos x="117" y="35"/>
                          </a:cxn>
                          <a:cxn ang="0">
                            <a:pos x="160" y="70"/>
                          </a:cxn>
                          <a:cxn ang="0">
                            <a:pos x="0" y="330"/>
                          </a:cxn>
                        </a:cxnLst>
                        <a:rect l="0" t="0" r="r" b="b"/>
                        <a:pathLst>
                          <a:path w="282" h="386">
                            <a:moveTo>
                              <a:pt x="0" y="330"/>
                            </a:moveTo>
                            <a:lnTo>
                              <a:pt x="96" y="386"/>
                            </a:lnTo>
                            <a:lnTo>
                              <a:pt x="247" y="111"/>
                            </a:lnTo>
                            <a:lnTo>
                              <a:pt x="282" y="132"/>
                            </a:lnTo>
                            <a:lnTo>
                              <a:pt x="259" y="0"/>
                            </a:lnTo>
                            <a:lnTo>
                              <a:pt x="117" y="35"/>
                            </a:lnTo>
                            <a:lnTo>
                              <a:pt x="160" y="70"/>
                            </a:lnTo>
                            <a:lnTo>
                              <a:pt x="0" y="330"/>
                            </a:lnTo>
                            <a:close/>
                          </a:path>
                        </a:pathLst>
                      </a:custGeom>
                      <a:solidFill>
                        <a:srgbClr val="FFFFFF"/>
                      </a:solidFill>
                      <a:ln w="9525">
                        <a:noFill/>
                        <a:round/>
                        <a:headEnd/>
                        <a:tailEnd/>
                      </a:ln>
                    </p:spPr>
                    <p:txBody>
                      <a:bodyPr/>
                      <a:lstStyle/>
                      <a:p>
                        <a:pPr>
                          <a:defRPr/>
                        </a:pPr>
                        <a:endParaRPr lang="en-US"/>
                      </a:p>
                    </p:txBody>
                  </p:sp>
                  <p:sp>
                    <p:nvSpPr>
                      <p:cNvPr id="398620" name="Freeform 284"/>
                      <p:cNvSpPr>
                        <a:spLocks/>
                      </p:cNvSpPr>
                      <p:nvPr/>
                    </p:nvSpPr>
                    <p:spPr bwMode="auto">
                      <a:xfrm>
                        <a:off x="2961" y="3293"/>
                        <a:ext cx="282" cy="386"/>
                      </a:xfrm>
                      <a:custGeom>
                        <a:avLst/>
                        <a:gdLst/>
                        <a:ahLst/>
                        <a:cxnLst>
                          <a:cxn ang="0">
                            <a:pos x="0" y="330"/>
                          </a:cxn>
                          <a:cxn ang="0">
                            <a:pos x="95" y="386"/>
                          </a:cxn>
                          <a:cxn ang="0">
                            <a:pos x="247" y="111"/>
                          </a:cxn>
                          <a:cxn ang="0">
                            <a:pos x="282" y="132"/>
                          </a:cxn>
                          <a:cxn ang="0">
                            <a:pos x="259" y="0"/>
                          </a:cxn>
                          <a:cxn ang="0">
                            <a:pos x="117" y="35"/>
                          </a:cxn>
                          <a:cxn ang="0">
                            <a:pos x="160" y="70"/>
                          </a:cxn>
                          <a:cxn ang="0">
                            <a:pos x="0" y="330"/>
                          </a:cxn>
                        </a:cxnLst>
                        <a:rect l="0" t="0" r="r" b="b"/>
                        <a:pathLst>
                          <a:path w="282" h="386">
                            <a:moveTo>
                              <a:pt x="0" y="330"/>
                            </a:moveTo>
                            <a:lnTo>
                              <a:pt x="95" y="386"/>
                            </a:lnTo>
                            <a:lnTo>
                              <a:pt x="247" y="111"/>
                            </a:lnTo>
                            <a:lnTo>
                              <a:pt x="282" y="132"/>
                            </a:lnTo>
                            <a:lnTo>
                              <a:pt x="259" y="0"/>
                            </a:lnTo>
                            <a:lnTo>
                              <a:pt x="117" y="35"/>
                            </a:lnTo>
                            <a:lnTo>
                              <a:pt x="160" y="70"/>
                            </a:lnTo>
                            <a:lnTo>
                              <a:pt x="0" y="330"/>
                            </a:lnTo>
                            <a:close/>
                          </a:path>
                        </a:pathLst>
                      </a:custGeom>
                      <a:solidFill>
                        <a:srgbClr val="FFFFFF"/>
                      </a:solidFill>
                      <a:ln w="12700">
                        <a:solidFill>
                          <a:srgbClr val="000000"/>
                        </a:solidFill>
                        <a:prstDash val="solid"/>
                        <a:round/>
                        <a:headEnd/>
                        <a:tailEnd/>
                      </a:ln>
                    </p:spPr>
                    <p:txBody>
                      <a:bodyPr/>
                      <a:lstStyle/>
                      <a:p>
                        <a:pPr>
                          <a:defRPr/>
                        </a:pPr>
                        <a:endParaRPr lang="en-US"/>
                      </a:p>
                    </p:txBody>
                  </p:sp>
                  <p:sp>
                    <p:nvSpPr>
                      <p:cNvPr id="398621" name="Freeform 285"/>
                      <p:cNvSpPr>
                        <a:spLocks/>
                      </p:cNvSpPr>
                      <p:nvPr/>
                    </p:nvSpPr>
                    <p:spPr bwMode="auto">
                      <a:xfrm>
                        <a:off x="903" y="1124"/>
                        <a:ext cx="3633" cy="2900"/>
                      </a:xfrm>
                      <a:custGeom>
                        <a:avLst/>
                        <a:gdLst/>
                        <a:ahLst/>
                        <a:cxnLst>
                          <a:cxn ang="0">
                            <a:pos x="0" y="0"/>
                          </a:cxn>
                          <a:cxn ang="0">
                            <a:pos x="58" y="57"/>
                          </a:cxn>
                          <a:cxn ang="0">
                            <a:pos x="126" y="119"/>
                          </a:cxn>
                          <a:cxn ang="0">
                            <a:pos x="184" y="183"/>
                          </a:cxn>
                          <a:cxn ang="0">
                            <a:pos x="238" y="251"/>
                          </a:cxn>
                          <a:cxn ang="0">
                            <a:pos x="304" y="332"/>
                          </a:cxn>
                          <a:cxn ang="0">
                            <a:pos x="351" y="390"/>
                          </a:cxn>
                          <a:cxn ang="0">
                            <a:pos x="398" y="448"/>
                          </a:cxn>
                          <a:cxn ang="0">
                            <a:pos x="444" y="497"/>
                          </a:cxn>
                          <a:cxn ang="0">
                            <a:pos x="481" y="541"/>
                          </a:cxn>
                          <a:cxn ang="0">
                            <a:pos x="522" y="594"/>
                          </a:cxn>
                          <a:cxn ang="0">
                            <a:pos x="559" y="646"/>
                          </a:cxn>
                          <a:cxn ang="0">
                            <a:pos x="607" y="698"/>
                          </a:cxn>
                          <a:cxn ang="0">
                            <a:pos x="650" y="747"/>
                          </a:cxn>
                          <a:cxn ang="0">
                            <a:pos x="689" y="807"/>
                          </a:cxn>
                          <a:cxn ang="0">
                            <a:pos x="743" y="867"/>
                          </a:cxn>
                          <a:cxn ang="0">
                            <a:pos x="792" y="923"/>
                          </a:cxn>
                          <a:cxn ang="0">
                            <a:pos x="862" y="983"/>
                          </a:cxn>
                          <a:cxn ang="0">
                            <a:pos x="945" y="1051"/>
                          </a:cxn>
                          <a:cxn ang="0">
                            <a:pos x="1033" y="1140"/>
                          </a:cxn>
                          <a:cxn ang="0">
                            <a:pos x="1116" y="1212"/>
                          </a:cxn>
                          <a:cxn ang="0">
                            <a:pos x="1192" y="1297"/>
                          </a:cxn>
                          <a:cxn ang="0">
                            <a:pos x="1278" y="1371"/>
                          </a:cxn>
                          <a:cxn ang="0">
                            <a:pos x="1361" y="1419"/>
                          </a:cxn>
                          <a:cxn ang="0">
                            <a:pos x="1481" y="1470"/>
                          </a:cxn>
                          <a:cxn ang="0">
                            <a:pos x="1621" y="1520"/>
                          </a:cxn>
                          <a:cxn ang="0">
                            <a:pos x="1730" y="1568"/>
                          </a:cxn>
                          <a:cxn ang="0">
                            <a:pos x="1827" y="1615"/>
                          </a:cxn>
                          <a:cxn ang="0">
                            <a:pos x="1936" y="1656"/>
                          </a:cxn>
                          <a:cxn ang="0">
                            <a:pos x="2010" y="1689"/>
                          </a:cxn>
                          <a:cxn ang="0">
                            <a:pos x="2099" y="1743"/>
                          </a:cxn>
                          <a:cxn ang="0">
                            <a:pos x="2188" y="1799"/>
                          </a:cxn>
                          <a:cxn ang="0">
                            <a:pos x="2305" y="1875"/>
                          </a:cxn>
                          <a:cxn ang="0">
                            <a:pos x="2385" y="1925"/>
                          </a:cxn>
                          <a:cxn ang="0">
                            <a:pos x="2486" y="1974"/>
                          </a:cxn>
                          <a:cxn ang="0">
                            <a:pos x="2573" y="2022"/>
                          </a:cxn>
                          <a:cxn ang="0">
                            <a:pos x="2680" y="2067"/>
                          </a:cxn>
                          <a:cxn ang="0">
                            <a:pos x="2767" y="2092"/>
                          </a:cxn>
                          <a:cxn ang="0">
                            <a:pos x="2847" y="2119"/>
                          </a:cxn>
                          <a:cxn ang="0">
                            <a:pos x="2921" y="2156"/>
                          </a:cxn>
                          <a:cxn ang="0">
                            <a:pos x="2991" y="2198"/>
                          </a:cxn>
                          <a:cxn ang="0">
                            <a:pos x="3055" y="2251"/>
                          </a:cxn>
                          <a:cxn ang="0">
                            <a:pos x="3103" y="2307"/>
                          </a:cxn>
                          <a:cxn ang="0">
                            <a:pos x="3152" y="2369"/>
                          </a:cxn>
                          <a:cxn ang="0">
                            <a:pos x="3187" y="2439"/>
                          </a:cxn>
                          <a:cxn ang="0">
                            <a:pos x="3216" y="2507"/>
                          </a:cxn>
                          <a:cxn ang="0">
                            <a:pos x="3243" y="2572"/>
                          </a:cxn>
                          <a:cxn ang="0">
                            <a:pos x="3266" y="2640"/>
                          </a:cxn>
                          <a:cxn ang="0">
                            <a:pos x="3294" y="2677"/>
                          </a:cxn>
                          <a:cxn ang="0">
                            <a:pos x="3330" y="2712"/>
                          </a:cxn>
                          <a:cxn ang="0">
                            <a:pos x="3385" y="2743"/>
                          </a:cxn>
                          <a:cxn ang="0">
                            <a:pos x="3457" y="2784"/>
                          </a:cxn>
                          <a:cxn ang="0">
                            <a:pos x="3511" y="2819"/>
                          </a:cxn>
                          <a:cxn ang="0">
                            <a:pos x="3564" y="2857"/>
                          </a:cxn>
                          <a:cxn ang="0">
                            <a:pos x="3633" y="2900"/>
                          </a:cxn>
                        </a:cxnLst>
                        <a:rect l="0" t="0" r="r" b="b"/>
                        <a:pathLst>
                          <a:path w="3633" h="2900">
                            <a:moveTo>
                              <a:pt x="0" y="0"/>
                            </a:moveTo>
                            <a:lnTo>
                              <a:pt x="58" y="57"/>
                            </a:lnTo>
                            <a:lnTo>
                              <a:pt x="126" y="119"/>
                            </a:lnTo>
                            <a:lnTo>
                              <a:pt x="184" y="183"/>
                            </a:lnTo>
                            <a:lnTo>
                              <a:pt x="238" y="251"/>
                            </a:lnTo>
                            <a:lnTo>
                              <a:pt x="304" y="332"/>
                            </a:lnTo>
                            <a:lnTo>
                              <a:pt x="351" y="390"/>
                            </a:lnTo>
                            <a:lnTo>
                              <a:pt x="398" y="448"/>
                            </a:lnTo>
                            <a:lnTo>
                              <a:pt x="444" y="497"/>
                            </a:lnTo>
                            <a:lnTo>
                              <a:pt x="481" y="541"/>
                            </a:lnTo>
                            <a:lnTo>
                              <a:pt x="522" y="594"/>
                            </a:lnTo>
                            <a:lnTo>
                              <a:pt x="559" y="646"/>
                            </a:lnTo>
                            <a:lnTo>
                              <a:pt x="607" y="698"/>
                            </a:lnTo>
                            <a:lnTo>
                              <a:pt x="650" y="747"/>
                            </a:lnTo>
                            <a:lnTo>
                              <a:pt x="689" y="807"/>
                            </a:lnTo>
                            <a:lnTo>
                              <a:pt x="743" y="867"/>
                            </a:lnTo>
                            <a:lnTo>
                              <a:pt x="792" y="923"/>
                            </a:lnTo>
                            <a:lnTo>
                              <a:pt x="862" y="983"/>
                            </a:lnTo>
                            <a:lnTo>
                              <a:pt x="945" y="1051"/>
                            </a:lnTo>
                            <a:lnTo>
                              <a:pt x="1033" y="1140"/>
                            </a:lnTo>
                            <a:lnTo>
                              <a:pt x="1116" y="1212"/>
                            </a:lnTo>
                            <a:lnTo>
                              <a:pt x="1192" y="1297"/>
                            </a:lnTo>
                            <a:lnTo>
                              <a:pt x="1278" y="1371"/>
                            </a:lnTo>
                            <a:lnTo>
                              <a:pt x="1361" y="1419"/>
                            </a:lnTo>
                            <a:lnTo>
                              <a:pt x="1481" y="1470"/>
                            </a:lnTo>
                            <a:lnTo>
                              <a:pt x="1621" y="1520"/>
                            </a:lnTo>
                            <a:lnTo>
                              <a:pt x="1730" y="1568"/>
                            </a:lnTo>
                            <a:lnTo>
                              <a:pt x="1827" y="1615"/>
                            </a:lnTo>
                            <a:lnTo>
                              <a:pt x="1936" y="1656"/>
                            </a:lnTo>
                            <a:lnTo>
                              <a:pt x="2010" y="1689"/>
                            </a:lnTo>
                            <a:lnTo>
                              <a:pt x="2099" y="1743"/>
                            </a:lnTo>
                            <a:lnTo>
                              <a:pt x="2188" y="1799"/>
                            </a:lnTo>
                            <a:lnTo>
                              <a:pt x="2305" y="1875"/>
                            </a:lnTo>
                            <a:lnTo>
                              <a:pt x="2385" y="1925"/>
                            </a:lnTo>
                            <a:lnTo>
                              <a:pt x="2486" y="1974"/>
                            </a:lnTo>
                            <a:lnTo>
                              <a:pt x="2573" y="2022"/>
                            </a:lnTo>
                            <a:lnTo>
                              <a:pt x="2680" y="2067"/>
                            </a:lnTo>
                            <a:lnTo>
                              <a:pt x="2767" y="2092"/>
                            </a:lnTo>
                            <a:lnTo>
                              <a:pt x="2847" y="2119"/>
                            </a:lnTo>
                            <a:lnTo>
                              <a:pt x="2921" y="2156"/>
                            </a:lnTo>
                            <a:lnTo>
                              <a:pt x="2991" y="2198"/>
                            </a:lnTo>
                            <a:lnTo>
                              <a:pt x="3055" y="2251"/>
                            </a:lnTo>
                            <a:lnTo>
                              <a:pt x="3103" y="2307"/>
                            </a:lnTo>
                            <a:lnTo>
                              <a:pt x="3152" y="2369"/>
                            </a:lnTo>
                            <a:lnTo>
                              <a:pt x="3187" y="2439"/>
                            </a:lnTo>
                            <a:lnTo>
                              <a:pt x="3216" y="2507"/>
                            </a:lnTo>
                            <a:lnTo>
                              <a:pt x="3243" y="2572"/>
                            </a:lnTo>
                            <a:lnTo>
                              <a:pt x="3266" y="2640"/>
                            </a:lnTo>
                            <a:lnTo>
                              <a:pt x="3294" y="2677"/>
                            </a:lnTo>
                            <a:lnTo>
                              <a:pt x="3330" y="2712"/>
                            </a:lnTo>
                            <a:lnTo>
                              <a:pt x="3385" y="2743"/>
                            </a:lnTo>
                            <a:lnTo>
                              <a:pt x="3457" y="2784"/>
                            </a:lnTo>
                            <a:lnTo>
                              <a:pt x="3511" y="2819"/>
                            </a:lnTo>
                            <a:lnTo>
                              <a:pt x="3564" y="2857"/>
                            </a:lnTo>
                            <a:lnTo>
                              <a:pt x="3633" y="2900"/>
                            </a:lnTo>
                          </a:path>
                        </a:pathLst>
                      </a:custGeom>
                      <a:noFill/>
                      <a:ln w="25400">
                        <a:solidFill>
                          <a:srgbClr val="000000"/>
                        </a:solidFill>
                        <a:prstDash val="solid"/>
                        <a:round/>
                        <a:headEnd/>
                        <a:tailEnd/>
                      </a:ln>
                    </p:spPr>
                    <p:txBody>
                      <a:bodyPr/>
                      <a:lstStyle/>
                      <a:p>
                        <a:pPr>
                          <a:defRPr/>
                        </a:pPr>
                        <a:endParaRPr lang="en-US"/>
                      </a:p>
                    </p:txBody>
                  </p:sp>
                  <p:sp>
                    <p:nvSpPr>
                      <p:cNvPr id="398622" name="Freeform 286"/>
                      <p:cNvSpPr>
                        <a:spLocks/>
                      </p:cNvSpPr>
                      <p:nvPr/>
                    </p:nvSpPr>
                    <p:spPr bwMode="auto">
                      <a:xfrm>
                        <a:off x="897" y="1092"/>
                        <a:ext cx="23" cy="40"/>
                      </a:xfrm>
                      <a:custGeom>
                        <a:avLst/>
                        <a:gdLst/>
                        <a:ahLst/>
                        <a:cxnLst>
                          <a:cxn ang="0">
                            <a:pos x="21" y="40"/>
                          </a:cxn>
                          <a:cxn ang="0">
                            <a:pos x="23" y="3"/>
                          </a:cxn>
                          <a:cxn ang="0">
                            <a:pos x="4" y="0"/>
                          </a:cxn>
                          <a:cxn ang="0">
                            <a:pos x="0" y="27"/>
                          </a:cxn>
                          <a:cxn ang="0">
                            <a:pos x="11" y="19"/>
                          </a:cxn>
                          <a:cxn ang="0">
                            <a:pos x="21" y="40"/>
                          </a:cxn>
                        </a:cxnLst>
                        <a:rect l="0" t="0" r="r" b="b"/>
                        <a:pathLst>
                          <a:path w="23" h="40">
                            <a:moveTo>
                              <a:pt x="21" y="40"/>
                            </a:moveTo>
                            <a:lnTo>
                              <a:pt x="23" y="3"/>
                            </a:lnTo>
                            <a:lnTo>
                              <a:pt x="4" y="0"/>
                            </a:lnTo>
                            <a:lnTo>
                              <a:pt x="0" y="27"/>
                            </a:lnTo>
                            <a:lnTo>
                              <a:pt x="11" y="19"/>
                            </a:lnTo>
                            <a:lnTo>
                              <a:pt x="21" y="40"/>
                            </a:lnTo>
                            <a:close/>
                          </a:path>
                        </a:pathLst>
                      </a:custGeom>
                      <a:solidFill>
                        <a:srgbClr val="000000"/>
                      </a:solidFill>
                      <a:ln w="9525">
                        <a:noFill/>
                        <a:round/>
                        <a:headEnd/>
                        <a:tailEnd/>
                      </a:ln>
                    </p:spPr>
                    <p:txBody>
                      <a:bodyPr/>
                      <a:lstStyle/>
                      <a:p>
                        <a:pPr>
                          <a:defRPr/>
                        </a:pPr>
                        <a:endParaRPr lang="en-US"/>
                      </a:p>
                    </p:txBody>
                  </p:sp>
                  <p:sp>
                    <p:nvSpPr>
                      <p:cNvPr id="398623" name="Freeform 287"/>
                      <p:cNvSpPr>
                        <a:spLocks/>
                      </p:cNvSpPr>
                      <p:nvPr/>
                    </p:nvSpPr>
                    <p:spPr bwMode="auto">
                      <a:xfrm>
                        <a:off x="901" y="1095"/>
                        <a:ext cx="23" cy="41"/>
                      </a:xfrm>
                      <a:custGeom>
                        <a:avLst/>
                        <a:gdLst/>
                        <a:ahLst/>
                        <a:cxnLst>
                          <a:cxn ang="0">
                            <a:pos x="21" y="41"/>
                          </a:cxn>
                          <a:cxn ang="0">
                            <a:pos x="23" y="4"/>
                          </a:cxn>
                          <a:cxn ang="0">
                            <a:pos x="4" y="0"/>
                          </a:cxn>
                          <a:cxn ang="0">
                            <a:pos x="0" y="28"/>
                          </a:cxn>
                          <a:cxn ang="0">
                            <a:pos x="11" y="20"/>
                          </a:cxn>
                          <a:cxn ang="0">
                            <a:pos x="21" y="41"/>
                          </a:cxn>
                        </a:cxnLst>
                        <a:rect l="0" t="0" r="r" b="b"/>
                        <a:pathLst>
                          <a:path w="23" h="41">
                            <a:moveTo>
                              <a:pt x="21" y="41"/>
                            </a:moveTo>
                            <a:lnTo>
                              <a:pt x="23" y="4"/>
                            </a:lnTo>
                            <a:lnTo>
                              <a:pt x="4" y="0"/>
                            </a:lnTo>
                            <a:lnTo>
                              <a:pt x="0" y="28"/>
                            </a:lnTo>
                            <a:lnTo>
                              <a:pt x="11" y="20"/>
                            </a:lnTo>
                            <a:lnTo>
                              <a:pt x="21" y="41"/>
                            </a:lnTo>
                            <a:close/>
                          </a:path>
                        </a:pathLst>
                      </a:custGeom>
                      <a:solidFill>
                        <a:srgbClr val="000000"/>
                      </a:solidFill>
                      <a:ln w="12700">
                        <a:solidFill>
                          <a:srgbClr val="000000"/>
                        </a:solidFill>
                        <a:prstDash val="solid"/>
                        <a:round/>
                        <a:headEnd/>
                        <a:tailEnd/>
                      </a:ln>
                    </p:spPr>
                    <p:txBody>
                      <a:bodyPr/>
                      <a:lstStyle/>
                      <a:p>
                        <a:pPr>
                          <a:defRPr/>
                        </a:pPr>
                        <a:endParaRPr lang="en-US"/>
                      </a:p>
                    </p:txBody>
                  </p:sp>
                  <p:sp>
                    <p:nvSpPr>
                      <p:cNvPr id="398624" name="Freeform 288"/>
                      <p:cNvSpPr>
                        <a:spLocks/>
                      </p:cNvSpPr>
                      <p:nvPr/>
                    </p:nvSpPr>
                    <p:spPr bwMode="auto">
                      <a:xfrm>
                        <a:off x="969" y="1181"/>
                        <a:ext cx="37" cy="33"/>
                      </a:xfrm>
                      <a:custGeom>
                        <a:avLst/>
                        <a:gdLst/>
                        <a:ahLst/>
                        <a:cxnLst>
                          <a:cxn ang="0">
                            <a:pos x="31" y="33"/>
                          </a:cxn>
                          <a:cxn ang="0">
                            <a:pos x="37" y="0"/>
                          </a:cxn>
                          <a:cxn ang="0">
                            <a:pos x="0" y="2"/>
                          </a:cxn>
                          <a:cxn ang="0">
                            <a:pos x="31" y="33"/>
                          </a:cxn>
                        </a:cxnLst>
                        <a:rect l="0" t="0" r="r" b="b"/>
                        <a:pathLst>
                          <a:path w="37" h="33">
                            <a:moveTo>
                              <a:pt x="31" y="33"/>
                            </a:moveTo>
                            <a:lnTo>
                              <a:pt x="37" y="0"/>
                            </a:lnTo>
                            <a:lnTo>
                              <a:pt x="0" y="2"/>
                            </a:lnTo>
                            <a:lnTo>
                              <a:pt x="31" y="33"/>
                            </a:lnTo>
                            <a:close/>
                          </a:path>
                        </a:pathLst>
                      </a:custGeom>
                      <a:solidFill>
                        <a:srgbClr val="000000"/>
                      </a:solidFill>
                      <a:ln w="9525">
                        <a:noFill/>
                        <a:round/>
                        <a:headEnd/>
                        <a:tailEnd/>
                      </a:ln>
                    </p:spPr>
                    <p:txBody>
                      <a:bodyPr/>
                      <a:lstStyle/>
                      <a:p>
                        <a:pPr>
                          <a:defRPr/>
                        </a:pPr>
                        <a:endParaRPr lang="en-US"/>
                      </a:p>
                    </p:txBody>
                  </p:sp>
                  <p:sp>
                    <p:nvSpPr>
                      <p:cNvPr id="398625" name="Freeform 289"/>
                      <p:cNvSpPr>
                        <a:spLocks/>
                      </p:cNvSpPr>
                      <p:nvPr/>
                    </p:nvSpPr>
                    <p:spPr bwMode="auto">
                      <a:xfrm>
                        <a:off x="972" y="1185"/>
                        <a:ext cx="37" cy="33"/>
                      </a:xfrm>
                      <a:custGeom>
                        <a:avLst/>
                        <a:gdLst/>
                        <a:ahLst/>
                        <a:cxnLst>
                          <a:cxn ang="0">
                            <a:pos x="32" y="33"/>
                          </a:cxn>
                          <a:cxn ang="0">
                            <a:pos x="37" y="0"/>
                          </a:cxn>
                          <a:cxn ang="0">
                            <a:pos x="0" y="2"/>
                          </a:cxn>
                          <a:cxn ang="0">
                            <a:pos x="32" y="33"/>
                          </a:cxn>
                        </a:cxnLst>
                        <a:rect l="0" t="0" r="r" b="b"/>
                        <a:pathLst>
                          <a:path w="37" h="33">
                            <a:moveTo>
                              <a:pt x="32" y="33"/>
                            </a:moveTo>
                            <a:lnTo>
                              <a:pt x="37" y="0"/>
                            </a:lnTo>
                            <a:lnTo>
                              <a:pt x="0" y="2"/>
                            </a:lnTo>
                            <a:lnTo>
                              <a:pt x="32" y="33"/>
                            </a:lnTo>
                            <a:close/>
                          </a:path>
                        </a:pathLst>
                      </a:custGeom>
                      <a:solidFill>
                        <a:srgbClr val="000000"/>
                      </a:solidFill>
                      <a:ln w="12700">
                        <a:solidFill>
                          <a:srgbClr val="000000"/>
                        </a:solidFill>
                        <a:prstDash val="solid"/>
                        <a:round/>
                        <a:headEnd/>
                        <a:tailEnd/>
                      </a:ln>
                    </p:spPr>
                    <p:txBody>
                      <a:bodyPr/>
                      <a:lstStyle/>
                      <a:p>
                        <a:pPr>
                          <a:defRPr/>
                        </a:pPr>
                        <a:endParaRPr lang="en-US"/>
                      </a:p>
                    </p:txBody>
                  </p:sp>
                  <p:sp>
                    <p:nvSpPr>
                      <p:cNvPr id="398626" name="Freeform 290"/>
                      <p:cNvSpPr>
                        <a:spLocks/>
                      </p:cNvSpPr>
                      <p:nvPr/>
                    </p:nvSpPr>
                    <p:spPr bwMode="auto">
                      <a:xfrm>
                        <a:off x="1112" y="1336"/>
                        <a:ext cx="39" cy="44"/>
                      </a:xfrm>
                      <a:custGeom>
                        <a:avLst/>
                        <a:gdLst/>
                        <a:ahLst/>
                        <a:cxnLst>
                          <a:cxn ang="0">
                            <a:pos x="33" y="44"/>
                          </a:cxn>
                          <a:cxn ang="0">
                            <a:pos x="39" y="0"/>
                          </a:cxn>
                          <a:cxn ang="0">
                            <a:pos x="0" y="0"/>
                          </a:cxn>
                          <a:cxn ang="0">
                            <a:pos x="33" y="44"/>
                          </a:cxn>
                        </a:cxnLst>
                        <a:rect l="0" t="0" r="r" b="b"/>
                        <a:pathLst>
                          <a:path w="39" h="44">
                            <a:moveTo>
                              <a:pt x="33" y="44"/>
                            </a:moveTo>
                            <a:lnTo>
                              <a:pt x="39" y="0"/>
                            </a:lnTo>
                            <a:lnTo>
                              <a:pt x="0" y="0"/>
                            </a:lnTo>
                            <a:lnTo>
                              <a:pt x="33" y="44"/>
                            </a:lnTo>
                            <a:close/>
                          </a:path>
                        </a:pathLst>
                      </a:custGeom>
                      <a:solidFill>
                        <a:srgbClr val="000000"/>
                      </a:solidFill>
                      <a:ln w="9525">
                        <a:noFill/>
                        <a:round/>
                        <a:headEnd/>
                        <a:tailEnd/>
                      </a:ln>
                    </p:spPr>
                    <p:txBody>
                      <a:bodyPr/>
                      <a:lstStyle/>
                      <a:p>
                        <a:pPr>
                          <a:defRPr/>
                        </a:pPr>
                        <a:endParaRPr lang="en-US"/>
                      </a:p>
                    </p:txBody>
                  </p:sp>
                  <p:sp>
                    <p:nvSpPr>
                      <p:cNvPr id="398627" name="Freeform 291"/>
                      <p:cNvSpPr>
                        <a:spLocks/>
                      </p:cNvSpPr>
                      <p:nvPr/>
                    </p:nvSpPr>
                    <p:spPr bwMode="auto">
                      <a:xfrm>
                        <a:off x="1116" y="1340"/>
                        <a:ext cx="39" cy="44"/>
                      </a:xfrm>
                      <a:custGeom>
                        <a:avLst/>
                        <a:gdLst/>
                        <a:ahLst/>
                        <a:cxnLst>
                          <a:cxn ang="0">
                            <a:pos x="33" y="44"/>
                          </a:cxn>
                          <a:cxn ang="0">
                            <a:pos x="39" y="0"/>
                          </a:cxn>
                          <a:cxn ang="0">
                            <a:pos x="0" y="0"/>
                          </a:cxn>
                          <a:cxn ang="0">
                            <a:pos x="33" y="44"/>
                          </a:cxn>
                        </a:cxnLst>
                        <a:rect l="0" t="0" r="r" b="b"/>
                        <a:pathLst>
                          <a:path w="39" h="44">
                            <a:moveTo>
                              <a:pt x="33" y="44"/>
                            </a:moveTo>
                            <a:lnTo>
                              <a:pt x="39" y="0"/>
                            </a:lnTo>
                            <a:lnTo>
                              <a:pt x="0" y="0"/>
                            </a:lnTo>
                            <a:lnTo>
                              <a:pt x="33" y="44"/>
                            </a:lnTo>
                            <a:close/>
                          </a:path>
                        </a:pathLst>
                      </a:custGeom>
                      <a:solidFill>
                        <a:srgbClr val="000000"/>
                      </a:solidFill>
                      <a:ln w="12700">
                        <a:solidFill>
                          <a:srgbClr val="000000"/>
                        </a:solidFill>
                        <a:prstDash val="solid"/>
                        <a:round/>
                        <a:headEnd/>
                        <a:tailEnd/>
                      </a:ln>
                    </p:spPr>
                    <p:txBody>
                      <a:bodyPr/>
                      <a:lstStyle/>
                      <a:p>
                        <a:pPr>
                          <a:defRPr/>
                        </a:pPr>
                        <a:endParaRPr lang="en-US"/>
                      </a:p>
                    </p:txBody>
                  </p:sp>
                  <p:sp>
                    <p:nvSpPr>
                      <p:cNvPr id="398628" name="Freeform 292"/>
                      <p:cNvSpPr>
                        <a:spLocks/>
                      </p:cNvSpPr>
                      <p:nvPr/>
                    </p:nvSpPr>
                    <p:spPr bwMode="auto">
                      <a:xfrm>
                        <a:off x="1248" y="1506"/>
                        <a:ext cx="43" cy="45"/>
                      </a:xfrm>
                      <a:custGeom>
                        <a:avLst/>
                        <a:gdLst/>
                        <a:ahLst/>
                        <a:cxnLst>
                          <a:cxn ang="0">
                            <a:pos x="37" y="45"/>
                          </a:cxn>
                          <a:cxn ang="0">
                            <a:pos x="43" y="0"/>
                          </a:cxn>
                          <a:cxn ang="0">
                            <a:pos x="0" y="0"/>
                          </a:cxn>
                          <a:cxn ang="0">
                            <a:pos x="37" y="45"/>
                          </a:cxn>
                        </a:cxnLst>
                        <a:rect l="0" t="0" r="r" b="b"/>
                        <a:pathLst>
                          <a:path w="43" h="45">
                            <a:moveTo>
                              <a:pt x="37" y="45"/>
                            </a:moveTo>
                            <a:lnTo>
                              <a:pt x="43" y="0"/>
                            </a:lnTo>
                            <a:lnTo>
                              <a:pt x="0" y="0"/>
                            </a:lnTo>
                            <a:lnTo>
                              <a:pt x="37" y="45"/>
                            </a:lnTo>
                            <a:close/>
                          </a:path>
                        </a:pathLst>
                      </a:custGeom>
                      <a:solidFill>
                        <a:srgbClr val="000000"/>
                      </a:solidFill>
                      <a:ln w="9525">
                        <a:noFill/>
                        <a:round/>
                        <a:headEnd/>
                        <a:tailEnd/>
                      </a:ln>
                    </p:spPr>
                    <p:txBody>
                      <a:bodyPr/>
                      <a:lstStyle/>
                      <a:p>
                        <a:pPr>
                          <a:defRPr/>
                        </a:pPr>
                        <a:endParaRPr lang="en-US"/>
                      </a:p>
                    </p:txBody>
                  </p:sp>
                  <p:sp>
                    <p:nvSpPr>
                      <p:cNvPr id="398629" name="Freeform 293"/>
                      <p:cNvSpPr>
                        <a:spLocks/>
                      </p:cNvSpPr>
                      <p:nvPr/>
                    </p:nvSpPr>
                    <p:spPr bwMode="auto">
                      <a:xfrm>
                        <a:off x="1252" y="1510"/>
                        <a:ext cx="43" cy="45"/>
                      </a:xfrm>
                      <a:custGeom>
                        <a:avLst/>
                        <a:gdLst/>
                        <a:ahLst/>
                        <a:cxnLst>
                          <a:cxn ang="0">
                            <a:pos x="37" y="45"/>
                          </a:cxn>
                          <a:cxn ang="0">
                            <a:pos x="43" y="0"/>
                          </a:cxn>
                          <a:cxn ang="0">
                            <a:pos x="0" y="0"/>
                          </a:cxn>
                          <a:cxn ang="0">
                            <a:pos x="37" y="45"/>
                          </a:cxn>
                        </a:cxnLst>
                        <a:rect l="0" t="0" r="r" b="b"/>
                        <a:pathLst>
                          <a:path w="43" h="45">
                            <a:moveTo>
                              <a:pt x="37" y="45"/>
                            </a:moveTo>
                            <a:lnTo>
                              <a:pt x="43" y="0"/>
                            </a:lnTo>
                            <a:lnTo>
                              <a:pt x="0" y="0"/>
                            </a:lnTo>
                            <a:lnTo>
                              <a:pt x="37" y="45"/>
                            </a:lnTo>
                            <a:close/>
                          </a:path>
                        </a:pathLst>
                      </a:custGeom>
                      <a:solidFill>
                        <a:srgbClr val="000000"/>
                      </a:solidFill>
                      <a:ln w="12700">
                        <a:solidFill>
                          <a:srgbClr val="000000"/>
                        </a:solidFill>
                        <a:prstDash val="solid"/>
                        <a:round/>
                        <a:headEnd/>
                        <a:tailEnd/>
                      </a:ln>
                    </p:spPr>
                    <p:txBody>
                      <a:bodyPr/>
                      <a:lstStyle/>
                      <a:p>
                        <a:pPr>
                          <a:defRPr/>
                        </a:pPr>
                        <a:endParaRPr lang="en-US"/>
                      </a:p>
                    </p:txBody>
                  </p:sp>
                  <p:sp>
                    <p:nvSpPr>
                      <p:cNvPr id="398630" name="Freeform 294"/>
                      <p:cNvSpPr>
                        <a:spLocks/>
                      </p:cNvSpPr>
                      <p:nvPr/>
                    </p:nvSpPr>
                    <p:spPr bwMode="auto">
                      <a:xfrm>
                        <a:off x="1408" y="1681"/>
                        <a:ext cx="29" cy="35"/>
                      </a:xfrm>
                      <a:custGeom>
                        <a:avLst/>
                        <a:gdLst/>
                        <a:ahLst/>
                        <a:cxnLst>
                          <a:cxn ang="0">
                            <a:pos x="23" y="35"/>
                          </a:cxn>
                          <a:cxn ang="0">
                            <a:pos x="29" y="0"/>
                          </a:cxn>
                          <a:cxn ang="0">
                            <a:pos x="0" y="0"/>
                          </a:cxn>
                          <a:cxn ang="0">
                            <a:pos x="23" y="35"/>
                          </a:cxn>
                        </a:cxnLst>
                        <a:rect l="0" t="0" r="r" b="b"/>
                        <a:pathLst>
                          <a:path w="29" h="35">
                            <a:moveTo>
                              <a:pt x="23" y="35"/>
                            </a:moveTo>
                            <a:lnTo>
                              <a:pt x="29" y="0"/>
                            </a:lnTo>
                            <a:lnTo>
                              <a:pt x="0" y="0"/>
                            </a:lnTo>
                            <a:lnTo>
                              <a:pt x="23" y="35"/>
                            </a:lnTo>
                            <a:close/>
                          </a:path>
                        </a:pathLst>
                      </a:custGeom>
                      <a:solidFill>
                        <a:srgbClr val="000000"/>
                      </a:solidFill>
                      <a:ln w="9525">
                        <a:noFill/>
                        <a:round/>
                        <a:headEnd/>
                        <a:tailEnd/>
                      </a:ln>
                    </p:spPr>
                    <p:txBody>
                      <a:bodyPr/>
                      <a:lstStyle/>
                      <a:p>
                        <a:pPr>
                          <a:defRPr/>
                        </a:pPr>
                        <a:endParaRPr lang="en-US"/>
                      </a:p>
                    </p:txBody>
                  </p:sp>
                  <p:sp>
                    <p:nvSpPr>
                      <p:cNvPr id="398631" name="Freeform 295"/>
                      <p:cNvSpPr>
                        <a:spLocks/>
                      </p:cNvSpPr>
                      <p:nvPr/>
                    </p:nvSpPr>
                    <p:spPr bwMode="auto">
                      <a:xfrm>
                        <a:off x="1411" y="1685"/>
                        <a:ext cx="30" cy="35"/>
                      </a:xfrm>
                      <a:custGeom>
                        <a:avLst/>
                        <a:gdLst/>
                        <a:ahLst/>
                        <a:cxnLst>
                          <a:cxn ang="0">
                            <a:pos x="24" y="35"/>
                          </a:cxn>
                          <a:cxn ang="0">
                            <a:pos x="30" y="0"/>
                          </a:cxn>
                          <a:cxn ang="0">
                            <a:pos x="0" y="0"/>
                          </a:cxn>
                          <a:cxn ang="0">
                            <a:pos x="24" y="35"/>
                          </a:cxn>
                        </a:cxnLst>
                        <a:rect l="0" t="0" r="r" b="b"/>
                        <a:pathLst>
                          <a:path w="30" h="35">
                            <a:moveTo>
                              <a:pt x="24" y="35"/>
                            </a:moveTo>
                            <a:lnTo>
                              <a:pt x="30" y="0"/>
                            </a:lnTo>
                            <a:lnTo>
                              <a:pt x="0" y="0"/>
                            </a:lnTo>
                            <a:lnTo>
                              <a:pt x="24" y="35"/>
                            </a:lnTo>
                            <a:close/>
                          </a:path>
                        </a:pathLst>
                      </a:custGeom>
                      <a:solidFill>
                        <a:srgbClr val="000000"/>
                      </a:solidFill>
                      <a:ln w="12700">
                        <a:solidFill>
                          <a:srgbClr val="000000"/>
                        </a:solidFill>
                        <a:prstDash val="solid"/>
                        <a:round/>
                        <a:headEnd/>
                        <a:tailEnd/>
                      </a:ln>
                    </p:spPr>
                    <p:txBody>
                      <a:bodyPr/>
                      <a:lstStyle/>
                      <a:p>
                        <a:pPr>
                          <a:defRPr/>
                        </a:pPr>
                        <a:endParaRPr lang="en-US"/>
                      </a:p>
                    </p:txBody>
                  </p:sp>
                  <p:sp>
                    <p:nvSpPr>
                      <p:cNvPr id="398632" name="Freeform 296"/>
                      <p:cNvSpPr>
                        <a:spLocks/>
                      </p:cNvSpPr>
                      <p:nvPr/>
                    </p:nvSpPr>
                    <p:spPr bwMode="auto">
                      <a:xfrm>
                        <a:off x="1542" y="1847"/>
                        <a:ext cx="29" cy="35"/>
                      </a:xfrm>
                      <a:custGeom>
                        <a:avLst/>
                        <a:gdLst/>
                        <a:ahLst/>
                        <a:cxnLst>
                          <a:cxn ang="0">
                            <a:pos x="25" y="35"/>
                          </a:cxn>
                          <a:cxn ang="0">
                            <a:pos x="29" y="2"/>
                          </a:cxn>
                          <a:cxn ang="0">
                            <a:pos x="0" y="0"/>
                          </a:cxn>
                          <a:cxn ang="0">
                            <a:pos x="25" y="35"/>
                          </a:cxn>
                        </a:cxnLst>
                        <a:rect l="0" t="0" r="r" b="b"/>
                        <a:pathLst>
                          <a:path w="29" h="35">
                            <a:moveTo>
                              <a:pt x="25" y="35"/>
                            </a:moveTo>
                            <a:lnTo>
                              <a:pt x="29" y="2"/>
                            </a:lnTo>
                            <a:lnTo>
                              <a:pt x="0" y="0"/>
                            </a:lnTo>
                            <a:lnTo>
                              <a:pt x="25" y="35"/>
                            </a:lnTo>
                            <a:close/>
                          </a:path>
                        </a:pathLst>
                      </a:custGeom>
                      <a:solidFill>
                        <a:srgbClr val="000000"/>
                      </a:solidFill>
                      <a:ln w="9525">
                        <a:noFill/>
                        <a:round/>
                        <a:headEnd/>
                        <a:tailEnd/>
                      </a:ln>
                    </p:spPr>
                    <p:txBody>
                      <a:bodyPr/>
                      <a:lstStyle/>
                      <a:p>
                        <a:pPr>
                          <a:defRPr/>
                        </a:pPr>
                        <a:endParaRPr lang="en-US"/>
                      </a:p>
                    </p:txBody>
                  </p:sp>
                  <p:sp>
                    <p:nvSpPr>
                      <p:cNvPr id="398633" name="Freeform 297"/>
                      <p:cNvSpPr>
                        <a:spLocks/>
                      </p:cNvSpPr>
                      <p:nvPr/>
                    </p:nvSpPr>
                    <p:spPr bwMode="auto">
                      <a:xfrm>
                        <a:off x="1545" y="1851"/>
                        <a:ext cx="30" cy="35"/>
                      </a:xfrm>
                      <a:custGeom>
                        <a:avLst/>
                        <a:gdLst/>
                        <a:ahLst/>
                        <a:cxnLst>
                          <a:cxn ang="0">
                            <a:pos x="26" y="35"/>
                          </a:cxn>
                          <a:cxn ang="0">
                            <a:pos x="30" y="2"/>
                          </a:cxn>
                          <a:cxn ang="0">
                            <a:pos x="0" y="0"/>
                          </a:cxn>
                          <a:cxn ang="0">
                            <a:pos x="26" y="35"/>
                          </a:cxn>
                        </a:cxnLst>
                        <a:rect l="0" t="0" r="r" b="b"/>
                        <a:pathLst>
                          <a:path w="30" h="35">
                            <a:moveTo>
                              <a:pt x="26" y="35"/>
                            </a:moveTo>
                            <a:lnTo>
                              <a:pt x="30" y="2"/>
                            </a:lnTo>
                            <a:lnTo>
                              <a:pt x="0" y="0"/>
                            </a:lnTo>
                            <a:lnTo>
                              <a:pt x="26" y="35"/>
                            </a:lnTo>
                            <a:close/>
                          </a:path>
                        </a:pathLst>
                      </a:custGeom>
                      <a:solidFill>
                        <a:srgbClr val="000000"/>
                      </a:solidFill>
                      <a:ln w="12700">
                        <a:solidFill>
                          <a:srgbClr val="000000"/>
                        </a:solidFill>
                        <a:prstDash val="solid"/>
                        <a:round/>
                        <a:headEnd/>
                        <a:tailEnd/>
                      </a:ln>
                    </p:spPr>
                    <p:txBody>
                      <a:bodyPr/>
                      <a:lstStyle/>
                      <a:p>
                        <a:pPr>
                          <a:defRPr/>
                        </a:pPr>
                        <a:endParaRPr lang="en-US"/>
                      </a:p>
                    </p:txBody>
                  </p:sp>
                  <p:sp>
                    <p:nvSpPr>
                      <p:cNvPr id="398634" name="Freeform 298"/>
                      <p:cNvSpPr>
                        <a:spLocks/>
                      </p:cNvSpPr>
                      <p:nvPr/>
                    </p:nvSpPr>
                    <p:spPr bwMode="auto">
                      <a:xfrm>
                        <a:off x="1679" y="2018"/>
                        <a:ext cx="35" cy="33"/>
                      </a:xfrm>
                      <a:custGeom>
                        <a:avLst/>
                        <a:gdLst/>
                        <a:ahLst/>
                        <a:cxnLst>
                          <a:cxn ang="0">
                            <a:pos x="28" y="33"/>
                          </a:cxn>
                          <a:cxn ang="0">
                            <a:pos x="35" y="0"/>
                          </a:cxn>
                          <a:cxn ang="0">
                            <a:pos x="0" y="2"/>
                          </a:cxn>
                          <a:cxn ang="0">
                            <a:pos x="28" y="33"/>
                          </a:cxn>
                        </a:cxnLst>
                        <a:rect l="0" t="0" r="r" b="b"/>
                        <a:pathLst>
                          <a:path w="35" h="33">
                            <a:moveTo>
                              <a:pt x="28" y="33"/>
                            </a:moveTo>
                            <a:lnTo>
                              <a:pt x="35" y="0"/>
                            </a:lnTo>
                            <a:lnTo>
                              <a:pt x="0" y="2"/>
                            </a:lnTo>
                            <a:lnTo>
                              <a:pt x="28" y="33"/>
                            </a:lnTo>
                            <a:close/>
                          </a:path>
                        </a:pathLst>
                      </a:custGeom>
                      <a:solidFill>
                        <a:srgbClr val="000000"/>
                      </a:solidFill>
                      <a:ln w="9525">
                        <a:noFill/>
                        <a:round/>
                        <a:headEnd/>
                        <a:tailEnd/>
                      </a:ln>
                    </p:spPr>
                    <p:txBody>
                      <a:bodyPr/>
                      <a:lstStyle/>
                      <a:p>
                        <a:pPr>
                          <a:defRPr/>
                        </a:pPr>
                        <a:endParaRPr lang="en-US"/>
                      </a:p>
                    </p:txBody>
                  </p:sp>
                  <p:sp>
                    <p:nvSpPr>
                      <p:cNvPr id="398635" name="Freeform 299"/>
                      <p:cNvSpPr>
                        <a:spLocks/>
                      </p:cNvSpPr>
                      <p:nvPr/>
                    </p:nvSpPr>
                    <p:spPr bwMode="auto">
                      <a:xfrm>
                        <a:off x="1683" y="2022"/>
                        <a:ext cx="35" cy="33"/>
                      </a:xfrm>
                      <a:custGeom>
                        <a:avLst/>
                        <a:gdLst/>
                        <a:ahLst/>
                        <a:cxnLst>
                          <a:cxn ang="0">
                            <a:pos x="28" y="33"/>
                          </a:cxn>
                          <a:cxn ang="0">
                            <a:pos x="35" y="0"/>
                          </a:cxn>
                          <a:cxn ang="0">
                            <a:pos x="0" y="2"/>
                          </a:cxn>
                          <a:cxn ang="0">
                            <a:pos x="28" y="33"/>
                          </a:cxn>
                        </a:cxnLst>
                        <a:rect l="0" t="0" r="r" b="b"/>
                        <a:pathLst>
                          <a:path w="35" h="33">
                            <a:moveTo>
                              <a:pt x="28" y="33"/>
                            </a:moveTo>
                            <a:lnTo>
                              <a:pt x="35" y="0"/>
                            </a:lnTo>
                            <a:lnTo>
                              <a:pt x="0" y="2"/>
                            </a:lnTo>
                            <a:lnTo>
                              <a:pt x="28" y="33"/>
                            </a:lnTo>
                            <a:close/>
                          </a:path>
                        </a:pathLst>
                      </a:custGeom>
                      <a:solidFill>
                        <a:srgbClr val="000000"/>
                      </a:solidFill>
                      <a:ln w="12700">
                        <a:solidFill>
                          <a:srgbClr val="000000"/>
                        </a:solidFill>
                        <a:prstDash val="solid"/>
                        <a:round/>
                        <a:headEnd/>
                        <a:tailEnd/>
                      </a:ln>
                    </p:spPr>
                    <p:txBody>
                      <a:bodyPr/>
                      <a:lstStyle/>
                      <a:p>
                        <a:pPr>
                          <a:defRPr/>
                        </a:pPr>
                        <a:endParaRPr lang="en-US"/>
                      </a:p>
                    </p:txBody>
                  </p:sp>
                  <p:sp>
                    <p:nvSpPr>
                      <p:cNvPr id="398636" name="Freeform 300"/>
                      <p:cNvSpPr>
                        <a:spLocks/>
                      </p:cNvSpPr>
                      <p:nvPr/>
                    </p:nvSpPr>
                    <p:spPr bwMode="auto">
                      <a:xfrm>
                        <a:off x="1845" y="2165"/>
                        <a:ext cx="34" cy="37"/>
                      </a:xfrm>
                      <a:custGeom>
                        <a:avLst/>
                        <a:gdLst/>
                        <a:ahLst/>
                        <a:cxnLst>
                          <a:cxn ang="0">
                            <a:pos x="33" y="37"/>
                          </a:cxn>
                          <a:cxn ang="0">
                            <a:pos x="34" y="0"/>
                          </a:cxn>
                          <a:cxn ang="0">
                            <a:pos x="0" y="0"/>
                          </a:cxn>
                          <a:cxn ang="0">
                            <a:pos x="33" y="37"/>
                          </a:cxn>
                        </a:cxnLst>
                        <a:rect l="0" t="0" r="r" b="b"/>
                        <a:pathLst>
                          <a:path w="34" h="37">
                            <a:moveTo>
                              <a:pt x="33" y="37"/>
                            </a:moveTo>
                            <a:lnTo>
                              <a:pt x="34" y="0"/>
                            </a:lnTo>
                            <a:lnTo>
                              <a:pt x="0" y="0"/>
                            </a:lnTo>
                            <a:lnTo>
                              <a:pt x="33" y="37"/>
                            </a:lnTo>
                            <a:close/>
                          </a:path>
                        </a:pathLst>
                      </a:custGeom>
                      <a:solidFill>
                        <a:srgbClr val="000000"/>
                      </a:solidFill>
                      <a:ln w="9525">
                        <a:noFill/>
                        <a:round/>
                        <a:headEnd/>
                        <a:tailEnd/>
                      </a:ln>
                    </p:spPr>
                    <p:txBody>
                      <a:bodyPr/>
                      <a:lstStyle/>
                      <a:p>
                        <a:pPr>
                          <a:defRPr/>
                        </a:pPr>
                        <a:endParaRPr lang="en-US"/>
                      </a:p>
                    </p:txBody>
                  </p:sp>
                  <p:sp>
                    <p:nvSpPr>
                      <p:cNvPr id="398637" name="Freeform 301"/>
                      <p:cNvSpPr>
                        <a:spLocks/>
                      </p:cNvSpPr>
                      <p:nvPr/>
                    </p:nvSpPr>
                    <p:spPr bwMode="auto">
                      <a:xfrm>
                        <a:off x="1848" y="2169"/>
                        <a:ext cx="35" cy="37"/>
                      </a:xfrm>
                      <a:custGeom>
                        <a:avLst/>
                        <a:gdLst/>
                        <a:ahLst/>
                        <a:cxnLst>
                          <a:cxn ang="0">
                            <a:pos x="33" y="37"/>
                          </a:cxn>
                          <a:cxn ang="0">
                            <a:pos x="35" y="0"/>
                          </a:cxn>
                          <a:cxn ang="0">
                            <a:pos x="0" y="0"/>
                          </a:cxn>
                          <a:cxn ang="0">
                            <a:pos x="33" y="37"/>
                          </a:cxn>
                        </a:cxnLst>
                        <a:rect l="0" t="0" r="r" b="b"/>
                        <a:pathLst>
                          <a:path w="35" h="37">
                            <a:moveTo>
                              <a:pt x="33" y="37"/>
                            </a:moveTo>
                            <a:lnTo>
                              <a:pt x="35" y="0"/>
                            </a:lnTo>
                            <a:lnTo>
                              <a:pt x="0" y="0"/>
                            </a:lnTo>
                            <a:lnTo>
                              <a:pt x="33" y="37"/>
                            </a:lnTo>
                            <a:close/>
                          </a:path>
                        </a:pathLst>
                      </a:custGeom>
                      <a:solidFill>
                        <a:srgbClr val="000000"/>
                      </a:solidFill>
                      <a:ln w="12700">
                        <a:solidFill>
                          <a:srgbClr val="000000"/>
                        </a:solidFill>
                        <a:prstDash val="solid"/>
                        <a:round/>
                        <a:headEnd/>
                        <a:tailEnd/>
                      </a:ln>
                    </p:spPr>
                    <p:txBody>
                      <a:bodyPr/>
                      <a:lstStyle/>
                      <a:p>
                        <a:pPr>
                          <a:defRPr/>
                        </a:pPr>
                        <a:endParaRPr lang="en-US"/>
                      </a:p>
                    </p:txBody>
                  </p:sp>
                  <p:sp>
                    <p:nvSpPr>
                      <p:cNvPr id="398638" name="Freeform 302"/>
                      <p:cNvSpPr>
                        <a:spLocks/>
                      </p:cNvSpPr>
                      <p:nvPr/>
                    </p:nvSpPr>
                    <p:spPr bwMode="auto">
                      <a:xfrm>
                        <a:off x="2006" y="2320"/>
                        <a:ext cx="39" cy="39"/>
                      </a:xfrm>
                      <a:custGeom>
                        <a:avLst/>
                        <a:gdLst/>
                        <a:ahLst/>
                        <a:cxnLst>
                          <a:cxn ang="0">
                            <a:pos x="37" y="39"/>
                          </a:cxn>
                          <a:cxn ang="0">
                            <a:pos x="39" y="0"/>
                          </a:cxn>
                          <a:cxn ang="0">
                            <a:pos x="0" y="2"/>
                          </a:cxn>
                          <a:cxn ang="0">
                            <a:pos x="37" y="39"/>
                          </a:cxn>
                        </a:cxnLst>
                        <a:rect l="0" t="0" r="r" b="b"/>
                        <a:pathLst>
                          <a:path w="39" h="39">
                            <a:moveTo>
                              <a:pt x="37" y="39"/>
                            </a:moveTo>
                            <a:lnTo>
                              <a:pt x="39" y="0"/>
                            </a:lnTo>
                            <a:lnTo>
                              <a:pt x="0" y="2"/>
                            </a:lnTo>
                            <a:lnTo>
                              <a:pt x="37" y="39"/>
                            </a:lnTo>
                            <a:close/>
                          </a:path>
                        </a:pathLst>
                      </a:custGeom>
                      <a:solidFill>
                        <a:srgbClr val="000000"/>
                      </a:solidFill>
                      <a:ln w="9525">
                        <a:noFill/>
                        <a:round/>
                        <a:headEnd/>
                        <a:tailEnd/>
                      </a:ln>
                    </p:spPr>
                    <p:txBody>
                      <a:bodyPr/>
                      <a:lstStyle/>
                      <a:p>
                        <a:pPr>
                          <a:defRPr/>
                        </a:pPr>
                        <a:endParaRPr lang="en-US"/>
                      </a:p>
                    </p:txBody>
                  </p:sp>
                  <p:sp>
                    <p:nvSpPr>
                      <p:cNvPr id="398639" name="Freeform 303"/>
                      <p:cNvSpPr>
                        <a:spLocks/>
                      </p:cNvSpPr>
                      <p:nvPr/>
                    </p:nvSpPr>
                    <p:spPr bwMode="auto">
                      <a:xfrm>
                        <a:off x="2010" y="2324"/>
                        <a:ext cx="38" cy="39"/>
                      </a:xfrm>
                      <a:custGeom>
                        <a:avLst/>
                        <a:gdLst/>
                        <a:ahLst/>
                        <a:cxnLst>
                          <a:cxn ang="0">
                            <a:pos x="37" y="39"/>
                          </a:cxn>
                          <a:cxn ang="0">
                            <a:pos x="38" y="0"/>
                          </a:cxn>
                          <a:cxn ang="0">
                            <a:pos x="0" y="2"/>
                          </a:cxn>
                          <a:cxn ang="0">
                            <a:pos x="37" y="39"/>
                          </a:cxn>
                        </a:cxnLst>
                        <a:rect l="0" t="0" r="r" b="b"/>
                        <a:pathLst>
                          <a:path w="38" h="39">
                            <a:moveTo>
                              <a:pt x="37" y="39"/>
                            </a:moveTo>
                            <a:lnTo>
                              <a:pt x="38" y="0"/>
                            </a:lnTo>
                            <a:lnTo>
                              <a:pt x="0" y="2"/>
                            </a:lnTo>
                            <a:lnTo>
                              <a:pt x="37" y="39"/>
                            </a:lnTo>
                            <a:close/>
                          </a:path>
                        </a:pathLst>
                      </a:custGeom>
                      <a:solidFill>
                        <a:srgbClr val="000000"/>
                      </a:solidFill>
                      <a:ln w="12700">
                        <a:solidFill>
                          <a:srgbClr val="000000"/>
                        </a:solidFill>
                        <a:prstDash val="solid"/>
                        <a:round/>
                        <a:headEnd/>
                        <a:tailEnd/>
                      </a:ln>
                    </p:spPr>
                    <p:txBody>
                      <a:bodyPr/>
                      <a:lstStyle/>
                      <a:p>
                        <a:pPr>
                          <a:defRPr/>
                        </a:pPr>
                        <a:endParaRPr lang="en-US"/>
                      </a:p>
                    </p:txBody>
                  </p:sp>
                  <p:sp>
                    <p:nvSpPr>
                      <p:cNvPr id="398640" name="Freeform 304"/>
                      <p:cNvSpPr>
                        <a:spLocks/>
                      </p:cNvSpPr>
                      <p:nvPr/>
                    </p:nvSpPr>
                    <p:spPr bwMode="auto">
                      <a:xfrm>
                        <a:off x="2159" y="2464"/>
                        <a:ext cx="45" cy="35"/>
                      </a:xfrm>
                      <a:custGeom>
                        <a:avLst/>
                        <a:gdLst/>
                        <a:ahLst/>
                        <a:cxnLst>
                          <a:cxn ang="0">
                            <a:pos x="43" y="35"/>
                          </a:cxn>
                          <a:cxn ang="0">
                            <a:pos x="45" y="0"/>
                          </a:cxn>
                          <a:cxn ang="0">
                            <a:pos x="0" y="4"/>
                          </a:cxn>
                          <a:cxn ang="0">
                            <a:pos x="43" y="35"/>
                          </a:cxn>
                        </a:cxnLst>
                        <a:rect l="0" t="0" r="r" b="b"/>
                        <a:pathLst>
                          <a:path w="45" h="35">
                            <a:moveTo>
                              <a:pt x="43" y="35"/>
                            </a:moveTo>
                            <a:lnTo>
                              <a:pt x="45" y="0"/>
                            </a:lnTo>
                            <a:lnTo>
                              <a:pt x="0" y="4"/>
                            </a:lnTo>
                            <a:lnTo>
                              <a:pt x="43" y="35"/>
                            </a:lnTo>
                            <a:close/>
                          </a:path>
                        </a:pathLst>
                      </a:custGeom>
                      <a:solidFill>
                        <a:srgbClr val="000000"/>
                      </a:solidFill>
                      <a:ln w="9525">
                        <a:noFill/>
                        <a:round/>
                        <a:headEnd/>
                        <a:tailEnd/>
                      </a:ln>
                    </p:spPr>
                    <p:txBody>
                      <a:bodyPr/>
                      <a:lstStyle/>
                      <a:p>
                        <a:pPr>
                          <a:defRPr/>
                        </a:pPr>
                        <a:endParaRPr lang="en-US"/>
                      </a:p>
                    </p:txBody>
                  </p:sp>
                  <p:sp>
                    <p:nvSpPr>
                      <p:cNvPr id="398641" name="Freeform 305"/>
                      <p:cNvSpPr>
                        <a:spLocks/>
                      </p:cNvSpPr>
                      <p:nvPr/>
                    </p:nvSpPr>
                    <p:spPr bwMode="auto">
                      <a:xfrm>
                        <a:off x="2163" y="2468"/>
                        <a:ext cx="45" cy="35"/>
                      </a:xfrm>
                      <a:custGeom>
                        <a:avLst/>
                        <a:gdLst/>
                        <a:ahLst/>
                        <a:cxnLst>
                          <a:cxn ang="0">
                            <a:pos x="43" y="35"/>
                          </a:cxn>
                          <a:cxn ang="0">
                            <a:pos x="45" y="0"/>
                          </a:cxn>
                          <a:cxn ang="0">
                            <a:pos x="0" y="3"/>
                          </a:cxn>
                          <a:cxn ang="0">
                            <a:pos x="43" y="35"/>
                          </a:cxn>
                        </a:cxnLst>
                        <a:rect l="0" t="0" r="r" b="b"/>
                        <a:pathLst>
                          <a:path w="45" h="35">
                            <a:moveTo>
                              <a:pt x="43" y="35"/>
                            </a:moveTo>
                            <a:lnTo>
                              <a:pt x="45" y="0"/>
                            </a:lnTo>
                            <a:lnTo>
                              <a:pt x="0" y="3"/>
                            </a:lnTo>
                            <a:lnTo>
                              <a:pt x="43" y="35"/>
                            </a:lnTo>
                            <a:close/>
                          </a:path>
                        </a:pathLst>
                      </a:custGeom>
                      <a:solidFill>
                        <a:srgbClr val="000000"/>
                      </a:solidFill>
                      <a:ln w="12700">
                        <a:solidFill>
                          <a:srgbClr val="000000"/>
                        </a:solidFill>
                        <a:prstDash val="solid"/>
                        <a:round/>
                        <a:headEnd/>
                        <a:tailEnd/>
                      </a:ln>
                    </p:spPr>
                    <p:txBody>
                      <a:bodyPr/>
                      <a:lstStyle/>
                      <a:p>
                        <a:pPr>
                          <a:defRPr/>
                        </a:pPr>
                        <a:endParaRPr lang="en-US"/>
                      </a:p>
                    </p:txBody>
                  </p:sp>
                  <p:sp>
                    <p:nvSpPr>
                      <p:cNvPr id="398642" name="Freeform 306"/>
                      <p:cNvSpPr>
                        <a:spLocks/>
                      </p:cNvSpPr>
                      <p:nvPr/>
                    </p:nvSpPr>
                    <p:spPr bwMode="auto">
                      <a:xfrm>
                        <a:off x="2344" y="2551"/>
                        <a:ext cx="40" cy="37"/>
                      </a:xfrm>
                      <a:custGeom>
                        <a:avLst/>
                        <a:gdLst/>
                        <a:ahLst/>
                        <a:cxnLst>
                          <a:cxn ang="0">
                            <a:pos x="40" y="37"/>
                          </a:cxn>
                          <a:cxn ang="0">
                            <a:pos x="39" y="0"/>
                          </a:cxn>
                          <a:cxn ang="0">
                            <a:pos x="0" y="15"/>
                          </a:cxn>
                          <a:cxn ang="0">
                            <a:pos x="40" y="37"/>
                          </a:cxn>
                        </a:cxnLst>
                        <a:rect l="0" t="0" r="r" b="b"/>
                        <a:pathLst>
                          <a:path w="40" h="37">
                            <a:moveTo>
                              <a:pt x="40" y="37"/>
                            </a:moveTo>
                            <a:lnTo>
                              <a:pt x="39" y="0"/>
                            </a:lnTo>
                            <a:lnTo>
                              <a:pt x="0" y="15"/>
                            </a:lnTo>
                            <a:lnTo>
                              <a:pt x="40" y="37"/>
                            </a:lnTo>
                            <a:close/>
                          </a:path>
                        </a:pathLst>
                      </a:custGeom>
                      <a:solidFill>
                        <a:srgbClr val="000000"/>
                      </a:solidFill>
                      <a:ln w="9525">
                        <a:noFill/>
                        <a:round/>
                        <a:headEnd/>
                        <a:tailEnd/>
                      </a:ln>
                    </p:spPr>
                    <p:txBody>
                      <a:bodyPr/>
                      <a:lstStyle/>
                      <a:p>
                        <a:pPr>
                          <a:defRPr/>
                        </a:pPr>
                        <a:endParaRPr lang="en-US"/>
                      </a:p>
                    </p:txBody>
                  </p:sp>
                  <p:sp>
                    <p:nvSpPr>
                      <p:cNvPr id="398643" name="Freeform 307"/>
                      <p:cNvSpPr>
                        <a:spLocks/>
                      </p:cNvSpPr>
                      <p:nvPr/>
                    </p:nvSpPr>
                    <p:spPr bwMode="auto">
                      <a:xfrm>
                        <a:off x="2348" y="2555"/>
                        <a:ext cx="40" cy="37"/>
                      </a:xfrm>
                      <a:custGeom>
                        <a:avLst/>
                        <a:gdLst/>
                        <a:ahLst/>
                        <a:cxnLst>
                          <a:cxn ang="0">
                            <a:pos x="40" y="37"/>
                          </a:cxn>
                          <a:cxn ang="0">
                            <a:pos x="38" y="0"/>
                          </a:cxn>
                          <a:cxn ang="0">
                            <a:pos x="0" y="15"/>
                          </a:cxn>
                          <a:cxn ang="0">
                            <a:pos x="40" y="37"/>
                          </a:cxn>
                        </a:cxnLst>
                        <a:rect l="0" t="0" r="r" b="b"/>
                        <a:pathLst>
                          <a:path w="40" h="37">
                            <a:moveTo>
                              <a:pt x="40" y="37"/>
                            </a:moveTo>
                            <a:lnTo>
                              <a:pt x="38" y="0"/>
                            </a:lnTo>
                            <a:lnTo>
                              <a:pt x="0" y="15"/>
                            </a:lnTo>
                            <a:lnTo>
                              <a:pt x="40" y="37"/>
                            </a:lnTo>
                            <a:close/>
                          </a:path>
                        </a:pathLst>
                      </a:custGeom>
                      <a:solidFill>
                        <a:srgbClr val="000000"/>
                      </a:solidFill>
                      <a:ln w="12700">
                        <a:solidFill>
                          <a:srgbClr val="000000"/>
                        </a:solidFill>
                        <a:prstDash val="solid"/>
                        <a:round/>
                        <a:headEnd/>
                        <a:tailEnd/>
                      </a:ln>
                    </p:spPr>
                    <p:txBody>
                      <a:bodyPr/>
                      <a:lstStyle/>
                      <a:p>
                        <a:pPr>
                          <a:defRPr/>
                        </a:pPr>
                        <a:endParaRPr lang="en-US"/>
                      </a:p>
                    </p:txBody>
                  </p:sp>
                  <p:sp>
                    <p:nvSpPr>
                      <p:cNvPr id="398644" name="Freeform 308"/>
                      <p:cNvSpPr>
                        <a:spLocks/>
                      </p:cNvSpPr>
                      <p:nvPr/>
                    </p:nvSpPr>
                    <p:spPr bwMode="auto">
                      <a:xfrm>
                        <a:off x="2573" y="2642"/>
                        <a:ext cx="50" cy="41"/>
                      </a:xfrm>
                      <a:custGeom>
                        <a:avLst/>
                        <a:gdLst/>
                        <a:ahLst/>
                        <a:cxnLst>
                          <a:cxn ang="0">
                            <a:pos x="50" y="41"/>
                          </a:cxn>
                          <a:cxn ang="0">
                            <a:pos x="50" y="0"/>
                          </a:cxn>
                          <a:cxn ang="0">
                            <a:pos x="0" y="16"/>
                          </a:cxn>
                          <a:cxn ang="0">
                            <a:pos x="50" y="41"/>
                          </a:cxn>
                        </a:cxnLst>
                        <a:rect l="0" t="0" r="r" b="b"/>
                        <a:pathLst>
                          <a:path w="50" h="41">
                            <a:moveTo>
                              <a:pt x="50" y="41"/>
                            </a:moveTo>
                            <a:lnTo>
                              <a:pt x="50" y="0"/>
                            </a:lnTo>
                            <a:lnTo>
                              <a:pt x="0" y="16"/>
                            </a:lnTo>
                            <a:lnTo>
                              <a:pt x="50" y="41"/>
                            </a:lnTo>
                            <a:close/>
                          </a:path>
                        </a:pathLst>
                      </a:custGeom>
                      <a:solidFill>
                        <a:srgbClr val="000000"/>
                      </a:solidFill>
                      <a:ln w="9525">
                        <a:noFill/>
                        <a:round/>
                        <a:headEnd/>
                        <a:tailEnd/>
                      </a:ln>
                    </p:spPr>
                    <p:txBody>
                      <a:bodyPr/>
                      <a:lstStyle/>
                      <a:p>
                        <a:pPr>
                          <a:defRPr/>
                        </a:pPr>
                        <a:endParaRPr lang="en-US"/>
                      </a:p>
                    </p:txBody>
                  </p:sp>
                  <p:sp>
                    <p:nvSpPr>
                      <p:cNvPr id="398645" name="Freeform 309"/>
                      <p:cNvSpPr>
                        <a:spLocks/>
                      </p:cNvSpPr>
                      <p:nvPr/>
                    </p:nvSpPr>
                    <p:spPr bwMode="auto">
                      <a:xfrm>
                        <a:off x="2577" y="2646"/>
                        <a:ext cx="50" cy="41"/>
                      </a:xfrm>
                      <a:custGeom>
                        <a:avLst/>
                        <a:gdLst/>
                        <a:ahLst/>
                        <a:cxnLst>
                          <a:cxn ang="0">
                            <a:pos x="50" y="41"/>
                          </a:cxn>
                          <a:cxn ang="0">
                            <a:pos x="50" y="0"/>
                          </a:cxn>
                          <a:cxn ang="0">
                            <a:pos x="0" y="15"/>
                          </a:cxn>
                          <a:cxn ang="0">
                            <a:pos x="50" y="41"/>
                          </a:cxn>
                        </a:cxnLst>
                        <a:rect l="0" t="0" r="r" b="b"/>
                        <a:pathLst>
                          <a:path w="50" h="41">
                            <a:moveTo>
                              <a:pt x="50" y="41"/>
                            </a:moveTo>
                            <a:lnTo>
                              <a:pt x="50" y="0"/>
                            </a:lnTo>
                            <a:lnTo>
                              <a:pt x="0" y="15"/>
                            </a:lnTo>
                            <a:lnTo>
                              <a:pt x="50" y="41"/>
                            </a:lnTo>
                            <a:close/>
                          </a:path>
                        </a:pathLst>
                      </a:custGeom>
                      <a:solidFill>
                        <a:srgbClr val="000000"/>
                      </a:solidFill>
                      <a:ln w="12700">
                        <a:solidFill>
                          <a:srgbClr val="000000"/>
                        </a:solidFill>
                        <a:prstDash val="solid"/>
                        <a:round/>
                        <a:headEnd/>
                        <a:tailEnd/>
                      </a:ln>
                    </p:spPr>
                    <p:txBody>
                      <a:bodyPr/>
                      <a:lstStyle/>
                      <a:p>
                        <a:pPr>
                          <a:defRPr/>
                        </a:pPr>
                        <a:endParaRPr lang="en-US"/>
                      </a:p>
                    </p:txBody>
                  </p:sp>
                  <p:sp>
                    <p:nvSpPr>
                      <p:cNvPr id="398646" name="Freeform 310"/>
                      <p:cNvSpPr>
                        <a:spLocks/>
                      </p:cNvSpPr>
                      <p:nvPr/>
                    </p:nvSpPr>
                    <p:spPr bwMode="auto">
                      <a:xfrm>
                        <a:off x="2936" y="2805"/>
                        <a:ext cx="45" cy="44"/>
                      </a:xfrm>
                      <a:custGeom>
                        <a:avLst/>
                        <a:gdLst/>
                        <a:ahLst/>
                        <a:cxnLst>
                          <a:cxn ang="0">
                            <a:pos x="45" y="44"/>
                          </a:cxn>
                          <a:cxn ang="0">
                            <a:pos x="45" y="0"/>
                          </a:cxn>
                          <a:cxn ang="0">
                            <a:pos x="0" y="13"/>
                          </a:cxn>
                          <a:cxn ang="0">
                            <a:pos x="45" y="44"/>
                          </a:cxn>
                        </a:cxnLst>
                        <a:rect l="0" t="0" r="r" b="b"/>
                        <a:pathLst>
                          <a:path w="45" h="44">
                            <a:moveTo>
                              <a:pt x="45" y="44"/>
                            </a:moveTo>
                            <a:lnTo>
                              <a:pt x="45" y="0"/>
                            </a:lnTo>
                            <a:lnTo>
                              <a:pt x="0" y="13"/>
                            </a:lnTo>
                            <a:lnTo>
                              <a:pt x="45" y="44"/>
                            </a:lnTo>
                            <a:close/>
                          </a:path>
                        </a:pathLst>
                      </a:custGeom>
                      <a:solidFill>
                        <a:srgbClr val="000000"/>
                      </a:solidFill>
                      <a:ln w="9525">
                        <a:noFill/>
                        <a:round/>
                        <a:headEnd/>
                        <a:tailEnd/>
                      </a:ln>
                    </p:spPr>
                    <p:txBody>
                      <a:bodyPr/>
                      <a:lstStyle/>
                      <a:p>
                        <a:pPr>
                          <a:defRPr/>
                        </a:pPr>
                        <a:endParaRPr lang="en-US"/>
                      </a:p>
                    </p:txBody>
                  </p:sp>
                  <p:sp>
                    <p:nvSpPr>
                      <p:cNvPr id="398647" name="Freeform 311"/>
                      <p:cNvSpPr>
                        <a:spLocks/>
                      </p:cNvSpPr>
                      <p:nvPr/>
                    </p:nvSpPr>
                    <p:spPr bwMode="auto">
                      <a:xfrm>
                        <a:off x="2940" y="2809"/>
                        <a:ext cx="45" cy="44"/>
                      </a:xfrm>
                      <a:custGeom>
                        <a:avLst/>
                        <a:gdLst/>
                        <a:ahLst/>
                        <a:cxnLst>
                          <a:cxn ang="0">
                            <a:pos x="45" y="44"/>
                          </a:cxn>
                          <a:cxn ang="0">
                            <a:pos x="45" y="0"/>
                          </a:cxn>
                          <a:cxn ang="0">
                            <a:pos x="0" y="13"/>
                          </a:cxn>
                          <a:cxn ang="0">
                            <a:pos x="45" y="44"/>
                          </a:cxn>
                        </a:cxnLst>
                        <a:rect l="0" t="0" r="r" b="b"/>
                        <a:pathLst>
                          <a:path w="45" h="44">
                            <a:moveTo>
                              <a:pt x="45" y="44"/>
                            </a:moveTo>
                            <a:lnTo>
                              <a:pt x="45" y="0"/>
                            </a:lnTo>
                            <a:lnTo>
                              <a:pt x="0" y="13"/>
                            </a:lnTo>
                            <a:lnTo>
                              <a:pt x="45" y="44"/>
                            </a:lnTo>
                            <a:close/>
                          </a:path>
                        </a:pathLst>
                      </a:custGeom>
                      <a:solidFill>
                        <a:srgbClr val="000000"/>
                      </a:solidFill>
                      <a:ln w="12700">
                        <a:solidFill>
                          <a:srgbClr val="000000"/>
                        </a:solidFill>
                        <a:prstDash val="solid"/>
                        <a:round/>
                        <a:headEnd/>
                        <a:tailEnd/>
                      </a:ln>
                    </p:spPr>
                    <p:txBody>
                      <a:bodyPr/>
                      <a:lstStyle/>
                      <a:p>
                        <a:pPr>
                          <a:defRPr/>
                        </a:pPr>
                        <a:endParaRPr lang="en-US"/>
                      </a:p>
                    </p:txBody>
                  </p:sp>
                  <p:sp>
                    <p:nvSpPr>
                      <p:cNvPr id="398648" name="Freeform 312"/>
                      <p:cNvSpPr>
                        <a:spLocks/>
                      </p:cNvSpPr>
                      <p:nvPr/>
                    </p:nvSpPr>
                    <p:spPr bwMode="auto">
                      <a:xfrm>
                        <a:off x="3105" y="2915"/>
                        <a:ext cx="47" cy="39"/>
                      </a:xfrm>
                      <a:custGeom>
                        <a:avLst/>
                        <a:gdLst/>
                        <a:ahLst/>
                        <a:cxnLst>
                          <a:cxn ang="0">
                            <a:pos x="43" y="39"/>
                          </a:cxn>
                          <a:cxn ang="0">
                            <a:pos x="47" y="0"/>
                          </a:cxn>
                          <a:cxn ang="0">
                            <a:pos x="0" y="6"/>
                          </a:cxn>
                          <a:cxn ang="0">
                            <a:pos x="43" y="39"/>
                          </a:cxn>
                        </a:cxnLst>
                        <a:rect l="0" t="0" r="r" b="b"/>
                        <a:pathLst>
                          <a:path w="47" h="39">
                            <a:moveTo>
                              <a:pt x="43" y="39"/>
                            </a:moveTo>
                            <a:lnTo>
                              <a:pt x="47" y="0"/>
                            </a:lnTo>
                            <a:lnTo>
                              <a:pt x="0" y="6"/>
                            </a:lnTo>
                            <a:lnTo>
                              <a:pt x="43" y="39"/>
                            </a:lnTo>
                            <a:close/>
                          </a:path>
                        </a:pathLst>
                      </a:custGeom>
                      <a:solidFill>
                        <a:srgbClr val="000000"/>
                      </a:solidFill>
                      <a:ln w="9525">
                        <a:noFill/>
                        <a:round/>
                        <a:headEnd/>
                        <a:tailEnd/>
                      </a:ln>
                    </p:spPr>
                    <p:txBody>
                      <a:bodyPr/>
                      <a:lstStyle/>
                      <a:p>
                        <a:pPr>
                          <a:defRPr/>
                        </a:pPr>
                        <a:endParaRPr lang="en-US"/>
                      </a:p>
                    </p:txBody>
                  </p:sp>
                  <p:sp>
                    <p:nvSpPr>
                      <p:cNvPr id="398649" name="Freeform 313"/>
                      <p:cNvSpPr>
                        <a:spLocks/>
                      </p:cNvSpPr>
                      <p:nvPr/>
                    </p:nvSpPr>
                    <p:spPr bwMode="auto">
                      <a:xfrm>
                        <a:off x="3109" y="2919"/>
                        <a:ext cx="47" cy="39"/>
                      </a:xfrm>
                      <a:custGeom>
                        <a:avLst/>
                        <a:gdLst/>
                        <a:ahLst/>
                        <a:cxnLst>
                          <a:cxn ang="0">
                            <a:pos x="43" y="39"/>
                          </a:cxn>
                          <a:cxn ang="0">
                            <a:pos x="47" y="0"/>
                          </a:cxn>
                          <a:cxn ang="0">
                            <a:pos x="0" y="6"/>
                          </a:cxn>
                          <a:cxn ang="0">
                            <a:pos x="43" y="39"/>
                          </a:cxn>
                        </a:cxnLst>
                        <a:rect l="0" t="0" r="r" b="b"/>
                        <a:pathLst>
                          <a:path w="47" h="39">
                            <a:moveTo>
                              <a:pt x="43" y="39"/>
                            </a:moveTo>
                            <a:lnTo>
                              <a:pt x="47" y="0"/>
                            </a:lnTo>
                            <a:lnTo>
                              <a:pt x="0" y="6"/>
                            </a:lnTo>
                            <a:lnTo>
                              <a:pt x="43" y="39"/>
                            </a:lnTo>
                            <a:close/>
                          </a:path>
                        </a:pathLst>
                      </a:custGeom>
                      <a:solidFill>
                        <a:srgbClr val="000000"/>
                      </a:solidFill>
                      <a:ln w="12700">
                        <a:solidFill>
                          <a:srgbClr val="000000"/>
                        </a:solidFill>
                        <a:prstDash val="solid"/>
                        <a:round/>
                        <a:headEnd/>
                        <a:tailEnd/>
                      </a:ln>
                    </p:spPr>
                    <p:txBody>
                      <a:bodyPr/>
                      <a:lstStyle/>
                      <a:p>
                        <a:pPr>
                          <a:defRPr/>
                        </a:pPr>
                        <a:endParaRPr lang="en-US"/>
                      </a:p>
                    </p:txBody>
                  </p:sp>
                  <p:sp>
                    <p:nvSpPr>
                      <p:cNvPr id="398650" name="Freeform 314"/>
                      <p:cNvSpPr>
                        <a:spLocks/>
                      </p:cNvSpPr>
                      <p:nvPr/>
                    </p:nvSpPr>
                    <p:spPr bwMode="auto">
                      <a:xfrm>
                        <a:off x="3299" y="3035"/>
                        <a:ext cx="41" cy="33"/>
                      </a:xfrm>
                      <a:custGeom>
                        <a:avLst/>
                        <a:gdLst/>
                        <a:ahLst/>
                        <a:cxnLst>
                          <a:cxn ang="0">
                            <a:pos x="39" y="33"/>
                          </a:cxn>
                          <a:cxn ang="0">
                            <a:pos x="41" y="0"/>
                          </a:cxn>
                          <a:cxn ang="0">
                            <a:pos x="0" y="12"/>
                          </a:cxn>
                          <a:cxn ang="0">
                            <a:pos x="39" y="33"/>
                          </a:cxn>
                        </a:cxnLst>
                        <a:rect l="0" t="0" r="r" b="b"/>
                        <a:pathLst>
                          <a:path w="41" h="33">
                            <a:moveTo>
                              <a:pt x="39" y="33"/>
                            </a:moveTo>
                            <a:lnTo>
                              <a:pt x="41" y="0"/>
                            </a:lnTo>
                            <a:lnTo>
                              <a:pt x="0" y="12"/>
                            </a:lnTo>
                            <a:lnTo>
                              <a:pt x="39" y="33"/>
                            </a:lnTo>
                            <a:close/>
                          </a:path>
                        </a:pathLst>
                      </a:custGeom>
                      <a:solidFill>
                        <a:srgbClr val="000000"/>
                      </a:solidFill>
                      <a:ln w="9525">
                        <a:noFill/>
                        <a:round/>
                        <a:headEnd/>
                        <a:tailEnd/>
                      </a:ln>
                    </p:spPr>
                    <p:txBody>
                      <a:bodyPr/>
                      <a:lstStyle/>
                      <a:p>
                        <a:pPr>
                          <a:defRPr/>
                        </a:pPr>
                        <a:endParaRPr lang="en-US"/>
                      </a:p>
                    </p:txBody>
                  </p:sp>
                  <p:sp>
                    <p:nvSpPr>
                      <p:cNvPr id="398651" name="Freeform 315"/>
                      <p:cNvSpPr>
                        <a:spLocks/>
                      </p:cNvSpPr>
                      <p:nvPr/>
                    </p:nvSpPr>
                    <p:spPr bwMode="auto">
                      <a:xfrm>
                        <a:off x="3303" y="3039"/>
                        <a:ext cx="41" cy="33"/>
                      </a:xfrm>
                      <a:custGeom>
                        <a:avLst/>
                        <a:gdLst/>
                        <a:ahLst/>
                        <a:cxnLst>
                          <a:cxn ang="0">
                            <a:pos x="39" y="33"/>
                          </a:cxn>
                          <a:cxn ang="0">
                            <a:pos x="41" y="0"/>
                          </a:cxn>
                          <a:cxn ang="0">
                            <a:pos x="0" y="12"/>
                          </a:cxn>
                          <a:cxn ang="0">
                            <a:pos x="39" y="33"/>
                          </a:cxn>
                        </a:cxnLst>
                        <a:rect l="0" t="0" r="r" b="b"/>
                        <a:pathLst>
                          <a:path w="41" h="33">
                            <a:moveTo>
                              <a:pt x="39" y="33"/>
                            </a:moveTo>
                            <a:lnTo>
                              <a:pt x="41" y="0"/>
                            </a:lnTo>
                            <a:lnTo>
                              <a:pt x="0" y="12"/>
                            </a:lnTo>
                            <a:lnTo>
                              <a:pt x="39" y="33"/>
                            </a:lnTo>
                            <a:close/>
                          </a:path>
                        </a:pathLst>
                      </a:custGeom>
                      <a:solidFill>
                        <a:srgbClr val="000000"/>
                      </a:solidFill>
                      <a:ln w="12700">
                        <a:solidFill>
                          <a:srgbClr val="000000"/>
                        </a:solidFill>
                        <a:prstDash val="solid"/>
                        <a:round/>
                        <a:headEnd/>
                        <a:tailEnd/>
                      </a:ln>
                    </p:spPr>
                    <p:txBody>
                      <a:bodyPr/>
                      <a:lstStyle/>
                      <a:p>
                        <a:pPr>
                          <a:defRPr/>
                        </a:pPr>
                        <a:endParaRPr lang="en-US"/>
                      </a:p>
                    </p:txBody>
                  </p:sp>
                  <p:sp>
                    <p:nvSpPr>
                      <p:cNvPr id="398652" name="Freeform 316"/>
                      <p:cNvSpPr>
                        <a:spLocks/>
                      </p:cNvSpPr>
                      <p:nvPr/>
                    </p:nvSpPr>
                    <p:spPr bwMode="auto">
                      <a:xfrm>
                        <a:off x="3515" y="3134"/>
                        <a:ext cx="44" cy="43"/>
                      </a:xfrm>
                      <a:custGeom>
                        <a:avLst/>
                        <a:gdLst/>
                        <a:ahLst/>
                        <a:cxnLst>
                          <a:cxn ang="0">
                            <a:pos x="43" y="43"/>
                          </a:cxn>
                          <a:cxn ang="0">
                            <a:pos x="44" y="0"/>
                          </a:cxn>
                          <a:cxn ang="0">
                            <a:pos x="0" y="22"/>
                          </a:cxn>
                          <a:cxn ang="0">
                            <a:pos x="43" y="43"/>
                          </a:cxn>
                        </a:cxnLst>
                        <a:rect l="0" t="0" r="r" b="b"/>
                        <a:pathLst>
                          <a:path w="44" h="43">
                            <a:moveTo>
                              <a:pt x="43" y="43"/>
                            </a:moveTo>
                            <a:lnTo>
                              <a:pt x="44" y="0"/>
                            </a:lnTo>
                            <a:lnTo>
                              <a:pt x="0" y="22"/>
                            </a:lnTo>
                            <a:lnTo>
                              <a:pt x="43" y="43"/>
                            </a:lnTo>
                            <a:close/>
                          </a:path>
                        </a:pathLst>
                      </a:custGeom>
                      <a:solidFill>
                        <a:srgbClr val="000000"/>
                      </a:solidFill>
                      <a:ln w="9525">
                        <a:noFill/>
                        <a:round/>
                        <a:headEnd/>
                        <a:tailEnd/>
                      </a:ln>
                    </p:spPr>
                    <p:txBody>
                      <a:bodyPr/>
                      <a:lstStyle/>
                      <a:p>
                        <a:pPr>
                          <a:defRPr/>
                        </a:pPr>
                        <a:endParaRPr lang="en-US"/>
                      </a:p>
                    </p:txBody>
                  </p:sp>
                  <p:sp>
                    <p:nvSpPr>
                      <p:cNvPr id="398653" name="Freeform 317"/>
                      <p:cNvSpPr>
                        <a:spLocks/>
                      </p:cNvSpPr>
                      <p:nvPr/>
                    </p:nvSpPr>
                    <p:spPr bwMode="auto">
                      <a:xfrm>
                        <a:off x="3519" y="3138"/>
                        <a:ext cx="44" cy="43"/>
                      </a:xfrm>
                      <a:custGeom>
                        <a:avLst/>
                        <a:gdLst/>
                        <a:ahLst/>
                        <a:cxnLst>
                          <a:cxn ang="0">
                            <a:pos x="42" y="43"/>
                          </a:cxn>
                          <a:cxn ang="0">
                            <a:pos x="44" y="0"/>
                          </a:cxn>
                          <a:cxn ang="0">
                            <a:pos x="0" y="22"/>
                          </a:cxn>
                          <a:cxn ang="0">
                            <a:pos x="42" y="43"/>
                          </a:cxn>
                        </a:cxnLst>
                        <a:rect l="0" t="0" r="r" b="b"/>
                        <a:pathLst>
                          <a:path w="44" h="43">
                            <a:moveTo>
                              <a:pt x="42" y="43"/>
                            </a:moveTo>
                            <a:lnTo>
                              <a:pt x="44" y="0"/>
                            </a:lnTo>
                            <a:lnTo>
                              <a:pt x="0" y="22"/>
                            </a:lnTo>
                            <a:lnTo>
                              <a:pt x="42" y="43"/>
                            </a:lnTo>
                            <a:close/>
                          </a:path>
                        </a:pathLst>
                      </a:custGeom>
                      <a:solidFill>
                        <a:srgbClr val="000000"/>
                      </a:solidFill>
                      <a:ln w="12700">
                        <a:solidFill>
                          <a:srgbClr val="000000"/>
                        </a:solidFill>
                        <a:prstDash val="solid"/>
                        <a:round/>
                        <a:headEnd/>
                        <a:tailEnd/>
                      </a:ln>
                    </p:spPr>
                    <p:txBody>
                      <a:bodyPr/>
                      <a:lstStyle/>
                      <a:p>
                        <a:pPr>
                          <a:defRPr/>
                        </a:pPr>
                        <a:endParaRPr lang="en-US"/>
                      </a:p>
                    </p:txBody>
                  </p:sp>
                  <p:sp>
                    <p:nvSpPr>
                      <p:cNvPr id="398654" name="Freeform 318"/>
                      <p:cNvSpPr>
                        <a:spLocks/>
                      </p:cNvSpPr>
                      <p:nvPr/>
                    </p:nvSpPr>
                    <p:spPr bwMode="auto">
                      <a:xfrm>
                        <a:off x="3715" y="3204"/>
                        <a:ext cx="41" cy="33"/>
                      </a:xfrm>
                      <a:custGeom>
                        <a:avLst/>
                        <a:gdLst/>
                        <a:ahLst/>
                        <a:cxnLst>
                          <a:cxn ang="0">
                            <a:pos x="41" y="33"/>
                          </a:cxn>
                          <a:cxn ang="0">
                            <a:pos x="39" y="0"/>
                          </a:cxn>
                          <a:cxn ang="0">
                            <a:pos x="0" y="18"/>
                          </a:cxn>
                          <a:cxn ang="0">
                            <a:pos x="41" y="33"/>
                          </a:cxn>
                        </a:cxnLst>
                        <a:rect l="0" t="0" r="r" b="b"/>
                        <a:pathLst>
                          <a:path w="41" h="33">
                            <a:moveTo>
                              <a:pt x="41" y="33"/>
                            </a:moveTo>
                            <a:lnTo>
                              <a:pt x="39" y="0"/>
                            </a:lnTo>
                            <a:lnTo>
                              <a:pt x="0" y="18"/>
                            </a:lnTo>
                            <a:lnTo>
                              <a:pt x="41" y="33"/>
                            </a:lnTo>
                            <a:close/>
                          </a:path>
                        </a:pathLst>
                      </a:custGeom>
                      <a:solidFill>
                        <a:srgbClr val="000000"/>
                      </a:solidFill>
                      <a:ln w="9525">
                        <a:noFill/>
                        <a:round/>
                        <a:headEnd/>
                        <a:tailEnd/>
                      </a:ln>
                    </p:spPr>
                    <p:txBody>
                      <a:bodyPr/>
                      <a:lstStyle/>
                      <a:p>
                        <a:pPr>
                          <a:defRPr/>
                        </a:pPr>
                        <a:endParaRPr lang="en-US"/>
                      </a:p>
                    </p:txBody>
                  </p:sp>
                  <p:sp>
                    <p:nvSpPr>
                      <p:cNvPr id="398655" name="Freeform 319"/>
                      <p:cNvSpPr>
                        <a:spLocks/>
                      </p:cNvSpPr>
                      <p:nvPr/>
                    </p:nvSpPr>
                    <p:spPr bwMode="auto">
                      <a:xfrm>
                        <a:off x="3719" y="3208"/>
                        <a:ext cx="41" cy="33"/>
                      </a:xfrm>
                      <a:custGeom>
                        <a:avLst/>
                        <a:gdLst/>
                        <a:ahLst/>
                        <a:cxnLst>
                          <a:cxn ang="0">
                            <a:pos x="41" y="33"/>
                          </a:cxn>
                          <a:cxn ang="0">
                            <a:pos x="39" y="0"/>
                          </a:cxn>
                          <a:cxn ang="0">
                            <a:pos x="0" y="17"/>
                          </a:cxn>
                          <a:cxn ang="0">
                            <a:pos x="41" y="33"/>
                          </a:cxn>
                        </a:cxnLst>
                        <a:rect l="0" t="0" r="r" b="b"/>
                        <a:pathLst>
                          <a:path w="41" h="33">
                            <a:moveTo>
                              <a:pt x="41" y="33"/>
                            </a:moveTo>
                            <a:lnTo>
                              <a:pt x="39" y="0"/>
                            </a:lnTo>
                            <a:lnTo>
                              <a:pt x="0" y="17"/>
                            </a:lnTo>
                            <a:lnTo>
                              <a:pt x="41" y="33"/>
                            </a:lnTo>
                            <a:close/>
                          </a:path>
                        </a:pathLst>
                      </a:custGeom>
                      <a:solidFill>
                        <a:srgbClr val="000000"/>
                      </a:solidFill>
                      <a:ln w="12700">
                        <a:solidFill>
                          <a:srgbClr val="000000"/>
                        </a:solidFill>
                        <a:prstDash val="solid"/>
                        <a:round/>
                        <a:headEnd/>
                        <a:tailEnd/>
                      </a:ln>
                    </p:spPr>
                    <p:txBody>
                      <a:bodyPr/>
                      <a:lstStyle/>
                      <a:p>
                        <a:pPr>
                          <a:defRPr/>
                        </a:pPr>
                        <a:endParaRPr lang="en-US"/>
                      </a:p>
                    </p:txBody>
                  </p:sp>
                  <p:sp>
                    <p:nvSpPr>
                      <p:cNvPr id="398656" name="Freeform 320"/>
                      <p:cNvSpPr>
                        <a:spLocks/>
                      </p:cNvSpPr>
                      <p:nvPr/>
                    </p:nvSpPr>
                    <p:spPr bwMode="auto">
                      <a:xfrm>
                        <a:off x="3923" y="3334"/>
                        <a:ext cx="42" cy="33"/>
                      </a:xfrm>
                      <a:custGeom>
                        <a:avLst/>
                        <a:gdLst/>
                        <a:ahLst/>
                        <a:cxnLst>
                          <a:cxn ang="0">
                            <a:pos x="39" y="33"/>
                          </a:cxn>
                          <a:cxn ang="0">
                            <a:pos x="42" y="0"/>
                          </a:cxn>
                          <a:cxn ang="0">
                            <a:pos x="0" y="4"/>
                          </a:cxn>
                          <a:cxn ang="0">
                            <a:pos x="39" y="33"/>
                          </a:cxn>
                        </a:cxnLst>
                        <a:rect l="0" t="0" r="r" b="b"/>
                        <a:pathLst>
                          <a:path w="42" h="33">
                            <a:moveTo>
                              <a:pt x="39" y="33"/>
                            </a:moveTo>
                            <a:lnTo>
                              <a:pt x="42" y="0"/>
                            </a:lnTo>
                            <a:lnTo>
                              <a:pt x="0" y="4"/>
                            </a:lnTo>
                            <a:lnTo>
                              <a:pt x="39" y="33"/>
                            </a:lnTo>
                            <a:close/>
                          </a:path>
                        </a:pathLst>
                      </a:custGeom>
                      <a:solidFill>
                        <a:srgbClr val="000000"/>
                      </a:solidFill>
                      <a:ln w="9525">
                        <a:noFill/>
                        <a:round/>
                        <a:headEnd/>
                        <a:tailEnd/>
                      </a:ln>
                    </p:spPr>
                    <p:txBody>
                      <a:bodyPr/>
                      <a:lstStyle/>
                      <a:p>
                        <a:pPr>
                          <a:defRPr/>
                        </a:pPr>
                        <a:endParaRPr lang="en-US"/>
                      </a:p>
                    </p:txBody>
                  </p:sp>
                  <p:sp>
                    <p:nvSpPr>
                      <p:cNvPr id="398657" name="Freeform 321"/>
                      <p:cNvSpPr>
                        <a:spLocks/>
                      </p:cNvSpPr>
                      <p:nvPr/>
                    </p:nvSpPr>
                    <p:spPr bwMode="auto">
                      <a:xfrm>
                        <a:off x="3927" y="3338"/>
                        <a:ext cx="42" cy="33"/>
                      </a:xfrm>
                      <a:custGeom>
                        <a:avLst/>
                        <a:gdLst/>
                        <a:ahLst/>
                        <a:cxnLst>
                          <a:cxn ang="0">
                            <a:pos x="38" y="33"/>
                          </a:cxn>
                          <a:cxn ang="0">
                            <a:pos x="42" y="0"/>
                          </a:cxn>
                          <a:cxn ang="0">
                            <a:pos x="0" y="4"/>
                          </a:cxn>
                          <a:cxn ang="0">
                            <a:pos x="38" y="33"/>
                          </a:cxn>
                        </a:cxnLst>
                        <a:rect l="0" t="0" r="r" b="b"/>
                        <a:pathLst>
                          <a:path w="42" h="33">
                            <a:moveTo>
                              <a:pt x="38" y="33"/>
                            </a:moveTo>
                            <a:lnTo>
                              <a:pt x="42" y="0"/>
                            </a:lnTo>
                            <a:lnTo>
                              <a:pt x="0" y="4"/>
                            </a:lnTo>
                            <a:lnTo>
                              <a:pt x="38" y="33"/>
                            </a:lnTo>
                            <a:close/>
                          </a:path>
                        </a:pathLst>
                      </a:custGeom>
                      <a:solidFill>
                        <a:srgbClr val="000000"/>
                      </a:solidFill>
                      <a:ln w="12700">
                        <a:solidFill>
                          <a:srgbClr val="000000"/>
                        </a:solidFill>
                        <a:prstDash val="solid"/>
                        <a:round/>
                        <a:headEnd/>
                        <a:tailEnd/>
                      </a:ln>
                    </p:spPr>
                    <p:txBody>
                      <a:bodyPr/>
                      <a:lstStyle/>
                      <a:p>
                        <a:pPr>
                          <a:defRPr/>
                        </a:pPr>
                        <a:endParaRPr lang="en-US"/>
                      </a:p>
                    </p:txBody>
                  </p:sp>
                  <p:sp>
                    <p:nvSpPr>
                      <p:cNvPr id="398658" name="Freeform 322"/>
                      <p:cNvSpPr>
                        <a:spLocks/>
                      </p:cNvSpPr>
                      <p:nvPr/>
                    </p:nvSpPr>
                    <p:spPr bwMode="auto">
                      <a:xfrm>
                        <a:off x="3802" y="2679"/>
                        <a:ext cx="191" cy="108"/>
                      </a:xfrm>
                      <a:custGeom>
                        <a:avLst/>
                        <a:gdLst/>
                        <a:ahLst/>
                        <a:cxnLst>
                          <a:cxn ang="0">
                            <a:pos x="0" y="0"/>
                          </a:cxn>
                          <a:cxn ang="0">
                            <a:pos x="27" y="21"/>
                          </a:cxn>
                          <a:cxn ang="0">
                            <a:pos x="62" y="39"/>
                          </a:cxn>
                          <a:cxn ang="0">
                            <a:pos x="93" y="56"/>
                          </a:cxn>
                          <a:cxn ang="0">
                            <a:pos x="119" y="68"/>
                          </a:cxn>
                          <a:cxn ang="0">
                            <a:pos x="150" y="87"/>
                          </a:cxn>
                          <a:cxn ang="0">
                            <a:pos x="171" y="97"/>
                          </a:cxn>
                          <a:cxn ang="0">
                            <a:pos x="191" y="108"/>
                          </a:cxn>
                          <a:cxn ang="0">
                            <a:pos x="0" y="0"/>
                          </a:cxn>
                        </a:cxnLst>
                        <a:rect l="0" t="0" r="r" b="b"/>
                        <a:pathLst>
                          <a:path w="191" h="108">
                            <a:moveTo>
                              <a:pt x="0" y="0"/>
                            </a:moveTo>
                            <a:lnTo>
                              <a:pt x="27" y="21"/>
                            </a:lnTo>
                            <a:lnTo>
                              <a:pt x="62" y="39"/>
                            </a:lnTo>
                            <a:lnTo>
                              <a:pt x="93" y="56"/>
                            </a:lnTo>
                            <a:lnTo>
                              <a:pt x="119" y="68"/>
                            </a:lnTo>
                            <a:lnTo>
                              <a:pt x="150" y="87"/>
                            </a:lnTo>
                            <a:lnTo>
                              <a:pt x="171" y="97"/>
                            </a:lnTo>
                            <a:lnTo>
                              <a:pt x="191" y="108"/>
                            </a:lnTo>
                            <a:lnTo>
                              <a:pt x="0" y="0"/>
                            </a:lnTo>
                            <a:close/>
                          </a:path>
                        </a:pathLst>
                      </a:custGeom>
                      <a:solidFill>
                        <a:srgbClr val="FFFFFF"/>
                      </a:solidFill>
                      <a:ln w="9525">
                        <a:noFill/>
                        <a:round/>
                        <a:headEnd/>
                        <a:tailEnd/>
                      </a:ln>
                    </p:spPr>
                    <p:txBody>
                      <a:bodyPr/>
                      <a:lstStyle/>
                      <a:p>
                        <a:pPr>
                          <a:defRPr/>
                        </a:pPr>
                        <a:endParaRPr lang="en-US"/>
                      </a:p>
                    </p:txBody>
                  </p:sp>
                  <p:sp>
                    <p:nvSpPr>
                      <p:cNvPr id="398659" name="Freeform 323"/>
                      <p:cNvSpPr>
                        <a:spLocks/>
                      </p:cNvSpPr>
                      <p:nvPr/>
                    </p:nvSpPr>
                    <p:spPr bwMode="auto">
                      <a:xfrm>
                        <a:off x="3806" y="2683"/>
                        <a:ext cx="190" cy="108"/>
                      </a:xfrm>
                      <a:custGeom>
                        <a:avLst/>
                        <a:gdLst/>
                        <a:ahLst/>
                        <a:cxnLst>
                          <a:cxn ang="0">
                            <a:pos x="0" y="0"/>
                          </a:cxn>
                          <a:cxn ang="0">
                            <a:pos x="27" y="21"/>
                          </a:cxn>
                          <a:cxn ang="0">
                            <a:pos x="62" y="39"/>
                          </a:cxn>
                          <a:cxn ang="0">
                            <a:pos x="93" y="56"/>
                          </a:cxn>
                          <a:cxn ang="0">
                            <a:pos x="119" y="68"/>
                          </a:cxn>
                          <a:cxn ang="0">
                            <a:pos x="150" y="87"/>
                          </a:cxn>
                          <a:cxn ang="0">
                            <a:pos x="171" y="97"/>
                          </a:cxn>
                          <a:cxn ang="0">
                            <a:pos x="190" y="108"/>
                          </a:cxn>
                        </a:cxnLst>
                        <a:rect l="0" t="0" r="r" b="b"/>
                        <a:pathLst>
                          <a:path w="190" h="108">
                            <a:moveTo>
                              <a:pt x="0" y="0"/>
                            </a:moveTo>
                            <a:lnTo>
                              <a:pt x="27" y="21"/>
                            </a:lnTo>
                            <a:lnTo>
                              <a:pt x="62" y="39"/>
                            </a:lnTo>
                            <a:lnTo>
                              <a:pt x="93" y="56"/>
                            </a:lnTo>
                            <a:lnTo>
                              <a:pt x="119" y="68"/>
                            </a:lnTo>
                            <a:lnTo>
                              <a:pt x="150" y="87"/>
                            </a:lnTo>
                            <a:lnTo>
                              <a:pt x="171" y="97"/>
                            </a:lnTo>
                            <a:lnTo>
                              <a:pt x="190" y="108"/>
                            </a:lnTo>
                          </a:path>
                        </a:pathLst>
                      </a:custGeom>
                      <a:noFill/>
                      <a:ln w="12700">
                        <a:solidFill>
                          <a:srgbClr val="000000"/>
                        </a:solidFill>
                        <a:prstDash val="solid"/>
                        <a:round/>
                        <a:headEnd/>
                        <a:tailEnd/>
                      </a:ln>
                    </p:spPr>
                    <p:txBody>
                      <a:bodyPr/>
                      <a:lstStyle/>
                      <a:p>
                        <a:pPr>
                          <a:defRPr/>
                        </a:pPr>
                        <a:endParaRPr lang="en-US"/>
                      </a:p>
                    </p:txBody>
                  </p:sp>
                  <p:sp>
                    <p:nvSpPr>
                      <p:cNvPr id="398660" name="Freeform 324"/>
                      <p:cNvSpPr>
                        <a:spLocks/>
                      </p:cNvSpPr>
                      <p:nvPr/>
                    </p:nvSpPr>
                    <p:spPr bwMode="auto">
                      <a:xfrm>
                        <a:off x="3812" y="2679"/>
                        <a:ext cx="19" cy="19"/>
                      </a:xfrm>
                      <a:custGeom>
                        <a:avLst/>
                        <a:gdLst/>
                        <a:ahLst/>
                        <a:cxnLst>
                          <a:cxn ang="0">
                            <a:pos x="17" y="19"/>
                          </a:cxn>
                          <a:cxn ang="0">
                            <a:pos x="19" y="0"/>
                          </a:cxn>
                          <a:cxn ang="0">
                            <a:pos x="0" y="6"/>
                          </a:cxn>
                          <a:cxn ang="0">
                            <a:pos x="17" y="19"/>
                          </a:cxn>
                        </a:cxnLst>
                        <a:rect l="0" t="0" r="r" b="b"/>
                        <a:pathLst>
                          <a:path w="19" h="19">
                            <a:moveTo>
                              <a:pt x="17" y="19"/>
                            </a:moveTo>
                            <a:lnTo>
                              <a:pt x="19" y="0"/>
                            </a:lnTo>
                            <a:lnTo>
                              <a:pt x="0" y="6"/>
                            </a:lnTo>
                            <a:lnTo>
                              <a:pt x="17" y="19"/>
                            </a:lnTo>
                            <a:close/>
                          </a:path>
                        </a:pathLst>
                      </a:custGeom>
                      <a:solidFill>
                        <a:srgbClr val="000000"/>
                      </a:solidFill>
                      <a:ln w="9525">
                        <a:noFill/>
                        <a:round/>
                        <a:headEnd/>
                        <a:tailEnd/>
                      </a:ln>
                    </p:spPr>
                    <p:txBody>
                      <a:bodyPr/>
                      <a:lstStyle/>
                      <a:p>
                        <a:pPr>
                          <a:defRPr/>
                        </a:pPr>
                        <a:endParaRPr lang="en-US"/>
                      </a:p>
                    </p:txBody>
                  </p:sp>
                  <p:sp>
                    <p:nvSpPr>
                      <p:cNvPr id="398661" name="Freeform 325"/>
                      <p:cNvSpPr>
                        <a:spLocks/>
                      </p:cNvSpPr>
                      <p:nvPr/>
                    </p:nvSpPr>
                    <p:spPr bwMode="auto">
                      <a:xfrm>
                        <a:off x="3816" y="2683"/>
                        <a:ext cx="19" cy="19"/>
                      </a:xfrm>
                      <a:custGeom>
                        <a:avLst/>
                        <a:gdLst/>
                        <a:ahLst/>
                        <a:cxnLst>
                          <a:cxn ang="0">
                            <a:pos x="17" y="19"/>
                          </a:cxn>
                          <a:cxn ang="0">
                            <a:pos x="19" y="0"/>
                          </a:cxn>
                          <a:cxn ang="0">
                            <a:pos x="0" y="6"/>
                          </a:cxn>
                          <a:cxn ang="0">
                            <a:pos x="17" y="19"/>
                          </a:cxn>
                        </a:cxnLst>
                        <a:rect l="0" t="0" r="r" b="b"/>
                        <a:pathLst>
                          <a:path w="19" h="19">
                            <a:moveTo>
                              <a:pt x="17" y="19"/>
                            </a:moveTo>
                            <a:lnTo>
                              <a:pt x="19" y="0"/>
                            </a:lnTo>
                            <a:lnTo>
                              <a:pt x="0" y="6"/>
                            </a:lnTo>
                            <a:lnTo>
                              <a:pt x="17" y="19"/>
                            </a:lnTo>
                            <a:close/>
                          </a:path>
                        </a:pathLst>
                      </a:custGeom>
                      <a:solidFill>
                        <a:srgbClr val="000000"/>
                      </a:solidFill>
                      <a:ln w="12700">
                        <a:solidFill>
                          <a:srgbClr val="000000"/>
                        </a:solidFill>
                        <a:prstDash val="solid"/>
                        <a:round/>
                        <a:headEnd/>
                        <a:tailEnd/>
                      </a:ln>
                    </p:spPr>
                    <p:txBody>
                      <a:bodyPr/>
                      <a:lstStyle/>
                      <a:p>
                        <a:pPr>
                          <a:defRPr/>
                        </a:pPr>
                        <a:endParaRPr lang="en-US"/>
                      </a:p>
                    </p:txBody>
                  </p:sp>
                  <p:sp>
                    <p:nvSpPr>
                      <p:cNvPr id="398662" name="Freeform 326"/>
                      <p:cNvSpPr>
                        <a:spLocks/>
                      </p:cNvSpPr>
                      <p:nvPr/>
                    </p:nvSpPr>
                    <p:spPr bwMode="auto">
                      <a:xfrm>
                        <a:off x="3888" y="2720"/>
                        <a:ext cx="21" cy="17"/>
                      </a:xfrm>
                      <a:custGeom>
                        <a:avLst/>
                        <a:gdLst/>
                        <a:ahLst/>
                        <a:cxnLst>
                          <a:cxn ang="0">
                            <a:pos x="19" y="17"/>
                          </a:cxn>
                          <a:cxn ang="0">
                            <a:pos x="21" y="0"/>
                          </a:cxn>
                          <a:cxn ang="0">
                            <a:pos x="0" y="7"/>
                          </a:cxn>
                          <a:cxn ang="0">
                            <a:pos x="19" y="17"/>
                          </a:cxn>
                        </a:cxnLst>
                        <a:rect l="0" t="0" r="r" b="b"/>
                        <a:pathLst>
                          <a:path w="21" h="17">
                            <a:moveTo>
                              <a:pt x="19" y="17"/>
                            </a:moveTo>
                            <a:lnTo>
                              <a:pt x="21" y="0"/>
                            </a:lnTo>
                            <a:lnTo>
                              <a:pt x="0" y="7"/>
                            </a:lnTo>
                            <a:lnTo>
                              <a:pt x="19" y="17"/>
                            </a:lnTo>
                            <a:close/>
                          </a:path>
                        </a:pathLst>
                      </a:custGeom>
                      <a:solidFill>
                        <a:srgbClr val="000000"/>
                      </a:solidFill>
                      <a:ln w="9525">
                        <a:noFill/>
                        <a:round/>
                        <a:headEnd/>
                        <a:tailEnd/>
                      </a:ln>
                    </p:spPr>
                    <p:txBody>
                      <a:bodyPr/>
                      <a:lstStyle/>
                      <a:p>
                        <a:pPr>
                          <a:defRPr/>
                        </a:pPr>
                        <a:endParaRPr lang="en-US"/>
                      </a:p>
                    </p:txBody>
                  </p:sp>
                  <p:sp>
                    <p:nvSpPr>
                      <p:cNvPr id="398663" name="Freeform 327"/>
                      <p:cNvSpPr>
                        <a:spLocks/>
                      </p:cNvSpPr>
                      <p:nvPr/>
                    </p:nvSpPr>
                    <p:spPr bwMode="auto">
                      <a:xfrm>
                        <a:off x="3892" y="2723"/>
                        <a:ext cx="21" cy="18"/>
                      </a:xfrm>
                      <a:custGeom>
                        <a:avLst/>
                        <a:gdLst/>
                        <a:ahLst/>
                        <a:cxnLst>
                          <a:cxn ang="0">
                            <a:pos x="19" y="18"/>
                          </a:cxn>
                          <a:cxn ang="0">
                            <a:pos x="21" y="0"/>
                          </a:cxn>
                          <a:cxn ang="0">
                            <a:pos x="0" y="8"/>
                          </a:cxn>
                          <a:cxn ang="0">
                            <a:pos x="19" y="18"/>
                          </a:cxn>
                        </a:cxnLst>
                        <a:rect l="0" t="0" r="r" b="b"/>
                        <a:pathLst>
                          <a:path w="21" h="18">
                            <a:moveTo>
                              <a:pt x="19" y="18"/>
                            </a:moveTo>
                            <a:lnTo>
                              <a:pt x="21" y="0"/>
                            </a:lnTo>
                            <a:lnTo>
                              <a:pt x="0" y="8"/>
                            </a:lnTo>
                            <a:lnTo>
                              <a:pt x="19" y="18"/>
                            </a:lnTo>
                            <a:close/>
                          </a:path>
                        </a:pathLst>
                      </a:custGeom>
                      <a:solidFill>
                        <a:srgbClr val="000000"/>
                      </a:solidFill>
                      <a:ln w="12700">
                        <a:solidFill>
                          <a:srgbClr val="000000"/>
                        </a:solidFill>
                        <a:prstDash val="solid"/>
                        <a:round/>
                        <a:headEnd/>
                        <a:tailEnd/>
                      </a:ln>
                    </p:spPr>
                    <p:txBody>
                      <a:bodyPr/>
                      <a:lstStyle/>
                      <a:p>
                        <a:pPr>
                          <a:defRPr/>
                        </a:pPr>
                        <a:endParaRPr lang="en-US"/>
                      </a:p>
                    </p:txBody>
                  </p:sp>
                  <p:sp>
                    <p:nvSpPr>
                      <p:cNvPr id="398664" name="Freeform 328"/>
                      <p:cNvSpPr>
                        <a:spLocks/>
                      </p:cNvSpPr>
                      <p:nvPr/>
                    </p:nvSpPr>
                    <p:spPr bwMode="auto">
                      <a:xfrm>
                        <a:off x="3954" y="2756"/>
                        <a:ext cx="21" cy="20"/>
                      </a:xfrm>
                      <a:custGeom>
                        <a:avLst/>
                        <a:gdLst/>
                        <a:ahLst/>
                        <a:cxnLst>
                          <a:cxn ang="0">
                            <a:pos x="21" y="20"/>
                          </a:cxn>
                          <a:cxn ang="0">
                            <a:pos x="21" y="0"/>
                          </a:cxn>
                          <a:cxn ang="0">
                            <a:pos x="0" y="6"/>
                          </a:cxn>
                          <a:cxn ang="0">
                            <a:pos x="21" y="20"/>
                          </a:cxn>
                        </a:cxnLst>
                        <a:rect l="0" t="0" r="r" b="b"/>
                        <a:pathLst>
                          <a:path w="21" h="20">
                            <a:moveTo>
                              <a:pt x="21" y="20"/>
                            </a:moveTo>
                            <a:lnTo>
                              <a:pt x="21" y="0"/>
                            </a:lnTo>
                            <a:lnTo>
                              <a:pt x="0" y="6"/>
                            </a:lnTo>
                            <a:lnTo>
                              <a:pt x="21" y="20"/>
                            </a:lnTo>
                            <a:close/>
                          </a:path>
                        </a:pathLst>
                      </a:custGeom>
                      <a:solidFill>
                        <a:srgbClr val="000000"/>
                      </a:solidFill>
                      <a:ln w="9525">
                        <a:noFill/>
                        <a:round/>
                        <a:headEnd/>
                        <a:tailEnd/>
                      </a:ln>
                    </p:spPr>
                    <p:txBody>
                      <a:bodyPr/>
                      <a:lstStyle/>
                      <a:p>
                        <a:pPr>
                          <a:defRPr/>
                        </a:pPr>
                        <a:endParaRPr lang="en-US"/>
                      </a:p>
                    </p:txBody>
                  </p:sp>
                  <p:sp>
                    <p:nvSpPr>
                      <p:cNvPr id="398665" name="Freeform 329"/>
                      <p:cNvSpPr>
                        <a:spLocks/>
                      </p:cNvSpPr>
                      <p:nvPr/>
                    </p:nvSpPr>
                    <p:spPr bwMode="auto">
                      <a:xfrm>
                        <a:off x="3958" y="2760"/>
                        <a:ext cx="21" cy="20"/>
                      </a:xfrm>
                      <a:custGeom>
                        <a:avLst/>
                        <a:gdLst/>
                        <a:ahLst/>
                        <a:cxnLst>
                          <a:cxn ang="0">
                            <a:pos x="21" y="20"/>
                          </a:cxn>
                          <a:cxn ang="0">
                            <a:pos x="21" y="0"/>
                          </a:cxn>
                          <a:cxn ang="0">
                            <a:pos x="0" y="6"/>
                          </a:cxn>
                          <a:cxn ang="0">
                            <a:pos x="21" y="20"/>
                          </a:cxn>
                        </a:cxnLst>
                        <a:rect l="0" t="0" r="r" b="b"/>
                        <a:pathLst>
                          <a:path w="21" h="20">
                            <a:moveTo>
                              <a:pt x="21" y="20"/>
                            </a:moveTo>
                            <a:lnTo>
                              <a:pt x="21" y="0"/>
                            </a:lnTo>
                            <a:lnTo>
                              <a:pt x="0" y="6"/>
                            </a:lnTo>
                            <a:lnTo>
                              <a:pt x="21" y="20"/>
                            </a:lnTo>
                            <a:close/>
                          </a:path>
                        </a:pathLst>
                      </a:custGeom>
                      <a:solidFill>
                        <a:srgbClr val="000000"/>
                      </a:solidFill>
                      <a:ln w="12700">
                        <a:solidFill>
                          <a:srgbClr val="000000"/>
                        </a:solidFill>
                        <a:prstDash val="solid"/>
                        <a:round/>
                        <a:headEnd/>
                        <a:tailEnd/>
                      </a:ln>
                    </p:spPr>
                    <p:txBody>
                      <a:bodyPr/>
                      <a:lstStyle/>
                      <a:p>
                        <a:pPr>
                          <a:defRPr/>
                        </a:pPr>
                        <a:endParaRPr lang="en-US"/>
                      </a:p>
                    </p:txBody>
                  </p:sp>
                  <p:sp>
                    <p:nvSpPr>
                      <p:cNvPr id="398666" name="Freeform 330"/>
                      <p:cNvSpPr>
                        <a:spLocks/>
                      </p:cNvSpPr>
                      <p:nvPr/>
                    </p:nvSpPr>
                    <p:spPr bwMode="auto">
                      <a:xfrm>
                        <a:off x="3903" y="2241"/>
                        <a:ext cx="261" cy="48"/>
                      </a:xfrm>
                      <a:custGeom>
                        <a:avLst/>
                        <a:gdLst/>
                        <a:ahLst/>
                        <a:cxnLst>
                          <a:cxn ang="0">
                            <a:pos x="0" y="29"/>
                          </a:cxn>
                          <a:cxn ang="0">
                            <a:pos x="20" y="19"/>
                          </a:cxn>
                          <a:cxn ang="0">
                            <a:pos x="41" y="10"/>
                          </a:cxn>
                          <a:cxn ang="0">
                            <a:pos x="64" y="2"/>
                          </a:cxn>
                          <a:cxn ang="0">
                            <a:pos x="99" y="0"/>
                          </a:cxn>
                          <a:cxn ang="0">
                            <a:pos x="134" y="2"/>
                          </a:cxn>
                          <a:cxn ang="0">
                            <a:pos x="165" y="6"/>
                          </a:cxn>
                          <a:cxn ang="0">
                            <a:pos x="196" y="17"/>
                          </a:cxn>
                          <a:cxn ang="0">
                            <a:pos x="228" y="25"/>
                          </a:cxn>
                          <a:cxn ang="0">
                            <a:pos x="243" y="35"/>
                          </a:cxn>
                          <a:cxn ang="0">
                            <a:pos x="261" y="48"/>
                          </a:cxn>
                        </a:cxnLst>
                        <a:rect l="0" t="0" r="r" b="b"/>
                        <a:pathLst>
                          <a:path w="261" h="48">
                            <a:moveTo>
                              <a:pt x="0" y="29"/>
                            </a:moveTo>
                            <a:lnTo>
                              <a:pt x="20" y="19"/>
                            </a:lnTo>
                            <a:lnTo>
                              <a:pt x="41" y="10"/>
                            </a:lnTo>
                            <a:lnTo>
                              <a:pt x="64" y="2"/>
                            </a:lnTo>
                            <a:lnTo>
                              <a:pt x="99" y="0"/>
                            </a:lnTo>
                            <a:lnTo>
                              <a:pt x="134" y="2"/>
                            </a:lnTo>
                            <a:lnTo>
                              <a:pt x="165" y="6"/>
                            </a:lnTo>
                            <a:lnTo>
                              <a:pt x="196" y="17"/>
                            </a:lnTo>
                            <a:lnTo>
                              <a:pt x="228" y="25"/>
                            </a:lnTo>
                            <a:lnTo>
                              <a:pt x="243" y="35"/>
                            </a:lnTo>
                            <a:lnTo>
                              <a:pt x="261" y="48"/>
                            </a:lnTo>
                          </a:path>
                        </a:pathLst>
                      </a:custGeom>
                      <a:noFill/>
                      <a:ln w="12700">
                        <a:solidFill>
                          <a:srgbClr val="FF0000"/>
                        </a:solidFill>
                        <a:prstDash val="solid"/>
                        <a:round/>
                        <a:headEnd/>
                        <a:tailEnd/>
                      </a:ln>
                    </p:spPr>
                    <p:txBody>
                      <a:bodyPr/>
                      <a:lstStyle/>
                      <a:p>
                        <a:pPr>
                          <a:defRPr/>
                        </a:pPr>
                        <a:endParaRPr lang="en-US"/>
                      </a:p>
                    </p:txBody>
                  </p:sp>
                  <p:sp>
                    <p:nvSpPr>
                      <p:cNvPr id="398667" name="Freeform 331"/>
                      <p:cNvSpPr>
                        <a:spLocks/>
                      </p:cNvSpPr>
                      <p:nvPr/>
                    </p:nvSpPr>
                    <p:spPr bwMode="auto">
                      <a:xfrm>
                        <a:off x="3923" y="2247"/>
                        <a:ext cx="19" cy="17"/>
                      </a:xfrm>
                      <a:custGeom>
                        <a:avLst/>
                        <a:gdLst/>
                        <a:ahLst/>
                        <a:cxnLst>
                          <a:cxn ang="0">
                            <a:pos x="0" y="9"/>
                          </a:cxn>
                          <a:cxn ang="0">
                            <a:pos x="17" y="17"/>
                          </a:cxn>
                          <a:cxn ang="0">
                            <a:pos x="19" y="0"/>
                          </a:cxn>
                          <a:cxn ang="0">
                            <a:pos x="0" y="9"/>
                          </a:cxn>
                        </a:cxnLst>
                        <a:rect l="0" t="0" r="r" b="b"/>
                        <a:pathLst>
                          <a:path w="19" h="17">
                            <a:moveTo>
                              <a:pt x="0" y="9"/>
                            </a:moveTo>
                            <a:lnTo>
                              <a:pt x="17" y="17"/>
                            </a:lnTo>
                            <a:lnTo>
                              <a:pt x="19" y="0"/>
                            </a:lnTo>
                            <a:lnTo>
                              <a:pt x="0" y="9"/>
                            </a:lnTo>
                            <a:close/>
                          </a:path>
                        </a:pathLst>
                      </a:custGeom>
                      <a:solidFill>
                        <a:srgbClr val="000000"/>
                      </a:solidFill>
                      <a:ln w="9525">
                        <a:noFill/>
                        <a:round/>
                        <a:headEnd/>
                        <a:tailEnd/>
                      </a:ln>
                    </p:spPr>
                    <p:txBody>
                      <a:bodyPr/>
                      <a:lstStyle/>
                      <a:p>
                        <a:pPr>
                          <a:defRPr/>
                        </a:pPr>
                        <a:endParaRPr lang="en-US"/>
                      </a:p>
                    </p:txBody>
                  </p:sp>
                  <p:sp>
                    <p:nvSpPr>
                      <p:cNvPr id="398668" name="Freeform 332"/>
                      <p:cNvSpPr>
                        <a:spLocks/>
                      </p:cNvSpPr>
                      <p:nvPr/>
                    </p:nvSpPr>
                    <p:spPr bwMode="auto">
                      <a:xfrm>
                        <a:off x="3927" y="2251"/>
                        <a:ext cx="19" cy="17"/>
                      </a:xfrm>
                      <a:custGeom>
                        <a:avLst/>
                        <a:gdLst/>
                        <a:ahLst/>
                        <a:cxnLst>
                          <a:cxn ang="0">
                            <a:pos x="0" y="9"/>
                          </a:cxn>
                          <a:cxn ang="0">
                            <a:pos x="17" y="17"/>
                          </a:cxn>
                          <a:cxn ang="0">
                            <a:pos x="19" y="0"/>
                          </a:cxn>
                          <a:cxn ang="0">
                            <a:pos x="0" y="9"/>
                          </a:cxn>
                        </a:cxnLst>
                        <a:rect l="0" t="0" r="r" b="b"/>
                        <a:pathLst>
                          <a:path w="19" h="17">
                            <a:moveTo>
                              <a:pt x="0" y="9"/>
                            </a:moveTo>
                            <a:lnTo>
                              <a:pt x="17" y="17"/>
                            </a:lnTo>
                            <a:lnTo>
                              <a:pt x="19" y="0"/>
                            </a:lnTo>
                            <a:lnTo>
                              <a:pt x="0" y="9"/>
                            </a:lnTo>
                            <a:close/>
                          </a:path>
                        </a:pathLst>
                      </a:custGeom>
                      <a:solidFill>
                        <a:srgbClr val="000000"/>
                      </a:solidFill>
                      <a:ln w="12700">
                        <a:solidFill>
                          <a:srgbClr val="FF0000"/>
                        </a:solidFill>
                        <a:prstDash val="solid"/>
                        <a:round/>
                        <a:headEnd/>
                        <a:tailEnd/>
                      </a:ln>
                    </p:spPr>
                    <p:txBody>
                      <a:bodyPr/>
                      <a:lstStyle/>
                      <a:p>
                        <a:pPr>
                          <a:defRPr/>
                        </a:pPr>
                        <a:endParaRPr lang="en-US"/>
                      </a:p>
                    </p:txBody>
                  </p:sp>
                  <p:sp>
                    <p:nvSpPr>
                      <p:cNvPr id="398669" name="Freeform 333"/>
                      <p:cNvSpPr>
                        <a:spLocks/>
                      </p:cNvSpPr>
                      <p:nvPr/>
                    </p:nvSpPr>
                    <p:spPr bwMode="auto">
                      <a:xfrm>
                        <a:off x="4004" y="2241"/>
                        <a:ext cx="27" cy="15"/>
                      </a:xfrm>
                      <a:custGeom>
                        <a:avLst/>
                        <a:gdLst/>
                        <a:ahLst/>
                        <a:cxnLst>
                          <a:cxn ang="0">
                            <a:pos x="0" y="0"/>
                          </a:cxn>
                          <a:cxn ang="0">
                            <a:pos x="14" y="15"/>
                          </a:cxn>
                          <a:cxn ang="0">
                            <a:pos x="27" y="0"/>
                          </a:cxn>
                          <a:cxn ang="0">
                            <a:pos x="0" y="0"/>
                          </a:cxn>
                        </a:cxnLst>
                        <a:rect l="0" t="0" r="r" b="b"/>
                        <a:pathLst>
                          <a:path w="27" h="15">
                            <a:moveTo>
                              <a:pt x="0" y="0"/>
                            </a:moveTo>
                            <a:lnTo>
                              <a:pt x="14" y="15"/>
                            </a:lnTo>
                            <a:lnTo>
                              <a:pt x="27" y="0"/>
                            </a:lnTo>
                            <a:lnTo>
                              <a:pt x="0" y="0"/>
                            </a:lnTo>
                            <a:close/>
                          </a:path>
                        </a:pathLst>
                      </a:custGeom>
                      <a:solidFill>
                        <a:srgbClr val="000000"/>
                      </a:solidFill>
                      <a:ln w="9525">
                        <a:noFill/>
                        <a:round/>
                        <a:headEnd/>
                        <a:tailEnd/>
                      </a:ln>
                    </p:spPr>
                    <p:txBody>
                      <a:bodyPr/>
                      <a:lstStyle/>
                      <a:p>
                        <a:pPr>
                          <a:defRPr/>
                        </a:pPr>
                        <a:endParaRPr lang="en-US"/>
                      </a:p>
                    </p:txBody>
                  </p:sp>
                  <p:sp>
                    <p:nvSpPr>
                      <p:cNvPr id="398670" name="Freeform 334"/>
                      <p:cNvSpPr>
                        <a:spLocks/>
                      </p:cNvSpPr>
                      <p:nvPr/>
                    </p:nvSpPr>
                    <p:spPr bwMode="auto">
                      <a:xfrm>
                        <a:off x="4008" y="2245"/>
                        <a:ext cx="27" cy="15"/>
                      </a:xfrm>
                      <a:custGeom>
                        <a:avLst/>
                        <a:gdLst/>
                        <a:ahLst/>
                        <a:cxnLst>
                          <a:cxn ang="0">
                            <a:pos x="0" y="0"/>
                          </a:cxn>
                          <a:cxn ang="0">
                            <a:pos x="14" y="15"/>
                          </a:cxn>
                          <a:cxn ang="0">
                            <a:pos x="27" y="0"/>
                          </a:cxn>
                          <a:cxn ang="0">
                            <a:pos x="0" y="0"/>
                          </a:cxn>
                        </a:cxnLst>
                        <a:rect l="0" t="0" r="r" b="b"/>
                        <a:pathLst>
                          <a:path w="27" h="15">
                            <a:moveTo>
                              <a:pt x="0" y="0"/>
                            </a:moveTo>
                            <a:lnTo>
                              <a:pt x="14" y="15"/>
                            </a:lnTo>
                            <a:lnTo>
                              <a:pt x="27" y="0"/>
                            </a:lnTo>
                            <a:lnTo>
                              <a:pt x="0" y="0"/>
                            </a:lnTo>
                            <a:close/>
                          </a:path>
                        </a:pathLst>
                      </a:custGeom>
                      <a:solidFill>
                        <a:srgbClr val="000000"/>
                      </a:solidFill>
                      <a:ln w="12700">
                        <a:solidFill>
                          <a:srgbClr val="000000"/>
                        </a:solidFill>
                        <a:prstDash val="solid"/>
                        <a:round/>
                        <a:headEnd/>
                        <a:tailEnd/>
                      </a:ln>
                    </p:spPr>
                    <p:txBody>
                      <a:bodyPr/>
                      <a:lstStyle/>
                      <a:p>
                        <a:pPr>
                          <a:defRPr/>
                        </a:pPr>
                        <a:endParaRPr lang="en-US"/>
                      </a:p>
                    </p:txBody>
                  </p:sp>
                  <p:sp>
                    <p:nvSpPr>
                      <p:cNvPr id="398671" name="Freeform 335"/>
                      <p:cNvSpPr>
                        <a:spLocks/>
                      </p:cNvSpPr>
                      <p:nvPr/>
                    </p:nvSpPr>
                    <p:spPr bwMode="auto">
                      <a:xfrm>
                        <a:off x="4082" y="2251"/>
                        <a:ext cx="21" cy="25"/>
                      </a:xfrm>
                      <a:custGeom>
                        <a:avLst/>
                        <a:gdLst/>
                        <a:ahLst/>
                        <a:cxnLst>
                          <a:cxn ang="0">
                            <a:pos x="0" y="0"/>
                          </a:cxn>
                          <a:cxn ang="0">
                            <a:pos x="2" y="25"/>
                          </a:cxn>
                          <a:cxn ang="0">
                            <a:pos x="21" y="9"/>
                          </a:cxn>
                          <a:cxn ang="0">
                            <a:pos x="0" y="0"/>
                          </a:cxn>
                        </a:cxnLst>
                        <a:rect l="0" t="0" r="r" b="b"/>
                        <a:pathLst>
                          <a:path w="21" h="25">
                            <a:moveTo>
                              <a:pt x="0" y="0"/>
                            </a:moveTo>
                            <a:lnTo>
                              <a:pt x="2" y="25"/>
                            </a:lnTo>
                            <a:lnTo>
                              <a:pt x="21" y="9"/>
                            </a:lnTo>
                            <a:lnTo>
                              <a:pt x="0" y="0"/>
                            </a:lnTo>
                            <a:close/>
                          </a:path>
                        </a:pathLst>
                      </a:custGeom>
                      <a:solidFill>
                        <a:srgbClr val="FF0000"/>
                      </a:solidFill>
                      <a:ln w="9525">
                        <a:noFill/>
                        <a:round/>
                        <a:headEnd/>
                        <a:tailEnd/>
                      </a:ln>
                    </p:spPr>
                    <p:txBody>
                      <a:bodyPr/>
                      <a:lstStyle/>
                      <a:p>
                        <a:pPr>
                          <a:defRPr/>
                        </a:pPr>
                        <a:endParaRPr lang="en-US"/>
                      </a:p>
                    </p:txBody>
                  </p:sp>
                  <p:sp>
                    <p:nvSpPr>
                      <p:cNvPr id="398672" name="Freeform 336"/>
                      <p:cNvSpPr>
                        <a:spLocks/>
                      </p:cNvSpPr>
                      <p:nvPr/>
                    </p:nvSpPr>
                    <p:spPr bwMode="auto">
                      <a:xfrm>
                        <a:off x="4086" y="2254"/>
                        <a:ext cx="21" cy="26"/>
                      </a:xfrm>
                      <a:custGeom>
                        <a:avLst/>
                        <a:gdLst/>
                        <a:ahLst/>
                        <a:cxnLst>
                          <a:cxn ang="0">
                            <a:pos x="0" y="0"/>
                          </a:cxn>
                          <a:cxn ang="0">
                            <a:pos x="2" y="26"/>
                          </a:cxn>
                          <a:cxn ang="0">
                            <a:pos x="21" y="10"/>
                          </a:cxn>
                          <a:cxn ang="0">
                            <a:pos x="0" y="0"/>
                          </a:cxn>
                        </a:cxnLst>
                        <a:rect l="0" t="0" r="r" b="b"/>
                        <a:pathLst>
                          <a:path w="21" h="26">
                            <a:moveTo>
                              <a:pt x="0" y="0"/>
                            </a:moveTo>
                            <a:lnTo>
                              <a:pt x="2" y="26"/>
                            </a:lnTo>
                            <a:lnTo>
                              <a:pt x="21" y="10"/>
                            </a:lnTo>
                            <a:lnTo>
                              <a:pt x="0" y="0"/>
                            </a:lnTo>
                            <a:close/>
                          </a:path>
                        </a:pathLst>
                      </a:custGeom>
                      <a:solidFill>
                        <a:srgbClr val="FF0000"/>
                      </a:solidFill>
                      <a:ln w="12700">
                        <a:solidFill>
                          <a:srgbClr val="FF0000"/>
                        </a:solidFill>
                        <a:prstDash val="solid"/>
                        <a:round/>
                        <a:headEnd/>
                        <a:tailEnd/>
                      </a:ln>
                    </p:spPr>
                    <p:txBody>
                      <a:bodyPr/>
                      <a:lstStyle/>
                      <a:p>
                        <a:pPr>
                          <a:defRPr/>
                        </a:pPr>
                        <a:endParaRPr lang="en-US"/>
                      </a:p>
                    </p:txBody>
                  </p:sp>
                  <p:sp>
                    <p:nvSpPr>
                      <p:cNvPr id="398673" name="Freeform 337"/>
                      <p:cNvSpPr>
                        <a:spLocks/>
                      </p:cNvSpPr>
                      <p:nvPr/>
                    </p:nvSpPr>
                    <p:spPr bwMode="auto">
                      <a:xfrm>
                        <a:off x="4129" y="2210"/>
                        <a:ext cx="227" cy="79"/>
                      </a:xfrm>
                      <a:custGeom>
                        <a:avLst/>
                        <a:gdLst/>
                        <a:ahLst/>
                        <a:cxnLst>
                          <a:cxn ang="0">
                            <a:pos x="0" y="0"/>
                          </a:cxn>
                          <a:cxn ang="0">
                            <a:pos x="42" y="0"/>
                          </a:cxn>
                          <a:cxn ang="0">
                            <a:pos x="85" y="6"/>
                          </a:cxn>
                          <a:cxn ang="0">
                            <a:pos x="128" y="23"/>
                          </a:cxn>
                          <a:cxn ang="0">
                            <a:pos x="167" y="46"/>
                          </a:cxn>
                          <a:cxn ang="0">
                            <a:pos x="209" y="68"/>
                          </a:cxn>
                          <a:cxn ang="0">
                            <a:pos x="227" y="79"/>
                          </a:cxn>
                        </a:cxnLst>
                        <a:rect l="0" t="0" r="r" b="b"/>
                        <a:pathLst>
                          <a:path w="227" h="79">
                            <a:moveTo>
                              <a:pt x="0" y="0"/>
                            </a:moveTo>
                            <a:lnTo>
                              <a:pt x="42" y="0"/>
                            </a:lnTo>
                            <a:lnTo>
                              <a:pt x="85" y="6"/>
                            </a:lnTo>
                            <a:lnTo>
                              <a:pt x="128" y="23"/>
                            </a:lnTo>
                            <a:lnTo>
                              <a:pt x="167" y="46"/>
                            </a:lnTo>
                            <a:lnTo>
                              <a:pt x="209" y="68"/>
                            </a:lnTo>
                            <a:lnTo>
                              <a:pt x="227" y="79"/>
                            </a:lnTo>
                          </a:path>
                        </a:pathLst>
                      </a:custGeom>
                      <a:noFill/>
                      <a:ln w="12700">
                        <a:solidFill>
                          <a:srgbClr val="FF0000"/>
                        </a:solidFill>
                        <a:prstDash val="solid"/>
                        <a:round/>
                        <a:headEnd/>
                        <a:tailEnd/>
                      </a:ln>
                    </p:spPr>
                    <p:txBody>
                      <a:bodyPr/>
                      <a:lstStyle/>
                      <a:p>
                        <a:pPr>
                          <a:defRPr/>
                        </a:pPr>
                        <a:endParaRPr lang="en-US"/>
                      </a:p>
                    </p:txBody>
                  </p:sp>
                  <p:sp>
                    <p:nvSpPr>
                      <p:cNvPr id="398674" name="Freeform 338"/>
                      <p:cNvSpPr>
                        <a:spLocks/>
                      </p:cNvSpPr>
                      <p:nvPr/>
                    </p:nvSpPr>
                    <p:spPr bwMode="auto">
                      <a:xfrm>
                        <a:off x="4154" y="2206"/>
                        <a:ext cx="29" cy="21"/>
                      </a:xfrm>
                      <a:custGeom>
                        <a:avLst/>
                        <a:gdLst/>
                        <a:ahLst/>
                        <a:cxnLst>
                          <a:cxn ang="0">
                            <a:pos x="0" y="0"/>
                          </a:cxn>
                          <a:cxn ang="0">
                            <a:pos x="11" y="21"/>
                          </a:cxn>
                          <a:cxn ang="0">
                            <a:pos x="29" y="2"/>
                          </a:cxn>
                          <a:cxn ang="0">
                            <a:pos x="0" y="0"/>
                          </a:cxn>
                        </a:cxnLst>
                        <a:rect l="0" t="0" r="r" b="b"/>
                        <a:pathLst>
                          <a:path w="29" h="21">
                            <a:moveTo>
                              <a:pt x="0" y="0"/>
                            </a:moveTo>
                            <a:lnTo>
                              <a:pt x="11" y="21"/>
                            </a:lnTo>
                            <a:lnTo>
                              <a:pt x="29" y="2"/>
                            </a:lnTo>
                            <a:lnTo>
                              <a:pt x="0" y="0"/>
                            </a:lnTo>
                            <a:close/>
                          </a:path>
                        </a:pathLst>
                      </a:custGeom>
                      <a:solidFill>
                        <a:srgbClr val="FF0000"/>
                      </a:solidFill>
                      <a:ln w="9525">
                        <a:noFill/>
                        <a:round/>
                        <a:headEnd/>
                        <a:tailEnd/>
                      </a:ln>
                    </p:spPr>
                    <p:txBody>
                      <a:bodyPr/>
                      <a:lstStyle/>
                      <a:p>
                        <a:pPr>
                          <a:defRPr/>
                        </a:pPr>
                        <a:endParaRPr lang="en-US"/>
                      </a:p>
                    </p:txBody>
                  </p:sp>
                  <p:sp>
                    <p:nvSpPr>
                      <p:cNvPr id="398675" name="Freeform 339"/>
                      <p:cNvSpPr>
                        <a:spLocks/>
                      </p:cNvSpPr>
                      <p:nvPr/>
                    </p:nvSpPr>
                    <p:spPr bwMode="auto">
                      <a:xfrm>
                        <a:off x="4158" y="2210"/>
                        <a:ext cx="29" cy="21"/>
                      </a:xfrm>
                      <a:custGeom>
                        <a:avLst/>
                        <a:gdLst/>
                        <a:ahLst/>
                        <a:cxnLst>
                          <a:cxn ang="0">
                            <a:pos x="0" y="0"/>
                          </a:cxn>
                          <a:cxn ang="0">
                            <a:pos x="11" y="21"/>
                          </a:cxn>
                          <a:cxn ang="0">
                            <a:pos x="29" y="2"/>
                          </a:cxn>
                          <a:cxn ang="0">
                            <a:pos x="0" y="0"/>
                          </a:cxn>
                        </a:cxnLst>
                        <a:rect l="0" t="0" r="r" b="b"/>
                        <a:pathLst>
                          <a:path w="29" h="21">
                            <a:moveTo>
                              <a:pt x="0" y="0"/>
                            </a:moveTo>
                            <a:lnTo>
                              <a:pt x="11" y="21"/>
                            </a:lnTo>
                            <a:lnTo>
                              <a:pt x="29" y="2"/>
                            </a:lnTo>
                            <a:lnTo>
                              <a:pt x="0" y="0"/>
                            </a:lnTo>
                            <a:close/>
                          </a:path>
                        </a:pathLst>
                      </a:custGeom>
                      <a:solidFill>
                        <a:srgbClr val="FF0000"/>
                      </a:solidFill>
                      <a:ln w="12700">
                        <a:solidFill>
                          <a:srgbClr val="FF0000"/>
                        </a:solidFill>
                        <a:prstDash val="solid"/>
                        <a:round/>
                        <a:headEnd/>
                        <a:tailEnd/>
                      </a:ln>
                    </p:spPr>
                    <p:txBody>
                      <a:bodyPr/>
                      <a:lstStyle/>
                      <a:p>
                        <a:pPr>
                          <a:defRPr/>
                        </a:pPr>
                        <a:endParaRPr lang="en-US"/>
                      </a:p>
                    </p:txBody>
                  </p:sp>
                  <p:sp>
                    <p:nvSpPr>
                      <p:cNvPr id="398676" name="Freeform 340"/>
                      <p:cNvSpPr>
                        <a:spLocks/>
                      </p:cNvSpPr>
                      <p:nvPr/>
                    </p:nvSpPr>
                    <p:spPr bwMode="auto">
                      <a:xfrm>
                        <a:off x="4303" y="2262"/>
                        <a:ext cx="28" cy="27"/>
                      </a:xfrm>
                      <a:custGeom>
                        <a:avLst/>
                        <a:gdLst/>
                        <a:ahLst/>
                        <a:cxnLst>
                          <a:cxn ang="0">
                            <a:pos x="2" y="0"/>
                          </a:cxn>
                          <a:cxn ang="0">
                            <a:pos x="0" y="27"/>
                          </a:cxn>
                          <a:cxn ang="0">
                            <a:pos x="28" y="14"/>
                          </a:cxn>
                          <a:cxn ang="0">
                            <a:pos x="2" y="0"/>
                          </a:cxn>
                        </a:cxnLst>
                        <a:rect l="0" t="0" r="r" b="b"/>
                        <a:pathLst>
                          <a:path w="28" h="27">
                            <a:moveTo>
                              <a:pt x="2" y="0"/>
                            </a:moveTo>
                            <a:lnTo>
                              <a:pt x="0" y="27"/>
                            </a:lnTo>
                            <a:lnTo>
                              <a:pt x="28" y="14"/>
                            </a:lnTo>
                            <a:lnTo>
                              <a:pt x="2" y="0"/>
                            </a:lnTo>
                            <a:close/>
                          </a:path>
                        </a:pathLst>
                      </a:custGeom>
                      <a:solidFill>
                        <a:srgbClr val="FF0000"/>
                      </a:solidFill>
                      <a:ln w="9525">
                        <a:noFill/>
                        <a:round/>
                        <a:headEnd/>
                        <a:tailEnd/>
                      </a:ln>
                    </p:spPr>
                    <p:txBody>
                      <a:bodyPr/>
                      <a:lstStyle/>
                      <a:p>
                        <a:pPr>
                          <a:defRPr/>
                        </a:pPr>
                        <a:endParaRPr lang="en-US"/>
                      </a:p>
                    </p:txBody>
                  </p:sp>
                  <p:sp>
                    <p:nvSpPr>
                      <p:cNvPr id="398677" name="Freeform 341"/>
                      <p:cNvSpPr>
                        <a:spLocks/>
                      </p:cNvSpPr>
                      <p:nvPr/>
                    </p:nvSpPr>
                    <p:spPr bwMode="auto">
                      <a:xfrm>
                        <a:off x="4307" y="2266"/>
                        <a:ext cx="27" cy="27"/>
                      </a:xfrm>
                      <a:custGeom>
                        <a:avLst/>
                        <a:gdLst/>
                        <a:ahLst/>
                        <a:cxnLst>
                          <a:cxn ang="0">
                            <a:pos x="2" y="0"/>
                          </a:cxn>
                          <a:cxn ang="0">
                            <a:pos x="0" y="27"/>
                          </a:cxn>
                          <a:cxn ang="0">
                            <a:pos x="27" y="14"/>
                          </a:cxn>
                          <a:cxn ang="0">
                            <a:pos x="2" y="0"/>
                          </a:cxn>
                        </a:cxnLst>
                        <a:rect l="0" t="0" r="r" b="b"/>
                        <a:pathLst>
                          <a:path w="27" h="27">
                            <a:moveTo>
                              <a:pt x="2" y="0"/>
                            </a:moveTo>
                            <a:lnTo>
                              <a:pt x="0" y="27"/>
                            </a:lnTo>
                            <a:lnTo>
                              <a:pt x="27" y="14"/>
                            </a:lnTo>
                            <a:lnTo>
                              <a:pt x="2" y="0"/>
                            </a:lnTo>
                            <a:close/>
                          </a:path>
                        </a:pathLst>
                      </a:custGeom>
                      <a:solidFill>
                        <a:srgbClr val="FF0000"/>
                      </a:solidFill>
                      <a:ln w="12700">
                        <a:solidFill>
                          <a:srgbClr val="FF0000"/>
                        </a:solidFill>
                        <a:prstDash val="solid"/>
                        <a:round/>
                        <a:headEnd/>
                        <a:tailEnd/>
                      </a:ln>
                    </p:spPr>
                    <p:txBody>
                      <a:bodyPr/>
                      <a:lstStyle/>
                      <a:p>
                        <a:pPr>
                          <a:defRPr/>
                        </a:pPr>
                        <a:endParaRPr lang="en-US"/>
                      </a:p>
                    </p:txBody>
                  </p:sp>
                  <p:sp>
                    <p:nvSpPr>
                      <p:cNvPr id="398678" name="Freeform 342"/>
                      <p:cNvSpPr>
                        <a:spLocks/>
                      </p:cNvSpPr>
                      <p:nvPr/>
                    </p:nvSpPr>
                    <p:spPr bwMode="auto">
                      <a:xfrm>
                        <a:off x="4433" y="2270"/>
                        <a:ext cx="202" cy="50"/>
                      </a:xfrm>
                      <a:custGeom>
                        <a:avLst/>
                        <a:gdLst/>
                        <a:ahLst/>
                        <a:cxnLst>
                          <a:cxn ang="0">
                            <a:pos x="0" y="0"/>
                          </a:cxn>
                          <a:cxn ang="0">
                            <a:pos x="49" y="6"/>
                          </a:cxn>
                          <a:cxn ang="0">
                            <a:pos x="92" y="14"/>
                          </a:cxn>
                          <a:cxn ang="0">
                            <a:pos x="134" y="25"/>
                          </a:cxn>
                          <a:cxn ang="0">
                            <a:pos x="177" y="41"/>
                          </a:cxn>
                          <a:cxn ang="0">
                            <a:pos x="202" y="50"/>
                          </a:cxn>
                        </a:cxnLst>
                        <a:rect l="0" t="0" r="r" b="b"/>
                        <a:pathLst>
                          <a:path w="202" h="50">
                            <a:moveTo>
                              <a:pt x="0" y="0"/>
                            </a:moveTo>
                            <a:lnTo>
                              <a:pt x="49" y="6"/>
                            </a:lnTo>
                            <a:lnTo>
                              <a:pt x="92" y="14"/>
                            </a:lnTo>
                            <a:lnTo>
                              <a:pt x="134" y="25"/>
                            </a:lnTo>
                            <a:lnTo>
                              <a:pt x="177" y="41"/>
                            </a:lnTo>
                            <a:lnTo>
                              <a:pt x="202" y="50"/>
                            </a:lnTo>
                          </a:path>
                        </a:pathLst>
                      </a:custGeom>
                      <a:noFill/>
                      <a:ln w="12700">
                        <a:solidFill>
                          <a:srgbClr val="FF0000"/>
                        </a:solidFill>
                        <a:prstDash val="solid"/>
                        <a:round/>
                        <a:headEnd/>
                        <a:tailEnd/>
                      </a:ln>
                    </p:spPr>
                    <p:txBody>
                      <a:bodyPr/>
                      <a:lstStyle/>
                      <a:p>
                        <a:pPr>
                          <a:defRPr/>
                        </a:pPr>
                        <a:endParaRPr lang="en-US"/>
                      </a:p>
                    </p:txBody>
                  </p:sp>
                  <p:sp>
                    <p:nvSpPr>
                      <p:cNvPr id="398679" name="Freeform 343"/>
                      <p:cNvSpPr>
                        <a:spLocks/>
                      </p:cNvSpPr>
                      <p:nvPr/>
                    </p:nvSpPr>
                    <p:spPr bwMode="auto">
                      <a:xfrm>
                        <a:off x="4470" y="2272"/>
                        <a:ext cx="24" cy="19"/>
                      </a:xfrm>
                      <a:custGeom>
                        <a:avLst/>
                        <a:gdLst/>
                        <a:ahLst/>
                        <a:cxnLst>
                          <a:cxn ang="0">
                            <a:pos x="0" y="0"/>
                          </a:cxn>
                          <a:cxn ang="0">
                            <a:pos x="8" y="19"/>
                          </a:cxn>
                          <a:cxn ang="0">
                            <a:pos x="24" y="6"/>
                          </a:cxn>
                          <a:cxn ang="0">
                            <a:pos x="0" y="0"/>
                          </a:cxn>
                        </a:cxnLst>
                        <a:rect l="0" t="0" r="r" b="b"/>
                        <a:pathLst>
                          <a:path w="24" h="19">
                            <a:moveTo>
                              <a:pt x="0" y="0"/>
                            </a:moveTo>
                            <a:lnTo>
                              <a:pt x="8" y="19"/>
                            </a:lnTo>
                            <a:lnTo>
                              <a:pt x="24" y="6"/>
                            </a:lnTo>
                            <a:lnTo>
                              <a:pt x="0" y="0"/>
                            </a:lnTo>
                            <a:close/>
                          </a:path>
                        </a:pathLst>
                      </a:custGeom>
                      <a:solidFill>
                        <a:srgbClr val="FF0000"/>
                      </a:solidFill>
                      <a:ln w="9525">
                        <a:noFill/>
                        <a:round/>
                        <a:headEnd/>
                        <a:tailEnd/>
                      </a:ln>
                    </p:spPr>
                    <p:txBody>
                      <a:bodyPr/>
                      <a:lstStyle/>
                      <a:p>
                        <a:pPr>
                          <a:defRPr/>
                        </a:pPr>
                        <a:endParaRPr lang="en-US"/>
                      </a:p>
                    </p:txBody>
                  </p:sp>
                  <p:sp>
                    <p:nvSpPr>
                      <p:cNvPr id="398680" name="Freeform 344"/>
                      <p:cNvSpPr>
                        <a:spLocks/>
                      </p:cNvSpPr>
                      <p:nvPr/>
                    </p:nvSpPr>
                    <p:spPr bwMode="auto">
                      <a:xfrm>
                        <a:off x="4474" y="2276"/>
                        <a:ext cx="24" cy="19"/>
                      </a:xfrm>
                      <a:custGeom>
                        <a:avLst/>
                        <a:gdLst/>
                        <a:ahLst/>
                        <a:cxnLst>
                          <a:cxn ang="0">
                            <a:pos x="0" y="0"/>
                          </a:cxn>
                          <a:cxn ang="0">
                            <a:pos x="8" y="19"/>
                          </a:cxn>
                          <a:cxn ang="0">
                            <a:pos x="24" y="6"/>
                          </a:cxn>
                          <a:cxn ang="0">
                            <a:pos x="0" y="0"/>
                          </a:cxn>
                        </a:cxnLst>
                        <a:rect l="0" t="0" r="r" b="b"/>
                        <a:pathLst>
                          <a:path w="24" h="19">
                            <a:moveTo>
                              <a:pt x="0" y="0"/>
                            </a:moveTo>
                            <a:lnTo>
                              <a:pt x="8" y="19"/>
                            </a:lnTo>
                            <a:lnTo>
                              <a:pt x="24" y="6"/>
                            </a:lnTo>
                            <a:lnTo>
                              <a:pt x="0" y="0"/>
                            </a:lnTo>
                            <a:close/>
                          </a:path>
                        </a:pathLst>
                      </a:custGeom>
                      <a:solidFill>
                        <a:srgbClr val="FF0000"/>
                      </a:solidFill>
                      <a:ln w="12700">
                        <a:solidFill>
                          <a:srgbClr val="FF0000"/>
                        </a:solidFill>
                        <a:prstDash val="solid"/>
                        <a:round/>
                        <a:headEnd/>
                        <a:tailEnd/>
                      </a:ln>
                    </p:spPr>
                    <p:txBody>
                      <a:bodyPr/>
                      <a:lstStyle/>
                      <a:p>
                        <a:pPr>
                          <a:defRPr/>
                        </a:pPr>
                        <a:endParaRPr lang="en-US"/>
                      </a:p>
                    </p:txBody>
                  </p:sp>
                  <p:sp>
                    <p:nvSpPr>
                      <p:cNvPr id="398681" name="Freeform 345"/>
                      <p:cNvSpPr>
                        <a:spLocks/>
                      </p:cNvSpPr>
                      <p:nvPr/>
                    </p:nvSpPr>
                    <p:spPr bwMode="auto">
                      <a:xfrm>
                        <a:off x="4558" y="2291"/>
                        <a:ext cx="21" cy="20"/>
                      </a:xfrm>
                      <a:custGeom>
                        <a:avLst/>
                        <a:gdLst/>
                        <a:ahLst/>
                        <a:cxnLst>
                          <a:cxn ang="0">
                            <a:pos x="0" y="0"/>
                          </a:cxn>
                          <a:cxn ang="0">
                            <a:pos x="6" y="20"/>
                          </a:cxn>
                          <a:cxn ang="0">
                            <a:pos x="21" y="10"/>
                          </a:cxn>
                          <a:cxn ang="0">
                            <a:pos x="0" y="0"/>
                          </a:cxn>
                        </a:cxnLst>
                        <a:rect l="0" t="0" r="r" b="b"/>
                        <a:pathLst>
                          <a:path w="21" h="20">
                            <a:moveTo>
                              <a:pt x="0" y="0"/>
                            </a:moveTo>
                            <a:lnTo>
                              <a:pt x="6" y="20"/>
                            </a:lnTo>
                            <a:lnTo>
                              <a:pt x="21" y="10"/>
                            </a:lnTo>
                            <a:lnTo>
                              <a:pt x="0" y="0"/>
                            </a:lnTo>
                            <a:close/>
                          </a:path>
                        </a:pathLst>
                      </a:custGeom>
                      <a:solidFill>
                        <a:srgbClr val="FF0000"/>
                      </a:solidFill>
                      <a:ln w="9525">
                        <a:noFill/>
                        <a:round/>
                        <a:headEnd/>
                        <a:tailEnd/>
                      </a:ln>
                    </p:spPr>
                    <p:txBody>
                      <a:bodyPr/>
                      <a:lstStyle/>
                      <a:p>
                        <a:pPr>
                          <a:defRPr/>
                        </a:pPr>
                        <a:endParaRPr lang="en-US"/>
                      </a:p>
                    </p:txBody>
                  </p:sp>
                  <p:sp>
                    <p:nvSpPr>
                      <p:cNvPr id="398682" name="Freeform 346"/>
                      <p:cNvSpPr>
                        <a:spLocks/>
                      </p:cNvSpPr>
                      <p:nvPr/>
                    </p:nvSpPr>
                    <p:spPr bwMode="auto">
                      <a:xfrm>
                        <a:off x="4562" y="2295"/>
                        <a:ext cx="21" cy="20"/>
                      </a:xfrm>
                      <a:custGeom>
                        <a:avLst/>
                        <a:gdLst/>
                        <a:ahLst/>
                        <a:cxnLst>
                          <a:cxn ang="0">
                            <a:pos x="0" y="0"/>
                          </a:cxn>
                          <a:cxn ang="0">
                            <a:pos x="5" y="20"/>
                          </a:cxn>
                          <a:cxn ang="0">
                            <a:pos x="21" y="10"/>
                          </a:cxn>
                          <a:cxn ang="0">
                            <a:pos x="0" y="0"/>
                          </a:cxn>
                        </a:cxnLst>
                        <a:rect l="0" t="0" r="r" b="b"/>
                        <a:pathLst>
                          <a:path w="21" h="20">
                            <a:moveTo>
                              <a:pt x="0" y="0"/>
                            </a:moveTo>
                            <a:lnTo>
                              <a:pt x="5" y="20"/>
                            </a:lnTo>
                            <a:lnTo>
                              <a:pt x="21" y="10"/>
                            </a:lnTo>
                            <a:lnTo>
                              <a:pt x="0" y="0"/>
                            </a:lnTo>
                            <a:close/>
                          </a:path>
                        </a:pathLst>
                      </a:custGeom>
                      <a:solidFill>
                        <a:srgbClr val="FF0000"/>
                      </a:solidFill>
                      <a:ln w="12700">
                        <a:solidFill>
                          <a:srgbClr val="FF0000"/>
                        </a:solidFill>
                        <a:prstDash val="solid"/>
                        <a:round/>
                        <a:headEnd/>
                        <a:tailEnd/>
                      </a:ln>
                    </p:spPr>
                    <p:txBody>
                      <a:bodyPr/>
                      <a:lstStyle/>
                      <a:p>
                        <a:pPr>
                          <a:defRPr/>
                        </a:pPr>
                        <a:endParaRPr lang="en-US"/>
                      </a:p>
                    </p:txBody>
                  </p:sp>
                  <p:sp>
                    <p:nvSpPr>
                      <p:cNvPr id="398683" name="Freeform 347"/>
                      <p:cNvSpPr>
                        <a:spLocks/>
                      </p:cNvSpPr>
                      <p:nvPr/>
                    </p:nvSpPr>
                    <p:spPr bwMode="auto">
                      <a:xfrm>
                        <a:off x="4694" y="2344"/>
                        <a:ext cx="83" cy="33"/>
                      </a:xfrm>
                      <a:custGeom>
                        <a:avLst/>
                        <a:gdLst/>
                        <a:ahLst/>
                        <a:cxnLst>
                          <a:cxn ang="0">
                            <a:pos x="0" y="0"/>
                          </a:cxn>
                          <a:cxn ang="0">
                            <a:pos x="35" y="7"/>
                          </a:cxn>
                          <a:cxn ang="0">
                            <a:pos x="64" y="21"/>
                          </a:cxn>
                          <a:cxn ang="0">
                            <a:pos x="83" y="33"/>
                          </a:cxn>
                        </a:cxnLst>
                        <a:rect l="0" t="0" r="r" b="b"/>
                        <a:pathLst>
                          <a:path w="83" h="33">
                            <a:moveTo>
                              <a:pt x="0" y="0"/>
                            </a:moveTo>
                            <a:lnTo>
                              <a:pt x="35" y="7"/>
                            </a:lnTo>
                            <a:lnTo>
                              <a:pt x="64" y="21"/>
                            </a:lnTo>
                            <a:lnTo>
                              <a:pt x="83" y="33"/>
                            </a:lnTo>
                          </a:path>
                        </a:pathLst>
                      </a:custGeom>
                      <a:noFill/>
                      <a:ln w="12700">
                        <a:solidFill>
                          <a:srgbClr val="FF0000"/>
                        </a:solidFill>
                        <a:prstDash val="solid"/>
                        <a:round/>
                        <a:headEnd/>
                        <a:tailEnd/>
                      </a:ln>
                    </p:spPr>
                    <p:txBody>
                      <a:bodyPr/>
                      <a:lstStyle/>
                      <a:p>
                        <a:pPr>
                          <a:defRPr/>
                        </a:pPr>
                        <a:endParaRPr lang="en-US"/>
                      </a:p>
                    </p:txBody>
                  </p:sp>
                  <p:sp>
                    <p:nvSpPr>
                      <p:cNvPr id="398684" name="Freeform 348"/>
                      <p:cNvSpPr>
                        <a:spLocks/>
                      </p:cNvSpPr>
                      <p:nvPr/>
                    </p:nvSpPr>
                    <p:spPr bwMode="auto">
                      <a:xfrm>
                        <a:off x="4725" y="2349"/>
                        <a:ext cx="25" cy="26"/>
                      </a:xfrm>
                      <a:custGeom>
                        <a:avLst/>
                        <a:gdLst/>
                        <a:ahLst/>
                        <a:cxnLst>
                          <a:cxn ang="0">
                            <a:pos x="0" y="0"/>
                          </a:cxn>
                          <a:cxn ang="0">
                            <a:pos x="6" y="26"/>
                          </a:cxn>
                          <a:cxn ang="0">
                            <a:pos x="25" y="12"/>
                          </a:cxn>
                          <a:cxn ang="0">
                            <a:pos x="0" y="0"/>
                          </a:cxn>
                        </a:cxnLst>
                        <a:rect l="0" t="0" r="r" b="b"/>
                        <a:pathLst>
                          <a:path w="25" h="26">
                            <a:moveTo>
                              <a:pt x="0" y="0"/>
                            </a:moveTo>
                            <a:lnTo>
                              <a:pt x="6" y="26"/>
                            </a:lnTo>
                            <a:lnTo>
                              <a:pt x="25" y="12"/>
                            </a:lnTo>
                            <a:lnTo>
                              <a:pt x="0" y="0"/>
                            </a:lnTo>
                            <a:close/>
                          </a:path>
                        </a:pathLst>
                      </a:custGeom>
                      <a:solidFill>
                        <a:srgbClr val="FF0000"/>
                      </a:solidFill>
                      <a:ln w="9525">
                        <a:noFill/>
                        <a:round/>
                        <a:headEnd/>
                        <a:tailEnd/>
                      </a:ln>
                    </p:spPr>
                    <p:txBody>
                      <a:bodyPr/>
                      <a:lstStyle/>
                      <a:p>
                        <a:pPr>
                          <a:defRPr/>
                        </a:pPr>
                        <a:endParaRPr lang="en-US"/>
                      </a:p>
                    </p:txBody>
                  </p:sp>
                  <p:sp>
                    <p:nvSpPr>
                      <p:cNvPr id="398685" name="Freeform 349"/>
                      <p:cNvSpPr>
                        <a:spLocks/>
                      </p:cNvSpPr>
                      <p:nvPr/>
                    </p:nvSpPr>
                    <p:spPr bwMode="auto">
                      <a:xfrm>
                        <a:off x="4729" y="2353"/>
                        <a:ext cx="25" cy="25"/>
                      </a:xfrm>
                      <a:custGeom>
                        <a:avLst/>
                        <a:gdLst/>
                        <a:ahLst/>
                        <a:cxnLst>
                          <a:cxn ang="0">
                            <a:pos x="0" y="0"/>
                          </a:cxn>
                          <a:cxn ang="0">
                            <a:pos x="6" y="25"/>
                          </a:cxn>
                          <a:cxn ang="0">
                            <a:pos x="25" y="12"/>
                          </a:cxn>
                          <a:cxn ang="0">
                            <a:pos x="0" y="0"/>
                          </a:cxn>
                        </a:cxnLst>
                        <a:rect l="0" t="0" r="r" b="b"/>
                        <a:pathLst>
                          <a:path w="25" h="25">
                            <a:moveTo>
                              <a:pt x="0" y="0"/>
                            </a:moveTo>
                            <a:lnTo>
                              <a:pt x="6" y="25"/>
                            </a:lnTo>
                            <a:lnTo>
                              <a:pt x="25" y="12"/>
                            </a:lnTo>
                            <a:lnTo>
                              <a:pt x="0" y="0"/>
                            </a:lnTo>
                            <a:close/>
                          </a:path>
                        </a:pathLst>
                      </a:custGeom>
                      <a:solidFill>
                        <a:srgbClr val="FF0000"/>
                      </a:solidFill>
                      <a:ln w="12700">
                        <a:solidFill>
                          <a:srgbClr val="FF0000"/>
                        </a:solidFill>
                        <a:prstDash val="solid"/>
                        <a:round/>
                        <a:headEnd/>
                        <a:tailEnd/>
                      </a:ln>
                    </p:spPr>
                    <p:txBody>
                      <a:bodyPr/>
                      <a:lstStyle/>
                      <a:p>
                        <a:pPr>
                          <a:defRPr/>
                        </a:pPr>
                        <a:endParaRPr lang="en-US"/>
                      </a:p>
                    </p:txBody>
                  </p:sp>
                  <p:sp>
                    <p:nvSpPr>
                      <p:cNvPr id="398686" name="Freeform 350"/>
                      <p:cNvSpPr>
                        <a:spLocks/>
                      </p:cNvSpPr>
                      <p:nvPr/>
                    </p:nvSpPr>
                    <p:spPr bwMode="auto">
                      <a:xfrm>
                        <a:off x="4348" y="2795"/>
                        <a:ext cx="60" cy="51"/>
                      </a:xfrm>
                      <a:custGeom>
                        <a:avLst/>
                        <a:gdLst/>
                        <a:ahLst/>
                        <a:cxnLst>
                          <a:cxn ang="0">
                            <a:pos x="31" y="0"/>
                          </a:cxn>
                          <a:cxn ang="0">
                            <a:pos x="60" y="51"/>
                          </a:cxn>
                          <a:cxn ang="0">
                            <a:pos x="0" y="51"/>
                          </a:cxn>
                          <a:cxn ang="0">
                            <a:pos x="31" y="0"/>
                          </a:cxn>
                        </a:cxnLst>
                        <a:rect l="0" t="0" r="r" b="b"/>
                        <a:pathLst>
                          <a:path w="60" h="51">
                            <a:moveTo>
                              <a:pt x="31" y="0"/>
                            </a:moveTo>
                            <a:lnTo>
                              <a:pt x="60" y="51"/>
                            </a:lnTo>
                            <a:lnTo>
                              <a:pt x="0" y="51"/>
                            </a:lnTo>
                            <a:lnTo>
                              <a:pt x="31" y="0"/>
                            </a:lnTo>
                            <a:close/>
                          </a:path>
                        </a:pathLst>
                      </a:custGeom>
                      <a:solidFill>
                        <a:srgbClr val="000000"/>
                      </a:solidFill>
                      <a:ln w="9525">
                        <a:noFill/>
                        <a:round/>
                        <a:headEnd/>
                        <a:tailEnd/>
                      </a:ln>
                    </p:spPr>
                    <p:txBody>
                      <a:bodyPr/>
                      <a:lstStyle/>
                      <a:p>
                        <a:pPr>
                          <a:defRPr/>
                        </a:pPr>
                        <a:endParaRPr lang="en-US"/>
                      </a:p>
                    </p:txBody>
                  </p:sp>
                  <p:sp>
                    <p:nvSpPr>
                      <p:cNvPr id="398687" name="Freeform 351"/>
                      <p:cNvSpPr>
                        <a:spLocks/>
                      </p:cNvSpPr>
                      <p:nvPr/>
                    </p:nvSpPr>
                    <p:spPr bwMode="auto">
                      <a:xfrm>
                        <a:off x="4352" y="2799"/>
                        <a:ext cx="60" cy="50"/>
                      </a:xfrm>
                      <a:custGeom>
                        <a:avLst/>
                        <a:gdLst/>
                        <a:ahLst/>
                        <a:cxnLst>
                          <a:cxn ang="0">
                            <a:pos x="31" y="0"/>
                          </a:cxn>
                          <a:cxn ang="0">
                            <a:pos x="60" y="50"/>
                          </a:cxn>
                          <a:cxn ang="0">
                            <a:pos x="0" y="50"/>
                          </a:cxn>
                          <a:cxn ang="0">
                            <a:pos x="31" y="0"/>
                          </a:cxn>
                        </a:cxnLst>
                        <a:rect l="0" t="0" r="r" b="b"/>
                        <a:pathLst>
                          <a:path w="60" h="50">
                            <a:moveTo>
                              <a:pt x="31" y="0"/>
                            </a:moveTo>
                            <a:lnTo>
                              <a:pt x="60" y="50"/>
                            </a:lnTo>
                            <a:lnTo>
                              <a:pt x="0" y="50"/>
                            </a:lnTo>
                            <a:lnTo>
                              <a:pt x="31" y="0"/>
                            </a:lnTo>
                            <a:close/>
                          </a:path>
                        </a:pathLst>
                      </a:custGeom>
                      <a:solidFill>
                        <a:srgbClr val="000000"/>
                      </a:solidFill>
                      <a:ln w="12700">
                        <a:solidFill>
                          <a:srgbClr val="000000"/>
                        </a:solidFill>
                        <a:prstDash val="solid"/>
                        <a:round/>
                        <a:headEnd/>
                        <a:tailEnd/>
                      </a:ln>
                    </p:spPr>
                    <p:txBody>
                      <a:bodyPr/>
                      <a:lstStyle/>
                      <a:p>
                        <a:pPr>
                          <a:defRPr/>
                        </a:pPr>
                        <a:endParaRPr lang="en-US"/>
                      </a:p>
                    </p:txBody>
                  </p:sp>
                  <p:sp>
                    <p:nvSpPr>
                      <p:cNvPr id="398688" name="Freeform 352"/>
                      <p:cNvSpPr>
                        <a:spLocks/>
                      </p:cNvSpPr>
                      <p:nvPr/>
                    </p:nvSpPr>
                    <p:spPr bwMode="auto">
                      <a:xfrm>
                        <a:off x="3523" y="1923"/>
                        <a:ext cx="60" cy="50"/>
                      </a:xfrm>
                      <a:custGeom>
                        <a:avLst/>
                        <a:gdLst/>
                        <a:ahLst/>
                        <a:cxnLst>
                          <a:cxn ang="0">
                            <a:pos x="31" y="0"/>
                          </a:cxn>
                          <a:cxn ang="0">
                            <a:pos x="60" y="50"/>
                          </a:cxn>
                          <a:cxn ang="0">
                            <a:pos x="0" y="50"/>
                          </a:cxn>
                          <a:cxn ang="0">
                            <a:pos x="31" y="0"/>
                          </a:cxn>
                        </a:cxnLst>
                        <a:rect l="0" t="0" r="r" b="b"/>
                        <a:pathLst>
                          <a:path w="60" h="50">
                            <a:moveTo>
                              <a:pt x="31" y="0"/>
                            </a:moveTo>
                            <a:lnTo>
                              <a:pt x="60" y="50"/>
                            </a:lnTo>
                            <a:lnTo>
                              <a:pt x="0" y="50"/>
                            </a:lnTo>
                            <a:lnTo>
                              <a:pt x="31" y="0"/>
                            </a:lnTo>
                            <a:close/>
                          </a:path>
                        </a:pathLst>
                      </a:custGeom>
                      <a:solidFill>
                        <a:srgbClr val="000000"/>
                      </a:solidFill>
                      <a:ln w="9525">
                        <a:noFill/>
                        <a:round/>
                        <a:headEnd/>
                        <a:tailEnd/>
                      </a:ln>
                    </p:spPr>
                    <p:txBody>
                      <a:bodyPr/>
                      <a:lstStyle/>
                      <a:p>
                        <a:pPr>
                          <a:defRPr/>
                        </a:pPr>
                        <a:endParaRPr lang="en-US"/>
                      </a:p>
                    </p:txBody>
                  </p:sp>
                  <p:sp>
                    <p:nvSpPr>
                      <p:cNvPr id="398689" name="Freeform 353"/>
                      <p:cNvSpPr>
                        <a:spLocks/>
                      </p:cNvSpPr>
                      <p:nvPr/>
                    </p:nvSpPr>
                    <p:spPr bwMode="auto">
                      <a:xfrm>
                        <a:off x="3526" y="1927"/>
                        <a:ext cx="61" cy="50"/>
                      </a:xfrm>
                      <a:custGeom>
                        <a:avLst/>
                        <a:gdLst/>
                        <a:ahLst/>
                        <a:cxnLst>
                          <a:cxn ang="0">
                            <a:pos x="32" y="0"/>
                          </a:cxn>
                          <a:cxn ang="0">
                            <a:pos x="61" y="50"/>
                          </a:cxn>
                          <a:cxn ang="0">
                            <a:pos x="0" y="50"/>
                          </a:cxn>
                          <a:cxn ang="0">
                            <a:pos x="32" y="0"/>
                          </a:cxn>
                        </a:cxnLst>
                        <a:rect l="0" t="0" r="r" b="b"/>
                        <a:pathLst>
                          <a:path w="61" h="50">
                            <a:moveTo>
                              <a:pt x="32" y="0"/>
                            </a:moveTo>
                            <a:lnTo>
                              <a:pt x="61" y="50"/>
                            </a:lnTo>
                            <a:lnTo>
                              <a:pt x="0" y="50"/>
                            </a:lnTo>
                            <a:lnTo>
                              <a:pt x="32" y="0"/>
                            </a:lnTo>
                            <a:close/>
                          </a:path>
                        </a:pathLst>
                      </a:custGeom>
                      <a:solidFill>
                        <a:srgbClr val="000000"/>
                      </a:solidFill>
                      <a:ln w="12700">
                        <a:solidFill>
                          <a:srgbClr val="000000"/>
                        </a:solidFill>
                        <a:prstDash val="solid"/>
                        <a:round/>
                        <a:headEnd/>
                        <a:tailEnd/>
                      </a:ln>
                    </p:spPr>
                    <p:txBody>
                      <a:bodyPr/>
                      <a:lstStyle/>
                      <a:p>
                        <a:pPr>
                          <a:defRPr/>
                        </a:pPr>
                        <a:endParaRPr lang="en-US"/>
                      </a:p>
                    </p:txBody>
                  </p:sp>
                  <p:sp>
                    <p:nvSpPr>
                      <p:cNvPr id="398690" name="Freeform 354"/>
                      <p:cNvSpPr>
                        <a:spLocks/>
                      </p:cNvSpPr>
                      <p:nvPr/>
                    </p:nvSpPr>
                    <p:spPr bwMode="auto">
                      <a:xfrm>
                        <a:off x="3457" y="1962"/>
                        <a:ext cx="60" cy="50"/>
                      </a:xfrm>
                      <a:custGeom>
                        <a:avLst/>
                        <a:gdLst/>
                        <a:ahLst/>
                        <a:cxnLst>
                          <a:cxn ang="0">
                            <a:pos x="31" y="0"/>
                          </a:cxn>
                          <a:cxn ang="0">
                            <a:pos x="60" y="50"/>
                          </a:cxn>
                          <a:cxn ang="0">
                            <a:pos x="0" y="50"/>
                          </a:cxn>
                          <a:cxn ang="0">
                            <a:pos x="31" y="0"/>
                          </a:cxn>
                        </a:cxnLst>
                        <a:rect l="0" t="0" r="r" b="b"/>
                        <a:pathLst>
                          <a:path w="60" h="50">
                            <a:moveTo>
                              <a:pt x="31" y="0"/>
                            </a:moveTo>
                            <a:lnTo>
                              <a:pt x="60" y="50"/>
                            </a:lnTo>
                            <a:lnTo>
                              <a:pt x="0" y="50"/>
                            </a:lnTo>
                            <a:lnTo>
                              <a:pt x="31" y="0"/>
                            </a:lnTo>
                            <a:close/>
                          </a:path>
                        </a:pathLst>
                      </a:custGeom>
                      <a:solidFill>
                        <a:srgbClr val="000000"/>
                      </a:solidFill>
                      <a:ln w="9525">
                        <a:noFill/>
                        <a:round/>
                        <a:headEnd/>
                        <a:tailEnd/>
                      </a:ln>
                    </p:spPr>
                    <p:txBody>
                      <a:bodyPr/>
                      <a:lstStyle/>
                      <a:p>
                        <a:pPr>
                          <a:defRPr/>
                        </a:pPr>
                        <a:endParaRPr lang="en-US"/>
                      </a:p>
                    </p:txBody>
                  </p:sp>
                  <p:sp>
                    <p:nvSpPr>
                      <p:cNvPr id="398691" name="Freeform 355"/>
                      <p:cNvSpPr>
                        <a:spLocks/>
                      </p:cNvSpPr>
                      <p:nvPr/>
                    </p:nvSpPr>
                    <p:spPr bwMode="auto">
                      <a:xfrm>
                        <a:off x="3460" y="1966"/>
                        <a:ext cx="61" cy="50"/>
                      </a:xfrm>
                      <a:custGeom>
                        <a:avLst/>
                        <a:gdLst/>
                        <a:ahLst/>
                        <a:cxnLst>
                          <a:cxn ang="0">
                            <a:pos x="32" y="0"/>
                          </a:cxn>
                          <a:cxn ang="0">
                            <a:pos x="61" y="50"/>
                          </a:cxn>
                          <a:cxn ang="0">
                            <a:pos x="0" y="50"/>
                          </a:cxn>
                          <a:cxn ang="0">
                            <a:pos x="32" y="0"/>
                          </a:cxn>
                        </a:cxnLst>
                        <a:rect l="0" t="0" r="r" b="b"/>
                        <a:pathLst>
                          <a:path w="61" h="50">
                            <a:moveTo>
                              <a:pt x="32" y="0"/>
                            </a:moveTo>
                            <a:lnTo>
                              <a:pt x="61" y="50"/>
                            </a:lnTo>
                            <a:lnTo>
                              <a:pt x="0" y="50"/>
                            </a:lnTo>
                            <a:lnTo>
                              <a:pt x="32" y="0"/>
                            </a:lnTo>
                            <a:close/>
                          </a:path>
                        </a:pathLst>
                      </a:custGeom>
                      <a:solidFill>
                        <a:srgbClr val="000000"/>
                      </a:solidFill>
                      <a:ln w="12700">
                        <a:solidFill>
                          <a:srgbClr val="000000"/>
                        </a:solidFill>
                        <a:prstDash val="solid"/>
                        <a:round/>
                        <a:headEnd/>
                        <a:tailEnd/>
                      </a:ln>
                    </p:spPr>
                    <p:txBody>
                      <a:bodyPr/>
                      <a:lstStyle/>
                      <a:p>
                        <a:pPr>
                          <a:defRPr/>
                        </a:pPr>
                        <a:endParaRPr lang="en-US"/>
                      </a:p>
                    </p:txBody>
                  </p:sp>
                  <p:sp>
                    <p:nvSpPr>
                      <p:cNvPr id="398692" name="Freeform 356"/>
                      <p:cNvSpPr>
                        <a:spLocks/>
                      </p:cNvSpPr>
                      <p:nvPr/>
                    </p:nvSpPr>
                    <p:spPr bwMode="auto">
                      <a:xfrm>
                        <a:off x="2643" y="1471"/>
                        <a:ext cx="60" cy="51"/>
                      </a:xfrm>
                      <a:custGeom>
                        <a:avLst/>
                        <a:gdLst/>
                        <a:ahLst/>
                        <a:cxnLst>
                          <a:cxn ang="0">
                            <a:pos x="31" y="0"/>
                          </a:cxn>
                          <a:cxn ang="0">
                            <a:pos x="60" y="51"/>
                          </a:cxn>
                          <a:cxn ang="0">
                            <a:pos x="0" y="51"/>
                          </a:cxn>
                          <a:cxn ang="0">
                            <a:pos x="31" y="0"/>
                          </a:cxn>
                        </a:cxnLst>
                        <a:rect l="0" t="0" r="r" b="b"/>
                        <a:pathLst>
                          <a:path w="60" h="51">
                            <a:moveTo>
                              <a:pt x="31" y="0"/>
                            </a:moveTo>
                            <a:lnTo>
                              <a:pt x="60" y="51"/>
                            </a:lnTo>
                            <a:lnTo>
                              <a:pt x="0" y="51"/>
                            </a:lnTo>
                            <a:lnTo>
                              <a:pt x="31" y="0"/>
                            </a:lnTo>
                            <a:close/>
                          </a:path>
                        </a:pathLst>
                      </a:custGeom>
                      <a:solidFill>
                        <a:srgbClr val="000000"/>
                      </a:solidFill>
                      <a:ln w="9525">
                        <a:noFill/>
                        <a:round/>
                        <a:headEnd/>
                        <a:tailEnd/>
                      </a:ln>
                    </p:spPr>
                    <p:txBody>
                      <a:bodyPr/>
                      <a:lstStyle/>
                      <a:p>
                        <a:pPr>
                          <a:defRPr/>
                        </a:pPr>
                        <a:endParaRPr lang="en-US"/>
                      </a:p>
                    </p:txBody>
                  </p:sp>
                  <p:sp>
                    <p:nvSpPr>
                      <p:cNvPr id="398693" name="Freeform 357"/>
                      <p:cNvSpPr>
                        <a:spLocks/>
                      </p:cNvSpPr>
                      <p:nvPr/>
                    </p:nvSpPr>
                    <p:spPr bwMode="auto">
                      <a:xfrm>
                        <a:off x="2647" y="1475"/>
                        <a:ext cx="60" cy="51"/>
                      </a:xfrm>
                      <a:custGeom>
                        <a:avLst/>
                        <a:gdLst/>
                        <a:ahLst/>
                        <a:cxnLst>
                          <a:cxn ang="0">
                            <a:pos x="31" y="0"/>
                          </a:cxn>
                          <a:cxn ang="0">
                            <a:pos x="60" y="51"/>
                          </a:cxn>
                          <a:cxn ang="0">
                            <a:pos x="0" y="51"/>
                          </a:cxn>
                          <a:cxn ang="0">
                            <a:pos x="31" y="0"/>
                          </a:cxn>
                        </a:cxnLst>
                        <a:rect l="0" t="0" r="r" b="b"/>
                        <a:pathLst>
                          <a:path w="60" h="51">
                            <a:moveTo>
                              <a:pt x="31" y="0"/>
                            </a:moveTo>
                            <a:lnTo>
                              <a:pt x="60" y="51"/>
                            </a:lnTo>
                            <a:lnTo>
                              <a:pt x="0" y="51"/>
                            </a:lnTo>
                            <a:lnTo>
                              <a:pt x="31" y="0"/>
                            </a:lnTo>
                            <a:close/>
                          </a:path>
                        </a:pathLst>
                      </a:custGeom>
                      <a:solidFill>
                        <a:srgbClr val="000000"/>
                      </a:solidFill>
                      <a:ln w="12700">
                        <a:solidFill>
                          <a:srgbClr val="000000"/>
                        </a:solidFill>
                        <a:prstDash val="solid"/>
                        <a:round/>
                        <a:headEnd/>
                        <a:tailEnd/>
                      </a:ln>
                    </p:spPr>
                    <p:txBody>
                      <a:bodyPr/>
                      <a:lstStyle/>
                      <a:p>
                        <a:pPr>
                          <a:defRPr/>
                        </a:pPr>
                        <a:endParaRPr lang="en-US"/>
                      </a:p>
                    </p:txBody>
                  </p:sp>
                  <p:sp>
                    <p:nvSpPr>
                      <p:cNvPr id="398694" name="Freeform 358"/>
                      <p:cNvSpPr>
                        <a:spLocks/>
                      </p:cNvSpPr>
                      <p:nvPr/>
                    </p:nvSpPr>
                    <p:spPr bwMode="auto">
                      <a:xfrm>
                        <a:off x="2868" y="1619"/>
                        <a:ext cx="60" cy="50"/>
                      </a:xfrm>
                      <a:custGeom>
                        <a:avLst/>
                        <a:gdLst/>
                        <a:ahLst/>
                        <a:cxnLst>
                          <a:cxn ang="0">
                            <a:pos x="31" y="0"/>
                          </a:cxn>
                          <a:cxn ang="0">
                            <a:pos x="60" y="50"/>
                          </a:cxn>
                          <a:cxn ang="0">
                            <a:pos x="0" y="50"/>
                          </a:cxn>
                          <a:cxn ang="0">
                            <a:pos x="31" y="0"/>
                          </a:cxn>
                        </a:cxnLst>
                        <a:rect l="0" t="0" r="r" b="b"/>
                        <a:pathLst>
                          <a:path w="60" h="50">
                            <a:moveTo>
                              <a:pt x="31" y="0"/>
                            </a:moveTo>
                            <a:lnTo>
                              <a:pt x="60" y="50"/>
                            </a:lnTo>
                            <a:lnTo>
                              <a:pt x="0" y="50"/>
                            </a:lnTo>
                            <a:lnTo>
                              <a:pt x="31" y="0"/>
                            </a:lnTo>
                            <a:close/>
                          </a:path>
                        </a:pathLst>
                      </a:custGeom>
                      <a:solidFill>
                        <a:srgbClr val="000000"/>
                      </a:solidFill>
                      <a:ln w="9525">
                        <a:noFill/>
                        <a:round/>
                        <a:headEnd/>
                        <a:tailEnd/>
                      </a:ln>
                    </p:spPr>
                    <p:txBody>
                      <a:bodyPr/>
                      <a:lstStyle/>
                      <a:p>
                        <a:pPr>
                          <a:defRPr/>
                        </a:pPr>
                        <a:endParaRPr lang="en-US"/>
                      </a:p>
                    </p:txBody>
                  </p:sp>
                  <p:sp>
                    <p:nvSpPr>
                      <p:cNvPr id="398695" name="Freeform 359"/>
                      <p:cNvSpPr>
                        <a:spLocks/>
                      </p:cNvSpPr>
                      <p:nvPr/>
                    </p:nvSpPr>
                    <p:spPr bwMode="auto">
                      <a:xfrm>
                        <a:off x="2872" y="1623"/>
                        <a:ext cx="60" cy="50"/>
                      </a:xfrm>
                      <a:custGeom>
                        <a:avLst/>
                        <a:gdLst/>
                        <a:ahLst/>
                        <a:cxnLst>
                          <a:cxn ang="0">
                            <a:pos x="31" y="0"/>
                          </a:cxn>
                          <a:cxn ang="0">
                            <a:pos x="60" y="50"/>
                          </a:cxn>
                          <a:cxn ang="0">
                            <a:pos x="0" y="50"/>
                          </a:cxn>
                          <a:cxn ang="0">
                            <a:pos x="31" y="0"/>
                          </a:cxn>
                        </a:cxnLst>
                        <a:rect l="0" t="0" r="r" b="b"/>
                        <a:pathLst>
                          <a:path w="60" h="50">
                            <a:moveTo>
                              <a:pt x="31" y="0"/>
                            </a:moveTo>
                            <a:lnTo>
                              <a:pt x="60" y="50"/>
                            </a:lnTo>
                            <a:lnTo>
                              <a:pt x="0" y="50"/>
                            </a:lnTo>
                            <a:lnTo>
                              <a:pt x="31" y="0"/>
                            </a:lnTo>
                            <a:close/>
                          </a:path>
                        </a:pathLst>
                      </a:custGeom>
                      <a:solidFill>
                        <a:srgbClr val="000000"/>
                      </a:solidFill>
                      <a:ln w="12700">
                        <a:solidFill>
                          <a:srgbClr val="000000"/>
                        </a:solidFill>
                        <a:prstDash val="solid"/>
                        <a:round/>
                        <a:headEnd/>
                        <a:tailEnd/>
                      </a:ln>
                    </p:spPr>
                    <p:txBody>
                      <a:bodyPr/>
                      <a:lstStyle/>
                      <a:p>
                        <a:pPr>
                          <a:defRPr/>
                        </a:pPr>
                        <a:endParaRPr lang="en-US"/>
                      </a:p>
                    </p:txBody>
                  </p:sp>
                  <p:sp>
                    <p:nvSpPr>
                      <p:cNvPr id="398696" name="Freeform 360"/>
                      <p:cNvSpPr>
                        <a:spLocks/>
                      </p:cNvSpPr>
                      <p:nvPr/>
                    </p:nvSpPr>
                    <p:spPr bwMode="auto">
                      <a:xfrm>
                        <a:off x="3084" y="1741"/>
                        <a:ext cx="60" cy="50"/>
                      </a:xfrm>
                      <a:custGeom>
                        <a:avLst/>
                        <a:gdLst/>
                        <a:ahLst/>
                        <a:cxnLst>
                          <a:cxn ang="0">
                            <a:pos x="31" y="0"/>
                          </a:cxn>
                          <a:cxn ang="0">
                            <a:pos x="60" y="50"/>
                          </a:cxn>
                          <a:cxn ang="0">
                            <a:pos x="0" y="50"/>
                          </a:cxn>
                          <a:cxn ang="0">
                            <a:pos x="31" y="0"/>
                          </a:cxn>
                        </a:cxnLst>
                        <a:rect l="0" t="0" r="r" b="b"/>
                        <a:pathLst>
                          <a:path w="60" h="50">
                            <a:moveTo>
                              <a:pt x="31" y="0"/>
                            </a:moveTo>
                            <a:lnTo>
                              <a:pt x="60" y="50"/>
                            </a:lnTo>
                            <a:lnTo>
                              <a:pt x="0" y="50"/>
                            </a:lnTo>
                            <a:lnTo>
                              <a:pt x="31" y="0"/>
                            </a:lnTo>
                            <a:close/>
                          </a:path>
                        </a:pathLst>
                      </a:custGeom>
                      <a:solidFill>
                        <a:srgbClr val="000000"/>
                      </a:solidFill>
                      <a:ln w="9525">
                        <a:noFill/>
                        <a:round/>
                        <a:headEnd/>
                        <a:tailEnd/>
                      </a:ln>
                    </p:spPr>
                    <p:txBody>
                      <a:bodyPr/>
                      <a:lstStyle/>
                      <a:p>
                        <a:pPr>
                          <a:defRPr/>
                        </a:pPr>
                        <a:endParaRPr lang="en-US"/>
                      </a:p>
                    </p:txBody>
                  </p:sp>
                  <p:sp>
                    <p:nvSpPr>
                      <p:cNvPr id="398697" name="Freeform 361"/>
                      <p:cNvSpPr>
                        <a:spLocks/>
                      </p:cNvSpPr>
                      <p:nvPr/>
                    </p:nvSpPr>
                    <p:spPr bwMode="auto">
                      <a:xfrm>
                        <a:off x="3088" y="1745"/>
                        <a:ext cx="60" cy="50"/>
                      </a:xfrm>
                      <a:custGeom>
                        <a:avLst/>
                        <a:gdLst/>
                        <a:ahLst/>
                        <a:cxnLst>
                          <a:cxn ang="0">
                            <a:pos x="31" y="0"/>
                          </a:cxn>
                          <a:cxn ang="0">
                            <a:pos x="60" y="50"/>
                          </a:cxn>
                          <a:cxn ang="0">
                            <a:pos x="0" y="50"/>
                          </a:cxn>
                          <a:cxn ang="0">
                            <a:pos x="31" y="0"/>
                          </a:cxn>
                        </a:cxnLst>
                        <a:rect l="0" t="0" r="r" b="b"/>
                        <a:pathLst>
                          <a:path w="60" h="50">
                            <a:moveTo>
                              <a:pt x="31" y="0"/>
                            </a:moveTo>
                            <a:lnTo>
                              <a:pt x="60" y="50"/>
                            </a:lnTo>
                            <a:lnTo>
                              <a:pt x="0" y="50"/>
                            </a:lnTo>
                            <a:lnTo>
                              <a:pt x="31" y="0"/>
                            </a:lnTo>
                            <a:close/>
                          </a:path>
                        </a:pathLst>
                      </a:custGeom>
                      <a:solidFill>
                        <a:srgbClr val="000000"/>
                      </a:solidFill>
                      <a:ln w="12700">
                        <a:solidFill>
                          <a:srgbClr val="000000"/>
                        </a:solidFill>
                        <a:prstDash val="solid"/>
                        <a:round/>
                        <a:headEnd/>
                        <a:tailEnd/>
                      </a:ln>
                    </p:spPr>
                    <p:txBody>
                      <a:bodyPr/>
                      <a:lstStyle/>
                      <a:p>
                        <a:pPr>
                          <a:defRPr/>
                        </a:pPr>
                        <a:endParaRPr lang="en-US"/>
                      </a:p>
                    </p:txBody>
                  </p:sp>
                  <p:sp>
                    <p:nvSpPr>
                      <p:cNvPr id="398698" name="Freeform 362"/>
                      <p:cNvSpPr>
                        <a:spLocks/>
                      </p:cNvSpPr>
                      <p:nvPr/>
                    </p:nvSpPr>
                    <p:spPr bwMode="auto">
                      <a:xfrm>
                        <a:off x="3196" y="1805"/>
                        <a:ext cx="61" cy="50"/>
                      </a:xfrm>
                      <a:custGeom>
                        <a:avLst/>
                        <a:gdLst/>
                        <a:ahLst/>
                        <a:cxnLst>
                          <a:cxn ang="0">
                            <a:pos x="31" y="0"/>
                          </a:cxn>
                          <a:cxn ang="0">
                            <a:pos x="61" y="50"/>
                          </a:cxn>
                          <a:cxn ang="0">
                            <a:pos x="0" y="50"/>
                          </a:cxn>
                          <a:cxn ang="0">
                            <a:pos x="31" y="0"/>
                          </a:cxn>
                        </a:cxnLst>
                        <a:rect l="0" t="0" r="r" b="b"/>
                        <a:pathLst>
                          <a:path w="61" h="50">
                            <a:moveTo>
                              <a:pt x="31" y="0"/>
                            </a:moveTo>
                            <a:lnTo>
                              <a:pt x="61" y="50"/>
                            </a:lnTo>
                            <a:lnTo>
                              <a:pt x="0" y="50"/>
                            </a:lnTo>
                            <a:lnTo>
                              <a:pt x="31" y="0"/>
                            </a:lnTo>
                            <a:close/>
                          </a:path>
                        </a:pathLst>
                      </a:custGeom>
                      <a:solidFill>
                        <a:srgbClr val="000000"/>
                      </a:solidFill>
                      <a:ln w="9525">
                        <a:noFill/>
                        <a:round/>
                        <a:headEnd/>
                        <a:tailEnd/>
                      </a:ln>
                    </p:spPr>
                    <p:txBody>
                      <a:bodyPr/>
                      <a:lstStyle/>
                      <a:p>
                        <a:pPr>
                          <a:defRPr/>
                        </a:pPr>
                        <a:endParaRPr lang="en-US"/>
                      </a:p>
                    </p:txBody>
                  </p:sp>
                  <p:sp>
                    <p:nvSpPr>
                      <p:cNvPr id="398699" name="Freeform 363"/>
                      <p:cNvSpPr>
                        <a:spLocks/>
                      </p:cNvSpPr>
                      <p:nvPr/>
                    </p:nvSpPr>
                    <p:spPr bwMode="auto">
                      <a:xfrm>
                        <a:off x="3200" y="1809"/>
                        <a:ext cx="60" cy="50"/>
                      </a:xfrm>
                      <a:custGeom>
                        <a:avLst/>
                        <a:gdLst/>
                        <a:ahLst/>
                        <a:cxnLst>
                          <a:cxn ang="0">
                            <a:pos x="31" y="0"/>
                          </a:cxn>
                          <a:cxn ang="0">
                            <a:pos x="60" y="50"/>
                          </a:cxn>
                          <a:cxn ang="0">
                            <a:pos x="0" y="50"/>
                          </a:cxn>
                          <a:cxn ang="0">
                            <a:pos x="31" y="0"/>
                          </a:cxn>
                        </a:cxnLst>
                        <a:rect l="0" t="0" r="r" b="b"/>
                        <a:pathLst>
                          <a:path w="60" h="50">
                            <a:moveTo>
                              <a:pt x="31" y="0"/>
                            </a:moveTo>
                            <a:lnTo>
                              <a:pt x="60" y="50"/>
                            </a:lnTo>
                            <a:lnTo>
                              <a:pt x="0" y="50"/>
                            </a:lnTo>
                            <a:lnTo>
                              <a:pt x="31" y="0"/>
                            </a:lnTo>
                            <a:close/>
                          </a:path>
                        </a:pathLst>
                      </a:custGeom>
                      <a:solidFill>
                        <a:srgbClr val="000000"/>
                      </a:solidFill>
                      <a:ln w="12700">
                        <a:solidFill>
                          <a:srgbClr val="000000"/>
                        </a:solidFill>
                        <a:prstDash val="solid"/>
                        <a:round/>
                        <a:headEnd/>
                        <a:tailEnd/>
                      </a:ln>
                    </p:spPr>
                    <p:txBody>
                      <a:bodyPr/>
                      <a:lstStyle/>
                      <a:p>
                        <a:pPr>
                          <a:defRPr/>
                        </a:pPr>
                        <a:endParaRPr lang="en-US"/>
                      </a:p>
                    </p:txBody>
                  </p:sp>
                  <p:sp>
                    <p:nvSpPr>
                      <p:cNvPr id="398700" name="Freeform 364"/>
                      <p:cNvSpPr>
                        <a:spLocks/>
                      </p:cNvSpPr>
                      <p:nvPr/>
                    </p:nvSpPr>
                    <p:spPr bwMode="auto">
                      <a:xfrm>
                        <a:off x="3284" y="1849"/>
                        <a:ext cx="60" cy="51"/>
                      </a:xfrm>
                      <a:custGeom>
                        <a:avLst/>
                        <a:gdLst/>
                        <a:ahLst/>
                        <a:cxnLst>
                          <a:cxn ang="0">
                            <a:pos x="31" y="0"/>
                          </a:cxn>
                          <a:cxn ang="0">
                            <a:pos x="60" y="51"/>
                          </a:cxn>
                          <a:cxn ang="0">
                            <a:pos x="0" y="51"/>
                          </a:cxn>
                          <a:cxn ang="0">
                            <a:pos x="31" y="0"/>
                          </a:cxn>
                        </a:cxnLst>
                        <a:rect l="0" t="0" r="r" b="b"/>
                        <a:pathLst>
                          <a:path w="60" h="51">
                            <a:moveTo>
                              <a:pt x="31" y="0"/>
                            </a:moveTo>
                            <a:lnTo>
                              <a:pt x="60" y="51"/>
                            </a:lnTo>
                            <a:lnTo>
                              <a:pt x="0" y="51"/>
                            </a:lnTo>
                            <a:lnTo>
                              <a:pt x="31" y="0"/>
                            </a:lnTo>
                            <a:close/>
                          </a:path>
                        </a:pathLst>
                      </a:custGeom>
                      <a:solidFill>
                        <a:srgbClr val="000000"/>
                      </a:solidFill>
                      <a:ln w="9525">
                        <a:noFill/>
                        <a:round/>
                        <a:headEnd/>
                        <a:tailEnd/>
                      </a:ln>
                    </p:spPr>
                    <p:txBody>
                      <a:bodyPr/>
                      <a:lstStyle/>
                      <a:p>
                        <a:pPr>
                          <a:defRPr/>
                        </a:pPr>
                        <a:endParaRPr lang="en-US"/>
                      </a:p>
                    </p:txBody>
                  </p:sp>
                  <p:sp>
                    <p:nvSpPr>
                      <p:cNvPr id="398701" name="Freeform 365"/>
                      <p:cNvSpPr>
                        <a:spLocks/>
                      </p:cNvSpPr>
                      <p:nvPr/>
                    </p:nvSpPr>
                    <p:spPr bwMode="auto">
                      <a:xfrm>
                        <a:off x="3288" y="1853"/>
                        <a:ext cx="60" cy="51"/>
                      </a:xfrm>
                      <a:custGeom>
                        <a:avLst/>
                        <a:gdLst/>
                        <a:ahLst/>
                        <a:cxnLst>
                          <a:cxn ang="0">
                            <a:pos x="31" y="0"/>
                          </a:cxn>
                          <a:cxn ang="0">
                            <a:pos x="60" y="51"/>
                          </a:cxn>
                          <a:cxn ang="0">
                            <a:pos x="0" y="51"/>
                          </a:cxn>
                          <a:cxn ang="0">
                            <a:pos x="31" y="0"/>
                          </a:cxn>
                        </a:cxnLst>
                        <a:rect l="0" t="0" r="r" b="b"/>
                        <a:pathLst>
                          <a:path w="60" h="51">
                            <a:moveTo>
                              <a:pt x="31" y="0"/>
                            </a:moveTo>
                            <a:lnTo>
                              <a:pt x="60" y="51"/>
                            </a:lnTo>
                            <a:lnTo>
                              <a:pt x="0" y="51"/>
                            </a:lnTo>
                            <a:lnTo>
                              <a:pt x="31" y="0"/>
                            </a:lnTo>
                            <a:close/>
                          </a:path>
                        </a:pathLst>
                      </a:custGeom>
                      <a:solidFill>
                        <a:srgbClr val="000000"/>
                      </a:solidFill>
                      <a:ln w="12700">
                        <a:solidFill>
                          <a:srgbClr val="000000"/>
                        </a:solidFill>
                        <a:prstDash val="solid"/>
                        <a:round/>
                        <a:headEnd/>
                        <a:tailEnd/>
                      </a:ln>
                    </p:spPr>
                    <p:txBody>
                      <a:bodyPr/>
                      <a:lstStyle/>
                      <a:p>
                        <a:pPr>
                          <a:defRPr/>
                        </a:pPr>
                        <a:endParaRPr lang="en-US"/>
                      </a:p>
                    </p:txBody>
                  </p:sp>
                  <p:sp>
                    <p:nvSpPr>
                      <p:cNvPr id="398702" name="Freeform 366"/>
                      <p:cNvSpPr>
                        <a:spLocks/>
                      </p:cNvSpPr>
                      <p:nvPr/>
                    </p:nvSpPr>
                    <p:spPr bwMode="auto">
                      <a:xfrm>
                        <a:off x="2561" y="1411"/>
                        <a:ext cx="60" cy="51"/>
                      </a:xfrm>
                      <a:custGeom>
                        <a:avLst/>
                        <a:gdLst/>
                        <a:ahLst/>
                        <a:cxnLst>
                          <a:cxn ang="0">
                            <a:pos x="31" y="0"/>
                          </a:cxn>
                          <a:cxn ang="0">
                            <a:pos x="60" y="51"/>
                          </a:cxn>
                          <a:cxn ang="0">
                            <a:pos x="0" y="51"/>
                          </a:cxn>
                          <a:cxn ang="0">
                            <a:pos x="31" y="0"/>
                          </a:cxn>
                        </a:cxnLst>
                        <a:rect l="0" t="0" r="r" b="b"/>
                        <a:pathLst>
                          <a:path w="60" h="51">
                            <a:moveTo>
                              <a:pt x="31" y="0"/>
                            </a:moveTo>
                            <a:lnTo>
                              <a:pt x="60" y="51"/>
                            </a:lnTo>
                            <a:lnTo>
                              <a:pt x="0" y="51"/>
                            </a:lnTo>
                            <a:lnTo>
                              <a:pt x="31" y="0"/>
                            </a:lnTo>
                            <a:close/>
                          </a:path>
                        </a:pathLst>
                      </a:custGeom>
                      <a:solidFill>
                        <a:srgbClr val="000000"/>
                      </a:solidFill>
                      <a:ln w="9525">
                        <a:noFill/>
                        <a:round/>
                        <a:headEnd/>
                        <a:tailEnd/>
                      </a:ln>
                    </p:spPr>
                    <p:txBody>
                      <a:bodyPr/>
                      <a:lstStyle/>
                      <a:p>
                        <a:pPr>
                          <a:defRPr/>
                        </a:pPr>
                        <a:endParaRPr lang="en-US"/>
                      </a:p>
                    </p:txBody>
                  </p:sp>
                  <p:sp>
                    <p:nvSpPr>
                      <p:cNvPr id="398703" name="Freeform 367"/>
                      <p:cNvSpPr>
                        <a:spLocks/>
                      </p:cNvSpPr>
                      <p:nvPr/>
                    </p:nvSpPr>
                    <p:spPr bwMode="auto">
                      <a:xfrm>
                        <a:off x="2565" y="1415"/>
                        <a:ext cx="60" cy="51"/>
                      </a:xfrm>
                      <a:custGeom>
                        <a:avLst/>
                        <a:gdLst/>
                        <a:ahLst/>
                        <a:cxnLst>
                          <a:cxn ang="0">
                            <a:pos x="31" y="0"/>
                          </a:cxn>
                          <a:cxn ang="0">
                            <a:pos x="60" y="51"/>
                          </a:cxn>
                          <a:cxn ang="0">
                            <a:pos x="0" y="51"/>
                          </a:cxn>
                          <a:cxn ang="0">
                            <a:pos x="31" y="0"/>
                          </a:cxn>
                        </a:cxnLst>
                        <a:rect l="0" t="0" r="r" b="b"/>
                        <a:pathLst>
                          <a:path w="60" h="51">
                            <a:moveTo>
                              <a:pt x="31" y="0"/>
                            </a:moveTo>
                            <a:lnTo>
                              <a:pt x="60" y="51"/>
                            </a:lnTo>
                            <a:lnTo>
                              <a:pt x="0" y="51"/>
                            </a:lnTo>
                            <a:lnTo>
                              <a:pt x="31" y="0"/>
                            </a:lnTo>
                            <a:close/>
                          </a:path>
                        </a:pathLst>
                      </a:custGeom>
                      <a:solidFill>
                        <a:srgbClr val="000000"/>
                      </a:solidFill>
                      <a:ln w="12700">
                        <a:solidFill>
                          <a:srgbClr val="000000"/>
                        </a:solidFill>
                        <a:prstDash val="solid"/>
                        <a:round/>
                        <a:headEnd/>
                        <a:tailEnd/>
                      </a:ln>
                    </p:spPr>
                    <p:txBody>
                      <a:bodyPr/>
                      <a:lstStyle/>
                      <a:p>
                        <a:pPr>
                          <a:defRPr/>
                        </a:pPr>
                        <a:endParaRPr lang="en-US"/>
                      </a:p>
                    </p:txBody>
                  </p:sp>
                  <p:sp>
                    <p:nvSpPr>
                      <p:cNvPr id="398704" name="Freeform 368"/>
                      <p:cNvSpPr>
                        <a:spLocks/>
                      </p:cNvSpPr>
                      <p:nvPr/>
                    </p:nvSpPr>
                    <p:spPr bwMode="auto">
                      <a:xfrm>
                        <a:off x="1969" y="613"/>
                        <a:ext cx="60" cy="50"/>
                      </a:xfrm>
                      <a:custGeom>
                        <a:avLst/>
                        <a:gdLst/>
                        <a:ahLst/>
                        <a:cxnLst>
                          <a:cxn ang="0">
                            <a:pos x="31" y="0"/>
                          </a:cxn>
                          <a:cxn ang="0">
                            <a:pos x="60" y="50"/>
                          </a:cxn>
                          <a:cxn ang="0">
                            <a:pos x="0" y="50"/>
                          </a:cxn>
                          <a:cxn ang="0">
                            <a:pos x="31" y="0"/>
                          </a:cxn>
                        </a:cxnLst>
                        <a:rect l="0" t="0" r="r" b="b"/>
                        <a:pathLst>
                          <a:path w="60" h="50">
                            <a:moveTo>
                              <a:pt x="31" y="0"/>
                            </a:moveTo>
                            <a:lnTo>
                              <a:pt x="60" y="50"/>
                            </a:lnTo>
                            <a:lnTo>
                              <a:pt x="0" y="50"/>
                            </a:lnTo>
                            <a:lnTo>
                              <a:pt x="31" y="0"/>
                            </a:lnTo>
                            <a:close/>
                          </a:path>
                        </a:pathLst>
                      </a:custGeom>
                      <a:solidFill>
                        <a:srgbClr val="000000"/>
                      </a:solidFill>
                      <a:ln w="9525">
                        <a:noFill/>
                        <a:round/>
                        <a:headEnd/>
                        <a:tailEnd/>
                      </a:ln>
                    </p:spPr>
                    <p:txBody>
                      <a:bodyPr/>
                      <a:lstStyle/>
                      <a:p>
                        <a:pPr>
                          <a:defRPr/>
                        </a:pPr>
                        <a:endParaRPr lang="en-US"/>
                      </a:p>
                    </p:txBody>
                  </p:sp>
                  <p:sp>
                    <p:nvSpPr>
                      <p:cNvPr id="398705" name="Freeform 369"/>
                      <p:cNvSpPr>
                        <a:spLocks/>
                      </p:cNvSpPr>
                      <p:nvPr/>
                    </p:nvSpPr>
                    <p:spPr bwMode="auto">
                      <a:xfrm>
                        <a:off x="1973" y="617"/>
                        <a:ext cx="60" cy="50"/>
                      </a:xfrm>
                      <a:custGeom>
                        <a:avLst/>
                        <a:gdLst/>
                        <a:ahLst/>
                        <a:cxnLst>
                          <a:cxn ang="0">
                            <a:pos x="31" y="0"/>
                          </a:cxn>
                          <a:cxn ang="0">
                            <a:pos x="60" y="50"/>
                          </a:cxn>
                          <a:cxn ang="0">
                            <a:pos x="0" y="50"/>
                          </a:cxn>
                          <a:cxn ang="0">
                            <a:pos x="31" y="0"/>
                          </a:cxn>
                        </a:cxnLst>
                        <a:rect l="0" t="0" r="r" b="b"/>
                        <a:pathLst>
                          <a:path w="60" h="50">
                            <a:moveTo>
                              <a:pt x="31" y="0"/>
                            </a:moveTo>
                            <a:lnTo>
                              <a:pt x="60" y="50"/>
                            </a:lnTo>
                            <a:lnTo>
                              <a:pt x="0" y="50"/>
                            </a:lnTo>
                            <a:lnTo>
                              <a:pt x="31" y="0"/>
                            </a:lnTo>
                            <a:close/>
                          </a:path>
                        </a:pathLst>
                      </a:custGeom>
                      <a:solidFill>
                        <a:srgbClr val="000000"/>
                      </a:solidFill>
                      <a:ln w="12700">
                        <a:solidFill>
                          <a:srgbClr val="000000"/>
                        </a:solidFill>
                        <a:prstDash val="solid"/>
                        <a:round/>
                        <a:headEnd/>
                        <a:tailEnd/>
                      </a:ln>
                    </p:spPr>
                    <p:txBody>
                      <a:bodyPr/>
                      <a:lstStyle/>
                      <a:p>
                        <a:pPr>
                          <a:defRPr/>
                        </a:pPr>
                        <a:endParaRPr lang="en-US"/>
                      </a:p>
                    </p:txBody>
                  </p:sp>
                  <p:sp>
                    <p:nvSpPr>
                      <p:cNvPr id="398706" name="Freeform 370"/>
                      <p:cNvSpPr>
                        <a:spLocks/>
                      </p:cNvSpPr>
                      <p:nvPr/>
                    </p:nvSpPr>
                    <p:spPr bwMode="auto">
                      <a:xfrm>
                        <a:off x="2080" y="685"/>
                        <a:ext cx="60" cy="50"/>
                      </a:xfrm>
                      <a:custGeom>
                        <a:avLst/>
                        <a:gdLst/>
                        <a:ahLst/>
                        <a:cxnLst>
                          <a:cxn ang="0">
                            <a:pos x="31" y="0"/>
                          </a:cxn>
                          <a:cxn ang="0">
                            <a:pos x="60" y="50"/>
                          </a:cxn>
                          <a:cxn ang="0">
                            <a:pos x="0" y="50"/>
                          </a:cxn>
                          <a:cxn ang="0">
                            <a:pos x="31" y="0"/>
                          </a:cxn>
                        </a:cxnLst>
                        <a:rect l="0" t="0" r="r" b="b"/>
                        <a:pathLst>
                          <a:path w="60" h="50">
                            <a:moveTo>
                              <a:pt x="31" y="0"/>
                            </a:moveTo>
                            <a:lnTo>
                              <a:pt x="60" y="50"/>
                            </a:lnTo>
                            <a:lnTo>
                              <a:pt x="0" y="50"/>
                            </a:lnTo>
                            <a:lnTo>
                              <a:pt x="31" y="0"/>
                            </a:lnTo>
                            <a:close/>
                          </a:path>
                        </a:pathLst>
                      </a:custGeom>
                      <a:solidFill>
                        <a:srgbClr val="000000"/>
                      </a:solidFill>
                      <a:ln w="9525">
                        <a:noFill/>
                        <a:round/>
                        <a:headEnd/>
                        <a:tailEnd/>
                      </a:ln>
                    </p:spPr>
                    <p:txBody>
                      <a:bodyPr/>
                      <a:lstStyle/>
                      <a:p>
                        <a:pPr>
                          <a:defRPr/>
                        </a:pPr>
                        <a:endParaRPr lang="en-US"/>
                      </a:p>
                    </p:txBody>
                  </p:sp>
                  <p:sp>
                    <p:nvSpPr>
                      <p:cNvPr id="398707" name="Freeform 371"/>
                      <p:cNvSpPr>
                        <a:spLocks/>
                      </p:cNvSpPr>
                      <p:nvPr/>
                    </p:nvSpPr>
                    <p:spPr bwMode="auto">
                      <a:xfrm>
                        <a:off x="2083" y="688"/>
                        <a:ext cx="61" cy="51"/>
                      </a:xfrm>
                      <a:custGeom>
                        <a:avLst/>
                        <a:gdLst/>
                        <a:ahLst/>
                        <a:cxnLst>
                          <a:cxn ang="0">
                            <a:pos x="31" y="0"/>
                          </a:cxn>
                          <a:cxn ang="0">
                            <a:pos x="61" y="51"/>
                          </a:cxn>
                          <a:cxn ang="0">
                            <a:pos x="0" y="51"/>
                          </a:cxn>
                          <a:cxn ang="0">
                            <a:pos x="31" y="0"/>
                          </a:cxn>
                        </a:cxnLst>
                        <a:rect l="0" t="0" r="r" b="b"/>
                        <a:pathLst>
                          <a:path w="61" h="51">
                            <a:moveTo>
                              <a:pt x="31" y="0"/>
                            </a:moveTo>
                            <a:lnTo>
                              <a:pt x="61" y="51"/>
                            </a:lnTo>
                            <a:lnTo>
                              <a:pt x="0" y="51"/>
                            </a:lnTo>
                            <a:lnTo>
                              <a:pt x="31" y="0"/>
                            </a:lnTo>
                            <a:close/>
                          </a:path>
                        </a:pathLst>
                      </a:custGeom>
                      <a:solidFill>
                        <a:srgbClr val="000000"/>
                      </a:solidFill>
                      <a:ln w="12700">
                        <a:solidFill>
                          <a:srgbClr val="000000"/>
                        </a:solidFill>
                        <a:prstDash val="solid"/>
                        <a:round/>
                        <a:headEnd/>
                        <a:tailEnd/>
                      </a:ln>
                    </p:spPr>
                    <p:txBody>
                      <a:bodyPr/>
                      <a:lstStyle/>
                      <a:p>
                        <a:pPr>
                          <a:defRPr/>
                        </a:pPr>
                        <a:endParaRPr lang="en-US"/>
                      </a:p>
                    </p:txBody>
                  </p:sp>
                  <p:sp>
                    <p:nvSpPr>
                      <p:cNvPr id="398708" name="Freeform 372"/>
                      <p:cNvSpPr>
                        <a:spLocks/>
                      </p:cNvSpPr>
                      <p:nvPr/>
                    </p:nvSpPr>
                    <p:spPr bwMode="auto">
                      <a:xfrm>
                        <a:off x="2219" y="820"/>
                        <a:ext cx="61" cy="51"/>
                      </a:xfrm>
                      <a:custGeom>
                        <a:avLst/>
                        <a:gdLst/>
                        <a:ahLst/>
                        <a:cxnLst>
                          <a:cxn ang="0">
                            <a:pos x="31" y="0"/>
                          </a:cxn>
                          <a:cxn ang="0">
                            <a:pos x="61" y="51"/>
                          </a:cxn>
                          <a:cxn ang="0">
                            <a:pos x="0" y="51"/>
                          </a:cxn>
                          <a:cxn ang="0">
                            <a:pos x="31" y="0"/>
                          </a:cxn>
                        </a:cxnLst>
                        <a:rect l="0" t="0" r="r" b="b"/>
                        <a:pathLst>
                          <a:path w="61" h="51">
                            <a:moveTo>
                              <a:pt x="31" y="0"/>
                            </a:moveTo>
                            <a:lnTo>
                              <a:pt x="61" y="51"/>
                            </a:lnTo>
                            <a:lnTo>
                              <a:pt x="0" y="51"/>
                            </a:lnTo>
                            <a:lnTo>
                              <a:pt x="31" y="0"/>
                            </a:lnTo>
                            <a:close/>
                          </a:path>
                        </a:pathLst>
                      </a:custGeom>
                      <a:solidFill>
                        <a:srgbClr val="000000"/>
                      </a:solidFill>
                      <a:ln w="9525">
                        <a:noFill/>
                        <a:round/>
                        <a:headEnd/>
                        <a:tailEnd/>
                      </a:ln>
                    </p:spPr>
                    <p:txBody>
                      <a:bodyPr/>
                      <a:lstStyle/>
                      <a:p>
                        <a:pPr>
                          <a:defRPr/>
                        </a:pPr>
                        <a:endParaRPr lang="en-US"/>
                      </a:p>
                    </p:txBody>
                  </p:sp>
                  <p:sp>
                    <p:nvSpPr>
                      <p:cNvPr id="398709" name="Freeform 373"/>
                      <p:cNvSpPr>
                        <a:spLocks/>
                      </p:cNvSpPr>
                      <p:nvPr/>
                    </p:nvSpPr>
                    <p:spPr bwMode="auto">
                      <a:xfrm>
                        <a:off x="2223" y="824"/>
                        <a:ext cx="60" cy="50"/>
                      </a:xfrm>
                      <a:custGeom>
                        <a:avLst/>
                        <a:gdLst/>
                        <a:ahLst/>
                        <a:cxnLst>
                          <a:cxn ang="0">
                            <a:pos x="31" y="0"/>
                          </a:cxn>
                          <a:cxn ang="0">
                            <a:pos x="60" y="50"/>
                          </a:cxn>
                          <a:cxn ang="0">
                            <a:pos x="0" y="50"/>
                          </a:cxn>
                          <a:cxn ang="0">
                            <a:pos x="31" y="0"/>
                          </a:cxn>
                        </a:cxnLst>
                        <a:rect l="0" t="0" r="r" b="b"/>
                        <a:pathLst>
                          <a:path w="60" h="50">
                            <a:moveTo>
                              <a:pt x="31" y="0"/>
                            </a:moveTo>
                            <a:lnTo>
                              <a:pt x="60" y="50"/>
                            </a:lnTo>
                            <a:lnTo>
                              <a:pt x="0" y="50"/>
                            </a:lnTo>
                            <a:lnTo>
                              <a:pt x="31" y="0"/>
                            </a:lnTo>
                            <a:close/>
                          </a:path>
                        </a:pathLst>
                      </a:custGeom>
                      <a:solidFill>
                        <a:srgbClr val="000000"/>
                      </a:solidFill>
                      <a:ln w="12700">
                        <a:solidFill>
                          <a:srgbClr val="000000"/>
                        </a:solidFill>
                        <a:prstDash val="solid"/>
                        <a:round/>
                        <a:headEnd/>
                        <a:tailEnd/>
                      </a:ln>
                    </p:spPr>
                    <p:txBody>
                      <a:bodyPr/>
                      <a:lstStyle/>
                      <a:p>
                        <a:pPr>
                          <a:defRPr/>
                        </a:pPr>
                        <a:endParaRPr lang="en-US"/>
                      </a:p>
                    </p:txBody>
                  </p:sp>
                  <p:sp>
                    <p:nvSpPr>
                      <p:cNvPr id="398710" name="Freeform 374"/>
                      <p:cNvSpPr>
                        <a:spLocks/>
                      </p:cNvSpPr>
                      <p:nvPr/>
                    </p:nvSpPr>
                    <p:spPr bwMode="auto">
                      <a:xfrm>
                        <a:off x="2336" y="1280"/>
                        <a:ext cx="60" cy="50"/>
                      </a:xfrm>
                      <a:custGeom>
                        <a:avLst/>
                        <a:gdLst/>
                        <a:ahLst/>
                        <a:cxnLst>
                          <a:cxn ang="0">
                            <a:pos x="31" y="0"/>
                          </a:cxn>
                          <a:cxn ang="0">
                            <a:pos x="60" y="50"/>
                          </a:cxn>
                          <a:cxn ang="0">
                            <a:pos x="0" y="50"/>
                          </a:cxn>
                          <a:cxn ang="0">
                            <a:pos x="31" y="0"/>
                          </a:cxn>
                        </a:cxnLst>
                        <a:rect l="0" t="0" r="r" b="b"/>
                        <a:pathLst>
                          <a:path w="60" h="50">
                            <a:moveTo>
                              <a:pt x="31" y="0"/>
                            </a:moveTo>
                            <a:lnTo>
                              <a:pt x="60" y="50"/>
                            </a:lnTo>
                            <a:lnTo>
                              <a:pt x="0" y="50"/>
                            </a:lnTo>
                            <a:lnTo>
                              <a:pt x="31" y="0"/>
                            </a:lnTo>
                            <a:close/>
                          </a:path>
                        </a:pathLst>
                      </a:custGeom>
                      <a:solidFill>
                        <a:srgbClr val="000000"/>
                      </a:solidFill>
                      <a:ln w="9525">
                        <a:noFill/>
                        <a:round/>
                        <a:headEnd/>
                        <a:tailEnd/>
                      </a:ln>
                    </p:spPr>
                    <p:txBody>
                      <a:bodyPr/>
                      <a:lstStyle/>
                      <a:p>
                        <a:pPr>
                          <a:defRPr/>
                        </a:pPr>
                        <a:endParaRPr lang="en-US"/>
                      </a:p>
                    </p:txBody>
                  </p:sp>
                  <p:sp>
                    <p:nvSpPr>
                      <p:cNvPr id="398711" name="Freeform 375"/>
                      <p:cNvSpPr>
                        <a:spLocks/>
                      </p:cNvSpPr>
                      <p:nvPr/>
                    </p:nvSpPr>
                    <p:spPr bwMode="auto">
                      <a:xfrm>
                        <a:off x="2340" y="1283"/>
                        <a:ext cx="60" cy="51"/>
                      </a:xfrm>
                      <a:custGeom>
                        <a:avLst/>
                        <a:gdLst/>
                        <a:ahLst/>
                        <a:cxnLst>
                          <a:cxn ang="0">
                            <a:pos x="31" y="0"/>
                          </a:cxn>
                          <a:cxn ang="0">
                            <a:pos x="60" y="51"/>
                          </a:cxn>
                          <a:cxn ang="0">
                            <a:pos x="0" y="51"/>
                          </a:cxn>
                          <a:cxn ang="0">
                            <a:pos x="31" y="0"/>
                          </a:cxn>
                        </a:cxnLst>
                        <a:rect l="0" t="0" r="r" b="b"/>
                        <a:pathLst>
                          <a:path w="60" h="51">
                            <a:moveTo>
                              <a:pt x="31" y="0"/>
                            </a:moveTo>
                            <a:lnTo>
                              <a:pt x="60" y="51"/>
                            </a:lnTo>
                            <a:lnTo>
                              <a:pt x="0" y="51"/>
                            </a:lnTo>
                            <a:lnTo>
                              <a:pt x="31" y="0"/>
                            </a:lnTo>
                            <a:close/>
                          </a:path>
                        </a:pathLst>
                      </a:custGeom>
                      <a:solidFill>
                        <a:srgbClr val="000000"/>
                      </a:solidFill>
                      <a:ln w="12700">
                        <a:solidFill>
                          <a:srgbClr val="000000"/>
                        </a:solidFill>
                        <a:prstDash val="solid"/>
                        <a:round/>
                        <a:headEnd/>
                        <a:tailEnd/>
                      </a:ln>
                    </p:spPr>
                    <p:txBody>
                      <a:bodyPr/>
                      <a:lstStyle/>
                      <a:p>
                        <a:pPr>
                          <a:defRPr/>
                        </a:pPr>
                        <a:endParaRPr lang="en-US"/>
                      </a:p>
                    </p:txBody>
                  </p:sp>
                  <p:sp>
                    <p:nvSpPr>
                      <p:cNvPr id="398712" name="Freeform 376"/>
                      <p:cNvSpPr>
                        <a:spLocks/>
                      </p:cNvSpPr>
                      <p:nvPr/>
                    </p:nvSpPr>
                    <p:spPr bwMode="auto">
                      <a:xfrm>
                        <a:off x="2416" y="1357"/>
                        <a:ext cx="60" cy="50"/>
                      </a:xfrm>
                      <a:custGeom>
                        <a:avLst/>
                        <a:gdLst/>
                        <a:ahLst/>
                        <a:cxnLst>
                          <a:cxn ang="0">
                            <a:pos x="31" y="0"/>
                          </a:cxn>
                          <a:cxn ang="0">
                            <a:pos x="60" y="50"/>
                          </a:cxn>
                          <a:cxn ang="0">
                            <a:pos x="0" y="50"/>
                          </a:cxn>
                          <a:cxn ang="0">
                            <a:pos x="31" y="0"/>
                          </a:cxn>
                        </a:cxnLst>
                        <a:rect l="0" t="0" r="r" b="b"/>
                        <a:pathLst>
                          <a:path w="60" h="50">
                            <a:moveTo>
                              <a:pt x="31" y="0"/>
                            </a:moveTo>
                            <a:lnTo>
                              <a:pt x="60" y="50"/>
                            </a:lnTo>
                            <a:lnTo>
                              <a:pt x="0" y="50"/>
                            </a:lnTo>
                            <a:lnTo>
                              <a:pt x="31" y="0"/>
                            </a:lnTo>
                            <a:close/>
                          </a:path>
                        </a:pathLst>
                      </a:custGeom>
                      <a:solidFill>
                        <a:srgbClr val="000000"/>
                      </a:solidFill>
                      <a:ln w="9525">
                        <a:noFill/>
                        <a:round/>
                        <a:headEnd/>
                        <a:tailEnd/>
                      </a:ln>
                    </p:spPr>
                    <p:txBody>
                      <a:bodyPr/>
                      <a:lstStyle/>
                      <a:p>
                        <a:pPr>
                          <a:defRPr/>
                        </a:pPr>
                        <a:endParaRPr lang="en-US"/>
                      </a:p>
                    </p:txBody>
                  </p:sp>
                  <p:sp>
                    <p:nvSpPr>
                      <p:cNvPr id="398713" name="Freeform 377"/>
                      <p:cNvSpPr>
                        <a:spLocks/>
                      </p:cNvSpPr>
                      <p:nvPr/>
                    </p:nvSpPr>
                    <p:spPr bwMode="auto">
                      <a:xfrm>
                        <a:off x="2419" y="1361"/>
                        <a:ext cx="61" cy="50"/>
                      </a:xfrm>
                      <a:custGeom>
                        <a:avLst/>
                        <a:gdLst/>
                        <a:ahLst/>
                        <a:cxnLst>
                          <a:cxn ang="0">
                            <a:pos x="31" y="0"/>
                          </a:cxn>
                          <a:cxn ang="0">
                            <a:pos x="61" y="50"/>
                          </a:cxn>
                          <a:cxn ang="0">
                            <a:pos x="0" y="50"/>
                          </a:cxn>
                          <a:cxn ang="0">
                            <a:pos x="31" y="0"/>
                          </a:cxn>
                        </a:cxnLst>
                        <a:rect l="0" t="0" r="r" b="b"/>
                        <a:pathLst>
                          <a:path w="61" h="50">
                            <a:moveTo>
                              <a:pt x="31" y="0"/>
                            </a:moveTo>
                            <a:lnTo>
                              <a:pt x="61" y="50"/>
                            </a:lnTo>
                            <a:lnTo>
                              <a:pt x="0" y="50"/>
                            </a:lnTo>
                            <a:lnTo>
                              <a:pt x="31" y="0"/>
                            </a:lnTo>
                            <a:close/>
                          </a:path>
                        </a:pathLst>
                      </a:custGeom>
                      <a:solidFill>
                        <a:srgbClr val="000000"/>
                      </a:solidFill>
                      <a:ln w="12700">
                        <a:solidFill>
                          <a:srgbClr val="000000"/>
                        </a:solidFill>
                        <a:prstDash val="solid"/>
                        <a:round/>
                        <a:headEnd/>
                        <a:tailEnd/>
                      </a:ln>
                    </p:spPr>
                    <p:txBody>
                      <a:bodyPr/>
                      <a:lstStyle/>
                      <a:p>
                        <a:pPr>
                          <a:defRPr/>
                        </a:pPr>
                        <a:endParaRPr lang="en-US"/>
                      </a:p>
                    </p:txBody>
                  </p:sp>
                  <p:sp>
                    <p:nvSpPr>
                      <p:cNvPr id="398714" name="Line 378"/>
                      <p:cNvSpPr>
                        <a:spLocks noChangeShapeType="1"/>
                      </p:cNvSpPr>
                      <p:nvPr/>
                    </p:nvSpPr>
                    <p:spPr bwMode="auto">
                      <a:xfrm>
                        <a:off x="4148" y="3444"/>
                        <a:ext cx="1" cy="187"/>
                      </a:xfrm>
                      <a:prstGeom prst="line">
                        <a:avLst/>
                      </a:prstGeom>
                      <a:noFill/>
                      <a:ln w="12700">
                        <a:solidFill>
                          <a:srgbClr val="000000"/>
                        </a:solidFill>
                        <a:round/>
                        <a:headEnd/>
                        <a:tailEnd/>
                      </a:ln>
                    </p:spPr>
                    <p:txBody>
                      <a:bodyPr/>
                      <a:lstStyle/>
                      <a:p>
                        <a:pPr>
                          <a:defRPr/>
                        </a:pPr>
                        <a:endParaRPr lang="en-US"/>
                      </a:p>
                    </p:txBody>
                  </p:sp>
                  <p:sp>
                    <p:nvSpPr>
                      <p:cNvPr id="398715" name="Line 379"/>
                      <p:cNvSpPr>
                        <a:spLocks noChangeShapeType="1"/>
                      </p:cNvSpPr>
                      <p:nvPr/>
                    </p:nvSpPr>
                    <p:spPr bwMode="auto">
                      <a:xfrm>
                        <a:off x="4140" y="3739"/>
                        <a:ext cx="1" cy="178"/>
                      </a:xfrm>
                      <a:prstGeom prst="line">
                        <a:avLst/>
                      </a:prstGeom>
                      <a:noFill/>
                      <a:ln w="12700">
                        <a:solidFill>
                          <a:srgbClr val="000000"/>
                        </a:solidFill>
                        <a:round/>
                        <a:headEnd/>
                        <a:tailEnd/>
                      </a:ln>
                    </p:spPr>
                    <p:txBody>
                      <a:bodyPr/>
                      <a:lstStyle/>
                      <a:p>
                        <a:pPr>
                          <a:defRPr/>
                        </a:pPr>
                        <a:endParaRPr lang="en-US"/>
                      </a:p>
                    </p:txBody>
                  </p:sp>
                  <p:sp>
                    <p:nvSpPr>
                      <p:cNvPr id="398716" name="Line 380"/>
                      <p:cNvSpPr>
                        <a:spLocks noChangeShapeType="1"/>
                      </p:cNvSpPr>
                      <p:nvPr/>
                    </p:nvSpPr>
                    <p:spPr bwMode="auto">
                      <a:xfrm>
                        <a:off x="4187" y="3848"/>
                        <a:ext cx="1" cy="139"/>
                      </a:xfrm>
                      <a:prstGeom prst="line">
                        <a:avLst/>
                      </a:prstGeom>
                      <a:noFill/>
                      <a:ln w="12700">
                        <a:solidFill>
                          <a:srgbClr val="000000"/>
                        </a:solidFill>
                        <a:round/>
                        <a:headEnd/>
                        <a:tailEnd/>
                      </a:ln>
                    </p:spPr>
                    <p:txBody>
                      <a:bodyPr/>
                      <a:lstStyle/>
                      <a:p>
                        <a:pPr>
                          <a:defRPr/>
                        </a:pPr>
                        <a:endParaRPr lang="en-US"/>
                      </a:p>
                    </p:txBody>
                  </p:sp>
                  <p:sp>
                    <p:nvSpPr>
                      <p:cNvPr id="398717" name="Freeform 381"/>
                      <p:cNvSpPr>
                        <a:spLocks/>
                      </p:cNvSpPr>
                      <p:nvPr/>
                    </p:nvSpPr>
                    <p:spPr bwMode="auto">
                      <a:xfrm>
                        <a:off x="3627" y="1256"/>
                        <a:ext cx="70" cy="45"/>
                      </a:xfrm>
                      <a:custGeom>
                        <a:avLst/>
                        <a:gdLst/>
                        <a:ahLst/>
                        <a:cxnLst>
                          <a:cxn ang="0">
                            <a:pos x="0" y="39"/>
                          </a:cxn>
                          <a:cxn ang="0">
                            <a:pos x="67" y="0"/>
                          </a:cxn>
                          <a:cxn ang="0">
                            <a:pos x="70" y="8"/>
                          </a:cxn>
                          <a:cxn ang="0">
                            <a:pos x="2" y="45"/>
                          </a:cxn>
                          <a:cxn ang="0">
                            <a:pos x="0" y="39"/>
                          </a:cxn>
                        </a:cxnLst>
                        <a:rect l="0" t="0" r="r" b="b"/>
                        <a:pathLst>
                          <a:path w="70" h="45">
                            <a:moveTo>
                              <a:pt x="0" y="39"/>
                            </a:moveTo>
                            <a:lnTo>
                              <a:pt x="67" y="0"/>
                            </a:lnTo>
                            <a:lnTo>
                              <a:pt x="70" y="8"/>
                            </a:lnTo>
                            <a:lnTo>
                              <a:pt x="2" y="45"/>
                            </a:lnTo>
                            <a:lnTo>
                              <a:pt x="0" y="39"/>
                            </a:lnTo>
                            <a:close/>
                          </a:path>
                        </a:pathLst>
                      </a:custGeom>
                      <a:solidFill>
                        <a:srgbClr val="000000"/>
                      </a:solidFill>
                      <a:ln w="9525">
                        <a:noFill/>
                        <a:round/>
                        <a:headEnd/>
                        <a:tailEnd/>
                      </a:ln>
                    </p:spPr>
                    <p:txBody>
                      <a:bodyPr/>
                      <a:lstStyle/>
                      <a:p>
                        <a:pPr>
                          <a:defRPr/>
                        </a:pPr>
                        <a:endParaRPr lang="en-US"/>
                      </a:p>
                    </p:txBody>
                  </p:sp>
                  <p:sp>
                    <p:nvSpPr>
                      <p:cNvPr id="398718" name="Freeform 382"/>
                      <p:cNvSpPr>
                        <a:spLocks/>
                      </p:cNvSpPr>
                      <p:nvPr/>
                    </p:nvSpPr>
                    <p:spPr bwMode="auto">
                      <a:xfrm>
                        <a:off x="3721" y="1216"/>
                        <a:ext cx="50" cy="33"/>
                      </a:xfrm>
                      <a:custGeom>
                        <a:avLst/>
                        <a:gdLst/>
                        <a:ahLst/>
                        <a:cxnLst>
                          <a:cxn ang="0">
                            <a:pos x="0" y="25"/>
                          </a:cxn>
                          <a:cxn ang="0">
                            <a:pos x="48" y="0"/>
                          </a:cxn>
                          <a:cxn ang="0">
                            <a:pos x="50" y="5"/>
                          </a:cxn>
                          <a:cxn ang="0">
                            <a:pos x="4" y="33"/>
                          </a:cxn>
                          <a:cxn ang="0">
                            <a:pos x="0" y="25"/>
                          </a:cxn>
                        </a:cxnLst>
                        <a:rect l="0" t="0" r="r" b="b"/>
                        <a:pathLst>
                          <a:path w="50" h="33">
                            <a:moveTo>
                              <a:pt x="0" y="25"/>
                            </a:moveTo>
                            <a:lnTo>
                              <a:pt x="48" y="0"/>
                            </a:lnTo>
                            <a:lnTo>
                              <a:pt x="50" y="5"/>
                            </a:lnTo>
                            <a:lnTo>
                              <a:pt x="4" y="33"/>
                            </a:lnTo>
                            <a:lnTo>
                              <a:pt x="0" y="25"/>
                            </a:lnTo>
                            <a:close/>
                          </a:path>
                        </a:pathLst>
                      </a:custGeom>
                      <a:solidFill>
                        <a:srgbClr val="000000"/>
                      </a:solidFill>
                      <a:ln w="9525">
                        <a:noFill/>
                        <a:round/>
                        <a:headEnd/>
                        <a:tailEnd/>
                      </a:ln>
                    </p:spPr>
                    <p:txBody>
                      <a:bodyPr/>
                      <a:lstStyle/>
                      <a:p>
                        <a:pPr>
                          <a:defRPr/>
                        </a:pPr>
                        <a:endParaRPr lang="en-US"/>
                      </a:p>
                    </p:txBody>
                  </p:sp>
                  <p:sp>
                    <p:nvSpPr>
                      <p:cNvPr id="398719" name="Freeform 383"/>
                      <p:cNvSpPr>
                        <a:spLocks/>
                      </p:cNvSpPr>
                      <p:nvPr/>
                    </p:nvSpPr>
                    <p:spPr bwMode="auto">
                      <a:xfrm>
                        <a:off x="3767" y="1202"/>
                        <a:ext cx="26" cy="19"/>
                      </a:xfrm>
                      <a:custGeom>
                        <a:avLst/>
                        <a:gdLst/>
                        <a:ahLst/>
                        <a:cxnLst>
                          <a:cxn ang="0">
                            <a:pos x="0" y="14"/>
                          </a:cxn>
                          <a:cxn ang="0">
                            <a:pos x="22" y="0"/>
                          </a:cxn>
                          <a:cxn ang="0">
                            <a:pos x="26" y="6"/>
                          </a:cxn>
                          <a:cxn ang="0">
                            <a:pos x="6" y="19"/>
                          </a:cxn>
                          <a:cxn ang="0">
                            <a:pos x="0" y="14"/>
                          </a:cxn>
                        </a:cxnLst>
                        <a:rect l="0" t="0" r="r" b="b"/>
                        <a:pathLst>
                          <a:path w="26" h="19">
                            <a:moveTo>
                              <a:pt x="0" y="14"/>
                            </a:moveTo>
                            <a:lnTo>
                              <a:pt x="22" y="0"/>
                            </a:lnTo>
                            <a:lnTo>
                              <a:pt x="26" y="6"/>
                            </a:lnTo>
                            <a:lnTo>
                              <a:pt x="6" y="19"/>
                            </a:lnTo>
                            <a:lnTo>
                              <a:pt x="0" y="14"/>
                            </a:lnTo>
                            <a:close/>
                          </a:path>
                        </a:pathLst>
                      </a:custGeom>
                      <a:solidFill>
                        <a:srgbClr val="000000"/>
                      </a:solidFill>
                      <a:ln w="9525">
                        <a:noFill/>
                        <a:round/>
                        <a:headEnd/>
                        <a:tailEnd/>
                      </a:ln>
                    </p:spPr>
                    <p:txBody>
                      <a:bodyPr/>
                      <a:lstStyle/>
                      <a:p>
                        <a:pPr>
                          <a:defRPr/>
                        </a:pPr>
                        <a:endParaRPr lang="en-US"/>
                      </a:p>
                    </p:txBody>
                  </p:sp>
                  <p:sp>
                    <p:nvSpPr>
                      <p:cNvPr id="398720" name="Freeform 384"/>
                      <p:cNvSpPr>
                        <a:spLocks/>
                      </p:cNvSpPr>
                      <p:nvPr/>
                    </p:nvSpPr>
                    <p:spPr bwMode="auto">
                      <a:xfrm>
                        <a:off x="3767" y="1216"/>
                        <a:ext cx="6" cy="5"/>
                      </a:xfrm>
                      <a:custGeom>
                        <a:avLst/>
                        <a:gdLst/>
                        <a:ahLst/>
                        <a:cxnLst>
                          <a:cxn ang="0">
                            <a:pos x="0" y="0"/>
                          </a:cxn>
                          <a:cxn ang="0">
                            <a:pos x="2" y="0"/>
                          </a:cxn>
                          <a:cxn ang="0">
                            <a:pos x="4" y="5"/>
                          </a:cxn>
                          <a:cxn ang="0">
                            <a:pos x="6" y="5"/>
                          </a:cxn>
                          <a:cxn ang="0">
                            <a:pos x="0" y="0"/>
                          </a:cxn>
                        </a:cxnLst>
                        <a:rect l="0" t="0" r="r" b="b"/>
                        <a:pathLst>
                          <a:path w="6" h="5">
                            <a:moveTo>
                              <a:pt x="0" y="0"/>
                            </a:moveTo>
                            <a:lnTo>
                              <a:pt x="2" y="0"/>
                            </a:lnTo>
                            <a:lnTo>
                              <a:pt x="4" y="5"/>
                            </a:lnTo>
                            <a:lnTo>
                              <a:pt x="6" y="5"/>
                            </a:lnTo>
                            <a:lnTo>
                              <a:pt x="0" y="0"/>
                            </a:lnTo>
                            <a:close/>
                          </a:path>
                        </a:pathLst>
                      </a:custGeom>
                      <a:solidFill>
                        <a:srgbClr val="000000"/>
                      </a:solidFill>
                      <a:ln w="9525">
                        <a:noFill/>
                        <a:round/>
                        <a:headEnd/>
                        <a:tailEnd/>
                      </a:ln>
                    </p:spPr>
                    <p:txBody>
                      <a:bodyPr/>
                      <a:lstStyle/>
                      <a:p>
                        <a:pPr>
                          <a:defRPr/>
                        </a:pPr>
                        <a:endParaRPr lang="en-US"/>
                      </a:p>
                    </p:txBody>
                  </p:sp>
                  <p:sp>
                    <p:nvSpPr>
                      <p:cNvPr id="398721" name="Freeform 385"/>
                      <p:cNvSpPr>
                        <a:spLocks/>
                      </p:cNvSpPr>
                      <p:nvPr/>
                    </p:nvSpPr>
                    <p:spPr bwMode="auto">
                      <a:xfrm>
                        <a:off x="3814" y="1144"/>
                        <a:ext cx="70" cy="48"/>
                      </a:xfrm>
                      <a:custGeom>
                        <a:avLst/>
                        <a:gdLst/>
                        <a:ahLst/>
                        <a:cxnLst>
                          <a:cxn ang="0">
                            <a:pos x="0" y="41"/>
                          </a:cxn>
                          <a:cxn ang="0">
                            <a:pos x="66" y="0"/>
                          </a:cxn>
                          <a:cxn ang="0">
                            <a:pos x="70" y="6"/>
                          </a:cxn>
                          <a:cxn ang="0">
                            <a:pos x="4" y="48"/>
                          </a:cxn>
                          <a:cxn ang="0">
                            <a:pos x="0" y="41"/>
                          </a:cxn>
                        </a:cxnLst>
                        <a:rect l="0" t="0" r="r" b="b"/>
                        <a:pathLst>
                          <a:path w="70" h="48">
                            <a:moveTo>
                              <a:pt x="0" y="41"/>
                            </a:moveTo>
                            <a:lnTo>
                              <a:pt x="66" y="0"/>
                            </a:lnTo>
                            <a:lnTo>
                              <a:pt x="70" y="6"/>
                            </a:lnTo>
                            <a:lnTo>
                              <a:pt x="4" y="48"/>
                            </a:lnTo>
                            <a:lnTo>
                              <a:pt x="0" y="41"/>
                            </a:lnTo>
                            <a:close/>
                          </a:path>
                        </a:pathLst>
                      </a:custGeom>
                      <a:solidFill>
                        <a:srgbClr val="000000"/>
                      </a:solidFill>
                      <a:ln w="9525">
                        <a:noFill/>
                        <a:round/>
                        <a:headEnd/>
                        <a:tailEnd/>
                      </a:ln>
                    </p:spPr>
                    <p:txBody>
                      <a:bodyPr/>
                      <a:lstStyle/>
                      <a:p>
                        <a:pPr>
                          <a:defRPr/>
                        </a:pPr>
                        <a:endParaRPr lang="en-US"/>
                      </a:p>
                    </p:txBody>
                  </p:sp>
                  <p:sp>
                    <p:nvSpPr>
                      <p:cNvPr id="398722" name="Freeform 386"/>
                      <p:cNvSpPr>
                        <a:spLocks/>
                      </p:cNvSpPr>
                      <p:nvPr/>
                    </p:nvSpPr>
                    <p:spPr bwMode="auto">
                      <a:xfrm>
                        <a:off x="3905" y="1084"/>
                        <a:ext cx="70" cy="48"/>
                      </a:xfrm>
                      <a:custGeom>
                        <a:avLst/>
                        <a:gdLst/>
                        <a:ahLst/>
                        <a:cxnLst>
                          <a:cxn ang="0">
                            <a:pos x="0" y="42"/>
                          </a:cxn>
                          <a:cxn ang="0">
                            <a:pos x="66" y="0"/>
                          </a:cxn>
                          <a:cxn ang="0">
                            <a:pos x="70" y="6"/>
                          </a:cxn>
                          <a:cxn ang="0">
                            <a:pos x="4" y="48"/>
                          </a:cxn>
                          <a:cxn ang="0">
                            <a:pos x="0" y="42"/>
                          </a:cxn>
                        </a:cxnLst>
                        <a:rect l="0" t="0" r="r" b="b"/>
                        <a:pathLst>
                          <a:path w="70" h="48">
                            <a:moveTo>
                              <a:pt x="0" y="42"/>
                            </a:moveTo>
                            <a:lnTo>
                              <a:pt x="66" y="0"/>
                            </a:lnTo>
                            <a:lnTo>
                              <a:pt x="70" y="6"/>
                            </a:lnTo>
                            <a:lnTo>
                              <a:pt x="4" y="48"/>
                            </a:lnTo>
                            <a:lnTo>
                              <a:pt x="0" y="42"/>
                            </a:lnTo>
                            <a:close/>
                          </a:path>
                        </a:pathLst>
                      </a:custGeom>
                      <a:solidFill>
                        <a:srgbClr val="000000"/>
                      </a:solidFill>
                      <a:ln w="9525">
                        <a:noFill/>
                        <a:round/>
                        <a:headEnd/>
                        <a:tailEnd/>
                      </a:ln>
                    </p:spPr>
                    <p:txBody>
                      <a:bodyPr/>
                      <a:lstStyle/>
                      <a:p>
                        <a:pPr>
                          <a:defRPr/>
                        </a:pPr>
                        <a:endParaRPr lang="en-US"/>
                      </a:p>
                    </p:txBody>
                  </p:sp>
                  <p:sp>
                    <p:nvSpPr>
                      <p:cNvPr id="398723" name="Freeform 387"/>
                      <p:cNvSpPr>
                        <a:spLocks/>
                      </p:cNvSpPr>
                      <p:nvPr/>
                    </p:nvSpPr>
                    <p:spPr bwMode="auto">
                      <a:xfrm>
                        <a:off x="3996" y="1031"/>
                        <a:ext cx="74" cy="43"/>
                      </a:xfrm>
                      <a:custGeom>
                        <a:avLst/>
                        <a:gdLst/>
                        <a:ahLst/>
                        <a:cxnLst>
                          <a:cxn ang="0">
                            <a:pos x="0" y="35"/>
                          </a:cxn>
                          <a:cxn ang="0">
                            <a:pos x="70" y="0"/>
                          </a:cxn>
                          <a:cxn ang="0">
                            <a:pos x="74" y="6"/>
                          </a:cxn>
                          <a:cxn ang="0">
                            <a:pos x="4" y="43"/>
                          </a:cxn>
                          <a:cxn ang="0">
                            <a:pos x="0" y="35"/>
                          </a:cxn>
                        </a:cxnLst>
                        <a:rect l="0" t="0" r="r" b="b"/>
                        <a:pathLst>
                          <a:path w="74" h="43">
                            <a:moveTo>
                              <a:pt x="0" y="35"/>
                            </a:moveTo>
                            <a:lnTo>
                              <a:pt x="70" y="0"/>
                            </a:lnTo>
                            <a:lnTo>
                              <a:pt x="74" y="6"/>
                            </a:lnTo>
                            <a:lnTo>
                              <a:pt x="4" y="43"/>
                            </a:lnTo>
                            <a:lnTo>
                              <a:pt x="0" y="35"/>
                            </a:lnTo>
                            <a:close/>
                          </a:path>
                        </a:pathLst>
                      </a:custGeom>
                      <a:solidFill>
                        <a:srgbClr val="000000"/>
                      </a:solidFill>
                      <a:ln w="9525">
                        <a:noFill/>
                        <a:round/>
                        <a:headEnd/>
                        <a:tailEnd/>
                      </a:ln>
                    </p:spPr>
                    <p:txBody>
                      <a:bodyPr/>
                      <a:lstStyle/>
                      <a:p>
                        <a:pPr>
                          <a:defRPr/>
                        </a:pPr>
                        <a:endParaRPr lang="en-US"/>
                      </a:p>
                    </p:txBody>
                  </p:sp>
                  <p:sp>
                    <p:nvSpPr>
                      <p:cNvPr id="398724" name="Freeform 388"/>
                      <p:cNvSpPr>
                        <a:spLocks/>
                      </p:cNvSpPr>
                      <p:nvPr/>
                    </p:nvSpPr>
                    <p:spPr bwMode="auto">
                      <a:xfrm>
                        <a:off x="4094" y="1016"/>
                        <a:ext cx="5" cy="8"/>
                      </a:xfrm>
                      <a:custGeom>
                        <a:avLst/>
                        <a:gdLst/>
                        <a:ahLst/>
                        <a:cxnLst>
                          <a:cxn ang="0">
                            <a:pos x="0" y="2"/>
                          </a:cxn>
                          <a:cxn ang="0">
                            <a:pos x="3" y="0"/>
                          </a:cxn>
                          <a:cxn ang="0">
                            <a:pos x="5" y="6"/>
                          </a:cxn>
                          <a:cxn ang="0">
                            <a:pos x="3" y="8"/>
                          </a:cxn>
                          <a:cxn ang="0">
                            <a:pos x="0" y="2"/>
                          </a:cxn>
                        </a:cxnLst>
                        <a:rect l="0" t="0" r="r" b="b"/>
                        <a:pathLst>
                          <a:path w="5" h="8">
                            <a:moveTo>
                              <a:pt x="0" y="2"/>
                            </a:moveTo>
                            <a:lnTo>
                              <a:pt x="3" y="0"/>
                            </a:lnTo>
                            <a:lnTo>
                              <a:pt x="5" y="6"/>
                            </a:lnTo>
                            <a:lnTo>
                              <a:pt x="3" y="8"/>
                            </a:lnTo>
                            <a:lnTo>
                              <a:pt x="0" y="2"/>
                            </a:lnTo>
                            <a:close/>
                          </a:path>
                        </a:pathLst>
                      </a:custGeom>
                      <a:solidFill>
                        <a:srgbClr val="000000"/>
                      </a:solidFill>
                      <a:ln w="9525">
                        <a:noFill/>
                        <a:round/>
                        <a:headEnd/>
                        <a:tailEnd/>
                      </a:ln>
                    </p:spPr>
                    <p:txBody>
                      <a:bodyPr/>
                      <a:lstStyle/>
                      <a:p>
                        <a:pPr>
                          <a:defRPr/>
                        </a:pPr>
                        <a:endParaRPr lang="en-US"/>
                      </a:p>
                    </p:txBody>
                  </p:sp>
                  <p:sp>
                    <p:nvSpPr>
                      <p:cNvPr id="398725" name="Freeform 389"/>
                      <p:cNvSpPr>
                        <a:spLocks/>
                      </p:cNvSpPr>
                      <p:nvPr/>
                    </p:nvSpPr>
                    <p:spPr bwMode="auto">
                      <a:xfrm>
                        <a:off x="4096" y="975"/>
                        <a:ext cx="68" cy="47"/>
                      </a:xfrm>
                      <a:custGeom>
                        <a:avLst/>
                        <a:gdLst/>
                        <a:ahLst/>
                        <a:cxnLst>
                          <a:cxn ang="0">
                            <a:pos x="0" y="41"/>
                          </a:cxn>
                          <a:cxn ang="0">
                            <a:pos x="64" y="0"/>
                          </a:cxn>
                          <a:cxn ang="0">
                            <a:pos x="68" y="8"/>
                          </a:cxn>
                          <a:cxn ang="0">
                            <a:pos x="5" y="47"/>
                          </a:cxn>
                          <a:cxn ang="0">
                            <a:pos x="0" y="41"/>
                          </a:cxn>
                        </a:cxnLst>
                        <a:rect l="0" t="0" r="r" b="b"/>
                        <a:pathLst>
                          <a:path w="68" h="47">
                            <a:moveTo>
                              <a:pt x="0" y="41"/>
                            </a:moveTo>
                            <a:lnTo>
                              <a:pt x="64" y="0"/>
                            </a:lnTo>
                            <a:lnTo>
                              <a:pt x="68" y="8"/>
                            </a:lnTo>
                            <a:lnTo>
                              <a:pt x="5" y="47"/>
                            </a:lnTo>
                            <a:lnTo>
                              <a:pt x="0" y="41"/>
                            </a:lnTo>
                            <a:close/>
                          </a:path>
                        </a:pathLst>
                      </a:custGeom>
                      <a:solidFill>
                        <a:srgbClr val="000000"/>
                      </a:solidFill>
                      <a:ln w="9525">
                        <a:noFill/>
                        <a:round/>
                        <a:headEnd/>
                        <a:tailEnd/>
                      </a:ln>
                    </p:spPr>
                    <p:txBody>
                      <a:bodyPr/>
                      <a:lstStyle/>
                      <a:p>
                        <a:pPr>
                          <a:defRPr/>
                        </a:pPr>
                        <a:endParaRPr lang="en-US"/>
                      </a:p>
                    </p:txBody>
                  </p:sp>
                  <p:sp>
                    <p:nvSpPr>
                      <p:cNvPr id="398726" name="Freeform 390"/>
                      <p:cNvSpPr>
                        <a:spLocks/>
                      </p:cNvSpPr>
                      <p:nvPr/>
                    </p:nvSpPr>
                    <p:spPr bwMode="auto">
                      <a:xfrm>
                        <a:off x="4096" y="1016"/>
                        <a:ext cx="5" cy="6"/>
                      </a:xfrm>
                      <a:custGeom>
                        <a:avLst/>
                        <a:gdLst/>
                        <a:ahLst/>
                        <a:cxnLst>
                          <a:cxn ang="0">
                            <a:pos x="0" y="0"/>
                          </a:cxn>
                          <a:cxn ang="0">
                            <a:pos x="1" y="0"/>
                          </a:cxn>
                          <a:cxn ang="0">
                            <a:pos x="3" y="6"/>
                          </a:cxn>
                          <a:cxn ang="0">
                            <a:pos x="5" y="6"/>
                          </a:cxn>
                          <a:cxn ang="0">
                            <a:pos x="0" y="0"/>
                          </a:cxn>
                        </a:cxnLst>
                        <a:rect l="0" t="0" r="r" b="b"/>
                        <a:pathLst>
                          <a:path w="5" h="6">
                            <a:moveTo>
                              <a:pt x="0" y="0"/>
                            </a:moveTo>
                            <a:lnTo>
                              <a:pt x="1" y="0"/>
                            </a:lnTo>
                            <a:lnTo>
                              <a:pt x="3" y="6"/>
                            </a:lnTo>
                            <a:lnTo>
                              <a:pt x="5" y="6"/>
                            </a:lnTo>
                            <a:lnTo>
                              <a:pt x="0" y="0"/>
                            </a:lnTo>
                            <a:close/>
                          </a:path>
                        </a:pathLst>
                      </a:custGeom>
                      <a:solidFill>
                        <a:srgbClr val="000000"/>
                      </a:solidFill>
                      <a:ln w="9525">
                        <a:noFill/>
                        <a:round/>
                        <a:headEnd/>
                        <a:tailEnd/>
                      </a:ln>
                    </p:spPr>
                    <p:txBody>
                      <a:bodyPr/>
                      <a:lstStyle/>
                      <a:p>
                        <a:pPr>
                          <a:defRPr/>
                        </a:pPr>
                        <a:endParaRPr lang="en-US"/>
                      </a:p>
                    </p:txBody>
                  </p:sp>
                  <p:sp>
                    <p:nvSpPr>
                      <p:cNvPr id="398727" name="Freeform 391"/>
                      <p:cNvSpPr>
                        <a:spLocks/>
                      </p:cNvSpPr>
                      <p:nvPr/>
                    </p:nvSpPr>
                    <p:spPr bwMode="auto">
                      <a:xfrm>
                        <a:off x="4185" y="944"/>
                        <a:ext cx="29" cy="22"/>
                      </a:xfrm>
                      <a:custGeom>
                        <a:avLst/>
                        <a:gdLst/>
                        <a:ahLst/>
                        <a:cxnLst>
                          <a:cxn ang="0">
                            <a:pos x="0" y="16"/>
                          </a:cxn>
                          <a:cxn ang="0">
                            <a:pos x="23" y="0"/>
                          </a:cxn>
                          <a:cxn ang="0">
                            <a:pos x="29" y="6"/>
                          </a:cxn>
                          <a:cxn ang="0">
                            <a:pos x="4" y="22"/>
                          </a:cxn>
                          <a:cxn ang="0">
                            <a:pos x="0" y="16"/>
                          </a:cxn>
                        </a:cxnLst>
                        <a:rect l="0" t="0" r="r" b="b"/>
                        <a:pathLst>
                          <a:path w="29" h="22">
                            <a:moveTo>
                              <a:pt x="0" y="16"/>
                            </a:moveTo>
                            <a:lnTo>
                              <a:pt x="23" y="0"/>
                            </a:lnTo>
                            <a:lnTo>
                              <a:pt x="29" y="6"/>
                            </a:lnTo>
                            <a:lnTo>
                              <a:pt x="4" y="22"/>
                            </a:lnTo>
                            <a:lnTo>
                              <a:pt x="0" y="16"/>
                            </a:lnTo>
                            <a:close/>
                          </a:path>
                        </a:pathLst>
                      </a:custGeom>
                      <a:solidFill>
                        <a:srgbClr val="000000"/>
                      </a:solidFill>
                      <a:ln w="9525">
                        <a:noFill/>
                        <a:round/>
                        <a:headEnd/>
                        <a:tailEnd/>
                      </a:ln>
                    </p:spPr>
                    <p:txBody>
                      <a:bodyPr/>
                      <a:lstStyle/>
                      <a:p>
                        <a:pPr>
                          <a:defRPr/>
                        </a:pPr>
                        <a:endParaRPr lang="en-US"/>
                      </a:p>
                    </p:txBody>
                  </p:sp>
                  <p:sp>
                    <p:nvSpPr>
                      <p:cNvPr id="398728" name="Freeform 392"/>
                      <p:cNvSpPr>
                        <a:spLocks/>
                      </p:cNvSpPr>
                      <p:nvPr/>
                    </p:nvSpPr>
                    <p:spPr bwMode="auto">
                      <a:xfrm>
                        <a:off x="4208" y="917"/>
                        <a:ext cx="47" cy="33"/>
                      </a:xfrm>
                      <a:custGeom>
                        <a:avLst/>
                        <a:gdLst/>
                        <a:ahLst/>
                        <a:cxnLst>
                          <a:cxn ang="0">
                            <a:pos x="0" y="27"/>
                          </a:cxn>
                          <a:cxn ang="0">
                            <a:pos x="43" y="0"/>
                          </a:cxn>
                          <a:cxn ang="0">
                            <a:pos x="47" y="8"/>
                          </a:cxn>
                          <a:cxn ang="0">
                            <a:pos x="6" y="33"/>
                          </a:cxn>
                          <a:cxn ang="0">
                            <a:pos x="0" y="27"/>
                          </a:cxn>
                        </a:cxnLst>
                        <a:rect l="0" t="0" r="r" b="b"/>
                        <a:pathLst>
                          <a:path w="47" h="33">
                            <a:moveTo>
                              <a:pt x="0" y="27"/>
                            </a:moveTo>
                            <a:lnTo>
                              <a:pt x="43" y="0"/>
                            </a:lnTo>
                            <a:lnTo>
                              <a:pt x="47" y="8"/>
                            </a:lnTo>
                            <a:lnTo>
                              <a:pt x="6" y="33"/>
                            </a:lnTo>
                            <a:lnTo>
                              <a:pt x="0" y="27"/>
                            </a:lnTo>
                            <a:close/>
                          </a:path>
                        </a:pathLst>
                      </a:custGeom>
                      <a:solidFill>
                        <a:srgbClr val="000000"/>
                      </a:solidFill>
                      <a:ln w="9525">
                        <a:noFill/>
                        <a:round/>
                        <a:headEnd/>
                        <a:tailEnd/>
                      </a:ln>
                    </p:spPr>
                    <p:txBody>
                      <a:bodyPr/>
                      <a:lstStyle/>
                      <a:p>
                        <a:pPr>
                          <a:defRPr/>
                        </a:pPr>
                        <a:endParaRPr lang="en-US"/>
                      </a:p>
                    </p:txBody>
                  </p:sp>
                  <p:sp>
                    <p:nvSpPr>
                      <p:cNvPr id="398729" name="Freeform 393"/>
                      <p:cNvSpPr>
                        <a:spLocks/>
                      </p:cNvSpPr>
                      <p:nvPr/>
                    </p:nvSpPr>
                    <p:spPr bwMode="auto">
                      <a:xfrm>
                        <a:off x="4208" y="944"/>
                        <a:ext cx="6" cy="6"/>
                      </a:xfrm>
                      <a:custGeom>
                        <a:avLst/>
                        <a:gdLst/>
                        <a:ahLst/>
                        <a:cxnLst>
                          <a:cxn ang="0">
                            <a:pos x="0" y="0"/>
                          </a:cxn>
                          <a:cxn ang="0">
                            <a:pos x="0" y="0"/>
                          </a:cxn>
                          <a:cxn ang="0">
                            <a:pos x="6" y="6"/>
                          </a:cxn>
                          <a:cxn ang="0">
                            <a:pos x="6" y="6"/>
                          </a:cxn>
                          <a:cxn ang="0">
                            <a:pos x="0" y="0"/>
                          </a:cxn>
                        </a:cxnLst>
                        <a:rect l="0" t="0" r="r" b="b"/>
                        <a:pathLst>
                          <a:path w="6" h="6">
                            <a:moveTo>
                              <a:pt x="0" y="0"/>
                            </a:moveTo>
                            <a:lnTo>
                              <a:pt x="0" y="0"/>
                            </a:lnTo>
                            <a:lnTo>
                              <a:pt x="6" y="6"/>
                            </a:lnTo>
                            <a:lnTo>
                              <a:pt x="6" y="6"/>
                            </a:lnTo>
                            <a:lnTo>
                              <a:pt x="0" y="0"/>
                            </a:lnTo>
                            <a:close/>
                          </a:path>
                        </a:pathLst>
                      </a:custGeom>
                      <a:solidFill>
                        <a:srgbClr val="000000"/>
                      </a:solidFill>
                      <a:ln w="9525">
                        <a:noFill/>
                        <a:round/>
                        <a:headEnd/>
                        <a:tailEnd/>
                      </a:ln>
                    </p:spPr>
                    <p:txBody>
                      <a:bodyPr/>
                      <a:lstStyle/>
                      <a:p>
                        <a:pPr>
                          <a:defRPr/>
                        </a:pPr>
                        <a:endParaRPr lang="en-US"/>
                      </a:p>
                    </p:txBody>
                  </p:sp>
                  <p:sp>
                    <p:nvSpPr>
                      <p:cNvPr id="398730" name="Freeform 394"/>
                      <p:cNvSpPr>
                        <a:spLocks/>
                      </p:cNvSpPr>
                      <p:nvPr/>
                    </p:nvSpPr>
                    <p:spPr bwMode="auto">
                      <a:xfrm>
                        <a:off x="4276" y="859"/>
                        <a:ext cx="70" cy="48"/>
                      </a:xfrm>
                      <a:custGeom>
                        <a:avLst/>
                        <a:gdLst/>
                        <a:ahLst/>
                        <a:cxnLst>
                          <a:cxn ang="0">
                            <a:pos x="0" y="43"/>
                          </a:cxn>
                          <a:cxn ang="0">
                            <a:pos x="66" y="0"/>
                          </a:cxn>
                          <a:cxn ang="0">
                            <a:pos x="70" y="8"/>
                          </a:cxn>
                          <a:cxn ang="0">
                            <a:pos x="6" y="48"/>
                          </a:cxn>
                          <a:cxn ang="0">
                            <a:pos x="0" y="43"/>
                          </a:cxn>
                        </a:cxnLst>
                        <a:rect l="0" t="0" r="r" b="b"/>
                        <a:pathLst>
                          <a:path w="70" h="48">
                            <a:moveTo>
                              <a:pt x="0" y="43"/>
                            </a:moveTo>
                            <a:lnTo>
                              <a:pt x="66" y="0"/>
                            </a:lnTo>
                            <a:lnTo>
                              <a:pt x="70" y="8"/>
                            </a:lnTo>
                            <a:lnTo>
                              <a:pt x="6" y="48"/>
                            </a:lnTo>
                            <a:lnTo>
                              <a:pt x="0" y="43"/>
                            </a:lnTo>
                            <a:close/>
                          </a:path>
                        </a:pathLst>
                      </a:custGeom>
                      <a:solidFill>
                        <a:srgbClr val="000000"/>
                      </a:solidFill>
                      <a:ln w="9525">
                        <a:noFill/>
                        <a:round/>
                        <a:headEnd/>
                        <a:tailEnd/>
                      </a:ln>
                    </p:spPr>
                    <p:txBody>
                      <a:bodyPr/>
                      <a:lstStyle/>
                      <a:p>
                        <a:pPr>
                          <a:defRPr/>
                        </a:pPr>
                        <a:endParaRPr lang="en-US"/>
                      </a:p>
                    </p:txBody>
                  </p:sp>
                  <p:sp>
                    <p:nvSpPr>
                      <p:cNvPr id="398731" name="Freeform 395"/>
                      <p:cNvSpPr>
                        <a:spLocks/>
                      </p:cNvSpPr>
                      <p:nvPr/>
                    </p:nvSpPr>
                    <p:spPr bwMode="auto">
                      <a:xfrm>
                        <a:off x="4369" y="824"/>
                        <a:ext cx="35" cy="25"/>
                      </a:xfrm>
                      <a:custGeom>
                        <a:avLst/>
                        <a:gdLst/>
                        <a:ahLst/>
                        <a:cxnLst>
                          <a:cxn ang="0">
                            <a:pos x="0" y="19"/>
                          </a:cxn>
                          <a:cxn ang="0">
                            <a:pos x="30" y="0"/>
                          </a:cxn>
                          <a:cxn ang="0">
                            <a:pos x="35" y="6"/>
                          </a:cxn>
                          <a:cxn ang="0">
                            <a:pos x="4" y="25"/>
                          </a:cxn>
                          <a:cxn ang="0">
                            <a:pos x="0" y="19"/>
                          </a:cxn>
                        </a:cxnLst>
                        <a:rect l="0" t="0" r="r" b="b"/>
                        <a:pathLst>
                          <a:path w="35" h="25">
                            <a:moveTo>
                              <a:pt x="0" y="19"/>
                            </a:moveTo>
                            <a:lnTo>
                              <a:pt x="30" y="0"/>
                            </a:lnTo>
                            <a:lnTo>
                              <a:pt x="35" y="6"/>
                            </a:lnTo>
                            <a:lnTo>
                              <a:pt x="4" y="25"/>
                            </a:lnTo>
                            <a:lnTo>
                              <a:pt x="0" y="19"/>
                            </a:lnTo>
                            <a:close/>
                          </a:path>
                        </a:pathLst>
                      </a:custGeom>
                      <a:solidFill>
                        <a:srgbClr val="000000"/>
                      </a:solidFill>
                      <a:ln w="9525">
                        <a:noFill/>
                        <a:round/>
                        <a:headEnd/>
                        <a:tailEnd/>
                      </a:ln>
                    </p:spPr>
                    <p:txBody>
                      <a:bodyPr/>
                      <a:lstStyle/>
                      <a:p>
                        <a:pPr>
                          <a:defRPr/>
                        </a:pPr>
                        <a:endParaRPr lang="en-US"/>
                      </a:p>
                    </p:txBody>
                  </p:sp>
                  <p:sp>
                    <p:nvSpPr>
                      <p:cNvPr id="398732" name="Freeform 396"/>
                      <p:cNvSpPr>
                        <a:spLocks/>
                      </p:cNvSpPr>
                      <p:nvPr/>
                    </p:nvSpPr>
                    <p:spPr bwMode="auto">
                      <a:xfrm>
                        <a:off x="4540" y="764"/>
                        <a:ext cx="72" cy="41"/>
                      </a:xfrm>
                      <a:custGeom>
                        <a:avLst/>
                        <a:gdLst/>
                        <a:ahLst/>
                        <a:cxnLst>
                          <a:cxn ang="0">
                            <a:pos x="0" y="35"/>
                          </a:cxn>
                          <a:cxn ang="0">
                            <a:pos x="70" y="0"/>
                          </a:cxn>
                          <a:cxn ang="0">
                            <a:pos x="72" y="8"/>
                          </a:cxn>
                          <a:cxn ang="0">
                            <a:pos x="2" y="41"/>
                          </a:cxn>
                          <a:cxn ang="0">
                            <a:pos x="0" y="35"/>
                          </a:cxn>
                        </a:cxnLst>
                        <a:rect l="0" t="0" r="r" b="b"/>
                        <a:pathLst>
                          <a:path w="72" h="41">
                            <a:moveTo>
                              <a:pt x="0" y="35"/>
                            </a:moveTo>
                            <a:lnTo>
                              <a:pt x="70" y="0"/>
                            </a:lnTo>
                            <a:lnTo>
                              <a:pt x="72" y="8"/>
                            </a:lnTo>
                            <a:lnTo>
                              <a:pt x="2" y="41"/>
                            </a:lnTo>
                            <a:lnTo>
                              <a:pt x="0" y="35"/>
                            </a:lnTo>
                            <a:close/>
                          </a:path>
                        </a:pathLst>
                      </a:custGeom>
                      <a:solidFill>
                        <a:srgbClr val="000000"/>
                      </a:solidFill>
                      <a:ln w="9525">
                        <a:noFill/>
                        <a:round/>
                        <a:headEnd/>
                        <a:tailEnd/>
                      </a:ln>
                    </p:spPr>
                    <p:txBody>
                      <a:bodyPr/>
                      <a:lstStyle/>
                      <a:p>
                        <a:pPr>
                          <a:defRPr/>
                        </a:pPr>
                        <a:endParaRPr lang="en-US"/>
                      </a:p>
                    </p:txBody>
                  </p:sp>
                  <p:sp>
                    <p:nvSpPr>
                      <p:cNvPr id="398733" name="Freeform 397"/>
                      <p:cNvSpPr>
                        <a:spLocks/>
                      </p:cNvSpPr>
                      <p:nvPr/>
                    </p:nvSpPr>
                    <p:spPr bwMode="auto">
                      <a:xfrm>
                        <a:off x="4637" y="733"/>
                        <a:ext cx="43" cy="25"/>
                      </a:xfrm>
                      <a:custGeom>
                        <a:avLst/>
                        <a:gdLst/>
                        <a:ahLst/>
                        <a:cxnLst>
                          <a:cxn ang="0">
                            <a:pos x="0" y="19"/>
                          </a:cxn>
                          <a:cxn ang="0">
                            <a:pos x="41" y="0"/>
                          </a:cxn>
                          <a:cxn ang="0">
                            <a:pos x="43" y="6"/>
                          </a:cxn>
                          <a:cxn ang="0">
                            <a:pos x="4" y="25"/>
                          </a:cxn>
                          <a:cxn ang="0">
                            <a:pos x="0" y="19"/>
                          </a:cxn>
                        </a:cxnLst>
                        <a:rect l="0" t="0" r="r" b="b"/>
                        <a:pathLst>
                          <a:path w="43" h="25">
                            <a:moveTo>
                              <a:pt x="0" y="19"/>
                            </a:moveTo>
                            <a:lnTo>
                              <a:pt x="41" y="0"/>
                            </a:lnTo>
                            <a:lnTo>
                              <a:pt x="43" y="6"/>
                            </a:lnTo>
                            <a:lnTo>
                              <a:pt x="4" y="25"/>
                            </a:lnTo>
                            <a:lnTo>
                              <a:pt x="0" y="19"/>
                            </a:lnTo>
                            <a:close/>
                          </a:path>
                        </a:pathLst>
                      </a:custGeom>
                      <a:solidFill>
                        <a:srgbClr val="000000"/>
                      </a:solidFill>
                      <a:ln w="9525">
                        <a:noFill/>
                        <a:round/>
                        <a:headEnd/>
                        <a:tailEnd/>
                      </a:ln>
                    </p:spPr>
                    <p:txBody>
                      <a:bodyPr/>
                      <a:lstStyle/>
                      <a:p>
                        <a:pPr>
                          <a:defRPr/>
                        </a:pPr>
                        <a:endParaRPr lang="en-US"/>
                      </a:p>
                    </p:txBody>
                  </p:sp>
                  <p:sp>
                    <p:nvSpPr>
                      <p:cNvPr id="398734" name="Freeform 398"/>
                      <p:cNvSpPr>
                        <a:spLocks/>
                      </p:cNvSpPr>
                      <p:nvPr/>
                    </p:nvSpPr>
                    <p:spPr bwMode="auto">
                      <a:xfrm>
                        <a:off x="4678" y="719"/>
                        <a:ext cx="33" cy="20"/>
                      </a:xfrm>
                      <a:custGeom>
                        <a:avLst/>
                        <a:gdLst/>
                        <a:ahLst/>
                        <a:cxnLst>
                          <a:cxn ang="0">
                            <a:pos x="0" y="14"/>
                          </a:cxn>
                          <a:cxn ang="0">
                            <a:pos x="31" y="0"/>
                          </a:cxn>
                          <a:cxn ang="0">
                            <a:pos x="33" y="8"/>
                          </a:cxn>
                          <a:cxn ang="0">
                            <a:pos x="2" y="20"/>
                          </a:cxn>
                          <a:cxn ang="0">
                            <a:pos x="0" y="14"/>
                          </a:cxn>
                        </a:cxnLst>
                        <a:rect l="0" t="0" r="r" b="b"/>
                        <a:pathLst>
                          <a:path w="33" h="20">
                            <a:moveTo>
                              <a:pt x="0" y="14"/>
                            </a:moveTo>
                            <a:lnTo>
                              <a:pt x="31" y="0"/>
                            </a:lnTo>
                            <a:lnTo>
                              <a:pt x="33" y="8"/>
                            </a:lnTo>
                            <a:lnTo>
                              <a:pt x="2" y="20"/>
                            </a:lnTo>
                            <a:lnTo>
                              <a:pt x="0" y="14"/>
                            </a:lnTo>
                            <a:close/>
                          </a:path>
                        </a:pathLst>
                      </a:custGeom>
                      <a:solidFill>
                        <a:srgbClr val="000000"/>
                      </a:solidFill>
                      <a:ln w="9525">
                        <a:noFill/>
                        <a:round/>
                        <a:headEnd/>
                        <a:tailEnd/>
                      </a:ln>
                    </p:spPr>
                    <p:txBody>
                      <a:bodyPr/>
                      <a:lstStyle/>
                      <a:p>
                        <a:pPr>
                          <a:defRPr/>
                        </a:pPr>
                        <a:endParaRPr lang="en-US"/>
                      </a:p>
                    </p:txBody>
                  </p:sp>
                  <p:sp>
                    <p:nvSpPr>
                      <p:cNvPr id="398735" name="Freeform 399"/>
                      <p:cNvSpPr>
                        <a:spLocks/>
                      </p:cNvSpPr>
                      <p:nvPr/>
                    </p:nvSpPr>
                    <p:spPr bwMode="auto">
                      <a:xfrm>
                        <a:off x="4678" y="733"/>
                        <a:ext cx="2" cy="6"/>
                      </a:xfrm>
                      <a:custGeom>
                        <a:avLst/>
                        <a:gdLst/>
                        <a:ahLst/>
                        <a:cxnLst>
                          <a:cxn ang="0">
                            <a:pos x="0" y="0"/>
                          </a:cxn>
                          <a:cxn ang="0">
                            <a:pos x="0" y="0"/>
                          </a:cxn>
                          <a:cxn ang="0">
                            <a:pos x="2" y="6"/>
                          </a:cxn>
                          <a:cxn ang="0">
                            <a:pos x="2" y="6"/>
                          </a:cxn>
                          <a:cxn ang="0">
                            <a:pos x="0" y="0"/>
                          </a:cxn>
                        </a:cxnLst>
                        <a:rect l="0" t="0" r="r" b="b"/>
                        <a:pathLst>
                          <a:path w="2" h="6">
                            <a:moveTo>
                              <a:pt x="0" y="0"/>
                            </a:moveTo>
                            <a:lnTo>
                              <a:pt x="0" y="0"/>
                            </a:lnTo>
                            <a:lnTo>
                              <a:pt x="2" y="6"/>
                            </a:lnTo>
                            <a:lnTo>
                              <a:pt x="2" y="6"/>
                            </a:lnTo>
                            <a:lnTo>
                              <a:pt x="0" y="0"/>
                            </a:lnTo>
                            <a:close/>
                          </a:path>
                        </a:pathLst>
                      </a:custGeom>
                      <a:solidFill>
                        <a:srgbClr val="000000"/>
                      </a:solidFill>
                      <a:ln w="9525">
                        <a:noFill/>
                        <a:round/>
                        <a:headEnd/>
                        <a:tailEnd/>
                      </a:ln>
                    </p:spPr>
                    <p:txBody>
                      <a:bodyPr/>
                      <a:lstStyle/>
                      <a:p>
                        <a:pPr>
                          <a:defRPr/>
                        </a:pPr>
                        <a:endParaRPr lang="en-US"/>
                      </a:p>
                    </p:txBody>
                  </p:sp>
                  <p:sp>
                    <p:nvSpPr>
                      <p:cNvPr id="398736" name="Freeform 400"/>
                      <p:cNvSpPr>
                        <a:spLocks/>
                      </p:cNvSpPr>
                      <p:nvPr/>
                    </p:nvSpPr>
                    <p:spPr bwMode="auto">
                      <a:xfrm>
                        <a:off x="4736" y="700"/>
                        <a:ext cx="24" cy="16"/>
                      </a:xfrm>
                      <a:custGeom>
                        <a:avLst/>
                        <a:gdLst/>
                        <a:ahLst/>
                        <a:cxnLst>
                          <a:cxn ang="0">
                            <a:pos x="0" y="8"/>
                          </a:cxn>
                          <a:cxn ang="0">
                            <a:pos x="22" y="0"/>
                          </a:cxn>
                          <a:cxn ang="0">
                            <a:pos x="24" y="6"/>
                          </a:cxn>
                          <a:cxn ang="0">
                            <a:pos x="4" y="16"/>
                          </a:cxn>
                          <a:cxn ang="0">
                            <a:pos x="0" y="8"/>
                          </a:cxn>
                        </a:cxnLst>
                        <a:rect l="0" t="0" r="r" b="b"/>
                        <a:pathLst>
                          <a:path w="24" h="16">
                            <a:moveTo>
                              <a:pt x="0" y="8"/>
                            </a:moveTo>
                            <a:lnTo>
                              <a:pt x="22" y="0"/>
                            </a:lnTo>
                            <a:lnTo>
                              <a:pt x="24" y="6"/>
                            </a:lnTo>
                            <a:lnTo>
                              <a:pt x="4" y="16"/>
                            </a:lnTo>
                            <a:lnTo>
                              <a:pt x="0" y="8"/>
                            </a:lnTo>
                            <a:close/>
                          </a:path>
                        </a:pathLst>
                      </a:custGeom>
                      <a:solidFill>
                        <a:srgbClr val="000000"/>
                      </a:solidFill>
                      <a:ln w="9525">
                        <a:noFill/>
                        <a:round/>
                        <a:headEnd/>
                        <a:tailEnd/>
                      </a:ln>
                    </p:spPr>
                    <p:txBody>
                      <a:bodyPr/>
                      <a:lstStyle/>
                      <a:p>
                        <a:pPr>
                          <a:defRPr/>
                        </a:pPr>
                        <a:endParaRPr lang="en-US"/>
                      </a:p>
                    </p:txBody>
                  </p:sp>
                  <p:sp>
                    <p:nvSpPr>
                      <p:cNvPr id="398737" name="Freeform 401"/>
                      <p:cNvSpPr>
                        <a:spLocks/>
                      </p:cNvSpPr>
                      <p:nvPr/>
                    </p:nvSpPr>
                    <p:spPr bwMode="auto">
                      <a:xfrm>
                        <a:off x="4309" y="878"/>
                        <a:ext cx="14" cy="20"/>
                      </a:xfrm>
                      <a:custGeom>
                        <a:avLst/>
                        <a:gdLst/>
                        <a:ahLst/>
                        <a:cxnLst>
                          <a:cxn ang="0">
                            <a:pos x="0" y="0"/>
                          </a:cxn>
                          <a:cxn ang="0">
                            <a:pos x="14" y="20"/>
                          </a:cxn>
                          <a:cxn ang="0">
                            <a:pos x="0" y="0"/>
                          </a:cxn>
                        </a:cxnLst>
                        <a:rect l="0" t="0" r="r" b="b"/>
                        <a:pathLst>
                          <a:path w="14" h="20">
                            <a:moveTo>
                              <a:pt x="0" y="0"/>
                            </a:moveTo>
                            <a:lnTo>
                              <a:pt x="14" y="20"/>
                            </a:lnTo>
                            <a:lnTo>
                              <a:pt x="0" y="0"/>
                            </a:lnTo>
                            <a:close/>
                          </a:path>
                        </a:pathLst>
                      </a:custGeom>
                      <a:solidFill>
                        <a:srgbClr val="FFFFFF"/>
                      </a:solidFill>
                      <a:ln w="9525">
                        <a:noFill/>
                        <a:round/>
                        <a:headEnd/>
                        <a:tailEnd/>
                      </a:ln>
                    </p:spPr>
                    <p:txBody>
                      <a:bodyPr/>
                      <a:lstStyle/>
                      <a:p>
                        <a:pPr>
                          <a:defRPr/>
                        </a:pPr>
                        <a:endParaRPr lang="en-US"/>
                      </a:p>
                    </p:txBody>
                  </p:sp>
                  <p:sp>
                    <p:nvSpPr>
                      <p:cNvPr id="398738" name="Line 402"/>
                      <p:cNvSpPr>
                        <a:spLocks noChangeShapeType="1"/>
                      </p:cNvSpPr>
                      <p:nvPr/>
                    </p:nvSpPr>
                    <p:spPr bwMode="auto">
                      <a:xfrm>
                        <a:off x="4313" y="882"/>
                        <a:ext cx="14" cy="20"/>
                      </a:xfrm>
                      <a:prstGeom prst="line">
                        <a:avLst/>
                      </a:prstGeom>
                      <a:noFill/>
                      <a:ln w="12700">
                        <a:solidFill>
                          <a:srgbClr val="000000"/>
                        </a:solidFill>
                        <a:round/>
                        <a:headEnd/>
                        <a:tailEnd/>
                      </a:ln>
                    </p:spPr>
                    <p:txBody>
                      <a:bodyPr/>
                      <a:lstStyle/>
                      <a:p>
                        <a:pPr>
                          <a:defRPr/>
                        </a:pPr>
                        <a:endParaRPr lang="en-US"/>
                      </a:p>
                    </p:txBody>
                  </p:sp>
                  <p:sp>
                    <p:nvSpPr>
                      <p:cNvPr id="398739" name="Freeform 403"/>
                      <p:cNvSpPr>
                        <a:spLocks/>
                      </p:cNvSpPr>
                      <p:nvPr/>
                    </p:nvSpPr>
                    <p:spPr bwMode="auto">
                      <a:xfrm>
                        <a:off x="4385" y="832"/>
                        <a:ext cx="12" cy="13"/>
                      </a:xfrm>
                      <a:custGeom>
                        <a:avLst/>
                        <a:gdLst/>
                        <a:ahLst/>
                        <a:cxnLst>
                          <a:cxn ang="0">
                            <a:pos x="0" y="0"/>
                          </a:cxn>
                          <a:cxn ang="0">
                            <a:pos x="12" y="13"/>
                          </a:cxn>
                          <a:cxn ang="0">
                            <a:pos x="0" y="0"/>
                          </a:cxn>
                        </a:cxnLst>
                        <a:rect l="0" t="0" r="r" b="b"/>
                        <a:pathLst>
                          <a:path w="12" h="13">
                            <a:moveTo>
                              <a:pt x="0" y="0"/>
                            </a:moveTo>
                            <a:lnTo>
                              <a:pt x="12" y="13"/>
                            </a:lnTo>
                            <a:lnTo>
                              <a:pt x="0" y="0"/>
                            </a:lnTo>
                            <a:close/>
                          </a:path>
                        </a:pathLst>
                      </a:custGeom>
                      <a:solidFill>
                        <a:srgbClr val="FFFFFF"/>
                      </a:solidFill>
                      <a:ln w="9525">
                        <a:noFill/>
                        <a:round/>
                        <a:headEnd/>
                        <a:tailEnd/>
                      </a:ln>
                    </p:spPr>
                    <p:txBody>
                      <a:bodyPr/>
                      <a:lstStyle/>
                      <a:p>
                        <a:pPr>
                          <a:defRPr/>
                        </a:pPr>
                        <a:endParaRPr lang="en-US"/>
                      </a:p>
                    </p:txBody>
                  </p:sp>
                  <p:sp>
                    <p:nvSpPr>
                      <p:cNvPr id="398740" name="Line 404"/>
                      <p:cNvSpPr>
                        <a:spLocks noChangeShapeType="1"/>
                      </p:cNvSpPr>
                      <p:nvPr/>
                    </p:nvSpPr>
                    <p:spPr bwMode="auto">
                      <a:xfrm>
                        <a:off x="4389" y="836"/>
                        <a:ext cx="11" cy="13"/>
                      </a:xfrm>
                      <a:prstGeom prst="line">
                        <a:avLst/>
                      </a:prstGeom>
                      <a:noFill/>
                      <a:ln w="12700">
                        <a:solidFill>
                          <a:srgbClr val="000000"/>
                        </a:solidFill>
                        <a:round/>
                        <a:headEnd/>
                        <a:tailEnd/>
                      </a:ln>
                    </p:spPr>
                    <p:txBody>
                      <a:bodyPr/>
                      <a:lstStyle/>
                      <a:p>
                        <a:pPr>
                          <a:defRPr/>
                        </a:pPr>
                        <a:endParaRPr lang="en-US"/>
                      </a:p>
                    </p:txBody>
                  </p:sp>
                  <p:sp>
                    <p:nvSpPr>
                      <p:cNvPr id="398741" name="Freeform 405"/>
                      <p:cNvSpPr>
                        <a:spLocks/>
                      </p:cNvSpPr>
                      <p:nvPr/>
                    </p:nvSpPr>
                    <p:spPr bwMode="auto">
                      <a:xfrm>
                        <a:off x="4672" y="735"/>
                        <a:ext cx="14" cy="19"/>
                      </a:xfrm>
                      <a:custGeom>
                        <a:avLst/>
                        <a:gdLst/>
                        <a:ahLst/>
                        <a:cxnLst>
                          <a:cxn ang="0">
                            <a:pos x="0" y="0"/>
                          </a:cxn>
                          <a:cxn ang="0">
                            <a:pos x="14" y="19"/>
                          </a:cxn>
                          <a:cxn ang="0">
                            <a:pos x="0" y="0"/>
                          </a:cxn>
                        </a:cxnLst>
                        <a:rect l="0" t="0" r="r" b="b"/>
                        <a:pathLst>
                          <a:path w="14" h="19">
                            <a:moveTo>
                              <a:pt x="0" y="0"/>
                            </a:moveTo>
                            <a:lnTo>
                              <a:pt x="14" y="19"/>
                            </a:lnTo>
                            <a:lnTo>
                              <a:pt x="0" y="0"/>
                            </a:lnTo>
                            <a:close/>
                          </a:path>
                        </a:pathLst>
                      </a:custGeom>
                      <a:solidFill>
                        <a:srgbClr val="FFFFFF"/>
                      </a:solidFill>
                      <a:ln w="9525">
                        <a:noFill/>
                        <a:round/>
                        <a:headEnd/>
                        <a:tailEnd/>
                      </a:ln>
                    </p:spPr>
                    <p:txBody>
                      <a:bodyPr/>
                      <a:lstStyle/>
                      <a:p>
                        <a:pPr>
                          <a:defRPr/>
                        </a:pPr>
                        <a:endParaRPr lang="en-US"/>
                      </a:p>
                    </p:txBody>
                  </p:sp>
                  <p:sp>
                    <p:nvSpPr>
                      <p:cNvPr id="398742" name="Line 406"/>
                      <p:cNvSpPr>
                        <a:spLocks noChangeShapeType="1"/>
                      </p:cNvSpPr>
                      <p:nvPr/>
                    </p:nvSpPr>
                    <p:spPr bwMode="auto">
                      <a:xfrm>
                        <a:off x="4676" y="739"/>
                        <a:ext cx="14" cy="19"/>
                      </a:xfrm>
                      <a:prstGeom prst="line">
                        <a:avLst/>
                      </a:prstGeom>
                      <a:noFill/>
                      <a:ln w="12700">
                        <a:solidFill>
                          <a:srgbClr val="000000"/>
                        </a:solidFill>
                        <a:round/>
                        <a:headEnd/>
                        <a:tailEnd/>
                      </a:ln>
                    </p:spPr>
                    <p:txBody>
                      <a:bodyPr/>
                      <a:lstStyle/>
                      <a:p>
                        <a:pPr>
                          <a:defRPr/>
                        </a:pPr>
                        <a:endParaRPr lang="en-US"/>
                      </a:p>
                    </p:txBody>
                  </p:sp>
                  <p:sp>
                    <p:nvSpPr>
                      <p:cNvPr id="398743" name="Rectangle 407"/>
                      <p:cNvSpPr>
                        <a:spLocks noChangeArrowheads="1"/>
                      </p:cNvSpPr>
                      <p:nvPr/>
                    </p:nvSpPr>
                    <p:spPr bwMode="auto">
                      <a:xfrm>
                        <a:off x="1794" y="3632"/>
                        <a:ext cx="21" cy="58"/>
                      </a:xfrm>
                      <a:prstGeom prst="rect">
                        <a:avLst/>
                      </a:prstGeom>
                      <a:noFill/>
                      <a:ln w="9525">
                        <a:noFill/>
                        <a:miter lim="800000"/>
                        <a:headEnd/>
                        <a:tailEnd/>
                      </a:ln>
                    </p:spPr>
                    <p:txBody>
                      <a:bodyPr wrap="none" lIns="0" tIns="0" rIns="0" bIns="0">
                        <a:spAutoFit/>
                      </a:bodyPr>
                      <a:lstStyle/>
                      <a:p>
                        <a:pPr>
                          <a:defRPr/>
                        </a:pPr>
                        <a:r>
                          <a:rPr lang="es-ES_tradnl" sz="600">
                            <a:solidFill>
                              <a:srgbClr val="000000"/>
                            </a:solidFill>
                            <a:effectLst/>
                            <a:latin typeface="Times" charset="0"/>
                          </a:rPr>
                          <a:t>?</a:t>
                        </a:r>
                        <a:endParaRPr lang="es-ES_tradnl" sz="2800">
                          <a:effectLst>
                            <a:outerShdw blurRad="38100" dist="38100" dir="2700000" algn="tl">
                              <a:srgbClr val="C0C0C0"/>
                            </a:outerShdw>
                          </a:effectLst>
                        </a:endParaRPr>
                      </a:p>
                    </p:txBody>
                  </p:sp>
                  <p:sp>
                    <p:nvSpPr>
                      <p:cNvPr id="398744" name="Line 408"/>
                      <p:cNvSpPr>
                        <a:spLocks noChangeShapeType="1"/>
                      </p:cNvSpPr>
                      <p:nvPr/>
                    </p:nvSpPr>
                    <p:spPr bwMode="auto">
                      <a:xfrm flipV="1">
                        <a:off x="1648" y="3727"/>
                        <a:ext cx="241" cy="167"/>
                      </a:xfrm>
                      <a:prstGeom prst="line">
                        <a:avLst/>
                      </a:prstGeom>
                      <a:noFill/>
                      <a:ln w="15875">
                        <a:solidFill>
                          <a:srgbClr val="000000"/>
                        </a:solidFill>
                        <a:round/>
                        <a:headEnd/>
                        <a:tailEnd/>
                      </a:ln>
                    </p:spPr>
                    <p:txBody>
                      <a:bodyPr/>
                      <a:lstStyle/>
                      <a:p>
                        <a:pPr>
                          <a:defRPr/>
                        </a:pPr>
                        <a:endParaRPr lang="en-US"/>
                      </a:p>
                    </p:txBody>
                  </p:sp>
                  <p:sp>
                    <p:nvSpPr>
                      <p:cNvPr id="398745" name="Freeform 409"/>
                      <p:cNvSpPr>
                        <a:spLocks/>
                      </p:cNvSpPr>
                      <p:nvPr/>
                    </p:nvSpPr>
                    <p:spPr bwMode="auto">
                      <a:xfrm>
                        <a:off x="1883" y="3716"/>
                        <a:ext cx="18" cy="29"/>
                      </a:xfrm>
                      <a:custGeom>
                        <a:avLst/>
                        <a:gdLst/>
                        <a:ahLst/>
                        <a:cxnLst>
                          <a:cxn ang="0">
                            <a:pos x="0" y="25"/>
                          </a:cxn>
                          <a:cxn ang="0">
                            <a:pos x="12" y="0"/>
                          </a:cxn>
                          <a:cxn ang="0">
                            <a:pos x="18" y="4"/>
                          </a:cxn>
                          <a:cxn ang="0">
                            <a:pos x="8" y="29"/>
                          </a:cxn>
                          <a:cxn ang="0">
                            <a:pos x="0" y="25"/>
                          </a:cxn>
                        </a:cxnLst>
                        <a:rect l="0" t="0" r="r" b="b"/>
                        <a:pathLst>
                          <a:path w="18" h="29">
                            <a:moveTo>
                              <a:pt x="0" y="25"/>
                            </a:moveTo>
                            <a:lnTo>
                              <a:pt x="12" y="0"/>
                            </a:lnTo>
                            <a:lnTo>
                              <a:pt x="18" y="4"/>
                            </a:lnTo>
                            <a:lnTo>
                              <a:pt x="8" y="29"/>
                            </a:lnTo>
                            <a:lnTo>
                              <a:pt x="0" y="25"/>
                            </a:lnTo>
                            <a:close/>
                          </a:path>
                        </a:pathLst>
                      </a:custGeom>
                      <a:solidFill>
                        <a:srgbClr val="000000"/>
                      </a:solidFill>
                      <a:ln w="9525">
                        <a:noFill/>
                        <a:round/>
                        <a:headEnd/>
                        <a:tailEnd/>
                      </a:ln>
                    </p:spPr>
                    <p:txBody>
                      <a:bodyPr/>
                      <a:lstStyle/>
                      <a:p>
                        <a:pPr>
                          <a:defRPr/>
                        </a:pPr>
                        <a:endParaRPr lang="en-US"/>
                      </a:p>
                    </p:txBody>
                  </p:sp>
                  <p:sp>
                    <p:nvSpPr>
                      <p:cNvPr id="398746" name="Freeform 410"/>
                      <p:cNvSpPr>
                        <a:spLocks/>
                      </p:cNvSpPr>
                      <p:nvPr/>
                    </p:nvSpPr>
                    <p:spPr bwMode="auto">
                      <a:xfrm>
                        <a:off x="1876" y="3718"/>
                        <a:ext cx="19" cy="7"/>
                      </a:xfrm>
                      <a:custGeom>
                        <a:avLst/>
                        <a:gdLst/>
                        <a:ahLst/>
                        <a:cxnLst>
                          <a:cxn ang="0">
                            <a:pos x="0" y="0"/>
                          </a:cxn>
                          <a:cxn ang="0">
                            <a:pos x="19" y="0"/>
                          </a:cxn>
                          <a:cxn ang="0">
                            <a:pos x="19" y="6"/>
                          </a:cxn>
                          <a:cxn ang="0">
                            <a:pos x="0" y="7"/>
                          </a:cxn>
                          <a:cxn ang="0">
                            <a:pos x="0" y="0"/>
                          </a:cxn>
                        </a:cxnLst>
                        <a:rect l="0" t="0" r="r" b="b"/>
                        <a:pathLst>
                          <a:path w="19" h="7">
                            <a:moveTo>
                              <a:pt x="0" y="0"/>
                            </a:moveTo>
                            <a:lnTo>
                              <a:pt x="19" y="0"/>
                            </a:lnTo>
                            <a:lnTo>
                              <a:pt x="19" y="6"/>
                            </a:lnTo>
                            <a:lnTo>
                              <a:pt x="0" y="7"/>
                            </a:lnTo>
                            <a:lnTo>
                              <a:pt x="0" y="0"/>
                            </a:lnTo>
                            <a:close/>
                          </a:path>
                        </a:pathLst>
                      </a:custGeom>
                      <a:solidFill>
                        <a:srgbClr val="000000"/>
                      </a:solidFill>
                      <a:ln w="9525">
                        <a:noFill/>
                        <a:round/>
                        <a:headEnd/>
                        <a:tailEnd/>
                      </a:ln>
                    </p:spPr>
                    <p:txBody>
                      <a:bodyPr/>
                      <a:lstStyle/>
                      <a:p>
                        <a:pPr>
                          <a:defRPr/>
                        </a:pPr>
                        <a:endParaRPr lang="en-US"/>
                      </a:p>
                    </p:txBody>
                  </p:sp>
                  <p:grpSp>
                    <p:nvGrpSpPr>
                      <p:cNvPr id="9" name="Group 411"/>
                      <p:cNvGrpSpPr>
                        <a:grpSpLocks/>
                      </p:cNvGrpSpPr>
                      <p:nvPr/>
                    </p:nvGrpSpPr>
                    <p:grpSpPr bwMode="auto">
                      <a:xfrm>
                        <a:off x="2497" y="1968"/>
                        <a:ext cx="1480" cy="942"/>
                        <a:chOff x="2497" y="1968"/>
                        <a:chExt cx="1480" cy="942"/>
                      </a:xfrm>
                    </p:grpSpPr>
                    <p:sp>
                      <p:nvSpPr>
                        <p:cNvPr id="398748" name="Freeform 412"/>
                        <p:cNvSpPr>
                          <a:spLocks/>
                        </p:cNvSpPr>
                        <p:nvPr/>
                      </p:nvSpPr>
                      <p:spPr bwMode="auto">
                        <a:xfrm>
                          <a:off x="3220" y="2880"/>
                          <a:ext cx="7" cy="30"/>
                        </a:xfrm>
                        <a:custGeom>
                          <a:avLst/>
                          <a:gdLst/>
                          <a:ahLst/>
                          <a:cxnLst>
                            <a:cxn ang="0">
                              <a:pos x="0" y="28"/>
                            </a:cxn>
                            <a:cxn ang="0">
                              <a:pos x="0" y="0"/>
                            </a:cxn>
                            <a:cxn ang="0">
                              <a:pos x="7" y="0"/>
                            </a:cxn>
                            <a:cxn ang="0">
                              <a:pos x="5" y="30"/>
                            </a:cxn>
                            <a:cxn ang="0">
                              <a:pos x="0" y="28"/>
                            </a:cxn>
                          </a:cxnLst>
                          <a:rect l="0" t="0" r="r" b="b"/>
                          <a:pathLst>
                            <a:path w="7" h="30">
                              <a:moveTo>
                                <a:pt x="0" y="28"/>
                              </a:moveTo>
                              <a:lnTo>
                                <a:pt x="0" y="0"/>
                              </a:lnTo>
                              <a:lnTo>
                                <a:pt x="7" y="0"/>
                              </a:lnTo>
                              <a:lnTo>
                                <a:pt x="5" y="30"/>
                              </a:lnTo>
                              <a:lnTo>
                                <a:pt x="0" y="28"/>
                              </a:lnTo>
                              <a:close/>
                            </a:path>
                          </a:pathLst>
                        </a:custGeom>
                        <a:solidFill>
                          <a:srgbClr val="FF0000"/>
                        </a:solidFill>
                        <a:ln w="9525">
                          <a:noFill/>
                          <a:round/>
                          <a:headEnd/>
                          <a:tailEnd/>
                        </a:ln>
                      </p:spPr>
                      <p:txBody>
                        <a:bodyPr/>
                        <a:lstStyle/>
                        <a:p>
                          <a:pPr>
                            <a:defRPr/>
                          </a:pPr>
                          <a:endParaRPr lang="en-US"/>
                        </a:p>
                      </p:txBody>
                    </p:sp>
                    <p:sp>
                      <p:nvSpPr>
                        <p:cNvPr id="398749" name="Rectangle 413"/>
                        <p:cNvSpPr>
                          <a:spLocks noChangeArrowheads="1"/>
                        </p:cNvSpPr>
                        <p:nvPr/>
                      </p:nvSpPr>
                      <p:spPr bwMode="auto">
                        <a:xfrm>
                          <a:off x="3222" y="2822"/>
                          <a:ext cx="7" cy="27"/>
                        </a:xfrm>
                        <a:prstGeom prst="rect">
                          <a:avLst/>
                        </a:prstGeom>
                        <a:solidFill>
                          <a:srgbClr val="FF0000"/>
                        </a:solidFill>
                        <a:ln w="9525">
                          <a:noFill/>
                          <a:miter lim="800000"/>
                          <a:headEnd/>
                          <a:tailEnd/>
                        </a:ln>
                      </p:spPr>
                      <p:txBody>
                        <a:bodyPr/>
                        <a:lstStyle/>
                        <a:p>
                          <a:pPr>
                            <a:defRPr/>
                          </a:pPr>
                          <a:endParaRPr lang="en-US"/>
                        </a:p>
                      </p:txBody>
                    </p:sp>
                    <p:sp>
                      <p:nvSpPr>
                        <p:cNvPr id="398750" name="Rectangle 414"/>
                        <p:cNvSpPr>
                          <a:spLocks noChangeArrowheads="1"/>
                        </p:cNvSpPr>
                        <p:nvPr/>
                      </p:nvSpPr>
                      <p:spPr bwMode="auto">
                        <a:xfrm>
                          <a:off x="3223" y="2762"/>
                          <a:ext cx="8" cy="29"/>
                        </a:xfrm>
                        <a:prstGeom prst="rect">
                          <a:avLst/>
                        </a:prstGeom>
                        <a:solidFill>
                          <a:srgbClr val="FF0000"/>
                        </a:solidFill>
                        <a:ln w="9525">
                          <a:noFill/>
                          <a:miter lim="800000"/>
                          <a:headEnd/>
                          <a:tailEnd/>
                        </a:ln>
                      </p:spPr>
                      <p:txBody>
                        <a:bodyPr/>
                        <a:lstStyle/>
                        <a:p>
                          <a:pPr>
                            <a:defRPr/>
                          </a:pPr>
                          <a:endParaRPr lang="en-US"/>
                        </a:p>
                      </p:txBody>
                    </p:sp>
                    <p:sp>
                      <p:nvSpPr>
                        <p:cNvPr id="398751" name="Rectangle 415"/>
                        <p:cNvSpPr>
                          <a:spLocks noChangeArrowheads="1"/>
                        </p:cNvSpPr>
                        <p:nvPr/>
                      </p:nvSpPr>
                      <p:spPr bwMode="auto">
                        <a:xfrm>
                          <a:off x="3225" y="2704"/>
                          <a:ext cx="8" cy="27"/>
                        </a:xfrm>
                        <a:prstGeom prst="rect">
                          <a:avLst/>
                        </a:prstGeom>
                        <a:solidFill>
                          <a:srgbClr val="FF0000"/>
                        </a:solidFill>
                        <a:ln w="9525">
                          <a:noFill/>
                          <a:miter lim="800000"/>
                          <a:headEnd/>
                          <a:tailEnd/>
                        </a:ln>
                      </p:spPr>
                      <p:txBody>
                        <a:bodyPr/>
                        <a:lstStyle/>
                        <a:p>
                          <a:pPr>
                            <a:defRPr/>
                          </a:pPr>
                          <a:endParaRPr lang="en-US"/>
                        </a:p>
                      </p:txBody>
                    </p:sp>
                    <p:sp>
                      <p:nvSpPr>
                        <p:cNvPr id="398752" name="Freeform 416"/>
                        <p:cNvSpPr>
                          <a:spLocks/>
                        </p:cNvSpPr>
                        <p:nvPr/>
                      </p:nvSpPr>
                      <p:spPr bwMode="auto">
                        <a:xfrm>
                          <a:off x="3229" y="2646"/>
                          <a:ext cx="12" cy="27"/>
                        </a:xfrm>
                        <a:custGeom>
                          <a:avLst/>
                          <a:gdLst/>
                          <a:ahLst/>
                          <a:cxnLst>
                            <a:cxn ang="0">
                              <a:pos x="0" y="27"/>
                            </a:cxn>
                            <a:cxn ang="0">
                              <a:pos x="4" y="0"/>
                            </a:cxn>
                            <a:cxn ang="0">
                              <a:pos x="12" y="0"/>
                            </a:cxn>
                            <a:cxn ang="0">
                              <a:pos x="8" y="27"/>
                            </a:cxn>
                            <a:cxn ang="0">
                              <a:pos x="0" y="27"/>
                            </a:cxn>
                          </a:cxnLst>
                          <a:rect l="0" t="0" r="r" b="b"/>
                          <a:pathLst>
                            <a:path w="12" h="27">
                              <a:moveTo>
                                <a:pt x="0" y="27"/>
                              </a:moveTo>
                              <a:lnTo>
                                <a:pt x="4" y="0"/>
                              </a:lnTo>
                              <a:lnTo>
                                <a:pt x="12" y="0"/>
                              </a:lnTo>
                              <a:lnTo>
                                <a:pt x="8" y="27"/>
                              </a:lnTo>
                              <a:lnTo>
                                <a:pt x="0" y="27"/>
                              </a:lnTo>
                              <a:close/>
                            </a:path>
                          </a:pathLst>
                        </a:custGeom>
                        <a:solidFill>
                          <a:srgbClr val="FF0000"/>
                        </a:solidFill>
                        <a:ln w="9525">
                          <a:noFill/>
                          <a:round/>
                          <a:headEnd/>
                          <a:tailEnd/>
                        </a:ln>
                      </p:spPr>
                      <p:txBody>
                        <a:bodyPr/>
                        <a:lstStyle/>
                        <a:p>
                          <a:pPr>
                            <a:defRPr/>
                          </a:pPr>
                          <a:endParaRPr lang="en-US"/>
                        </a:p>
                      </p:txBody>
                    </p:sp>
                    <p:sp>
                      <p:nvSpPr>
                        <p:cNvPr id="398753" name="Freeform 417"/>
                        <p:cNvSpPr>
                          <a:spLocks/>
                        </p:cNvSpPr>
                        <p:nvPr/>
                      </p:nvSpPr>
                      <p:spPr bwMode="auto">
                        <a:xfrm>
                          <a:off x="3239" y="2588"/>
                          <a:ext cx="12" cy="27"/>
                        </a:xfrm>
                        <a:custGeom>
                          <a:avLst/>
                          <a:gdLst/>
                          <a:ahLst/>
                          <a:cxnLst>
                            <a:cxn ang="0">
                              <a:pos x="0" y="27"/>
                            </a:cxn>
                            <a:cxn ang="0">
                              <a:pos x="4" y="0"/>
                            </a:cxn>
                            <a:cxn ang="0">
                              <a:pos x="12" y="0"/>
                            </a:cxn>
                            <a:cxn ang="0">
                              <a:pos x="8" y="27"/>
                            </a:cxn>
                            <a:cxn ang="0">
                              <a:pos x="0" y="27"/>
                            </a:cxn>
                          </a:cxnLst>
                          <a:rect l="0" t="0" r="r" b="b"/>
                          <a:pathLst>
                            <a:path w="12" h="27">
                              <a:moveTo>
                                <a:pt x="0" y="27"/>
                              </a:moveTo>
                              <a:lnTo>
                                <a:pt x="4" y="0"/>
                              </a:lnTo>
                              <a:lnTo>
                                <a:pt x="12" y="0"/>
                              </a:lnTo>
                              <a:lnTo>
                                <a:pt x="8" y="27"/>
                              </a:lnTo>
                              <a:lnTo>
                                <a:pt x="0" y="27"/>
                              </a:lnTo>
                              <a:close/>
                            </a:path>
                          </a:pathLst>
                        </a:custGeom>
                        <a:solidFill>
                          <a:srgbClr val="FF0000"/>
                        </a:solidFill>
                        <a:ln w="9525">
                          <a:noFill/>
                          <a:round/>
                          <a:headEnd/>
                          <a:tailEnd/>
                        </a:ln>
                      </p:spPr>
                      <p:txBody>
                        <a:bodyPr/>
                        <a:lstStyle/>
                        <a:p>
                          <a:pPr>
                            <a:defRPr/>
                          </a:pPr>
                          <a:endParaRPr lang="en-US"/>
                        </a:p>
                      </p:txBody>
                    </p:sp>
                    <p:sp>
                      <p:nvSpPr>
                        <p:cNvPr id="398754" name="Freeform 418"/>
                        <p:cNvSpPr>
                          <a:spLocks/>
                        </p:cNvSpPr>
                        <p:nvPr/>
                      </p:nvSpPr>
                      <p:spPr bwMode="auto">
                        <a:xfrm>
                          <a:off x="3249" y="2530"/>
                          <a:ext cx="11" cy="27"/>
                        </a:xfrm>
                        <a:custGeom>
                          <a:avLst/>
                          <a:gdLst/>
                          <a:ahLst/>
                          <a:cxnLst>
                            <a:cxn ang="0">
                              <a:pos x="0" y="27"/>
                            </a:cxn>
                            <a:cxn ang="0">
                              <a:pos x="4" y="0"/>
                            </a:cxn>
                            <a:cxn ang="0">
                              <a:pos x="11" y="0"/>
                            </a:cxn>
                            <a:cxn ang="0">
                              <a:pos x="8" y="27"/>
                            </a:cxn>
                            <a:cxn ang="0">
                              <a:pos x="0" y="27"/>
                            </a:cxn>
                          </a:cxnLst>
                          <a:rect l="0" t="0" r="r" b="b"/>
                          <a:pathLst>
                            <a:path w="11" h="27">
                              <a:moveTo>
                                <a:pt x="0" y="27"/>
                              </a:moveTo>
                              <a:lnTo>
                                <a:pt x="4" y="0"/>
                              </a:lnTo>
                              <a:lnTo>
                                <a:pt x="11" y="0"/>
                              </a:lnTo>
                              <a:lnTo>
                                <a:pt x="8" y="27"/>
                              </a:lnTo>
                              <a:lnTo>
                                <a:pt x="0" y="27"/>
                              </a:lnTo>
                              <a:close/>
                            </a:path>
                          </a:pathLst>
                        </a:custGeom>
                        <a:solidFill>
                          <a:srgbClr val="FF0000"/>
                        </a:solidFill>
                        <a:ln w="9525">
                          <a:noFill/>
                          <a:round/>
                          <a:headEnd/>
                          <a:tailEnd/>
                        </a:ln>
                      </p:spPr>
                      <p:txBody>
                        <a:bodyPr/>
                        <a:lstStyle/>
                        <a:p>
                          <a:pPr>
                            <a:defRPr/>
                          </a:pPr>
                          <a:endParaRPr lang="en-US"/>
                        </a:p>
                      </p:txBody>
                    </p:sp>
                    <p:sp>
                      <p:nvSpPr>
                        <p:cNvPr id="398755" name="Freeform 419"/>
                        <p:cNvSpPr>
                          <a:spLocks/>
                        </p:cNvSpPr>
                        <p:nvPr/>
                      </p:nvSpPr>
                      <p:spPr bwMode="auto">
                        <a:xfrm>
                          <a:off x="3258" y="2471"/>
                          <a:ext cx="12" cy="28"/>
                        </a:xfrm>
                        <a:custGeom>
                          <a:avLst/>
                          <a:gdLst/>
                          <a:ahLst/>
                          <a:cxnLst>
                            <a:cxn ang="0">
                              <a:pos x="0" y="28"/>
                            </a:cxn>
                            <a:cxn ang="0">
                              <a:pos x="4" y="0"/>
                            </a:cxn>
                            <a:cxn ang="0">
                              <a:pos x="12" y="0"/>
                            </a:cxn>
                            <a:cxn ang="0">
                              <a:pos x="8" y="28"/>
                            </a:cxn>
                            <a:cxn ang="0">
                              <a:pos x="0" y="28"/>
                            </a:cxn>
                          </a:cxnLst>
                          <a:rect l="0" t="0" r="r" b="b"/>
                          <a:pathLst>
                            <a:path w="12" h="28">
                              <a:moveTo>
                                <a:pt x="0" y="28"/>
                              </a:moveTo>
                              <a:lnTo>
                                <a:pt x="4" y="0"/>
                              </a:lnTo>
                              <a:lnTo>
                                <a:pt x="12" y="0"/>
                              </a:lnTo>
                              <a:lnTo>
                                <a:pt x="8" y="28"/>
                              </a:lnTo>
                              <a:lnTo>
                                <a:pt x="0" y="28"/>
                              </a:lnTo>
                              <a:close/>
                            </a:path>
                          </a:pathLst>
                        </a:custGeom>
                        <a:solidFill>
                          <a:srgbClr val="FF0000"/>
                        </a:solidFill>
                        <a:ln w="9525">
                          <a:noFill/>
                          <a:round/>
                          <a:headEnd/>
                          <a:tailEnd/>
                        </a:ln>
                      </p:spPr>
                      <p:txBody>
                        <a:bodyPr/>
                        <a:lstStyle/>
                        <a:p>
                          <a:pPr>
                            <a:defRPr/>
                          </a:pPr>
                          <a:endParaRPr lang="en-US"/>
                        </a:p>
                      </p:txBody>
                    </p:sp>
                    <p:sp>
                      <p:nvSpPr>
                        <p:cNvPr id="398756" name="Freeform 420"/>
                        <p:cNvSpPr>
                          <a:spLocks/>
                        </p:cNvSpPr>
                        <p:nvPr/>
                      </p:nvSpPr>
                      <p:spPr bwMode="auto">
                        <a:xfrm>
                          <a:off x="3270" y="2413"/>
                          <a:ext cx="16" cy="29"/>
                        </a:xfrm>
                        <a:custGeom>
                          <a:avLst/>
                          <a:gdLst/>
                          <a:ahLst/>
                          <a:cxnLst>
                            <a:cxn ang="0">
                              <a:pos x="0" y="27"/>
                            </a:cxn>
                            <a:cxn ang="0">
                              <a:pos x="8" y="0"/>
                            </a:cxn>
                            <a:cxn ang="0">
                              <a:pos x="16" y="2"/>
                            </a:cxn>
                            <a:cxn ang="0">
                              <a:pos x="8" y="29"/>
                            </a:cxn>
                            <a:cxn ang="0">
                              <a:pos x="0" y="27"/>
                            </a:cxn>
                          </a:cxnLst>
                          <a:rect l="0" t="0" r="r" b="b"/>
                          <a:pathLst>
                            <a:path w="16" h="29">
                              <a:moveTo>
                                <a:pt x="0" y="27"/>
                              </a:moveTo>
                              <a:lnTo>
                                <a:pt x="8" y="0"/>
                              </a:lnTo>
                              <a:lnTo>
                                <a:pt x="16" y="2"/>
                              </a:lnTo>
                              <a:lnTo>
                                <a:pt x="8" y="29"/>
                              </a:lnTo>
                              <a:lnTo>
                                <a:pt x="0" y="27"/>
                              </a:lnTo>
                              <a:close/>
                            </a:path>
                          </a:pathLst>
                        </a:custGeom>
                        <a:solidFill>
                          <a:srgbClr val="FF0000"/>
                        </a:solidFill>
                        <a:ln w="9525">
                          <a:noFill/>
                          <a:round/>
                          <a:headEnd/>
                          <a:tailEnd/>
                        </a:ln>
                      </p:spPr>
                      <p:txBody>
                        <a:bodyPr/>
                        <a:lstStyle/>
                        <a:p>
                          <a:pPr>
                            <a:defRPr/>
                          </a:pPr>
                          <a:endParaRPr lang="en-US"/>
                        </a:p>
                      </p:txBody>
                    </p:sp>
                    <p:sp>
                      <p:nvSpPr>
                        <p:cNvPr id="398757" name="Freeform 421"/>
                        <p:cNvSpPr>
                          <a:spLocks/>
                        </p:cNvSpPr>
                        <p:nvPr/>
                      </p:nvSpPr>
                      <p:spPr bwMode="auto">
                        <a:xfrm>
                          <a:off x="3286" y="2357"/>
                          <a:ext cx="13" cy="27"/>
                        </a:xfrm>
                        <a:custGeom>
                          <a:avLst/>
                          <a:gdLst/>
                          <a:ahLst/>
                          <a:cxnLst>
                            <a:cxn ang="0">
                              <a:pos x="0" y="25"/>
                            </a:cxn>
                            <a:cxn ang="0">
                              <a:pos x="7" y="0"/>
                            </a:cxn>
                            <a:cxn ang="0">
                              <a:pos x="13" y="2"/>
                            </a:cxn>
                            <a:cxn ang="0">
                              <a:pos x="7" y="27"/>
                            </a:cxn>
                            <a:cxn ang="0">
                              <a:pos x="0" y="25"/>
                            </a:cxn>
                          </a:cxnLst>
                          <a:rect l="0" t="0" r="r" b="b"/>
                          <a:pathLst>
                            <a:path w="13" h="27">
                              <a:moveTo>
                                <a:pt x="0" y="25"/>
                              </a:moveTo>
                              <a:lnTo>
                                <a:pt x="7" y="0"/>
                              </a:lnTo>
                              <a:lnTo>
                                <a:pt x="13" y="2"/>
                              </a:lnTo>
                              <a:lnTo>
                                <a:pt x="7" y="27"/>
                              </a:lnTo>
                              <a:lnTo>
                                <a:pt x="0" y="25"/>
                              </a:lnTo>
                              <a:close/>
                            </a:path>
                          </a:pathLst>
                        </a:custGeom>
                        <a:solidFill>
                          <a:srgbClr val="FF0000"/>
                        </a:solidFill>
                        <a:ln w="9525">
                          <a:noFill/>
                          <a:round/>
                          <a:headEnd/>
                          <a:tailEnd/>
                        </a:ln>
                      </p:spPr>
                      <p:txBody>
                        <a:bodyPr/>
                        <a:lstStyle/>
                        <a:p>
                          <a:pPr>
                            <a:defRPr/>
                          </a:pPr>
                          <a:endParaRPr lang="en-US"/>
                        </a:p>
                      </p:txBody>
                    </p:sp>
                    <p:sp>
                      <p:nvSpPr>
                        <p:cNvPr id="398758" name="Freeform 422"/>
                        <p:cNvSpPr>
                          <a:spLocks/>
                        </p:cNvSpPr>
                        <p:nvPr/>
                      </p:nvSpPr>
                      <p:spPr bwMode="auto">
                        <a:xfrm>
                          <a:off x="3309" y="2309"/>
                          <a:ext cx="25" cy="25"/>
                        </a:xfrm>
                        <a:custGeom>
                          <a:avLst/>
                          <a:gdLst/>
                          <a:ahLst/>
                          <a:cxnLst>
                            <a:cxn ang="0">
                              <a:pos x="0" y="19"/>
                            </a:cxn>
                            <a:cxn ang="0">
                              <a:pos x="19" y="0"/>
                            </a:cxn>
                            <a:cxn ang="0">
                              <a:pos x="25" y="4"/>
                            </a:cxn>
                            <a:cxn ang="0">
                              <a:pos x="6" y="25"/>
                            </a:cxn>
                            <a:cxn ang="0">
                              <a:pos x="0" y="19"/>
                            </a:cxn>
                          </a:cxnLst>
                          <a:rect l="0" t="0" r="r" b="b"/>
                          <a:pathLst>
                            <a:path w="25" h="25">
                              <a:moveTo>
                                <a:pt x="0" y="19"/>
                              </a:moveTo>
                              <a:lnTo>
                                <a:pt x="19" y="0"/>
                              </a:lnTo>
                              <a:lnTo>
                                <a:pt x="25" y="4"/>
                              </a:lnTo>
                              <a:lnTo>
                                <a:pt x="6" y="25"/>
                              </a:lnTo>
                              <a:lnTo>
                                <a:pt x="0" y="19"/>
                              </a:lnTo>
                              <a:close/>
                            </a:path>
                          </a:pathLst>
                        </a:custGeom>
                        <a:solidFill>
                          <a:srgbClr val="FF0000"/>
                        </a:solidFill>
                        <a:ln w="9525">
                          <a:noFill/>
                          <a:round/>
                          <a:headEnd/>
                          <a:tailEnd/>
                        </a:ln>
                      </p:spPr>
                      <p:txBody>
                        <a:bodyPr/>
                        <a:lstStyle/>
                        <a:p>
                          <a:pPr>
                            <a:defRPr/>
                          </a:pPr>
                          <a:endParaRPr lang="en-US"/>
                        </a:p>
                      </p:txBody>
                    </p:sp>
                    <p:sp>
                      <p:nvSpPr>
                        <p:cNvPr id="398759" name="Freeform 423"/>
                        <p:cNvSpPr>
                          <a:spLocks/>
                        </p:cNvSpPr>
                        <p:nvPr/>
                      </p:nvSpPr>
                      <p:spPr bwMode="auto">
                        <a:xfrm>
                          <a:off x="3350" y="2266"/>
                          <a:ext cx="23" cy="25"/>
                        </a:xfrm>
                        <a:custGeom>
                          <a:avLst/>
                          <a:gdLst/>
                          <a:ahLst/>
                          <a:cxnLst>
                            <a:cxn ang="0">
                              <a:pos x="0" y="19"/>
                            </a:cxn>
                            <a:cxn ang="0">
                              <a:pos x="19" y="0"/>
                            </a:cxn>
                            <a:cxn ang="0">
                              <a:pos x="23" y="4"/>
                            </a:cxn>
                            <a:cxn ang="0">
                              <a:pos x="6" y="25"/>
                            </a:cxn>
                            <a:cxn ang="0">
                              <a:pos x="0" y="19"/>
                            </a:cxn>
                          </a:cxnLst>
                          <a:rect l="0" t="0" r="r" b="b"/>
                          <a:pathLst>
                            <a:path w="23" h="25">
                              <a:moveTo>
                                <a:pt x="0" y="19"/>
                              </a:moveTo>
                              <a:lnTo>
                                <a:pt x="19" y="0"/>
                              </a:lnTo>
                              <a:lnTo>
                                <a:pt x="23" y="4"/>
                              </a:lnTo>
                              <a:lnTo>
                                <a:pt x="6" y="25"/>
                              </a:lnTo>
                              <a:lnTo>
                                <a:pt x="0" y="19"/>
                              </a:lnTo>
                              <a:close/>
                            </a:path>
                          </a:pathLst>
                        </a:custGeom>
                        <a:solidFill>
                          <a:srgbClr val="FF0000"/>
                        </a:solidFill>
                        <a:ln w="9525">
                          <a:noFill/>
                          <a:round/>
                          <a:headEnd/>
                          <a:tailEnd/>
                        </a:ln>
                      </p:spPr>
                      <p:txBody>
                        <a:bodyPr/>
                        <a:lstStyle/>
                        <a:p>
                          <a:pPr>
                            <a:defRPr/>
                          </a:pPr>
                          <a:endParaRPr lang="en-US"/>
                        </a:p>
                      </p:txBody>
                    </p:sp>
                    <p:sp>
                      <p:nvSpPr>
                        <p:cNvPr id="398760" name="Freeform 424"/>
                        <p:cNvSpPr>
                          <a:spLocks/>
                        </p:cNvSpPr>
                        <p:nvPr/>
                      </p:nvSpPr>
                      <p:spPr bwMode="auto">
                        <a:xfrm>
                          <a:off x="3391" y="2223"/>
                          <a:ext cx="23" cy="26"/>
                        </a:xfrm>
                        <a:custGeom>
                          <a:avLst/>
                          <a:gdLst/>
                          <a:ahLst/>
                          <a:cxnLst>
                            <a:cxn ang="0">
                              <a:pos x="0" y="20"/>
                            </a:cxn>
                            <a:cxn ang="0">
                              <a:pos x="17" y="0"/>
                            </a:cxn>
                            <a:cxn ang="0">
                              <a:pos x="23" y="4"/>
                            </a:cxn>
                            <a:cxn ang="0">
                              <a:pos x="3" y="26"/>
                            </a:cxn>
                            <a:cxn ang="0">
                              <a:pos x="0" y="20"/>
                            </a:cxn>
                          </a:cxnLst>
                          <a:rect l="0" t="0" r="r" b="b"/>
                          <a:pathLst>
                            <a:path w="23" h="26">
                              <a:moveTo>
                                <a:pt x="0" y="20"/>
                              </a:moveTo>
                              <a:lnTo>
                                <a:pt x="17" y="0"/>
                              </a:lnTo>
                              <a:lnTo>
                                <a:pt x="23" y="4"/>
                              </a:lnTo>
                              <a:lnTo>
                                <a:pt x="3" y="26"/>
                              </a:lnTo>
                              <a:lnTo>
                                <a:pt x="0" y="20"/>
                              </a:lnTo>
                              <a:close/>
                            </a:path>
                          </a:pathLst>
                        </a:custGeom>
                        <a:solidFill>
                          <a:srgbClr val="FF0000"/>
                        </a:solidFill>
                        <a:ln w="9525">
                          <a:noFill/>
                          <a:round/>
                          <a:headEnd/>
                          <a:tailEnd/>
                        </a:ln>
                      </p:spPr>
                      <p:txBody>
                        <a:bodyPr/>
                        <a:lstStyle/>
                        <a:p>
                          <a:pPr>
                            <a:defRPr/>
                          </a:pPr>
                          <a:endParaRPr lang="en-US"/>
                        </a:p>
                      </p:txBody>
                    </p:sp>
                    <p:sp>
                      <p:nvSpPr>
                        <p:cNvPr id="398761" name="Freeform 425"/>
                        <p:cNvSpPr>
                          <a:spLocks/>
                        </p:cNvSpPr>
                        <p:nvPr/>
                      </p:nvSpPr>
                      <p:spPr bwMode="auto">
                        <a:xfrm>
                          <a:off x="3431" y="2185"/>
                          <a:ext cx="20" cy="21"/>
                        </a:xfrm>
                        <a:custGeom>
                          <a:avLst/>
                          <a:gdLst/>
                          <a:ahLst/>
                          <a:cxnLst>
                            <a:cxn ang="0">
                              <a:pos x="0" y="15"/>
                            </a:cxn>
                            <a:cxn ang="0">
                              <a:pos x="14" y="0"/>
                            </a:cxn>
                            <a:cxn ang="0">
                              <a:pos x="20" y="5"/>
                            </a:cxn>
                            <a:cxn ang="0">
                              <a:pos x="4" y="21"/>
                            </a:cxn>
                            <a:cxn ang="0">
                              <a:pos x="0" y="15"/>
                            </a:cxn>
                          </a:cxnLst>
                          <a:rect l="0" t="0" r="r" b="b"/>
                          <a:pathLst>
                            <a:path w="20" h="21">
                              <a:moveTo>
                                <a:pt x="0" y="15"/>
                              </a:moveTo>
                              <a:lnTo>
                                <a:pt x="14" y="0"/>
                              </a:lnTo>
                              <a:lnTo>
                                <a:pt x="20" y="5"/>
                              </a:lnTo>
                              <a:lnTo>
                                <a:pt x="4" y="21"/>
                              </a:lnTo>
                              <a:lnTo>
                                <a:pt x="0" y="15"/>
                              </a:lnTo>
                              <a:close/>
                            </a:path>
                          </a:pathLst>
                        </a:custGeom>
                        <a:solidFill>
                          <a:srgbClr val="FF0000"/>
                        </a:solidFill>
                        <a:ln w="9525">
                          <a:noFill/>
                          <a:round/>
                          <a:headEnd/>
                          <a:tailEnd/>
                        </a:ln>
                      </p:spPr>
                      <p:txBody>
                        <a:bodyPr/>
                        <a:lstStyle/>
                        <a:p>
                          <a:pPr>
                            <a:defRPr/>
                          </a:pPr>
                          <a:endParaRPr lang="en-US"/>
                        </a:p>
                      </p:txBody>
                    </p:sp>
                    <p:sp>
                      <p:nvSpPr>
                        <p:cNvPr id="398762" name="Freeform 426"/>
                        <p:cNvSpPr>
                          <a:spLocks/>
                        </p:cNvSpPr>
                        <p:nvPr/>
                      </p:nvSpPr>
                      <p:spPr bwMode="auto">
                        <a:xfrm>
                          <a:off x="3445" y="2181"/>
                          <a:ext cx="10" cy="9"/>
                        </a:xfrm>
                        <a:custGeom>
                          <a:avLst/>
                          <a:gdLst/>
                          <a:ahLst/>
                          <a:cxnLst>
                            <a:cxn ang="0">
                              <a:pos x="0" y="4"/>
                            </a:cxn>
                            <a:cxn ang="0">
                              <a:pos x="6" y="0"/>
                            </a:cxn>
                            <a:cxn ang="0">
                              <a:pos x="10" y="6"/>
                            </a:cxn>
                            <a:cxn ang="0">
                              <a:pos x="6" y="9"/>
                            </a:cxn>
                            <a:cxn ang="0">
                              <a:pos x="0" y="4"/>
                            </a:cxn>
                          </a:cxnLst>
                          <a:rect l="0" t="0" r="r" b="b"/>
                          <a:pathLst>
                            <a:path w="10" h="9">
                              <a:moveTo>
                                <a:pt x="0" y="4"/>
                              </a:moveTo>
                              <a:lnTo>
                                <a:pt x="6" y="0"/>
                              </a:lnTo>
                              <a:lnTo>
                                <a:pt x="10" y="6"/>
                              </a:lnTo>
                              <a:lnTo>
                                <a:pt x="6" y="9"/>
                              </a:lnTo>
                              <a:lnTo>
                                <a:pt x="0" y="4"/>
                              </a:lnTo>
                              <a:close/>
                            </a:path>
                          </a:pathLst>
                        </a:custGeom>
                        <a:solidFill>
                          <a:srgbClr val="FF0000"/>
                        </a:solidFill>
                        <a:ln w="9525">
                          <a:noFill/>
                          <a:round/>
                          <a:headEnd/>
                          <a:tailEnd/>
                        </a:ln>
                      </p:spPr>
                      <p:txBody>
                        <a:bodyPr/>
                        <a:lstStyle/>
                        <a:p>
                          <a:pPr>
                            <a:defRPr/>
                          </a:pPr>
                          <a:endParaRPr lang="en-US"/>
                        </a:p>
                      </p:txBody>
                    </p:sp>
                    <p:sp>
                      <p:nvSpPr>
                        <p:cNvPr id="398763" name="Freeform 427"/>
                        <p:cNvSpPr>
                          <a:spLocks/>
                        </p:cNvSpPr>
                        <p:nvPr/>
                      </p:nvSpPr>
                      <p:spPr bwMode="auto">
                        <a:xfrm>
                          <a:off x="3445" y="2185"/>
                          <a:ext cx="6" cy="5"/>
                        </a:xfrm>
                        <a:custGeom>
                          <a:avLst/>
                          <a:gdLst/>
                          <a:ahLst/>
                          <a:cxnLst>
                            <a:cxn ang="0">
                              <a:pos x="0" y="0"/>
                            </a:cxn>
                            <a:cxn ang="0">
                              <a:pos x="0" y="0"/>
                            </a:cxn>
                            <a:cxn ang="0">
                              <a:pos x="6" y="5"/>
                            </a:cxn>
                            <a:cxn ang="0">
                              <a:pos x="6" y="5"/>
                            </a:cxn>
                            <a:cxn ang="0">
                              <a:pos x="0" y="0"/>
                            </a:cxn>
                          </a:cxnLst>
                          <a:rect l="0" t="0" r="r" b="b"/>
                          <a:pathLst>
                            <a:path w="6" h="5">
                              <a:moveTo>
                                <a:pt x="0" y="0"/>
                              </a:moveTo>
                              <a:lnTo>
                                <a:pt x="0" y="0"/>
                              </a:lnTo>
                              <a:lnTo>
                                <a:pt x="6" y="5"/>
                              </a:lnTo>
                              <a:lnTo>
                                <a:pt x="6" y="5"/>
                              </a:lnTo>
                              <a:lnTo>
                                <a:pt x="0" y="0"/>
                              </a:lnTo>
                              <a:close/>
                            </a:path>
                          </a:pathLst>
                        </a:custGeom>
                        <a:solidFill>
                          <a:srgbClr val="FF0000"/>
                        </a:solidFill>
                        <a:ln w="9525">
                          <a:noFill/>
                          <a:round/>
                          <a:headEnd/>
                          <a:tailEnd/>
                        </a:ln>
                      </p:spPr>
                      <p:txBody>
                        <a:bodyPr/>
                        <a:lstStyle/>
                        <a:p>
                          <a:pPr>
                            <a:defRPr/>
                          </a:pPr>
                          <a:endParaRPr lang="en-US"/>
                        </a:p>
                      </p:txBody>
                    </p:sp>
                    <p:sp>
                      <p:nvSpPr>
                        <p:cNvPr id="398764" name="Freeform 428"/>
                        <p:cNvSpPr>
                          <a:spLocks/>
                        </p:cNvSpPr>
                        <p:nvPr/>
                      </p:nvSpPr>
                      <p:spPr bwMode="auto">
                        <a:xfrm>
                          <a:off x="3478" y="2148"/>
                          <a:ext cx="27" cy="21"/>
                        </a:xfrm>
                        <a:custGeom>
                          <a:avLst/>
                          <a:gdLst/>
                          <a:ahLst/>
                          <a:cxnLst>
                            <a:cxn ang="0">
                              <a:pos x="0" y="15"/>
                            </a:cxn>
                            <a:cxn ang="0">
                              <a:pos x="23" y="0"/>
                            </a:cxn>
                            <a:cxn ang="0">
                              <a:pos x="27" y="6"/>
                            </a:cxn>
                            <a:cxn ang="0">
                              <a:pos x="4" y="21"/>
                            </a:cxn>
                            <a:cxn ang="0">
                              <a:pos x="0" y="15"/>
                            </a:cxn>
                          </a:cxnLst>
                          <a:rect l="0" t="0" r="r" b="b"/>
                          <a:pathLst>
                            <a:path w="27" h="21">
                              <a:moveTo>
                                <a:pt x="0" y="15"/>
                              </a:moveTo>
                              <a:lnTo>
                                <a:pt x="23" y="0"/>
                              </a:lnTo>
                              <a:lnTo>
                                <a:pt x="27" y="6"/>
                              </a:lnTo>
                              <a:lnTo>
                                <a:pt x="4" y="21"/>
                              </a:lnTo>
                              <a:lnTo>
                                <a:pt x="0" y="15"/>
                              </a:lnTo>
                              <a:close/>
                            </a:path>
                          </a:pathLst>
                        </a:custGeom>
                        <a:solidFill>
                          <a:srgbClr val="FF0000"/>
                        </a:solidFill>
                        <a:ln w="9525">
                          <a:noFill/>
                          <a:round/>
                          <a:headEnd/>
                          <a:tailEnd/>
                        </a:ln>
                      </p:spPr>
                      <p:txBody>
                        <a:bodyPr/>
                        <a:lstStyle/>
                        <a:p>
                          <a:pPr>
                            <a:defRPr/>
                          </a:pPr>
                          <a:endParaRPr lang="en-US"/>
                        </a:p>
                      </p:txBody>
                    </p:sp>
                    <p:sp>
                      <p:nvSpPr>
                        <p:cNvPr id="398765" name="Freeform 429"/>
                        <p:cNvSpPr>
                          <a:spLocks/>
                        </p:cNvSpPr>
                        <p:nvPr/>
                      </p:nvSpPr>
                      <p:spPr bwMode="auto">
                        <a:xfrm>
                          <a:off x="3526" y="2115"/>
                          <a:ext cx="28" cy="23"/>
                        </a:xfrm>
                        <a:custGeom>
                          <a:avLst/>
                          <a:gdLst/>
                          <a:ahLst/>
                          <a:cxnLst>
                            <a:cxn ang="0">
                              <a:pos x="0" y="15"/>
                            </a:cxn>
                            <a:cxn ang="0">
                              <a:pos x="24" y="0"/>
                            </a:cxn>
                            <a:cxn ang="0">
                              <a:pos x="28" y="8"/>
                            </a:cxn>
                            <a:cxn ang="0">
                              <a:pos x="4" y="23"/>
                            </a:cxn>
                            <a:cxn ang="0">
                              <a:pos x="0" y="15"/>
                            </a:cxn>
                          </a:cxnLst>
                          <a:rect l="0" t="0" r="r" b="b"/>
                          <a:pathLst>
                            <a:path w="28" h="23">
                              <a:moveTo>
                                <a:pt x="0" y="15"/>
                              </a:moveTo>
                              <a:lnTo>
                                <a:pt x="24" y="0"/>
                              </a:lnTo>
                              <a:lnTo>
                                <a:pt x="28" y="8"/>
                              </a:lnTo>
                              <a:lnTo>
                                <a:pt x="4" y="23"/>
                              </a:lnTo>
                              <a:lnTo>
                                <a:pt x="0" y="15"/>
                              </a:lnTo>
                              <a:close/>
                            </a:path>
                          </a:pathLst>
                        </a:custGeom>
                        <a:solidFill>
                          <a:srgbClr val="FF0000"/>
                        </a:solidFill>
                        <a:ln w="9525">
                          <a:noFill/>
                          <a:round/>
                          <a:headEnd/>
                          <a:tailEnd/>
                        </a:ln>
                      </p:spPr>
                      <p:txBody>
                        <a:bodyPr/>
                        <a:lstStyle/>
                        <a:p>
                          <a:pPr>
                            <a:defRPr/>
                          </a:pPr>
                          <a:endParaRPr lang="en-US"/>
                        </a:p>
                      </p:txBody>
                    </p:sp>
                    <p:sp>
                      <p:nvSpPr>
                        <p:cNvPr id="398766" name="Freeform 430"/>
                        <p:cNvSpPr>
                          <a:spLocks/>
                        </p:cNvSpPr>
                        <p:nvPr/>
                      </p:nvSpPr>
                      <p:spPr bwMode="auto">
                        <a:xfrm>
                          <a:off x="3575" y="2082"/>
                          <a:ext cx="27" cy="23"/>
                        </a:xfrm>
                        <a:custGeom>
                          <a:avLst/>
                          <a:gdLst/>
                          <a:ahLst/>
                          <a:cxnLst>
                            <a:cxn ang="0">
                              <a:pos x="0" y="15"/>
                            </a:cxn>
                            <a:cxn ang="0">
                              <a:pos x="23" y="0"/>
                            </a:cxn>
                            <a:cxn ang="0">
                              <a:pos x="27" y="8"/>
                            </a:cxn>
                            <a:cxn ang="0">
                              <a:pos x="4" y="23"/>
                            </a:cxn>
                            <a:cxn ang="0">
                              <a:pos x="0" y="15"/>
                            </a:cxn>
                          </a:cxnLst>
                          <a:rect l="0" t="0" r="r" b="b"/>
                          <a:pathLst>
                            <a:path w="27" h="23">
                              <a:moveTo>
                                <a:pt x="0" y="15"/>
                              </a:moveTo>
                              <a:lnTo>
                                <a:pt x="23" y="0"/>
                              </a:lnTo>
                              <a:lnTo>
                                <a:pt x="27" y="8"/>
                              </a:lnTo>
                              <a:lnTo>
                                <a:pt x="4" y="23"/>
                              </a:lnTo>
                              <a:lnTo>
                                <a:pt x="0" y="15"/>
                              </a:lnTo>
                              <a:close/>
                            </a:path>
                          </a:pathLst>
                        </a:custGeom>
                        <a:solidFill>
                          <a:srgbClr val="FF0000"/>
                        </a:solidFill>
                        <a:ln w="9525">
                          <a:noFill/>
                          <a:round/>
                          <a:headEnd/>
                          <a:tailEnd/>
                        </a:ln>
                      </p:spPr>
                      <p:txBody>
                        <a:bodyPr/>
                        <a:lstStyle/>
                        <a:p>
                          <a:pPr>
                            <a:defRPr/>
                          </a:pPr>
                          <a:endParaRPr lang="en-US"/>
                        </a:p>
                      </p:txBody>
                    </p:sp>
                    <p:sp>
                      <p:nvSpPr>
                        <p:cNvPr id="398767" name="Freeform 431"/>
                        <p:cNvSpPr>
                          <a:spLocks/>
                        </p:cNvSpPr>
                        <p:nvPr/>
                      </p:nvSpPr>
                      <p:spPr bwMode="auto">
                        <a:xfrm>
                          <a:off x="3624" y="2061"/>
                          <a:ext cx="13" cy="11"/>
                        </a:xfrm>
                        <a:custGeom>
                          <a:avLst/>
                          <a:gdLst/>
                          <a:ahLst/>
                          <a:cxnLst>
                            <a:cxn ang="0">
                              <a:pos x="0" y="3"/>
                            </a:cxn>
                            <a:cxn ang="0">
                              <a:pos x="7" y="0"/>
                            </a:cxn>
                            <a:cxn ang="0">
                              <a:pos x="13" y="5"/>
                            </a:cxn>
                            <a:cxn ang="0">
                              <a:pos x="5" y="11"/>
                            </a:cxn>
                            <a:cxn ang="0">
                              <a:pos x="0" y="3"/>
                            </a:cxn>
                          </a:cxnLst>
                          <a:rect l="0" t="0" r="r" b="b"/>
                          <a:pathLst>
                            <a:path w="13" h="11">
                              <a:moveTo>
                                <a:pt x="0" y="3"/>
                              </a:moveTo>
                              <a:lnTo>
                                <a:pt x="7" y="0"/>
                              </a:lnTo>
                              <a:lnTo>
                                <a:pt x="13" y="5"/>
                              </a:lnTo>
                              <a:lnTo>
                                <a:pt x="5" y="11"/>
                              </a:lnTo>
                              <a:lnTo>
                                <a:pt x="0" y="3"/>
                              </a:lnTo>
                              <a:close/>
                            </a:path>
                          </a:pathLst>
                        </a:custGeom>
                        <a:solidFill>
                          <a:srgbClr val="FF0000"/>
                        </a:solidFill>
                        <a:ln w="9525">
                          <a:noFill/>
                          <a:round/>
                          <a:headEnd/>
                          <a:tailEnd/>
                        </a:ln>
                      </p:spPr>
                      <p:txBody>
                        <a:bodyPr/>
                        <a:lstStyle/>
                        <a:p>
                          <a:pPr>
                            <a:defRPr/>
                          </a:pPr>
                          <a:endParaRPr lang="en-US"/>
                        </a:p>
                      </p:txBody>
                    </p:sp>
                    <p:sp>
                      <p:nvSpPr>
                        <p:cNvPr id="398768" name="Freeform 432"/>
                        <p:cNvSpPr>
                          <a:spLocks/>
                        </p:cNvSpPr>
                        <p:nvPr/>
                      </p:nvSpPr>
                      <p:spPr bwMode="auto">
                        <a:xfrm>
                          <a:off x="3633" y="2055"/>
                          <a:ext cx="20" cy="11"/>
                        </a:xfrm>
                        <a:custGeom>
                          <a:avLst/>
                          <a:gdLst/>
                          <a:ahLst/>
                          <a:cxnLst>
                            <a:cxn ang="0">
                              <a:pos x="0" y="6"/>
                            </a:cxn>
                            <a:cxn ang="0">
                              <a:pos x="18" y="0"/>
                            </a:cxn>
                            <a:cxn ang="0">
                              <a:pos x="20" y="6"/>
                            </a:cxn>
                            <a:cxn ang="0">
                              <a:pos x="2" y="11"/>
                            </a:cxn>
                            <a:cxn ang="0">
                              <a:pos x="0" y="6"/>
                            </a:cxn>
                          </a:cxnLst>
                          <a:rect l="0" t="0" r="r" b="b"/>
                          <a:pathLst>
                            <a:path w="20" h="11">
                              <a:moveTo>
                                <a:pt x="0" y="6"/>
                              </a:moveTo>
                              <a:lnTo>
                                <a:pt x="18" y="0"/>
                              </a:lnTo>
                              <a:lnTo>
                                <a:pt x="20" y="6"/>
                              </a:lnTo>
                              <a:lnTo>
                                <a:pt x="2" y="11"/>
                              </a:lnTo>
                              <a:lnTo>
                                <a:pt x="0" y="6"/>
                              </a:lnTo>
                              <a:close/>
                            </a:path>
                          </a:pathLst>
                        </a:custGeom>
                        <a:solidFill>
                          <a:srgbClr val="FF0000"/>
                        </a:solidFill>
                        <a:ln w="9525">
                          <a:noFill/>
                          <a:round/>
                          <a:headEnd/>
                          <a:tailEnd/>
                        </a:ln>
                      </p:spPr>
                      <p:txBody>
                        <a:bodyPr/>
                        <a:lstStyle/>
                        <a:p>
                          <a:pPr>
                            <a:defRPr/>
                          </a:pPr>
                          <a:endParaRPr lang="en-US"/>
                        </a:p>
                      </p:txBody>
                    </p:sp>
                    <p:sp>
                      <p:nvSpPr>
                        <p:cNvPr id="398769" name="Freeform 433"/>
                        <p:cNvSpPr>
                          <a:spLocks/>
                        </p:cNvSpPr>
                        <p:nvPr/>
                      </p:nvSpPr>
                      <p:spPr bwMode="auto">
                        <a:xfrm>
                          <a:off x="3631" y="2061"/>
                          <a:ext cx="6" cy="5"/>
                        </a:xfrm>
                        <a:custGeom>
                          <a:avLst/>
                          <a:gdLst/>
                          <a:ahLst/>
                          <a:cxnLst>
                            <a:cxn ang="0">
                              <a:pos x="2" y="0"/>
                            </a:cxn>
                            <a:cxn ang="0">
                              <a:pos x="0" y="0"/>
                            </a:cxn>
                            <a:cxn ang="0">
                              <a:pos x="6" y="5"/>
                            </a:cxn>
                            <a:cxn ang="0">
                              <a:pos x="4" y="5"/>
                            </a:cxn>
                            <a:cxn ang="0">
                              <a:pos x="2" y="0"/>
                            </a:cxn>
                          </a:cxnLst>
                          <a:rect l="0" t="0" r="r" b="b"/>
                          <a:pathLst>
                            <a:path w="6" h="5">
                              <a:moveTo>
                                <a:pt x="2" y="0"/>
                              </a:moveTo>
                              <a:lnTo>
                                <a:pt x="0" y="0"/>
                              </a:lnTo>
                              <a:lnTo>
                                <a:pt x="6" y="5"/>
                              </a:lnTo>
                              <a:lnTo>
                                <a:pt x="4" y="5"/>
                              </a:lnTo>
                              <a:lnTo>
                                <a:pt x="2" y="0"/>
                              </a:lnTo>
                              <a:close/>
                            </a:path>
                          </a:pathLst>
                        </a:custGeom>
                        <a:solidFill>
                          <a:srgbClr val="FF0000"/>
                        </a:solidFill>
                        <a:ln w="9525">
                          <a:noFill/>
                          <a:round/>
                          <a:headEnd/>
                          <a:tailEnd/>
                        </a:ln>
                      </p:spPr>
                      <p:txBody>
                        <a:bodyPr/>
                        <a:lstStyle/>
                        <a:p>
                          <a:pPr>
                            <a:defRPr/>
                          </a:pPr>
                          <a:endParaRPr lang="en-US"/>
                        </a:p>
                      </p:txBody>
                    </p:sp>
                    <p:sp>
                      <p:nvSpPr>
                        <p:cNvPr id="398770" name="Freeform 434"/>
                        <p:cNvSpPr>
                          <a:spLocks/>
                        </p:cNvSpPr>
                        <p:nvPr/>
                      </p:nvSpPr>
                      <p:spPr bwMode="auto">
                        <a:xfrm>
                          <a:off x="3680" y="2035"/>
                          <a:ext cx="29" cy="16"/>
                        </a:xfrm>
                        <a:custGeom>
                          <a:avLst/>
                          <a:gdLst/>
                          <a:ahLst/>
                          <a:cxnLst>
                            <a:cxn ang="0">
                              <a:pos x="0" y="8"/>
                            </a:cxn>
                            <a:cxn ang="0">
                              <a:pos x="27" y="0"/>
                            </a:cxn>
                            <a:cxn ang="0">
                              <a:pos x="29" y="8"/>
                            </a:cxn>
                            <a:cxn ang="0">
                              <a:pos x="2" y="16"/>
                            </a:cxn>
                            <a:cxn ang="0">
                              <a:pos x="0" y="8"/>
                            </a:cxn>
                          </a:cxnLst>
                          <a:rect l="0" t="0" r="r" b="b"/>
                          <a:pathLst>
                            <a:path w="29" h="16">
                              <a:moveTo>
                                <a:pt x="0" y="8"/>
                              </a:moveTo>
                              <a:lnTo>
                                <a:pt x="27" y="0"/>
                              </a:lnTo>
                              <a:lnTo>
                                <a:pt x="29" y="8"/>
                              </a:lnTo>
                              <a:lnTo>
                                <a:pt x="2" y="16"/>
                              </a:lnTo>
                              <a:lnTo>
                                <a:pt x="0" y="8"/>
                              </a:lnTo>
                              <a:close/>
                            </a:path>
                          </a:pathLst>
                        </a:custGeom>
                        <a:solidFill>
                          <a:srgbClr val="FF0000"/>
                        </a:solidFill>
                        <a:ln w="9525">
                          <a:noFill/>
                          <a:round/>
                          <a:headEnd/>
                          <a:tailEnd/>
                        </a:ln>
                      </p:spPr>
                      <p:txBody>
                        <a:bodyPr/>
                        <a:lstStyle/>
                        <a:p>
                          <a:pPr>
                            <a:defRPr/>
                          </a:pPr>
                          <a:endParaRPr lang="en-US"/>
                        </a:p>
                      </p:txBody>
                    </p:sp>
                    <p:sp>
                      <p:nvSpPr>
                        <p:cNvPr id="398771" name="Freeform 435"/>
                        <p:cNvSpPr>
                          <a:spLocks/>
                        </p:cNvSpPr>
                        <p:nvPr/>
                      </p:nvSpPr>
                      <p:spPr bwMode="auto">
                        <a:xfrm>
                          <a:off x="3736" y="2016"/>
                          <a:ext cx="29" cy="17"/>
                        </a:xfrm>
                        <a:custGeom>
                          <a:avLst/>
                          <a:gdLst/>
                          <a:ahLst/>
                          <a:cxnLst>
                            <a:cxn ang="0">
                              <a:pos x="0" y="10"/>
                            </a:cxn>
                            <a:cxn ang="0">
                              <a:pos x="27" y="0"/>
                            </a:cxn>
                            <a:cxn ang="0">
                              <a:pos x="29" y="8"/>
                            </a:cxn>
                            <a:cxn ang="0">
                              <a:pos x="2" y="17"/>
                            </a:cxn>
                            <a:cxn ang="0">
                              <a:pos x="0" y="10"/>
                            </a:cxn>
                          </a:cxnLst>
                          <a:rect l="0" t="0" r="r" b="b"/>
                          <a:pathLst>
                            <a:path w="29" h="17">
                              <a:moveTo>
                                <a:pt x="0" y="10"/>
                              </a:moveTo>
                              <a:lnTo>
                                <a:pt x="27" y="0"/>
                              </a:lnTo>
                              <a:lnTo>
                                <a:pt x="29" y="8"/>
                              </a:lnTo>
                              <a:lnTo>
                                <a:pt x="2" y="17"/>
                              </a:lnTo>
                              <a:lnTo>
                                <a:pt x="0" y="10"/>
                              </a:lnTo>
                              <a:close/>
                            </a:path>
                          </a:pathLst>
                        </a:custGeom>
                        <a:solidFill>
                          <a:srgbClr val="FF0000"/>
                        </a:solidFill>
                        <a:ln w="9525">
                          <a:noFill/>
                          <a:round/>
                          <a:headEnd/>
                          <a:tailEnd/>
                        </a:ln>
                      </p:spPr>
                      <p:txBody>
                        <a:bodyPr/>
                        <a:lstStyle/>
                        <a:p>
                          <a:pPr>
                            <a:defRPr/>
                          </a:pPr>
                          <a:endParaRPr lang="en-US"/>
                        </a:p>
                      </p:txBody>
                    </p:sp>
                    <p:sp>
                      <p:nvSpPr>
                        <p:cNvPr id="398772" name="Freeform 436"/>
                        <p:cNvSpPr>
                          <a:spLocks/>
                        </p:cNvSpPr>
                        <p:nvPr/>
                      </p:nvSpPr>
                      <p:spPr bwMode="auto">
                        <a:xfrm>
                          <a:off x="3793" y="2006"/>
                          <a:ext cx="5" cy="8"/>
                        </a:xfrm>
                        <a:custGeom>
                          <a:avLst/>
                          <a:gdLst/>
                          <a:ahLst/>
                          <a:cxnLst>
                            <a:cxn ang="0">
                              <a:pos x="0" y="0"/>
                            </a:cxn>
                            <a:cxn ang="0">
                              <a:pos x="3" y="0"/>
                            </a:cxn>
                            <a:cxn ang="0">
                              <a:pos x="5" y="6"/>
                            </a:cxn>
                            <a:cxn ang="0">
                              <a:pos x="2" y="8"/>
                            </a:cxn>
                            <a:cxn ang="0">
                              <a:pos x="0" y="0"/>
                            </a:cxn>
                          </a:cxnLst>
                          <a:rect l="0" t="0" r="r" b="b"/>
                          <a:pathLst>
                            <a:path w="5" h="8">
                              <a:moveTo>
                                <a:pt x="0" y="0"/>
                              </a:moveTo>
                              <a:lnTo>
                                <a:pt x="3" y="0"/>
                              </a:lnTo>
                              <a:lnTo>
                                <a:pt x="5" y="6"/>
                              </a:lnTo>
                              <a:lnTo>
                                <a:pt x="2" y="8"/>
                              </a:lnTo>
                              <a:lnTo>
                                <a:pt x="0" y="0"/>
                              </a:lnTo>
                              <a:close/>
                            </a:path>
                          </a:pathLst>
                        </a:custGeom>
                        <a:solidFill>
                          <a:srgbClr val="FF0000"/>
                        </a:solidFill>
                        <a:ln w="9525">
                          <a:noFill/>
                          <a:round/>
                          <a:headEnd/>
                          <a:tailEnd/>
                        </a:ln>
                      </p:spPr>
                      <p:txBody>
                        <a:bodyPr/>
                        <a:lstStyle/>
                        <a:p>
                          <a:pPr>
                            <a:defRPr/>
                          </a:pPr>
                          <a:endParaRPr lang="en-US"/>
                        </a:p>
                      </p:txBody>
                    </p:sp>
                    <p:sp>
                      <p:nvSpPr>
                        <p:cNvPr id="398773" name="Freeform 437"/>
                        <p:cNvSpPr>
                          <a:spLocks/>
                        </p:cNvSpPr>
                        <p:nvPr/>
                      </p:nvSpPr>
                      <p:spPr bwMode="auto">
                        <a:xfrm>
                          <a:off x="3796" y="2001"/>
                          <a:ext cx="26" cy="11"/>
                        </a:xfrm>
                        <a:custGeom>
                          <a:avLst/>
                          <a:gdLst/>
                          <a:ahLst/>
                          <a:cxnLst>
                            <a:cxn ang="0">
                              <a:pos x="0" y="5"/>
                            </a:cxn>
                            <a:cxn ang="0">
                              <a:pos x="24" y="0"/>
                            </a:cxn>
                            <a:cxn ang="0">
                              <a:pos x="26" y="7"/>
                            </a:cxn>
                            <a:cxn ang="0">
                              <a:pos x="2" y="11"/>
                            </a:cxn>
                            <a:cxn ang="0">
                              <a:pos x="0" y="5"/>
                            </a:cxn>
                          </a:cxnLst>
                          <a:rect l="0" t="0" r="r" b="b"/>
                          <a:pathLst>
                            <a:path w="26" h="11">
                              <a:moveTo>
                                <a:pt x="0" y="5"/>
                              </a:moveTo>
                              <a:lnTo>
                                <a:pt x="24" y="0"/>
                              </a:lnTo>
                              <a:lnTo>
                                <a:pt x="26" y="7"/>
                              </a:lnTo>
                              <a:lnTo>
                                <a:pt x="2" y="11"/>
                              </a:lnTo>
                              <a:lnTo>
                                <a:pt x="0" y="5"/>
                              </a:lnTo>
                              <a:close/>
                            </a:path>
                          </a:pathLst>
                        </a:custGeom>
                        <a:solidFill>
                          <a:srgbClr val="FF0000"/>
                        </a:solidFill>
                        <a:ln w="9525">
                          <a:noFill/>
                          <a:round/>
                          <a:headEnd/>
                          <a:tailEnd/>
                        </a:ln>
                      </p:spPr>
                      <p:txBody>
                        <a:bodyPr/>
                        <a:lstStyle/>
                        <a:p>
                          <a:pPr>
                            <a:defRPr/>
                          </a:pPr>
                          <a:endParaRPr lang="en-US"/>
                        </a:p>
                      </p:txBody>
                    </p:sp>
                    <p:sp>
                      <p:nvSpPr>
                        <p:cNvPr id="398774" name="Freeform 438"/>
                        <p:cNvSpPr>
                          <a:spLocks/>
                        </p:cNvSpPr>
                        <p:nvPr/>
                      </p:nvSpPr>
                      <p:spPr bwMode="auto">
                        <a:xfrm>
                          <a:off x="3796" y="2006"/>
                          <a:ext cx="2" cy="6"/>
                        </a:xfrm>
                        <a:custGeom>
                          <a:avLst/>
                          <a:gdLst/>
                          <a:ahLst/>
                          <a:cxnLst>
                            <a:cxn ang="0">
                              <a:pos x="0" y="0"/>
                            </a:cxn>
                            <a:cxn ang="0">
                              <a:pos x="0" y="0"/>
                            </a:cxn>
                            <a:cxn ang="0">
                              <a:pos x="2" y="6"/>
                            </a:cxn>
                            <a:cxn ang="0">
                              <a:pos x="2" y="6"/>
                            </a:cxn>
                            <a:cxn ang="0">
                              <a:pos x="0" y="0"/>
                            </a:cxn>
                          </a:cxnLst>
                          <a:rect l="0" t="0" r="r" b="b"/>
                          <a:pathLst>
                            <a:path w="2" h="6">
                              <a:moveTo>
                                <a:pt x="0" y="0"/>
                              </a:moveTo>
                              <a:lnTo>
                                <a:pt x="0" y="0"/>
                              </a:lnTo>
                              <a:lnTo>
                                <a:pt x="2" y="6"/>
                              </a:lnTo>
                              <a:lnTo>
                                <a:pt x="2" y="6"/>
                              </a:lnTo>
                              <a:lnTo>
                                <a:pt x="0" y="0"/>
                              </a:lnTo>
                              <a:close/>
                            </a:path>
                          </a:pathLst>
                        </a:custGeom>
                        <a:solidFill>
                          <a:srgbClr val="FF0000"/>
                        </a:solidFill>
                        <a:ln w="9525">
                          <a:noFill/>
                          <a:round/>
                          <a:headEnd/>
                          <a:tailEnd/>
                        </a:ln>
                      </p:spPr>
                      <p:txBody>
                        <a:bodyPr/>
                        <a:lstStyle/>
                        <a:p>
                          <a:pPr>
                            <a:defRPr/>
                          </a:pPr>
                          <a:endParaRPr lang="en-US"/>
                        </a:p>
                      </p:txBody>
                    </p:sp>
                    <p:sp>
                      <p:nvSpPr>
                        <p:cNvPr id="398775" name="Freeform 439"/>
                        <p:cNvSpPr>
                          <a:spLocks/>
                        </p:cNvSpPr>
                        <p:nvPr/>
                      </p:nvSpPr>
                      <p:spPr bwMode="auto">
                        <a:xfrm>
                          <a:off x="3851" y="1987"/>
                          <a:ext cx="29" cy="14"/>
                        </a:xfrm>
                        <a:custGeom>
                          <a:avLst/>
                          <a:gdLst/>
                          <a:ahLst/>
                          <a:cxnLst>
                            <a:cxn ang="0">
                              <a:pos x="0" y="8"/>
                            </a:cxn>
                            <a:cxn ang="0">
                              <a:pos x="27" y="0"/>
                            </a:cxn>
                            <a:cxn ang="0">
                              <a:pos x="29" y="8"/>
                            </a:cxn>
                            <a:cxn ang="0">
                              <a:pos x="2" y="14"/>
                            </a:cxn>
                            <a:cxn ang="0">
                              <a:pos x="0" y="8"/>
                            </a:cxn>
                          </a:cxnLst>
                          <a:rect l="0" t="0" r="r" b="b"/>
                          <a:pathLst>
                            <a:path w="29" h="14">
                              <a:moveTo>
                                <a:pt x="0" y="8"/>
                              </a:moveTo>
                              <a:lnTo>
                                <a:pt x="27" y="0"/>
                              </a:lnTo>
                              <a:lnTo>
                                <a:pt x="29" y="8"/>
                              </a:lnTo>
                              <a:lnTo>
                                <a:pt x="2" y="14"/>
                              </a:lnTo>
                              <a:lnTo>
                                <a:pt x="0" y="8"/>
                              </a:lnTo>
                              <a:close/>
                            </a:path>
                          </a:pathLst>
                        </a:custGeom>
                        <a:solidFill>
                          <a:srgbClr val="FF0000"/>
                        </a:solidFill>
                        <a:ln w="9525">
                          <a:noFill/>
                          <a:round/>
                          <a:headEnd/>
                          <a:tailEnd/>
                        </a:ln>
                      </p:spPr>
                      <p:txBody>
                        <a:bodyPr/>
                        <a:lstStyle/>
                        <a:p>
                          <a:pPr>
                            <a:defRPr/>
                          </a:pPr>
                          <a:endParaRPr lang="en-US"/>
                        </a:p>
                      </p:txBody>
                    </p:sp>
                    <p:sp>
                      <p:nvSpPr>
                        <p:cNvPr id="398776" name="Freeform 440"/>
                        <p:cNvSpPr>
                          <a:spLocks/>
                        </p:cNvSpPr>
                        <p:nvPr/>
                      </p:nvSpPr>
                      <p:spPr bwMode="auto">
                        <a:xfrm>
                          <a:off x="3907" y="1975"/>
                          <a:ext cx="29" cy="14"/>
                        </a:xfrm>
                        <a:custGeom>
                          <a:avLst/>
                          <a:gdLst/>
                          <a:ahLst/>
                          <a:cxnLst>
                            <a:cxn ang="0">
                              <a:pos x="0" y="6"/>
                            </a:cxn>
                            <a:cxn ang="0">
                              <a:pos x="29" y="0"/>
                            </a:cxn>
                            <a:cxn ang="0">
                              <a:pos x="29" y="8"/>
                            </a:cxn>
                            <a:cxn ang="0">
                              <a:pos x="2" y="14"/>
                            </a:cxn>
                            <a:cxn ang="0">
                              <a:pos x="0" y="6"/>
                            </a:cxn>
                          </a:cxnLst>
                          <a:rect l="0" t="0" r="r" b="b"/>
                          <a:pathLst>
                            <a:path w="29" h="14">
                              <a:moveTo>
                                <a:pt x="0" y="6"/>
                              </a:moveTo>
                              <a:lnTo>
                                <a:pt x="29" y="0"/>
                              </a:lnTo>
                              <a:lnTo>
                                <a:pt x="29" y="8"/>
                              </a:lnTo>
                              <a:lnTo>
                                <a:pt x="2" y="14"/>
                              </a:lnTo>
                              <a:lnTo>
                                <a:pt x="0" y="6"/>
                              </a:lnTo>
                              <a:close/>
                            </a:path>
                          </a:pathLst>
                        </a:custGeom>
                        <a:solidFill>
                          <a:srgbClr val="FF0000"/>
                        </a:solidFill>
                        <a:ln w="9525">
                          <a:noFill/>
                          <a:round/>
                          <a:headEnd/>
                          <a:tailEnd/>
                        </a:ln>
                      </p:spPr>
                      <p:txBody>
                        <a:bodyPr/>
                        <a:lstStyle/>
                        <a:p>
                          <a:pPr>
                            <a:defRPr/>
                          </a:pPr>
                          <a:endParaRPr lang="en-US"/>
                        </a:p>
                      </p:txBody>
                    </p:sp>
                    <p:sp>
                      <p:nvSpPr>
                        <p:cNvPr id="398777" name="Freeform 441"/>
                        <p:cNvSpPr>
                          <a:spLocks/>
                        </p:cNvSpPr>
                        <p:nvPr/>
                      </p:nvSpPr>
                      <p:spPr bwMode="auto">
                        <a:xfrm>
                          <a:off x="3965" y="1968"/>
                          <a:ext cx="12" cy="9"/>
                        </a:xfrm>
                        <a:custGeom>
                          <a:avLst/>
                          <a:gdLst/>
                          <a:ahLst/>
                          <a:cxnLst>
                            <a:cxn ang="0">
                              <a:pos x="0" y="2"/>
                            </a:cxn>
                            <a:cxn ang="0">
                              <a:pos x="10" y="0"/>
                            </a:cxn>
                            <a:cxn ang="0">
                              <a:pos x="12" y="5"/>
                            </a:cxn>
                            <a:cxn ang="0">
                              <a:pos x="2" y="9"/>
                            </a:cxn>
                            <a:cxn ang="0">
                              <a:pos x="0" y="2"/>
                            </a:cxn>
                          </a:cxnLst>
                          <a:rect l="0" t="0" r="r" b="b"/>
                          <a:pathLst>
                            <a:path w="12" h="9">
                              <a:moveTo>
                                <a:pt x="0" y="2"/>
                              </a:moveTo>
                              <a:lnTo>
                                <a:pt x="10" y="0"/>
                              </a:lnTo>
                              <a:lnTo>
                                <a:pt x="12" y="5"/>
                              </a:lnTo>
                              <a:lnTo>
                                <a:pt x="2" y="9"/>
                              </a:lnTo>
                              <a:lnTo>
                                <a:pt x="0" y="2"/>
                              </a:lnTo>
                              <a:close/>
                            </a:path>
                          </a:pathLst>
                        </a:custGeom>
                        <a:solidFill>
                          <a:srgbClr val="FF0000"/>
                        </a:solidFill>
                        <a:ln w="9525">
                          <a:noFill/>
                          <a:round/>
                          <a:headEnd/>
                          <a:tailEnd/>
                        </a:ln>
                      </p:spPr>
                      <p:txBody>
                        <a:bodyPr/>
                        <a:lstStyle/>
                        <a:p>
                          <a:pPr>
                            <a:defRPr/>
                          </a:pPr>
                          <a:endParaRPr lang="en-US"/>
                        </a:p>
                      </p:txBody>
                    </p:sp>
                    <p:sp>
                      <p:nvSpPr>
                        <p:cNvPr id="398778" name="Freeform 442"/>
                        <p:cNvSpPr>
                          <a:spLocks/>
                        </p:cNvSpPr>
                        <p:nvPr/>
                      </p:nvSpPr>
                      <p:spPr bwMode="auto">
                        <a:xfrm>
                          <a:off x="2497" y="2534"/>
                          <a:ext cx="21" cy="29"/>
                        </a:xfrm>
                        <a:custGeom>
                          <a:avLst/>
                          <a:gdLst/>
                          <a:ahLst/>
                          <a:cxnLst>
                            <a:cxn ang="0">
                              <a:pos x="0" y="23"/>
                            </a:cxn>
                            <a:cxn ang="0">
                              <a:pos x="16" y="0"/>
                            </a:cxn>
                            <a:cxn ang="0">
                              <a:pos x="21" y="3"/>
                            </a:cxn>
                            <a:cxn ang="0">
                              <a:pos x="6" y="29"/>
                            </a:cxn>
                            <a:cxn ang="0">
                              <a:pos x="0" y="23"/>
                            </a:cxn>
                          </a:cxnLst>
                          <a:rect l="0" t="0" r="r" b="b"/>
                          <a:pathLst>
                            <a:path w="21" h="29">
                              <a:moveTo>
                                <a:pt x="0" y="23"/>
                              </a:moveTo>
                              <a:lnTo>
                                <a:pt x="16" y="0"/>
                              </a:lnTo>
                              <a:lnTo>
                                <a:pt x="21" y="3"/>
                              </a:lnTo>
                              <a:lnTo>
                                <a:pt x="6" y="29"/>
                              </a:lnTo>
                              <a:lnTo>
                                <a:pt x="0" y="23"/>
                              </a:lnTo>
                              <a:close/>
                            </a:path>
                          </a:pathLst>
                        </a:custGeom>
                        <a:solidFill>
                          <a:srgbClr val="FF0000"/>
                        </a:solidFill>
                        <a:ln w="9525">
                          <a:noFill/>
                          <a:round/>
                          <a:headEnd/>
                          <a:tailEnd/>
                        </a:ln>
                      </p:spPr>
                      <p:txBody>
                        <a:bodyPr/>
                        <a:lstStyle/>
                        <a:p>
                          <a:pPr>
                            <a:defRPr/>
                          </a:pPr>
                          <a:endParaRPr lang="en-US"/>
                        </a:p>
                      </p:txBody>
                    </p:sp>
                    <p:sp>
                      <p:nvSpPr>
                        <p:cNvPr id="398779" name="Freeform 443"/>
                        <p:cNvSpPr>
                          <a:spLocks/>
                        </p:cNvSpPr>
                        <p:nvPr/>
                      </p:nvSpPr>
                      <p:spPr bwMode="auto">
                        <a:xfrm>
                          <a:off x="2528" y="2485"/>
                          <a:ext cx="22" cy="27"/>
                        </a:xfrm>
                        <a:custGeom>
                          <a:avLst/>
                          <a:gdLst/>
                          <a:ahLst/>
                          <a:cxnLst>
                            <a:cxn ang="0">
                              <a:pos x="0" y="23"/>
                            </a:cxn>
                            <a:cxn ang="0">
                              <a:pos x="16" y="0"/>
                            </a:cxn>
                            <a:cxn ang="0">
                              <a:pos x="22" y="4"/>
                            </a:cxn>
                            <a:cxn ang="0">
                              <a:pos x="8" y="27"/>
                            </a:cxn>
                            <a:cxn ang="0">
                              <a:pos x="0" y="23"/>
                            </a:cxn>
                          </a:cxnLst>
                          <a:rect l="0" t="0" r="r" b="b"/>
                          <a:pathLst>
                            <a:path w="22" h="27">
                              <a:moveTo>
                                <a:pt x="0" y="23"/>
                              </a:moveTo>
                              <a:lnTo>
                                <a:pt x="16" y="0"/>
                              </a:lnTo>
                              <a:lnTo>
                                <a:pt x="22" y="4"/>
                              </a:lnTo>
                              <a:lnTo>
                                <a:pt x="8" y="27"/>
                              </a:lnTo>
                              <a:lnTo>
                                <a:pt x="0" y="23"/>
                              </a:lnTo>
                              <a:close/>
                            </a:path>
                          </a:pathLst>
                        </a:custGeom>
                        <a:solidFill>
                          <a:srgbClr val="FF0000"/>
                        </a:solidFill>
                        <a:ln w="9525">
                          <a:noFill/>
                          <a:round/>
                          <a:headEnd/>
                          <a:tailEnd/>
                        </a:ln>
                      </p:spPr>
                      <p:txBody>
                        <a:bodyPr/>
                        <a:lstStyle/>
                        <a:p>
                          <a:pPr>
                            <a:defRPr/>
                          </a:pPr>
                          <a:endParaRPr lang="en-US"/>
                        </a:p>
                      </p:txBody>
                    </p:sp>
                    <p:sp>
                      <p:nvSpPr>
                        <p:cNvPr id="398780" name="Freeform 444"/>
                        <p:cNvSpPr>
                          <a:spLocks/>
                        </p:cNvSpPr>
                        <p:nvPr/>
                      </p:nvSpPr>
                      <p:spPr bwMode="auto">
                        <a:xfrm>
                          <a:off x="2561" y="2448"/>
                          <a:ext cx="12" cy="14"/>
                        </a:xfrm>
                        <a:custGeom>
                          <a:avLst/>
                          <a:gdLst/>
                          <a:ahLst/>
                          <a:cxnLst>
                            <a:cxn ang="0">
                              <a:pos x="0" y="10"/>
                            </a:cxn>
                            <a:cxn ang="0">
                              <a:pos x="6" y="0"/>
                            </a:cxn>
                            <a:cxn ang="0">
                              <a:pos x="12" y="6"/>
                            </a:cxn>
                            <a:cxn ang="0">
                              <a:pos x="6" y="14"/>
                            </a:cxn>
                            <a:cxn ang="0">
                              <a:pos x="0" y="10"/>
                            </a:cxn>
                          </a:cxnLst>
                          <a:rect l="0" t="0" r="r" b="b"/>
                          <a:pathLst>
                            <a:path w="12" h="14">
                              <a:moveTo>
                                <a:pt x="0" y="10"/>
                              </a:moveTo>
                              <a:lnTo>
                                <a:pt x="6" y="0"/>
                              </a:lnTo>
                              <a:lnTo>
                                <a:pt x="12" y="6"/>
                              </a:lnTo>
                              <a:lnTo>
                                <a:pt x="6" y="14"/>
                              </a:lnTo>
                              <a:lnTo>
                                <a:pt x="0" y="10"/>
                              </a:lnTo>
                              <a:close/>
                            </a:path>
                          </a:pathLst>
                        </a:custGeom>
                        <a:solidFill>
                          <a:srgbClr val="FF0000"/>
                        </a:solidFill>
                        <a:ln w="9525">
                          <a:noFill/>
                          <a:round/>
                          <a:headEnd/>
                          <a:tailEnd/>
                        </a:ln>
                      </p:spPr>
                      <p:txBody>
                        <a:bodyPr/>
                        <a:lstStyle/>
                        <a:p>
                          <a:pPr>
                            <a:defRPr/>
                          </a:pPr>
                          <a:endParaRPr lang="en-US"/>
                        </a:p>
                      </p:txBody>
                    </p:sp>
                    <p:sp>
                      <p:nvSpPr>
                        <p:cNvPr id="398781" name="Freeform 445"/>
                        <p:cNvSpPr>
                          <a:spLocks/>
                        </p:cNvSpPr>
                        <p:nvPr/>
                      </p:nvSpPr>
                      <p:spPr bwMode="auto">
                        <a:xfrm>
                          <a:off x="2567" y="2435"/>
                          <a:ext cx="16" cy="19"/>
                        </a:xfrm>
                        <a:custGeom>
                          <a:avLst/>
                          <a:gdLst/>
                          <a:ahLst/>
                          <a:cxnLst>
                            <a:cxn ang="0">
                              <a:pos x="0" y="13"/>
                            </a:cxn>
                            <a:cxn ang="0">
                              <a:pos x="10" y="0"/>
                            </a:cxn>
                            <a:cxn ang="0">
                              <a:pos x="16" y="5"/>
                            </a:cxn>
                            <a:cxn ang="0">
                              <a:pos x="6" y="19"/>
                            </a:cxn>
                            <a:cxn ang="0">
                              <a:pos x="0" y="13"/>
                            </a:cxn>
                          </a:cxnLst>
                          <a:rect l="0" t="0" r="r" b="b"/>
                          <a:pathLst>
                            <a:path w="16" h="19">
                              <a:moveTo>
                                <a:pt x="0" y="13"/>
                              </a:moveTo>
                              <a:lnTo>
                                <a:pt x="10" y="0"/>
                              </a:lnTo>
                              <a:lnTo>
                                <a:pt x="16" y="5"/>
                              </a:lnTo>
                              <a:lnTo>
                                <a:pt x="6" y="19"/>
                              </a:lnTo>
                              <a:lnTo>
                                <a:pt x="0" y="13"/>
                              </a:lnTo>
                              <a:close/>
                            </a:path>
                          </a:pathLst>
                        </a:custGeom>
                        <a:solidFill>
                          <a:srgbClr val="FF0000"/>
                        </a:solidFill>
                        <a:ln w="9525">
                          <a:noFill/>
                          <a:round/>
                          <a:headEnd/>
                          <a:tailEnd/>
                        </a:ln>
                      </p:spPr>
                      <p:txBody>
                        <a:bodyPr/>
                        <a:lstStyle/>
                        <a:p>
                          <a:pPr>
                            <a:defRPr/>
                          </a:pPr>
                          <a:endParaRPr lang="en-US"/>
                        </a:p>
                      </p:txBody>
                    </p:sp>
                    <p:sp>
                      <p:nvSpPr>
                        <p:cNvPr id="398782" name="Freeform 446"/>
                        <p:cNvSpPr>
                          <a:spLocks/>
                        </p:cNvSpPr>
                        <p:nvPr/>
                      </p:nvSpPr>
                      <p:spPr bwMode="auto">
                        <a:xfrm>
                          <a:off x="2567" y="2448"/>
                          <a:ext cx="6" cy="6"/>
                        </a:xfrm>
                        <a:custGeom>
                          <a:avLst/>
                          <a:gdLst/>
                          <a:ahLst/>
                          <a:cxnLst>
                            <a:cxn ang="0">
                              <a:pos x="0" y="0"/>
                            </a:cxn>
                            <a:cxn ang="0">
                              <a:pos x="0" y="0"/>
                            </a:cxn>
                            <a:cxn ang="0">
                              <a:pos x="6" y="6"/>
                            </a:cxn>
                            <a:cxn ang="0">
                              <a:pos x="6" y="6"/>
                            </a:cxn>
                            <a:cxn ang="0">
                              <a:pos x="0" y="0"/>
                            </a:cxn>
                          </a:cxnLst>
                          <a:rect l="0" t="0" r="r" b="b"/>
                          <a:pathLst>
                            <a:path w="6" h="6">
                              <a:moveTo>
                                <a:pt x="0" y="0"/>
                              </a:moveTo>
                              <a:lnTo>
                                <a:pt x="0" y="0"/>
                              </a:lnTo>
                              <a:lnTo>
                                <a:pt x="6" y="6"/>
                              </a:lnTo>
                              <a:lnTo>
                                <a:pt x="6" y="6"/>
                              </a:lnTo>
                              <a:lnTo>
                                <a:pt x="0" y="0"/>
                              </a:lnTo>
                              <a:close/>
                            </a:path>
                          </a:pathLst>
                        </a:custGeom>
                        <a:solidFill>
                          <a:srgbClr val="FF0000"/>
                        </a:solidFill>
                        <a:ln w="9525">
                          <a:noFill/>
                          <a:round/>
                          <a:headEnd/>
                          <a:tailEnd/>
                        </a:ln>
                      </p:spPr>
                      <p:txBody>
                        <a:bodyPr/>
                        <a:lstStyle/>
                        <a:p>
                          <a:pPr>
                            <a:defRPr/>
                          </a:pPr>
                          <a:endParaRPr lang="en-US"/>
                        </a:p>
                      </p:txBody>
                    </p:sp>
                    <p:sp>
                      <p:nvSpPr>
                        <p:cNvPr id="398783" name="Freeform 447"/>
                        <p:cNvSpPr>
                          <a:spLocks/>
                        </p:cNvSpPr>
                        <p:nvPr/>
                      </p:nvSpPr>
                      <p:spPr bwMode="auto">
                        <a:xfrm>
                          <a:off x="2594" y="2386"/>
                          <a:ext cx="22" cy="27"/>
                        </a:xfrm>
                        <a:custGeom>
                          <a:avLst/>
                          <a:gdLst/>
                          <a:ahLst/>
                          <a:cxnLst>
                            <a:cxn ang="0">
                              <a:pos x="0" y="23"/>
                            </a:cxn>
                            <a:cxn ang="0">
                              <a:pos x="16" y="0"/>
                            </a:cxn>
                            <a:cxn ang="0">
                              <a:pos x="22" y="4"/>
                            </a:cxn>
                            <a:cxn ang="0">
                              <a:pos x="6" y="27"/>
                            </a:cxn>
                            <a:cxn ang="0">
                              <a:pos x="0" y="23"/>
                            </a:cxn>
                          </a:cxnLst>
                          <a:rect l="0" t="0" r="r" b="b"/>
                          <a:pathLst>
                            <a:path w="22" h="27">
                              <a:moveTo>
                                <a:pt x="0" y="23"/>
                              </a:moveTo>
                              <a:lnTo>
                                <a:pt x="16" y="0"/>
                              </a:lnTo>
                              <a:lnTo>
                                <a:pt x="22" y="4"/>
                              </a:lnTo>
                              <a:lnTo>
                                <a:pt x="6" y="27"/>
                              </a:lnTo>
                              <a:lnTo>
                                <a:pt x="0" y="23"/>
                              </a:lnTo>
                              <a:close/>
                            </a:path>
                          </a:pathLst>
                        </a:custGeom>
                        <a:solidFill>
                          <a:srgbClr val="FF0000"/>
                        </a:solidFill>
                        <a:ln w="9525">
                          <a:noFill/>
                          <a:round/>
                          <a:headEnd/>
                          <a:tailEnd/>
                        </a:ln>
                      </p:spPr>
                      <p:txBody>
                        <a:bodyPr/>
                        <a:lstStyle/>
                        <a:p>
                          <a:pPr>
                            <a:defRPr/>
                          </a:pPr>
                          <a:endParaRPr lang="en-US"/>
                        </a:p>
                      </p:txBody>
                    </p:sp>
                    <p:sp>
                      <p:nvSpPr>
                        <p:cNvPr id="398784" name="Freeform 448"/>
                        <p:cNvSpPr>
                          <a:spLocks/>
                        </p:cNvSpPr>
                        <p:nvPr/>
                      </p:nvSpPr>
                      <p:spPr bwMode="auto">
                        <a:xfrm>
                          <a:off x="2627" y="2338"/>
                          <a:ext cx="22" cy="27"/>
                        </a:xfrm>
                        <a:custGeom>
                          <a:avLst/>
                          <a:gdLst/>
                          <a:ahLst/>
                          <a:cxnLst>
                            <a:cxn ang="0">
                              <a:pos x="0" y="23"/>
                            </a:cxn>
                            <a:cxn ang="0">
                              <a:pos x="16" y="0"/>
                            </a:cxn>
                            <a:cxn ang="0">
                              <a:pos x="22" y="4"/>
                            </a:cxn>
                            <a:cxn ang="0">
                              <a:pos x="6" y="27"/>
                            </a:cxn>
                            <a:cxn ang="0">
                              <a:pos x="0" y="23"/>
                            </a:cxn>
                          </a:cxnLst>
                          <a:rect l="0" t="0" r="r" b="b"/>
                          <a:pathLst>
                            <a:path w="22" h="27">
                              <a:moveTo>
                                <a:pt x="0" y="23"/>
                              </a:moveTo>
                              <a:lnTo>
                                <a:pt x="16" y="0"/>
                              </a:lnTo>
                              <a:lnTo>
                                <a:pt x="22" y="4"/>
                              </a:lnTo>
                              <a:lnTo>
                                <a:pt x="6" y="27"/>
                              </a:lnTo>
                              <a:lnTo>
                                <a:pt x="0" y="23"/>
                              </a:lnTo>
                              <a:close/>
                            </a:path>
                          </a:pathLst>
                        </a:custGeom>
                        <a:solidFill>
                          <a:srgbClr val="FF0000"/>
                        </a:solidFill>
                        <a:ln w="9525">
                          <a:noFill/>
                          <a:round/>
                          <a:headEnd/>
                          <a:tailEnd/>
                        </a:ln>
                      </p:spPr>
                      <p:txBody>
                        <a:bodyPr/>
                        <a:lstStyle/>
                        <a:p>
                          <a:pPr>
                            <a:defRPr/>
                          </a:pPr>
                          <a:endParaRPr lang="en-US"/>
                        </a:p>
                      </p:txBody>
                    </p:sp>
                    <p:sp>
                      <p:nvSpPr>
                        <p:cNvPr id="398785" name="Freeform 449"/>
                        <p:cNvSpPr>
                          <a:spLocks/>
                        </p:cNvSpPr>
                        <p:nvPr/>
                      </p:nvSpPr>
                      <p:spPr bwMode="auto">
                        <a:xfrm>
                          <a:off x="2660" y="2301"/>
                          <a:ext cx="14" cy="15"/>
                        </a:xfrm>
                        <a:custGeom>
                          <a:avLst/>
                          <a:gdLst/>
                          <a:ahLst/>
                          <a:cxnLst>
                            <a:cxn ang="0">
                              <a:pos x="0" y="12"/>
                            </a:cxn>
                            <a:cxn ang="0">
                              <a:pos x="8" y="0"/>
                            </a:cxn>
                            <a:cxn ang="0">
                              <a:pos x="14" y="6"/>
                            </a:cxn>
                            <a:cxn ang="0">
                              <a:pos x="6" y="15"/>
                            </a:cxn>
                            <a:cxn ang="0">
                              <a:pos x="0" y="12"/>
                            </a:cxn>
                          </a:cxnLst>
                          <a:rect l="0" t="0" r="r" b="b"/>
                          <a:pathLst>
                            <a:path w="14" h="15">
                              <a:moveTo>
                                <a:pt x="0" y="12"/>
                              </a:moveTo>
                              <a:lnTo>
                                <a:pt x="8" y="0"/>
                              </a:lnTo>
                              <a:lnTo>
                                <a:pt x="14" y="6"/>
                              </a:lnTo>
                              <a:lnTo>
                                <a:pt x="6" y="15"/>
                              </a:lnTo>
                              <a:lnTo>
                                <a:pt x="0" y="12"/>
                              </a:lnTo>
                              <a:close/>
                            </a:path>
                          </a:pathLst>
                        </a:custGeom>
                        <a:solidFill>
                          <a:srgbClr val="FF0000"/>
                        </a:solidFill>
                        <a:ln w="9525">
                          <a:noFill/>
                          <a:round/>
                          <a:headEnd/>
                          <a:tailEnd/>
                        </a:ln>
                      </p:spPr>
                      <p:txBody>
                        <a:bodyPr/>
                        <a:lstStyle/>
                        <a:p>
                          <a:pPr>
                            <a:defRPr/>
                          </a:pPr>
                          <a:endParaRPr lang="en-US"/>
                        </a:p>
                      </p:txBody>
                    </p:sp>
                    <p:sp>
                      <p:nvSpPr>
                        <p:cNvPr id="398786" name="Freeform 450"/>
                        <p:cNvSpPr>
                          <a:spLocks/>
                        </p:cNvSpPr>
                        <p:nvPr/>
                      </p:nvSpPr>
                      <p:spPr bwMode="auto">
                        <a:xfrm>
                          <a:off x="2668" y="2289"/>
                          <a:ext cx="16" cy="18"/>
                        </a:xfrm>
                        <a:custGeom>
                          <a:avLst/>
                          <a:gdLst/>
                          <a:ahLst/>
                          <a:cxnLst>
                            <a:cxn ang="0">
                              <a:pos x="0" y="12"/>
                            </a:cxn>
                            <a:cxn ang="0">
                              <a:pos x="10" y="0"/>
                            </a:cxn>
                            <a:cxn ang="0">
                              <a:pos x="16" y="6"/>
                            </a:cxn>
                            <a:cxn ang="0">
                              <a:pos x="6" y="18"/>
                            </a:cxn>
                            <a:cxn ang="0">
                              <a:pos x="0" y="12"/>
                            </a:cxn>
                          </a:cxnLst>
                          <a:rect l="0" t="0" r="r" b="b"/>
                          <a:pathLst>
                            <a:path w="16" h="18">
                              <a:moveTo>
                                <a:pt x="0" y="12"/>
                              </a:moveTo>
                              <a:lnTo>
                                <a:pt x="10" y="0"/>
                              </a:lnTo>
                              <a:lnTo>
                                <a:pt x="16" y="6"/>
                              </a:lnTo>
                              <a:lnTo>
                                <a:pt x="6" y="18"/>
                              </a:lnTo>
                              <a:lnTo>
                                <a:pt x="0" y="12"/>
                              </a:lnTo>
                              <a:close/>
                            </a:path>
                          </a:pathLst>
                        </a:custGeom>
                        <a:solidFill>
                          <a:srgbClr val="FF0000"/>
                        </a:solidFill>
                        <a:ln w="9525">
                          <a:noFill/>
                          <a:round/>
                          <a:headEnd/>
                          <a:tailEnd/>
                        </a:ln>
                      </p:spPr>
                      <p:txBody>
                        <a:bodyPr/>
                        <a:lstStyle/>
                        <a:p>
                          <a:pPr>
                            <a:defRPr/>
                          </a:pPr>
                          <a:endParaRPr lang="en-US"/>
                        </a:p>
                      </p:txBody>
                    </p:sp>
                    <p:sp>
                      <p:nvSpPr>
                        <p:cNvPr id="398787" name="Freeform 451"/>
                        <p:cNvSpPr>
                          <a:spLocks/>
                        </p:cNvSpPr>
                        <p:nvPr/>
                      </p:nvSpPr>
                      <p:spPr bwMode="auto">
                        <a:xfrm>
                          <a:off x="2668" y="2301"/>
                          <a:ext cx="6" cy="6"/>
                        </a:xfrm>
                        <a:custGeom>
                          <a:avLst/>
                          <a:gdLst/>
                          <a:ahLst/>
                          <a:cxnLst>
                            <a:cxn ang="0">
                              <a:pos x="0" y="0"/>
                            </a:cxn>
                            <a:cxn ang="0">
                              <a:pos x="0" y="0"/>
                            </a:cxn>
                            <a:cxn ang="0">
                              <a:pos x="6" y="6"/>
                            </a:cxn>
                            <a:cxn ang="0">
                              <a:pos x="6" y="6"/>
                            </a:cxn>
                            <a:cxn ang="0">
                              <a:pos x="0" y="0"/>
                            </a:cxn>
                          </a:cxnLst>
                          <a:rect l="0" t="0" r="r" b="b"/>
                          <a:pathLst>
                            <a:path w="6" h="6">
                              <a:moveTo>
                                <a:pt x="0" y="0"/>
                              </a:moveTo>
                              <a:lnTo>
                                <a:pt x="0" y="0"/>
                              </a:lnTo>
                              <a:lnTo>
                                <a:pt x="6" y="6"/>
                              </a:lnTo>
                              <a:lnTo>
                                <a:pt x="6" y="6"/>
                              </a:lnTo>
                              <a:lnTo>
                                <a:pt x="0" y="0"/>
                              </a:lnTo>
                              <a:close/>
                            </a:path>
                          </a:pathLst>
                        </a:custGeom>
                        <a:solidFill>
                          <a:srgbClr val="FF0000"/>
                        </a:solidFill>
                        <a:ln w="9525">
                          <a:noFill/>
                          <a:round/>
                          <a:headEnd/>
                          <a:tailEnd/>
                        </a:ln>
                      </p:spPr>
                      <p:txBody>
                        <a:bodyPr/>
                        <a:lstStyle/>
                        <a:p>
                          <a:pPr>
                            <a:defRPr/>
                          </a:pPr>
                          <a:endParaRPr lang="en-US"/>
                        </a:p>
                      </p:txBody>
                    </p:sp>
                    <p:sp>
                      <p:nvSpPr>
                        <p:cNvPr id="398788" name="Freeform 452"/>
                        <p:cNvSpPr>
                          <a:spLocks/>
                        </p:cNvSpPr>
                        <p:nvPr/>
                      </p:nvSpPr>
                      <p:spPr bwMode="auto">
                        <a:xfrm>
                          <a:off x="2697" y="2245"/>
                          <a:ext cx="23" cy="25"/>
                        </a:xfrm>
                        <a:custGeom>
                          <a:avLst/>
                          <a:gdLst/>
                          <a:ahLst/>
                          <a:cxnLst>
                            <a:cxn ang="0">
                              <a:pos x="0" y="21"/>
                            </a:cxn>
                            <a:cxn ang="0">
                              <a:pos x="18" y="0"/>
                            </a:cxn>
                            <a:cxn ang="0">
                              <a:pos x="23" y="4"/>
                            </a:cxn>
                            <a:cxn ang="0">
                              <a:pos x="6" y="25"/>
                            </a:cxn>
                            <a:cxn ang="0">
                              <a:pos x="0" y="21"/>
                            </a:cxn>
                          </a:cxnLst>
                          <a:rect l="0" t="0" r="r" b="b"/>
                          <a:pathLst>
                            <a:path w="23" h="25">
                              <a:moveTo>
                                <a:pt x="0" y="21"/>
                              </a:moveTo>
                              <a:lnTo>
                                <a:pt x="18" y="0"/>
                              </a:lnTo>
                              <a:lnTo>
                                <a:pt x="23" y="4"/>
                              </a:lnTo>
                              <a:lnTo>
                                <a:pt x="6" y="25"/>
                              </a:lnTo>
                              <a:lnTo>
                                <a:pt x="0" y="21"/>
                              </a:lnTo>
                              <a:close/>
                            </a:path>
                          </a:pathLst>
                        </a:custGeom>
                        <a:solidFill>
                          <a:srgbClr val="FF0000"/>
                        </a:solidFill>
                        <a:ln w="9525">
                          <a:noFill/>
                          <a:round/>
                          <a:headEnd/>
                          <a:tailEnd/>
                        </a:ln>
                      </p:spPr>
                      <p:txBody>
                        <a:bodyPr/>
                        <a:lstStyle/>
                        <a:p>
                          <a:pPr>
                            <a:defRPr/>
                          </a:pPr>
                          <a:endParaRPr lang="en-US"/>
                        </a:p>
                      </p:txBody>
                    </p:sp>
                    <p:sp>
                      <p:nvSpPr>
                        <p:cNvPr id="398789" name="Freeform 453"/>
                        <p:cNvSpPr>
                          <a:spLocks/>
                        </p:cNvSpPr>
                        <p:nvPr/>
                      </p:nvSpPr>
                      <p:spPr bwMode="auto">
                        <a:xfrm>
                          <a:off x="2734" y="2198"/>
                          <a:ext cx="23" cy="27"/>
                        </a:xfrm>
                        <a:custGeom>
                          <a:avLst/>
                          <a:gdLst/>
                          <a:ahLst/>
                          <a:cxnLst>
                            <a:cxn ang="0">
                              <a:pos x="0" y="22"/>
                            </a:cxn>
                            <a:cxn ang="0">
                              <a:pos x="18" y="0"/>
                            </a:cxn>
                            <a:cxn ang="0">
                              <a:pos x="23" y="6"/>
                            </a:cxn>
                            <a:cxn ang="0">
                              <a:pos x="6" y="27"/>
                            </a:cxn>
                            <a:cxn ang="0">
                              <a:pos x="0" y="22"/>
                            </a:cxn>
                          </a:cxnLst>
                          <a:rect l="0" t="0" r="r" b="b"/>
                          <a:pathLst>
                            <a:path w="23" h="27">
                              <a:moveTo>
                                <a:pt x="0" y="22"/>
                              </a:moveTo>
                              <a:lnTo>
                                <a:pt x="18" y="0"/>
                              </a:lnTo>
                              <a:lnTo>
                                <a:pt x="23" y="6"/>
                              </a:lnTo>
                              <a:lnTo>
                                <a:pt x="6" y="27"/>
                              </a:lnTo>
                              <a:lnTo>
                                <a:pt x="0" y="22"/>
                              </a:lnTo>
                              <a:close/>
                            </a:path>
                          </a:pathLst>
                        </a:custGeom>
                        <a:solidFill>
                          <a:srgbClr val="FF0000"/>
                        </a:solidFill>
                        <a:ln w="9525">
                          <a:noFill/>
                          <a:round/>
                          <a:headEnd/>
                          <a:tailEnd/>
                        </a:ln>
                      </p:spPr>
                      <p:txBody>
                        <a:bodyPr/>
                        <a:lstStyle/>
                        <a:p>
                          <a:pPr>
                            <a:defRPr/>
                          </a:pPr>
                          <a:endParaRPr lang="en-US"/>
                        </a:p>
                      </p:txBody>
                    </p:sp>
                    <p:sp>
                      <p:nvSpPr>
                        <p:cNvPr id="398790" name="Freeform 454"/>
                        <p:cNvSpPr>
                          <a:spLocks/>
                        </p:cNvSpPr>
                        <p:nvPr/>
                      </p:nvSpPr>
                      <p:spPr bwMode="auto">
                        <a:xfrm>
                          <a:off x="2771" y="2154"/>
                          <a:ext cx="25" cy="25"/>
                        </a:xfrm>
                        <a:custGeom>
                          <a:avLst/>
                          <a:gdLst/>
                          <a:ahLst/>
                          <a:cxnLst>
                            <a:cxn ang="0">
                              <a:pos x="0" y="21"/>
                            </a:cxn>
                            <a:cxn ang="0">
                              <a:pos x="19" y="0"/>
                            </a:cxn>
                            <a:cxn ang="0">
                              <a:pos x="25" y="4"/>
                            </a:cxn>
                            <a:cxn ang="0">
                              <a:pos x="8" y="25"/>
                            </a:cxn>
                            <a:cxn ang="0">
                              <a:pos x="0" y="21"/>
                            </a:cxn>
                          </a:cxnLst>
                          <a:rect l="0" t="0" r="r" b="b"/>
                          <a:pathLst>
                            <a:path w="25" h="25">
                              <a:moveTo>
                                <a:pt x="0" y="21"/>
                              </a:moveTo>
                              <a:lnTo>
                                <a:pt x="19" y="0"/>
                              </a:lnTo>
                              <a:lnTo>
                                <a:pt x="25" y="4"/>
                              </a:lnTo>
                              <a:lnTo>
                                <a:pt x="8" y="25"/>
                              </a:lnTo>
                              <a:lnTo>
                                <a:pt x="0" y="21"/>
                              </a:lnTo>
                              <a:close/>
                            </a:path>
                          </a:pathLst>
                        </a:custGeom>
                        <a:solidFill>
                          <a:srgbClr val="FF0000"/>
                        </a:solidFill>
                        <a:ln w="9525">
                          <a:noFill/>
                          <a:round/>
                          <a:headEnd/>
                          <a:tailEnd/>
                        </a:ln>
                      </p:spPr>
                      <p:txBody>
                        <a:bodyPr/>
                        <a:lstStyle/>
                        <a:p>
                          <a:pPr>
                            <a:defRPr/>
                          </a:pPr>
                          <a:endParaRPr lang="en-US"/>
                        </a:p>
                      </p:txBody>
                    </p:sp>
                    <p:sp>
                      <p:nvSpPr>
                        <p:cNvPr id="398791" name="Freeform 455"/>
                        <p:cNvSpPr>
                          <a:spLocks/>
                        </p:cNvSpPr>
                        <p:nvPr/>
                      </p:nvSpPr>
                      <p:spPr bwMode="auto">
                        <a:xfrm>
                          <a:off x="2810" y="2113"/>
                          <a:ext cx="27" cy="21"/>
                        </a:xfrm>
                        <a:custGeom>
                          <a:avLst/>
                          <a:gdLst/>
                          <a:ahLst/>
                          <a:cxnLst>
                            <a:cxn ang="0">
                              <a:pos x="0" y="15"/>
                            </a:cxn>
                            <a:cxn ang="0">
                              <a:pos x="23" y="0"/>
                            </a:cxn>
                            <a:cxn ang="0">
                              <a:pos x="27" y="6"/>
                            </a:cxn>
                            <a:cxn ang="0">
                              <a:pos x="6" y="21"/>
                            </a:cxn>
                            <a:cxn ang="0">
                              <a:pos x="0" y="15"/>
                            </a:cxn>
                          </a:cxnLst>
                          <a:rect l="0" t="0" r="r" b="b"/>
                          <a:pathLst>
                            <a:path w="27" h="21">
                              <a:moveTo>
                                <a:pt x="0" y="15"/>
                              </a:moveTo>
                              <a:lnTo>
                                <a:pt x="23" y="0"/>
                              </a:lnTo>
                              <a:lnTo>
                                <a:pt x="27" y="6"/>
                              </a:lnTo>
                              <a:lnTo>
                                <a:pt x="6" y="21"/>
                              </a:lnTo>
                              <a:lnTo>
                                <a:pt x="0" y="15"/>
                              </a:lnTo>
                              <a:close/>
                            </a:path>
                          </a:pathLst>
                        </a:custGeom>
                        <a:solidFill>
                          <a:srgbClr val="FF0000"/>
                        </a:solidFill>
                        <a:ln w="9525">
                          <a:noFill/>
                          <a:round/>
                          <a:headEnd/>
                          <a:tailEnd/>
                        </a:ln>
                      </p:spPr>
                      <p:txBody>
                        <a:bodyPr/>
                        <a:lstStyle/>
                        <a:p>
                          <a:pPr>
                            <a:defRPr/>
                          </a:pPr>
                          <a:endParaRPr lang="en-US"/>
                        </a:p>
                      </p:txBody>
                    </p:sp>
                    <p:sp>
                      <p:nvSpPr>
                        <p:cNvPr id="398792" name="Freeform 456"/>
                        <p:cNvSpPr>
                          <a:spLocks/>
                        </p:cNvSpPr>
                        <p:nvPr/>
                      </p:nvSpPr>
                      <p:spPr bwMode="auto">
                        <a:xfrm>
                          <a:off x="2858" y="2078"/>
                          <a:ext cx="28" cy="21"/>
                        </a:xfrm>
                        <a:custGeom>
                          <a:avLst/>
                          <a:gdLst/>
                          <a:ahLst/>
                          <a:cxnLst>
                            <a:cxn ang="0">
                              <a:pos x="0" y="16"/>
                            </a:cxn>
                            <a:cxn ang="0">
                              <a:pos x="24" y="0"/>
                            </a:cxn>
                            <a:cxn ang="0">
                              <a:pos x="28" y="6"/>
                            </a:cxn>
                            <a:cxn ang="0">
                              <a:pos x="4" y="21"/>
                            </a:cxn>
                            <a:cxn ang="0">
                              <a:pos x="0" y="16"/>
                            </a:cxn>
                          </a:cxnLst>
                          <a:rect l="0" t="0" r="r" b="b"/>
                          <a:pathLst>
                            <a:path w="28" h="21">
                              <a:moveTo>
                                <a:pt x="0" y="16"/>
                              </a:moveTo>
                              <a:lnTo>
                                <a:pt x="24" y="0"/>
                              </a:lnTo>
                              <a:lnTo>
                                <a:pt x="28" y="6"/>
                              </a:lnTo>
                              <a:lnTo>
                                <a:pt x="4" y="21"/>
                              </a:lnTo>
                              <a:lnTo>
                                <a:pt x="0" y="16"/>
                              </a:lnTo>
                              <a:close/>
                            </a:path>
                          </a:pathLst>
                        </a:custGeom>
                        <a:solidFill>
                          <a:srgbClr val="FF0000"/>
                        </a:solidFill>
                        <a:ln w="9525">
                          <a:noFill/>
                          <a:round/>
                          <a:headEnd/>
                          <a:tailEnd/>
                        </a:ln>
                      </p:spPr>
                      <p:txBody>
                        <a:bodyPr/>
                        <a:lstStyle/>
                        <a:p>
                          <a:pPr>
                            <a:defRPr/>
                          </a:pPr>
                          <a:endParaRPr lang="en-US"/>
                        </a:p>
                      </p:txBody>
                    </p:sp>
                    <p:sp>
                      <p:nvSpPr>
                        <p:cNvPr id="398793" name="Freeform 457"/>
                        <p:cNvSpPr>
                          <a:spLocks/>
                        </p:cNvSpPr>
                        <p:nvPr/>
                      </p:nvSpPr>
                      <p:spPr bwMode="auto">
                        <a:xfrm>
                          <a:off x="2909" y="2055"/>
                          <a:ext cx="29" cy="15"/>
                        </a:xfrm>
                        <a:custGeom>
                          <a:avLst/>
                          <a:gdLst/>
                          <a:ahLst/>
                          <a:cxnLst>
                            <a:cxn ang="0">
                              <a:pos x="0" y="8"/>
                            </a:cxn>
                            <a:cxn ang="0">
                              <a:pos x="27" y="0"/>
                            </a:cxn>
                            <a:cxn ang="0">
                              <a:pos x="29" y="8"/>
                            </a:cxn>
                            <a:cxn ang="0">
                              <a:pos x="2" y="15"/>
                            </a:cxn>
                            <a:cxn ang="0">
                              <a:pos x="0" y="8"/>
                            </a:cxn>
                          </a:cxnLst>
                          <a:rect l="0" t="0" r="r" b="b"/>
                          <a:pathLst>
                            <a:path w="29" h="15">
                              <a:moveTo>
                                <a:pt x="0" y="8"/>
                              </a:moveTo>
                              <a:lnTo>
                                <a:pt x="27" y="0"/>
                              </a:lnTo>
                              <a:lnTo>
                                <a:pt x="29" y="8"/>
                              </a:lnTo>
                              <a:lnTo>
                                <a:pt x="2" y="15"/>
                              </a:lnTo>
                              <a:lnTo>
                                <a:pt x="0" y="8"/>
                              </a:lnTo>
                              <a:close/>
                            </a:path>
                          </a:pathLst>
                        </a:custGeom>
                        <a:solidFill>
                          <a:srgbClr val="FF0000"/>
                        </a:solidFill>
                        <a:ln w="9525">
                          <a:noFill/>
                          <a:round/>
                          <a:headEnd/>
                          <a:tailEnd/>
                        </a:ln>
                      </p:spPr>
                      <p:txBody>
                        <a:bodyPr/>
                        <a:lstStyle/>
                        <a:p>
                          <a:pPr>
                            <a:defRPr/>
                          </a:pPr>
                          <a:endParaRPr lang="en-US"/>
                        </a:p>
                      </p:txBody>
                    </p:sp>
                    <p:sp>
                      <p:nvSpPr>
                        <p:cNvPr id="398794" name="Freeform 458"/>
                        <p:cNvSpPr>
                          <a:spLocks/>
                        </p:cNvSpPr>
                        <p:nvPr/>
                      </p:nvSpPr>
                      <p:spPr bwMode="auto">
                        <a:xfrm>
                          <a:off x="2965" y="2037"/>
                          <a:ext cx="29" cy="16"/>
                        </a:xfrm>
                        <a:custGeom>
                          <a:avLst/>
                          <a:gdLst/>
                          <a:ahLst/>
                          <a:cxnLst>
                            <a:cxn ang="0">
                              <a:pos x="0" y="10"/>
                            </a:cxn>
                            <a:cxn ang="0">
                              <a:pos x="27" y="0"/>
                            </a:cxn>
                            <a:cxn ang="0">
                              <a:pos x="29" y="8"/>
                            </a:cxn>
                            <a:cxn ang="0">
                              <a:pos x="2" y="16"/>
                            </a:cxn>
                            <a:cxn ang="0">
                              <a:pos x="0" y="10"/>
                            </a:cxn>
                          </a:cxnLst>
                          <a:rect l="0" t="0" r="r" b="b"/>
                          <a:pathLst>
                            <a:path w="29" h="16">
                              <a:moveTo>
                                <a:pt x="0" y="10"/>
                              </a:moveTo>
                              <a:lnTo>
                                <a:pt x="27" y="0"/>
                              </a:lnTo>
                              <a:lnTo>
                                <a:pt x="29" y="8"/>
                              </a:lnTo>
                              <a:lnTo>
                                <a:pt x="2" y="16"/>
                              </a:lnTo>
                              <a:lnTo>
                                <a:pt x="0" y="10"/>
                              </a:lnTo>
                              <a:close/>
                            </a:path>
                          </a:pathLst>
                        </a:custGeom>
                        <a:solidFill>
                          <a:srgbClr val="FF0000"/>
                        </a:solidFill>
                        <a:ln w="9525">
                          <a:noFill/>
                          <a:round/>
                          <a:headEnd/>
                          <a:tailEnd/>
                        </a:ln>
                      </p:spPr>
                      <p:txBody>
                        <a:bodyPr/>
                        <a:lstStyle/>
                        <a:p>
                          <a:pPr>
                            <a:defRPr/>
                          </a:pPr>
                          <a:endParaRPr lang="en-US"/>
                        </a:p>
                      </p:txBody>
                    </p:sp>
                    <p:sp>
                      <p:nvSpPr>
                        <p:cNvPr id="398795" name="Freeform 459"/>
                        <p:cNvSpPr>
                          <a:spLocks/>
                        </p:cNvSpPr>
                        <p:nvPr/>
                      </p:nvSpPr>
                      <p:spPr bwMode="auto">
                        <a:xfrm>
                          <a:off x="3022" y="2020"/>
                          <a:ext cx="29" cy="15"/>
                        </a:xfrm>
                        <a:custGeom>
                          <a:avLst/>
                          <a:gdLst/>
                          <a:ahLst/>
                          <a:cxnLst>
                            <a:cxn ang="0">
                              <a:pos x="0" y="10"/>
                            </a:cxn>
                            <a:cxn ang="0">
                              <a:pos x="27" y="0"/>
                            </a:cxn>
                            <a:cxn ang="0">
                              <a:pos x="29" y="8"/>
                            </a:cxn>
                            <a:cxn ang="0">
                              <a:pos x="3" y="15"/>
                            </a:cxn>
                            <a:cxn ang="0">
                              <a:pos x="0" y="10"/>
                            </a:cxn>
                          </a:cxnLst>
                          <a:rect l="0" t="0" r="r" b="b"/>
                          <a:pathLst>
                            <a:path w="29" h="15">
                              <a:moveTo>
                                <a:pt x="0" y="10"/>
                              </a:moveTo>
                              <a:lnTo>
                                <a:pt x="27" y="0"/>
                              </a:lnTo>
                              <a:lnTo>
                                <a:pt x="29" y="8"/>
                              </a:lnTo>
                              <a:lnTo>
                                <a:pt x="3" y="15"/>
                              </a:lnTo>
                              <a:lnTo>
                                <a:pt x="0" y="10"/>
                              </a:lnTo>
                              <a:close/>
                            </a:path>
                          </a:pathLst>
                        </a:custGeom>
                        <a:solidFill>
                          <a:srgbClr val="FF0000"/>
                        </a:solidFill>
                        <a:ln w="9525">
                          <a:noFill/>
                          <a:round/>
                          <a:headEnd/>
                          <a:tailEnd/>
                        </a:ln>
                      </p:spPr>
                      <p:txBody>
                        <a:bodyPr/>
                        <a:lstStyle/>
                        <a:p>
                          <a:pPr>
                            <a:defRPr/>
                          </a:pPr>
                          <a:endParaRPr lang="en-US"/>
                        </a:p>
                      </p:txBody>
                    </p:sp>
                    <p:sp>
                      <p:nvSpPr>
                        <p:cNvPr id="398796" name="Freeform 460"/>
                        <p:cNvSpPr>
                          <a:spLocks/>
                        </p:cNvSpPr>
                        <p:nvPr/>
                      </p:nvSpPr>
                      <p:spPr bwMode="auto">
                        <a:xfrm>
                          <a:off x="3080" y="2014"/>
                          <a:ext cx="29" cy="8"/>
                        </a:xfrm>
                        <a:custGeom>
                          <a:avLst/>
                          <a:gdLst/>
                          <a:ahLst/>
                          <a:cxnLst>
                            <a:cxn ang="0">
                              <a:pos x="0" y="0"/>
                            </a:cxn>
                            <a:cxn ang="0">
                              <a:pos x="29" y="0"/>
                            </a:cxn>
                            <a:cxn ang="0">
                              <a:pos x="27" y="8"/>
                            </a:cxn>
                            <a:cxn ang="0">
                              <a:pos x="0" y="8"/>
                            </a:cxn>
                            <a:cxn ang="0">
                              <a:pos x="0" y="0"/>
                            </a:cxn>
                          </a:cxnLst>
                          <a:rect l="0" t="0" r="r" b="b"/>
                          <a:pathLst>
                            <a:path w="29" h="8">
                              <a:moveTo>
                                <a:pt x="0" y="0"/>
                              </a:moveTo>
                              <a:lnTo>
                                <a:pt x="29" y="0"/>
                              </a:lnTo>
                              <a:lnTo>
                                <a:pt x="27" y="8"/>
                              </a:lnTo>
                              <a:lnTo>
                                <a:pt x="0" y="8"/>
                              </a:lnTo>
                              <a:lnTo>
                                <a:pt x="0" y="0"/>
                              </a:lnTo>
                              <a:close/>
                            </a:path>
                          </a:pathLst>
                        </a:custGeom>
                        <a:solidFill>
                          <a:srgbClr val="FF0000"/>
                        </a:solidFill>
                        <a:ln w="9525">
                          <a:noFill/>
                          <a:round/>
                          <a:headEnd/>
                          <a:tailEnd/>
                        </a:ln>
                      </p:spPr>
                      <p:txBody>
                        <a:bodyPr/>
                        <a:lstStyle/>
                        <a:p>
                          <a:pPr>
                            <a:defRPr/>
                          </a:pPr>
                          <a:endParaRPr lang="en-US"/>
                        </a:p>
                      </p:txBody>
                    </p:sp>
                    <p:sp>
                      <p:nvSpPr>
                        <p:cNvPr id="398797" name="Freeform 461"/>
                        <p:cNvSpPr>
                          <a:spLocks/>
                        </p:cNvSpPr>
                        <p:nvPr/>
                      </p:nvSpPr>
                      <p:spPr bwMode="auto">
                        <a:xfrm>
                          <a:off x="3138" y="2016"/>
                          <a:ext cx="29" cy="10"/>
                        </a:xfrm>
                        <a:custGeom>
                          <a:avLst/>
                          <a:gdLst/>
                          <a:ahLst/>
                          <a:cxnLst>
                            <a:cxn ang="0">
                              <a:pos x="2" y="0"/>
                            </a:cxn>
                            <a:cxn ang="0">
                              <a:pos x="29" y="2"/>
                            </a:cxn>
                            <a:cxn ang="0">
                              <a:pos x="29" y="10"/>
                            </a:cxn>
                            <a:cxn ang="0">
                              <a:pos x="0" y="8"/>
                            </a:cxn>
                            <a:cxn ang="0">
                              <a:pos x="2" y="0"/>
                            </a:cxn>
                          </a:cxnLst>
                          <a:rect l="0" t="0" r="r" b="b"/>
                          <a:pathLst>
                            <a:path w="29" h="10">
                              <a:moveTo>
                                <a:pt x="2" y="0"/>
                              </a:moveTo>
                              <a:lnTo>
                                <a:pt x="29" y="2"/>
                              </a:lnTo>
                              <a:lnTo>
                                <a:pt x="29" y="10"/>
                              </a:lnTo>
                              <a:lnTo>
                                <a:pt x="0" y="8"/>
                              </a:lnTo>
                              <a:lnTo>
                                <a:pt x="2" y="0"/>
                              </a:lnTo>
                              <a:close/>
                            </a:path>
                          </a:pathLst>
                        </a:custGeom>
                        <a:solidFill>
                          <a:srgbClr val="FF0000"/>
                        </a:solidFill>
                        <a:ln w="9525">
                          <a:noFill/>
                          <a:round/>
                          <a:headEnd/>
                          <a:tailEnd/>
                        </a:ln>
                      </p:spPr>
                      <p:txBody>
                        <a:bodyPr/>
                        <a:lstStyle/>
                        <a:p>
                          <a:pPr>
                            <a:defRPr/>
                          </a:pPr>
                          <a:endParaRPr lang="en-US"/>
                        </a:p>
                      </p:txBody>
                    </p:sp>
                    <p:sp>
                      <p:nvSpPr>
                        <p:cNvPr id="398798" name="Freeform 462"/>
                        <p:cNvSpPr>
                          <a:spLocks/>
                        </p:cNvSpPr>
                        <p:nvPr/>
                      </p:nvSpPr>
                      <p:spPr bwMode="auto">
                        <a:xfrm>
                          <a:off x="3198" y="2018"/>
                          <a:ext cx="27" cy="10"/>
                        </a:xfrm>
                        <a:custGeom>
                          <a:avLst/>
                          <a:gdLst/>
                          <a:ahLst/>
                          <a:cxnLst>
                            <a:cxn ang="0">
                              <a:pos x="0" y="0"/>
                            </a:cxn>
                            <a:cxn ang="0">
                              <a:pos x="27" y="2"/>
                            </a:cxn>
                            <a:cxn ang="0">
                              <a:pos x="27" y="10"/>
                            </a:cxn>
                            <a:cxn ang="0">
                              <a:pos x="0" y="8"/>
                            </a:cxn>
                            <a:cxn ang="0">
                              <a:pos x="0" y="0"/>
                            </a:cxn>
                          </a:cxnLst>
                          <a:rect l="0" t="0" r="r" b="b"/>
                          <a:pathLst>
                            <a:path w="27" h="10">
                              <a:moveTo>
                                <a:pt x="0" y="0"/>
                              </a:moveTo>
                              <a:lnTo>
                                <a:pt x="27" y="2"/>
                              </a:lnTo>
                              <a:lnTo>
                                <a:pt x="27" y="10"/>
                              </a:lnTo>
                              <a:lnTo>
                                <a:pt x="0" y="8"/>
                              </a:lnTo>
                              <a:lnTo>
                                <a:pt x="0" y="0"/>
                              </a:lnTo>
                              <a:close/>
                            </a:path>
                          </a:pathLst>
                        </a:custGeom>
                        <a:solidFill>
                          <a:srgbClr val="FF0000"/>
                        </a:solidFill>
                        <a:ln w="9525">
                          <a:noFill/>
                          <a:round/>
                          <a:headEnd/>
                          <a:tailEnd/>
                        </a:ln>
                      </p:spPr>
                      <p:txBody>
                        <a:bodyPr/>
                        <a:lstStyle/>
                        <a:p>
                          <a:pPr>
                            <a:defRPr/>
                          </a:pPr>
                          <a:endParaRPr lang="en-US"/>
                        </a:p>
                      </p:txBody>
                    </p:sp>
                    <p:sp>
                      <p:nvSpPr>
                        <p:cNvPr id="398799" name="Freeform 463"/>
                        <p:cNvSpPr>
                          <a:spLocks/>
                        </p:cNvSpPr>
                        <p:nvPr/>
                      </p:nvSpPr>
                      <p:spPr bwMode="auto">
                        <a:xfrm>
                          <a:off x="3257" y="2022"/>
                          <a:ext cx="29" cy="13"/>
                        </a:xfrm>
                        <a:custGeom>
                          <a:avLst/>
                          <a:gdLst/>
                          <a:ahLst/>
                          <a:cxnLst>
                            <a:cxn ang="0">
                              <a:pos x="1" y="0"/>
                            </a:cxn>
                            <a:cxn ang="0">
                              <a:pos x="29" y="6"/>
                            </a:cxn>
                            <a:cxn ang="0">
                              <a:pos x="27" y="13"/>
                            </a:cxn>
                            <a:cxn ang="0">
                              <a:pos x="0" y="8"/>
                            </a:cxn>
                            <a:cxn ang="0">
                              <a:pos x="1" y="0"/>
                            </a:cxn>
                          </a:cxnLst>
                          <a:rect l="0" t="0" r="r" b="b"/>
                          <a:pathLst>
                            <a:path w="29" h="13">
                              <a:moveTo>
                                <a:pt x="1" y="0"/>
                              </a:moveTo>
                              <a:lnTo>
                                <a:pt x="29" y="6"/>
                              </a:lnTo>
                              <a:lnTo>
                                <a:pt x="27" y="13"/>
                              </a:lnTo>
                              <a:lnTo>
                                <a:pt x="0" y="8"/>
                              </a:lnTo>
                              <a:lnTo>
                                <a:pt x="1" y="0"/>
                              </a:lnTo>
                              <a:close/>
                            </a:path>
                          </a:pathLst>
                        </a:custGeom>
                        <a:solidFill>
                          <a:srgbClr val="FF0000"/>
                        </a:solidFill>
                        <a:ln w="9525">
                          <a:noFill/>
                          <a:round/>
                          <a:headEnd/>
                          <a:tailEnd/>
                        </a:ln>
                      </p:spPr>
                      <p:txBody>
                        <a:bodyPr/>
                        <a:lstStyle/>
                        <a:p>
                          <a:pPr>
                            <a:defRPr/>
                          </a:pPr>
                          <a:endParaRPr lang="en-US"/>
                        </a:p>
                      </p:txBody>
                    </p:sp>
                    <p:sp>
                      <p:nvSpPr>
                        <p:cNvPr id="398800" name="Freeform 464"/>
                        <p:cNvSpPr>
                          <a:spLocks/>
                        </p:cNvSpPr>
                        <p:nvPr/>
                      </p:nvSpPr>
                      <p:spPr bwMode="auto">
                        <a:xfrm>
                          <a:off x="3313" y="2035"/>
                          <a:ext cx="29" cy="14"/>
                        </a:xfrm>
                        <a:custGeom>
                          <a:avLst/>
                          <a:gdLst/>
                          <a:ahLst/>
                          <a:cxnLst>
                            <a:cxn ang="0">
                              <a:pos x="2" y="0"/>
                            </a:cxn>
                            <a:cxn ang="0">
                              <a:pos x="29" y="6"/>
                            </a:cxn>
                            <a:cxn ang="0">
                              <a:pos x="27" y="14"/>
                            </a:cxn>
                            <a:cxn ang="0">
                              <a:pos x="0" y="8"/>
                            </a:cxn>
                            <a:cxn ang="0">
                              <a:pos x="2" y="0"/>
                            </a:cxn>
                          </a:cxnLst>
                          <a:rect l="0" t="0" r="r" b="b"/>
                          <a:pathLst>
                            <a:path w="29" h="14">
                              <a:moveTo>
                                <a:pt x="2" y="0"/>
                              </a:moveTo>
                              <a:lnTo>
                                <a:pt x="29" y="6"/>
                              </a:lnTo>
                              <a:lnTo>
                                <a:pt x="27" y="14"/>
                              </a:lnTo>
                              <a:lnTo>
                                <a:pt x="0" y="8"/>
                              </a:lnTo>
                              <a:lnTo>
                                <a:pt x="2" y="0"/>
                              </a:lnTo>
                              <a:close/>
                            </a:path>
                          </a:pathLst>
                        </a:custGeom>
                        <a:solidFill>
                          <a:srgbClr val="FF0000"/>
                        </a:solidFill>
                        <a:ln w="9525">
                          <a:noFill/>
                          <a:round/>
                          <a:headEnd/>
                          <a:tailEnd/>
                        </a:ln>
                      </p:spPr>
                      <p:txBody>
                        <a:bodyPr/>
                        <a:lstStyle/>
                        <a:p>
                          <a:pPr>
                            <a:defRPr/>
                          </a:pPr>
                          <a:endParaRPr lang="en-US"/>
                        </a:p>
                      </p:txBody>
                    </p:sp>
                    <p:sp>
                      <p:nvSpPr>
                        <p:cNvPr id="398801" name="Freeform 465"/>
                        <p:cNvSpPr>
                          <a:spLocks/>
                        </p:cNvSpPr>
                        <p:nvPr/>
                      </p:nvSpPr>
                      <p:spPr bwMode="auto">
                        <a:xfrm>
                          <a:off x="3371" y="2049"/>
                          <a:ext cx="29" cy="14"/>
                        </a:xfrm>
                        <a:custGeom>
                          <a:avLst/>
                          <a:gdLst/>
                          <a:ahLst/>
                          <a:cxnLst>
                            <a:cxn ang="0">
                              <a:pos x="2" y="0"/>
                            </a:cxn>
                            <a:cxn ang="0">
                              <a:pos x="29" y="6"/>
                            </a:cxn>
                            <a:cxn ang="0">
                              <a:pos x="27" y="14"/>
                            </a:cxn>
                            <a:cxn ang="0">
                              <a:pos x="0" y="8"/>
                            </a:cxn>
                            <a:cxn ang="0">
                              <a:pos x="2" y="0"/>
                            </a:cxn>
                          </a:cxnLst>
                          <a:rect l="0" t="0" r="r" b="b"/>
                          <a:pathLst>
                            <a:path w="29" h="14">
                              <a:moveTo>
                                <a:pt x="2" y="0"/>
                              </a:moveTo>
                              <a:lnTo>
                                <a:pt x="29" y="6"/>
                              </a:lnTo>
                              <a:lnTo>
                                <a:pt x="27" y="14"/>
                              </a:lnTo>
                              <a:lnTo>
                                <a:pt x="0" y="8"/>
                              </a:lnTo>
                              <a:lnTo>
                                <a:pt x="2" y="0"/>
                              </a:lnTo>
                              <a:close/>
                            </a:path>
                          </a:pathLst>
                        </a:custGeom>
                        <a:solidFill>
                          <a:srgbClr val="FF0000"/>
                        </a:solidFill>
                        <a:ln w="9525">
                          <a:noFill/>
                          <a:round/>
                          <a:headEnd/>
                          <a:tailEnd/>
                        </a:ln>
                      </p:spPr>
                      <p:txBody>
                        <a:bodyPr/>
                        <a:lstStyle/>
                        <a:p>
                          <a:pPr>
                            <a:defRPr/>
                          </a:pPr>
                          <a:endParaRPr lang="en-US"/>
                        </a:p>
                      </p:txBody>
                    </p:sp>
                    <p:sp>
                      <p:nvSpPr>
                        <p:cNvPr id="398802" name="Freeform 466"/>
                        <p:cNvSpPr>
                          <a:spLocks/>
                        </p:cNvSpPr>
                        <p:nvPr/>
                      </p:nvSpPr>
                      <p:spPr bwMode="auto">
                        <a:xfrm>
                          <a:off x="3429" y="2057"/>
                          <a:ext cx="30" cy="9"/>
                        </a:xfrm>
                        <a:custGeom>
                          <a:avLst/>
                          <a:gdLst/>
                          <a:ahLst/>
                          <a:cxnLst>
                            <a:cxn ang="0">
                              <a:pos x="0" y="2"/>
                            </a:cxn>
                            <a:cxn ang="0">
                              <a:pos x="28" y="0"/>
                            </a:cxn>
                            <a:cxn ang="0">
                              <a:pos x="30" y="7"/>
                            </a:cxn>
                            <a:cxn ang="0">
                              <a:pos x="0" y="9"/>
                            </a:cxn>
                            <a:cxn ang="0">
                              <a:pos x="0" y="2"/>
                            </a:cxn>
                          </a:cxnLst>
                          <a:rect l="0" t="0" r="r" b="b"/>
                          <a:pathLst>
                            <a:path w="30" h="9">
                              <a:moveTo>
                                <a:pt x="0" y="2"/>
                              </a:moveTo>
                              <a:lnTo>
                                <a:pt x="28" y="0"/>
                              </a:lnTo>
                              <a:lnTo>
                                <a:pt x="30" y="7"/>
                              </a:lnTo>
                              <a:lnTo>
                                <a:pt x="0" y="9"/>
                              </a:lnTo>
                              <a:lnTo>
                                <a:pt x="0" y="2"/>
                              </a:lnTo>
                              <a:close/>
                            </a:path>
                          </a:pathLst>
                        </a:custGeom>
                        <a:solidFill>
                          <a:srgbClr val="FF0000"/>
                        </a:solidFill>
                        <a:ln w="9525">
                          <a:noFill/>
                          <a:round/>
                          <a:headEnd/>
                          <a:tailEnd/>
                        </a:ln>
                      </p:spPr>
                      <p:txBody>
                        <a:bodyPr/>
                        <a:lstStyle/>
                        <a:p>
                          <a:pPr>
                            <a:defRPr/>
                          </a:pPr>
                          <a:endParaRPr lang="en-US"/>
                        </a:p>
                      </p:txBody>
                    </p:sp>
                    <p:sp>
                      <p:nvSpPr>
                        <p:cNvPr id="398803" name="Freeform 467"/>
                        <p:cNvSpPr>
                          <a:spLocks/>
                        </p:cNvSpPr>
                        <p:nvPr/>
                      </p:nvSpPr>
                      <p:spPr bwMode="auto">
                        <a:xfrm>
                          <a:off x="3488" y="2053"/>
                          <a:ext cx="29" cy="10"/>
                        </a:xfrm>
                        <a:custGeom>
                          <a:avLst/>
                          <a:gdLst/>
                          <a:ahLst/>
                          <a:cxnLst>
                            <a:cxn ang="0">
                              <a:pos x="0" y="2"/>
                            </a:cxn>
                            <a:cxn ang="0">
                              <a:pos x="29" y="0"/>
                            </a:cxn>
                            <a:cxn ang="0">
                              <a:pos x="29" y="8"/>
                            </a:cxn>
                            <a:cxn ang="0">
                              <a:pos x="2" y="10"/>
                            </a:cxn>
                            <a:cxn ang="0">
                              <a:pos x="0" y="2"/>
                            </a:cxn>
                          </a:cxnLst>
                          <a:rect l="0" t="0" r="r" b="b"/>
                          <a:pathLst>
                            <a:path w="29" h="10">
                              <a:moveTo>
                                <a:pt x="0" y="2"/>
                              </a:moveTo>
                              <a:lnTo>
                                <a:pt x="29" y="0"/>
                              </a:lnTo>
                              <a:lnTo>
                                <a:pt x="29" y="8"/>
                              </a:lnTo>
                              <a:lnTo>
                                <a:pt x="2" y="10"/>
                              </a:lnTo>
                              <a:lnTo>
                                <a:pt x="0" y="2"/>
                              </a:lnTo>
                              <a:close/>
                            </a:path>
                          </a:pathLst>
                        </a:custGeom>
                        <a:solidFill>
                          <a:srgbClr val="FF0000"/>
                        </a:solidFill>
                        <a:ln w="9525">
                          <a:noFill/>
                          <a:round/>
                          <a:headEnd/>
                          <a:tailEnd/>
                        </a:ln>
                      </p:spPr>
                      <p:txBody>
                        <a:bodyPr/>
                        <a:lstStyle/>
                        <a:p>
                          <a:pPr>
                            <a:defRPr/>
                          </a:pPr>
                          <a:endParaRPr lang="en-US"/>
                        </a:p>
                      </p:txBody>
                    </p:sp>
                    <p:sp>
                      <p:nvSpPr>
                        <p:cNvPr id="398804" name="Freeform 468"/>
                        <p:cNvSpPr>
                          <a:spLocks/>
                        </p:cNvSpPr>
                        <p:nvPr/>
                      </p:nvSpPr>
                      <p:spPr bwMode="auto">
                        <a:xfrm>
                          <a:off x="3546" y="2043"/>
                          <a:ext cx="29" cy="14"/>
                        </a:xfrm>
                        <a:custGeom>
                          <a:avLst/>
                          <a:gdLst/>
                          <a:ahLst/>
                          <a:cxnLst>
                            <a:cxn ang="0">
                              <a:pos x="0" y="6"/>
                            </a:cxn>
                            <a:cxn ang="0">
                              <a:pos x="27" y="0"/>
                            </a:cxn>
                            <a:cxn ang="0">
                              <a:pos x="29" y="8"/>
                            </a:cxn>
                            <a:cxn ang="0">
                              <a:pos x="2" y="14"/>
                            </a:cxn>
                            <a:cxn ang="0">
                              <a:pos x="0" y="6"/>
                            </a:cxn>
                          </a:cxnLst>
                          <a:rect l="0" t="0" r="r" b="b"/>
                          <a:pathLst>
                            <a:path w="29" h="14">
                              <a:moveTo>
                                <a:pt x="0" y="6"/>
                              </a:moveTo>
                              <a:lnTo>
                                <a:pt x="27" y="0"/>
                              </a:lnTo>
                              <a:lnTo>
                                <a:pt x="29" y="8"/>
                              </a:lnTo>
                              <a:lnTo>
                                <a:pt x="2" y="14"/>
                              </a:lnTo>
                              <a:lnTo>
                                <a:pt x="0" y="6"/>
                              </a:lnTo>
                              <a:close/>
                            </a:path>
                          </a:pathLst>
                        </a:custGeom>
                        <a:solidFill>
                          <a:srgbClr val="FF0000"/>
                        </a:solidFill>
                        <a:ln w="9525">
                          <a:noFill/>
                          <a:round/>
                          <a:headEnd/>
                          <a:tailEnd/>
                        </a:ln>
                      </p:spPr>
                      <p:txBody>
                        <a:bodyPr/>
                        <a:lstStyle/>
                        <a:p>
                          <a:pPr>
                            <a:defRPr/>
                          </a:pPr>
                          <a:endParaRPr lang="en-US"/>
                        </a:p>
                      </p:txBody>
                    </p:sp>
                    <p:sp>
                      <p:nvSpPr>
                        <p:cNvPr id="398805" name="Freeform 469"/>
                        <p:cNvSpPr>
                          <a:spLocks/>
                        </p:cNvSpPr>
                        <p:nvPr/>
                      </p:nvSpPr>
                      <p:spPr bwMode="auto">
                        <a:xfrm>
                          <a:off x="3604" y="2032"/>
                          <a:ext cx="29" cy="13"/>
                        </a:xfrm>
                        <a:custGeom>
                          <a:avLst/>
                          <a:gdLst/>
                          <a:ahLst/>
                          <a:cxnLst>
                            <a:cxn ang="0">
                              <a:pos x="0" y="5"/>
                            </a:cxn>
                            <a:cxn ang="0">
                              <a:pos x="27" y="0"/>
                            </a:cxn>
                            <a:cxn ang="0">
                              <a:pos x="29" y="7"/>
                            </a:cxn>
                            <a:cxn ang="0">
                              <a:pos x="2" y="13"/>
                            </a:cxn>
                            <a:cxn ang="0">
                              <a:pos x="0" y="5"/>
                            </a:cxn>
                          </a:cxnLst>
                          <a:rect l="0" t="0" r="r" b="b"/>
                          <a:pathLst>
                            <a:path w="29" h="13">
                              <a:moveTo>
                                <a:pt x="0" y="5"/>
                              </a:moveTo>
                              <a:lnTo>
                                <a:pt x="27" y="0"/>
                              </a:lnTo>
                              <a:lnTo>
                                <a:pt x="29" y="7"/>
                              </a:lnTo>
                              <a:lnTo>
                                <a:pt x="2" y="13"/>
                              </a:lnTo>
                              <a:lnTo>
                                <a:pt x="0" y="5"/>
                              </a:lnTo>
                              <a:close/>
                            </a:path>
                          </a:pathLst>
                        </a:custGeom>
                        <a:solidFill>
                          <a:srgbClr val="FF0000"/>
                        </a:solidFill>
                        <a:ln w="9525">
                          <a:noFill/>
                          <a:round/>
                          <a:headEnd/>
                          <a:tailEnd/>
                        </a:ln>
                      </p:spPr>
                      <p:txBody>
                        <a:bodyPr/>
                        <a:lstStyle/>
                        <a:p>
                          <a:pPr>
                            <a:defRPr/>
                          </a:pPr>
                          <a:endParaRPr lang="en-US"/>
                        </a:p>
                      </p:txBody>
                    </p:sp>
                    <p:sp>
                      <p:nvSpPr>
                        <p:cNvPr id="398806" name="Freeform 470"/>
                        <p:cNvSpPr>
                          <a:spLocks/>
                        </p:cNvSpPr>
                        <p:nvPr/>
                      </p:nvSpPr>
                      <p:spPr bwMode="auto">
                        <a:xfrm>
                          <a:off x="3662" y="2022"/>
                          <a:ext cx="20" cy="10"/>
                        </a:xfrm>
                        <a:custGeom>
                          <a:avLst/>
                          <a:gdLst/>
                          <a:ahLst/>
                          <a:cxnLst>
                            <a:cxn ang="0">
                              <a:pos x="0" y="4"/>
                            </a:cxn>
                            <a:cxn ang="0">
                              <a:pos x="18" y="0"/>
                            </a:cxn>
                            <a:cxn ang="0">
                              <a:pos x="20" y="6"/>
                            </a:cxn>
                            <a:cxn ang="0">
                              <a:pos x="2" y="10"/>
                            </a:cxn>
                            <a:cxn ang="0">
                              <a:pos x="0" y="4"/>
                            </a:cxn>
                          </a:cxnLst>
                          <a:rect l="0" t="0" r="r" b="b"/>
                          <a:pathLst>
                            <a:path w="20" h="10">
                              <a:moveTo>
                                <a:pt x="0" y="4"/>
                              </a:moveTo>
                              <a:lnTo>
                                <a:pt x="18" y="0"/>
                              </a:lnTo>
                              <a:lnTo>
                                <a:pt x="20" y="6"/>
                              </a:lnTo>
                              <a:lnTo>
                                <a:pt x="2" y="10"/>
                              </a:lnTo>
                              <a:lnTo>
                                <a:pt x="0" y="4"/>
                              </a:lnTo>
                              <a:close/>
                            </a:path>
                          </a:pathLst>
                        </a:custGeom>
                        <a:solidFill>
                          <a:srgbClr val="FF0000"/>
                        </a:solidFill>
                        <a:ln w="9525">
                          <a:noFill/>
                          <a:round/>
                          <a:headEnd/>
                          <a:tailEnd/>
                        </a:ln>
                      </p:spPr>
                      <p:txBody>
                        <a:bodyPr/>
                        <a:lstStyle/>
                        <a:p>
                          <a:pPr>
                            <a:defRPr/>
                          </a:pPr>
                          <a:endParaRPr lang="en-US"/>
                        </a:p>
                      </p:txBody>
                    </p:sp>
                    <p:sp>
                      <p:nvSpPr>
                        <p:cNvPr id="398807" name="Freeform 471"/>
                        <p:cNvSpPr>
                          <a:spLocks/>
                        </p:cNvSpPr>
                        <p:nvPr/>
                      </p:nvSpPr>
                      <p:spPr bwMode="auto">
                        <a:xfrm>
                          <a:off x="2769" y="2501"/>
                          <a:ext cx="14" cy="29"/>
                        </a:xfrm>
                        <a:custGeom>
                          <a:avLst/>
                          <a:gdLst/>
                          <a:ahLst/>
                          <a:cxnLst>
                            <a:cxn ang="0">
                              <a:pos x="0" y="27"/>
                            </a:cxn>
                            <a:cxn ang="0">
                              <a:pos x="6" y="0"/>
                            </a:cxn>
                            <a:cxn ang="0">
                              <a:pos x="14" y="2"/>
                            </a:cxn>
                            <a:cxn ang="0">
                              <a:pos x="6" y="29"/>
                            </a:cxn>
                            <a:cxn ang="0">
                              <a:pos x="0" y="27"/>
                            </a:cxn>
                          </a:cxnLst>
                          <a:rect l="0" t="0" r="r" b="b"/>
                          <a:pathLst>
                            <a:path w="14" h="29">
                              <a:moveTo>
                                <a:pt x="0" y="27"/>
                              </a:moveTo>
                              <a:lnTo>
                                <a:pt x="6" y="0"/>
                              </a:lnTo>
                              <a:lnTo>
                                <a:pt x="14" y="2"/>
                              </a:lnTo>
                              <a:lnTo>
                                <a:pt x="6" y="29"/>
                              </a:lnTo>
                              <a:lnTo>
                                <a:pt x="0" y="27"/>
                              </a:lnTo>
                              <a:close/>
                            </a:path>
                          </a:pathLst>
                        </a:custGeom>
                        <a:solidFill>
                          <a:srgbClr val="FF0000"/>
                        </a:solidFill>
                        <a:ln w="9525">
                          <a:noFill/>
                          <a:round/>
                          <a:headEnd/>
                          <a:tailEnd/>
                        </a:ln>
                      </p:spPr>
                      <p:txBody>
                        <a:bodyPr/>
                        <a:lstStyle/>
                        <a:p>
                          <a:pPr>
                            <a:defRPr/>
                          </a:pPr>
                          <a:endParaRPr lang="en-US"/>
                        </a:p>
                      </p:txBody>
                    </p:sp>
                    <p:sp>
                      <p:nvSpPr>
                        <p:cNvPr id="398808" name="Freeform 472"/>
                        <p:cNvSpPr>
                          <a:spLocks/>
                        </p:cNvSpPr>
                        <p:nvPr/>
                      </p:nvSpPr>
                      <p:spPr bwMode="auto">
                        <a:xfrm>
                          <a:off x="2783" y="2444"/>
                          <a:ext cx="13" cy="27"/>
                        </a:xfrm>
                        <a:custGeom>
                          <a:avLst/>
                          <a:gdLst/>
                          <a:ahLst/>
                          <a:cxnLst>
                            <a:cxn ang="0">
                              <a:pos x="0" y="27"/>
                            </a:cxn>
                            <a:cxn ang="0">
                              <a:pos x="5" y="0"/>
                            </a:cxn>
                            <a:cxn ang="0">
                              <a:pos x="13" y="2"/>
                            </a:cxn>
                            <a:cxn ang="0">
                              <a:pos x="7" y="27"/>
                            </a:cxn>
                            <a:cxn ang="0">
                              <a:pos x="0" y="27"/>
                            </a:cxn>
                          </a:cxnLst>
                          <a:rect l="0" t="0" r="r" b="b"/>
                          <a:pathLst>
                            <a:path w="13" h="27">
                              <a:moveTo>
                                <a:pt x="0" y="27"/>
                              </a:moveTo>
                              <a:lnTo>
                                <a:pt x="5" y="0"/>
                              </a:lnTo>
                              <a:lnTo>
                                <a:pt x="13" y="2"/>
                              </a:lnTo>
                              <a:lnTo>
                                <a:pt x="7" y="27"/>
                              </a:lnTo>
                              <a:lnTo>
                                <a:pt x="0" y="27"/>
                              </a:lnTo>
                              <a:close/>
                            </a:path>
                          </a:pathLst>
                        </a:custGeom>
                        <a:solidFill>
                          <a:srgbClr val="FF0000"/>
                        </a:solidFill>
                        <a:ln w="9525">
                          <a:noFill/>
                          <a:round/>
                          <a:headEnd/>
                          <a:tailEnd/>
                        </a:ln>
                      </p:spPr>
                      <p:txBody>
                        <a:bodyPr/>
                        <a:lstStyle/>
                        <a:p>
                          <a:pPr>
                            <a:defRPr/>
                          </a:pPr>
                          <a:endParaRPr lang="en-US"/>
                        </a:p>
                      </p:txBody>
                    </p:sp>
                    <p:sp>
                      <p:nvSpPr>
                        <p:cNvPr id="398809" name="Freeform 473"/>
                        <p:cNvSpPr>
                          <a:spLocks/>
                        </p:cNvSpPr>
                        <p:nvPr/>
                      </p:nvSpPr>
                      <p:spPr bwMode="auto">
                        <a:xfrm>
                          <a:off x="2796" y="2386"/>
                          <a:ext cx="16" cy="29"/>
                        </a:xfrm>
                        <a:custGeom>
                          <a:avLst/>
                          <a:gdLst/>
                          <a:ahLst/>
                          <a:cxnLst>
                            <a:cxn ang="0">
                              <a:pos x="0" y="27"/>
                            </a:cxn>
                            <a:cxn ang="0">
                              <a:pos x="8" y="0"/>
                            </a:cxn>
                            <a:cxn ang="0">
                              <a:pos x="16" y="2"/>
                            </a:cxn>
                            <a:cxn ang="0">
                              <a:pos x="8" y="29"/>
                            </a:cxn>
                            <a:cxn ang="0">
                              <a:pos x="0" y="27"/>
                            </a:cxn>
                          </a:cxnLst>
                          <a:rect l="0" t="0" r="r" b="b"/>
                          <a:pathLst>
                            <a:path w="16" h="29">
                              <a:moveTo>
                                <a:pt x="0" y="27"/>
                              </a:moveTo>
                              <a:lnTo>
                                <a:pt x="8" y="0"/>
                              </a:lnTo>
                              <a:lnTo>
                                <a:pt x="16" y="2"/>
                              </a:lnTo>
                              <a:lnTo>
                                <a:pt x="8" y="29"/>
                              </a:lnTo>
                              <a:lnTo>
                                <a:pt x="0" y="27"/>
                              </a:lnTo>
                              <a:close/>
                            </a:path>
                          </a:pathLst>
                        </a:custGeom>
                        <a:solidFill>
                          <a:srgbClr val="FF0000"/>
                        </a:solidFill>
                        <a:ln w="9525">
                          <a:noFill/>
                          <a:round/>
                          <a:headEnd/>
                          <a:tailEnd/>
                        </a:ln>
                      </p:spPr>
                      <p:txBody>
                        <a:bodyPr/>
                        <a:lstStyle/>
                        <a:p>
                          <a:pPr>
                            <a:defRPr/>
                          </a:pPr>
                          <a:endParaRPr lang="en-US"/>
                        </a:p>
                      </p:txBody>
                    </p:sp>
                    <p:sp>
                      <p:nvSpPr>
                        <p:cNvPr id="398810" name="Freeform 474"/>
                        <p:cNvSpPr>
                          <a:spLocks/>
                        </p:cNvSpPr>
                        <p:nvPr/>
                      </p:nvSpPr>
                      <p:spPr bwMode="auto">
                        <a:xfrm>
                          <a:off x="2818" y="2336"/>
                          <a:ext cx="23" cy="27"/>
                        </a:xfrm>
                        <a:custGeom>
                          <a:avLst/>
                          <a:gdLst/>
                          <a:ahLst/>
                          <a:cxnLst>
                            <a:cxn ang="0">
                              <a:pos x="0" y="21"/>
                            </a:cxn>
                            <a:cxn ang="0">
                              <a:pos x="17" y="0"/>
                            </a:cxn>
                            <a:cxn ang="0">
                              <a:pos x="23" y="4"/>
                            </a:cxn>
                            <a:cxn ang="0">
                              <a:pos x="5" y="27"/>
                            </a:cxn>
                            <a:cxn ang="0">
                              <a:pos x="0" y="21"/>
                            </a:cxn>
                          </a:cxnLst>
                          <a:rect l="0" t="0" r="r" b="b"/>
                          <a:pathLst>
                            <a:path w="23" h="27">
                              <a:moveTo>
                                <a:pt x="0" y="21"/>
                              </a:moveTo>
                              <a:lnTo>
                                <a:pt x="17" y="0"/>
                              </a:lnTo>
                              <a:lnTo>
                                <a:pt x="23" y="4"/>
                              </a:lnTo>
                              <a:lnTo>
                                <a:pt x="5" y="27"/>
                              </a:lnTo>
                              <a:lnTo>
                                <a:pt x="0" y="21"/>
                              </a:lnTo>
                              <a:close/>
                            </a:path>
                          </a:pathLst>
                        </a:custGeom>
                        <a:solidFill>
                          <a:srgbClr val="FF0000"/>
                        </a:solidFill>
                        <a:ln w="9525">
                          <a:noFill/>
                          <a:round/>
                          <a:headEnd/>
                          <a:tailEnd/>
                        </a:ln>
                      </p:spPr>
                      <p:txBody>
                        <a:bodyPr/>
                        <a:lstStyle/>
                        <a:p>
                          <a:pPr>
                            <a:defRPr/>
                          </a:pPr>
                          <a:endParaRPr lang="en-US"/>
                        </a:p>
                      </p:txBody>
                    </p:sp>
                    <p:sp>
                      <p:nvSpPr>
                        <p:cNvPr id="398811" name="Freeform 475"/>
                        <p:cNvSpPr>
                          <a:spLocks/>
                        </p:cNvSpPr>
                        <p:nvPr/>
                      </p:nvSpPr>
                      <p:spPr bwMode="auto">
                        <a:xfrm>
                          <a:off x="2853" y="2287"/>
                          <a:ext cx="23" cy="28"/>
                        </a:xfrm>
                        <a:custGeom>
                          <a:avLst/>
                          <a:gdLst/>
                          <a:ahLst/>
                          <a:cxnLst>
                            <a:cxn ang="0">
                              <a:pos x="0" y="24"/>
                            </a:cxn>
                            <a:cxn ang="0">
                              <a:pos x="17" y="0"/>
                            </a:cxn>
                            <a:cxn ang="0">
                              <a:pos x="23" y="6"/>
                            </a:cxn>
                            <a:cxn ang="0">
                              <a:pos x="7" y="28"/>
                            </a:cxn>
                            <a:cxn ang="0">
                              <a:pos x="0" y="24"/>
                            </a:cxn>
                          </a:cxnLst>
                          <a:rect l="0" t="0" r="r" b="b"/>
                          <a:pathLst>
                            <a:path w="23" h="28">
                              <a:moveTo>
                                <a:pt x="0" y="24"/>
                              </a:moveTo>
                              <a:lnTo>
                                <a:pt x="17" y="0"/>
                              </a:lnTo>
                              <a:lnTo>
                                <a:pt x="23" y="6"/>
                              </a:lnTo>
                              <a:lnTo>
                                <a:pt x="7" y="28"/>
                              </a:lnTo>
                              <a:lnTo>
                                <a:pt x="0" y="24"/>
                              </a:lnTo>
                              <a:close/>
                            </a:path>
                          </a:pathLst>
                        </a:custGeom>
                        <a:solidFill>
                          <a:srgbClr val="FF0000"/>
                        </a:solidFill>
                        <a:ln w="9525">
                          <a:noFill/>
                          <a:round/>
                          <a:headEnd/>
                          <a:tailEnd/>
                        </a:ln>
                      </p:spPr>
                      <p:txBody>
                        <a:bodyPr/>
                        <a:lstStyle/>
                        <a:p>
                          <a:pPr>
                            <a:defRPr/>
                          </a:pPr>
                          <a:endParaRPr lang="en-US"/>
                        </a:p>
                      </p:txBody>
                    </p:sp>
                    <p:sp>
                      <p:nvSpPr>
                        <p:cNvPr id="398812" name="Freeform 476"/>
                        <p:cNvSpPr>
                          <a:spLocks/>
                        </p:cNvSpPr>
                        <p:nvPr/>
                      </p:nvSpPr>
                      <p:spPr bwMode="auto">
                        <a:xfrm>
                          <a:off x="2889" y="2247"/>
                          <a:ext cx="18" cy="21"/>
                        </a:xfrm>
                        <a:custGeom>
                          <a:avLst/>
                          <a:gdLst/>
                          <a:ahLst/>
                          <a:cxnLst>
                            <a:cxn ang="0">
                              <a:pos x="0" y="17"/>
                            </a:cxn>
                            <a:cxn ang="0">
                              <a:pos x="12" y="0"/>
                            </a:cxn>
                            <a:cxn ang="0">
                              <a:pos x="18" y="5"/>
                            </a:cxn>
                            <a:cxn ang="0">
                              <a:pos x="6" y="21"/>
                            </a:cxn>
                            <a:cxn ang="0">
                              <a:pos x="0" y="17"/>
                            </a:cxn>
                          </a:cxnLst>
                          <a:rect l="0" t="0" r="r" b="b"/>
                          <a:pathLst>
                            <a:path w="18" h="21">
                              <a:moveTo>
                                <a:pt x="0" y="17"/>
                              </a:moveTo>
                              <a:lnTo>
                                <a:pt x="12" y="0"/>
                              </a:lnTo>
                              <a:lnTo>
                                <a:pt x="18" y="5"/>
                              </a:lnTo>
                              <a:lnTo>
                                <a:pt x="6" y="21"/>
                              </a:lnTo>
                              <a:lnTo>
                                <a:pt x="0" y="17"/>
                              </a:lnTo>
                              <a:close/>
                            </a:path>
                          </a:pathLst>
                        </a:custGeom>
                        <a:solidFill>
                          <a:srgbClr val="FF0000"/>
                        </a:solidFill>
                        <a:ln w="9525">
                          <a:noFill/>
                          <a:round/>
                          <a:headEnd/>
                          <a:tailEnd/>
                        </a:ln>
                      </p:spPr>
                      <p:txBody>
                        <a:bodyPr/>
                        <a:lstStyle/>
                        <a:p>
                          <a:pPr>
                            <a:defRPr/>
                          </a:pPr>
                          <a:endParaRPr lang="en-US"/>
                        </a:p>
                      </p:txBody>
                    </p:sp>
                    <p:sp>
                      <p:nvSpPr>
                        <p:cNvPr id="398813" name="Freeform 477"/>
                        <p:cNvSpPr>
                          <a:spLocks/>
                        </p:cNvSpPr>
                        <p:nvPr/>
                      </p:nvSpPr>
                      <p:spPr bwMode="auto">
                        <a:xfrm>
                          <a:off x="2901" y="2241"/>
                          <a:ext cx="12" cy="11"/>
                        </a:xfrm>
                        <a:custGeom>
                          <a:avLst/>
                          <a:gdLst/>
                          <a:ahLst/>
                          <a:cxnLst>
                            <a:cxn ang="0">
                              <a:pos x="0" y="6"/>
                            </a:cxn>
                            <a:cxn ang="0">
                              <a:pos x="6" y="0"/>
                            </a:cxn>
                            <a:cxn ang="0">
                              <a:pos x="12" y="6"/>
                            </a:cxn>
                            <a:cxn ang="0">
                              <a:pos x="6" y="11"/>
                            </a:cxn>
                            <a:cxn ang="0">
                              <a:pos x="0" y="6"/>
                            </a:cxn>
                          </a:cxnLst>
                          <a:rect l="0" t="0" r="r" b="b"/>
                          <a:pathLst>
                            <a:path w="12" h="11">
                              <a:moveTo>
                                <a:pt x="0" y="6"/>
                              </a:moveTo>
                              <a:lnTo>
                                <a:pt x="6" y="0"/>
                              </a:lnTo>
                              <a:lnTo>
                                <a:pt x="12" y="6"/>
                              </a:lnTo>
                              <a:lnTo>
                                <a:pt x="6" y="11"/>
                              </a:lnTo>
                              <a:lnTo>
                                <a:pt x="0" y="6"/>
                              </a:lnTo>
                              <a:close/>
                            </a:path>
                          </a:pathLst>
                        </a:custGeom>
                        <a:solidFill>
                          <a:srgbClr val="FF0000"/>
                        </a:solidFill>
                        <a:ln w="9525">
                          <a:noFill/>
                          <a:round/>
                          <a:headEnd/>
                          <a:tailEnd/>
                        </a:ln>
                      </p:spPr>
                      <p:txBody>
                        <a:bodyPr/>
                        <a:lstStyle/>
                        <a:p>
                          <a:pPr>
                            <a:defRPr/>
                          </a:pPr>
                          <a:endParaRPr lang="en-US"/>
                        </a:p>
                      </p:txBody>
                    </p:sp>
                    <p:sp>
                      <p:nvSpPr>
                        <p:cNvPr id="398814" name="Freeform 478"/>
                        <p:cNvSpPr>
                          <a:spLocks/>
                        </p:cNvSpPr>
                        <p:nvPr/>
                      </p:nvSpPr>
                      <p:spPr bwMode="auto">
                        <a:xfrm>
                          <a:off x="2901" y="2247"/>
                          <a:ext cx="6" cy="5"/>
                        </a:xfrm>
                        <a:custGeom>
                          <a:avLst/>
                          <a:gdLst/>
                          <a:ahLst/>
                          <a:cxnLst>
                            <a:cxn ang="0">
                              <a:pos x="0" y="0"/>
                            </a:cxn>
                            <a:cxn ang="0">
                              <a:pos x="0" y="0"/>
                            </a:cxn>
                            <a:cxn ang="0">
                              <a:pos x="6" y="5"/>
                            </a:cxn>
                            <a:cxn ang="0">
                              <a:pos x="6" y="5"/>
                            </a:cxn>
                            <a:cxn ang="0">
                              <a:pos x="0" y="0"/>
                            </a:cxn>
                          </a:cxnLst>
                          <a:rect l="0" t="0" r="r" b="b"/>
                          <a:pathLst>
                            <a:path w="6" h="5">
                              <a:moveTo>
                                <a:pt x="0" y="0"/>
                              </a:moveTo>
                              <a:lnTo>
                                <a:pt x="0" y="0"/>
                              </a:lnTo>
                              <a:lnTo>
                                <a:pt x="6" y="5"/>
                              </a:lnTo>
                              <a:lnTo>
                                <a:pt x="6" y="5"/>
                              </a:lnTo>
                              <a:lnTo>
                                <a:pt x="0" y="0"/>
                              </a:lnTo>
                              <a:close/>
                            </a:path>
                          </a:pathLst>
                        </a:custGeom>
                        <a:solidFill>
                          <a:srgbClr val="FF0000"/>
                        </a:solidFill>
                        <a:ln w="9525">
                          <a:noFill/>
                          <a:round/>
                          <a:headEnd/>
                          <a:tailEnd/>
                        </a:ln>
                      </p:spPr>
                      <p:txBody>
                        <a:bodyPr/>
                        <a:lstStyle/>
                        <a:p>
                          <a:pPr>
                            <a:defRPr/>
                          </a:pPr>
                          <a:endParaRPr lang="en-US"/>
                        </a:p>
                      </p:txBody>
                    </p:sp>
                    <p:sp>
                      <p:nvSpPr>
                        <p:cNvPr id="398815" name="Freeform 479"/>
                        <p:cNvSpPr>
                          <a:spLocks/>
                        </p:cNvSpPr>
                        <p:nvPr/>
                      </p:nvSpPr>
                      <p:spPr bwMode="auto">
                        <a:xfrm>
                          <a:off x="2926" y="2198"/>
                          <a:ext cx="26" cy="25"/>
                        </a:xfrm>
                        <a:custGeom>
                          <a:avLst/>
                          <a:gdLst/>
                          <a:ahLst/>
                          <a:cxnLst>
                            <a:cxn ang="0">
                              <a:pos x="0" y="20"/>
                            </a:cxn>
                            <a:cxn ang="0">
                              <a:pos x="20" y="0"/>
                            </a:cxn>
                            <a:cxn ang="0">
                              <a:pos x="26" y="4"/>
                            </a:cxn>
                            <a:cxn ang="0">
                              <a:pos x="6" y="25"/>
                            </a:cxn>
                            <a:cxn ang="0">
                              <a:pos x="0" y="20"/>
                            </a:cxn>
                          </a:cxnLst>
                          <a:rect l="0" t="0" r="r" b="b"/>
                          <a:pathLst>
                            <a:path w="26" h="25">
                              <a:moveTo>
                                <a:pt x="0" y="20"/>
                              </a:moveTo>
                              <a:lnTo>
                                <a:pt x="20" y="0"/>
                              </a:lnTo>
                              <a:lnTo>
                                <a:pt x="26" y="4"/>
                              </a:lnTo>
                              <a:lnTo>
                                <a:pt x="6" y="25"/>
                              </a:lnTo>
                              <a:lnTo>
                                <a:pt x="0" y="20"/>
                              </a:lnTo>
                              <a:close/>
                            </a:path>
                          </a:pathLst>
                        </a:custGeom>
                        <a:solidFill>
                          <a:srgbClr val="FF0000"/>
                        </a:solidFill>
                        <a:ln w="9525">
                          <a:noFill/>
                          <a:round/>
                          <a:headEnd/>
                          <a:tailEnd/>
                        </a:ln>
                      </p:spPr>
                      <p:txBody>
                        <a:bodyPr/>
                        <a:lstStyle/>
                        <a:p>
                          <a:pPr>
                            <a:defRPr/>
                          </a:pPr>
                          <a:endParaRPr lang="en-US"/>
                        </a:p>
                      </p:txBody>
                    </p:sp>
                    <p:sp>
                      <p:nvSpPr>
                        <p:cNvPr id="398816" name="Freeform 480"/>
                        <p:cNvSpPr>
                          <a:spLocks/>
                        </p:cNvSpPr>
                        <p:nvPr/>
                      </p:nvSpPr>
                      <p:spPr bwMode="auto">
                        <a:xfrm>
                          <a:off x="2967" y="2169"/>
                          <a:ext cx="10" cy="10"/>
                        </a:xfrm>
                        <a:custGeom>
                          <a:avLst/>
                          <a:gdLst/>
                          <a:ahLst/>
                          <a:cxnLst>
                            <a:cxn ang="0">
                              <a:pos x="0" y="6"/>
                            </a:cxn>
                            <a:cxn ang="0">
                              <a:pos x="4" y="0"/>
                            </a:cxn>
                            <a:cxn ang="0">
                              <a:pos x="10" y="6"/>
                            </a:cxn>
                            <a:cxn ang="0">
                              <a:pos x="6" y="10"/>
                            </a:cxn>
                            <a:cxn ang="0">
                              <a:pos x="0" y="6"/>
                            </a:cxn>
                          </a:cxnLst>
                          <a:rect l="0" t="0" r="r" b="b"/>
                          <a:pathLst>
                            <a:path w="10" h="10">
                              <a:moveTo>
                                <a:pt x="0" y="6"/>
                              </a:moveTo>
                              <a:lnTo>
                                <a:pt x="4" y="0"/>
                              </a:lnTo>
                              <a:lnTo>
                                <a:pt x="10" y="6"/>
                              </a:lnTo>
                              <a:lnTo>
                                <a:pt x="6" y="10"/>
                              </a:lnTo>
                              <a:lnTo>
                                <a:pt x="0" y="6"/>
                              </a:lnTo>
                              <a:close/>
                            </a:path>
                          </a:pathLst>
                        </a:custGeom>
                        <a:solidFill>
                          <a:srgbClr val="FF0000"/>
                        </a:solidFill>
                        <a:ln w="9525">
                          <a:noFill/>
                          <a:round/>
                          <a:headEnd/>
                          <a:tailEnd/>
                        </a:ln>
                      </p:spPr>
                      <p:txBody>
                        <a:bodyPr/>
                        <a:lstStyle/>
                        <a:p>
                          <a:pPr>
                            <a:defRPr/>
                          </a:pPr>
                          <a:endParaRPr lang="en-US"/>
                        </a:p>
                      </p:txBody>
                    </p:sp>
                    <p:sp>
                      <p:nvSpPr>
                        <p:cNvPr id="398817" name="Freeform 481"/>
                        <p:cNvSpPr>
                          <a:spLocks/>
                        </p:cNvSpPr>
                        <p:nvPr/>
                      </p:nvSpPr>
                      <p:spPr bwMode="auto">
                        <a:xfrm>
                          <a:off x="2973" y="2159"/>
                          <a:ext cx="21" cy="16"/>
                        </a:xfrm>
                        <a:custGeom>
                          <a:avLst/>
                          <a:gdLst/>
                          <a:ahLst/>
                          <a:cxnLst>
                            <a:cxn ang="0">
                              <a:pos x="0" y="10"/>
                            </a:cxn>
                            <a:cxn ang="0">
                              <a:pos x="17" y="0"/>
                            </a:cxn>
                            <a:cxn ang="0">
                              <a:pos x="21" y="6"/>
                            </a:cxn>
                            <a:cxn ang="0">
                              <a:pos x="2" y="16"/>
                            </a:cxn>
                            <a:cxn ang="0">
                              <a:pos x="0" y="10"/>
                            </a:cxn>
                          </a:cxnLst>
                          <a:rect l="0" t="0" r="r" b="b"/>
                          <a:pathLst>
                            <a:path w="21" h="16">
                              <a:moveTo>
                                <a:pt x="0" y="10"/>
                              </a:moveTo>
                              <a:lnTo>
                                <a:pt x="17" y="0"/>
                              </a:lnTo>
                              <a:lnTo>
                                <a:pt x="21" y="6"/>
                              </a:lnTo>
                              <a:lnTo>
                                <a:pt x="2" y="16"/>
                              </a:lnTo>
                              <a:lnTo>
                                <a:pt x="0" y="10"/>
                              </a:lnTo>
                              <a:close/>
                            </a:path>
                          </a:pathLst>
                        </a:custGeom>
                        <a:solidFill>
                          <a:srgbClr val="FF0000"/>
                        </a:solidFill>
                        <a:ln w="9525">
                          <a:noFill/>
                          <a:round/>
                          <a:headEnd/>
                          <a:tailEnd/>
                        </a:ln>
                      </p:spPr>
                      <p:txBody>
                        <a:bodyPr/>
                        <a:lstStyle/>
                        <a:p>
                          <a:pPr>
                            <a:defRPr/>
                          </a:pPr>
                          <a:endParaRPr lang="en-US"/>
                        </a:p>
                      </p:txBody>
                    </p:sp>
                    <p:sp>
                      <p:nvSpPr>
                        <p:cNvPr id="398818" name="Freeform 482"/>
                        <p:cNvSpPr>
                          <a:spLocks/>
                        </p:cNvSpPr>
                        <p:nvPr/>
                      </p:nvSpPr>
                      <p:spPr bwMode="auto">
                        <a:xfrm>
                          <a:off x="2971" y="2169"/>
                          <a:ext cx="6" cy="6"/>
                        </a:xfrm>
                        <a:custGeom>
                          <a:avLst/>
                          <a:gdLst/>
                          <a:ahLst/>
                          <a:cxnLst>
                            <a:cxn ang="0">
                              <a:pos x="2" y="0"/>
                            </a:cxn>
                            <a:cxn ang="0">
                              <a:pos x="0" y="0"/>
                            </a:cxn>
                            <a:cxn ang="0">
                              <a:pos x="6" y="6"/>
                            </a:cxn>
                            <a:cxn ang="0">
                              <a:pos x="4" y="6"/>
                            </a:cxn>
                            <a:cxn ang="0">
                              <a:pos x="2" y="0"/>
                            </a:cxn>
                          </a:cxnLst>
                          <a:rect l="0" t="0" r="r" b="b"/>
                          <a:pathLst>
                            <a:path w="6" h="6">
                              <a:moveTo>
                                <a:pt x="2" y="0"/>
                              </a:moveTo>
                              <a:lnTo>
                                <a:pt x="0" y="0"/>
                              </a:lnTo>
                              <a:lnTo>
                                <a:pt x="6" y="6"/>
                              </a:lnTo>
                              <a:lnTo>
                                <a:pt x="4" y="6"/>
                              </a:lnTo>
                              <a:lnTo>
                                <a:pt x="2" y="0"/>
                              </a:lnTo>
                              <a:close/>
                            </a:path>
                          </a:pathLst>
                        </a:custGeom>
                        <a:solidFill>
                          <a:srgbClr val="FF0000"/>
                        </a:solidFill>
                        <a:ln w="9525">
                          <a:noFill/>
                          <a:round/>
                          <a:headEnd/>
                          <a:tailEnd/>
                        </a:ln>
                      </p:spPr>
                      <p:txBody>
                        <a:bodyPr/>
                        <a:lstStyle/>
                        <a:p>
                          <a:pPr>
                            <a:defRPr/>
                          </a:pPr>
                          <a:endParaRPr lang="en-US"/>
                        </a:p>
                      </p:txBody>
                    </p:sp>
                    <p:sp>
                      <p:nvSpPr>
                        <p:cNvPr id="398819" name="Freeform 483"/>
                        <p:cNvSpPr>
                          <a:spLocks/>
                        </p:cNvSpPr>
                        <p:nvPr/>
                      </p:nvSpPr>
                      <p:spPr bwMode="auto">
                        <a:xfrm>
                          <a:off x="3020" y="2132"/>
                          <a:ext cx="27" cy="20"/>
                        </a:xfrm>
                        <a:custGeom>
                          <a:avLst/>
                          <a:gdLst/>
                          <a:ahLst/>
                          <a:cxnLst>
                            <a:cxn ang="0">
                              <a:pos x="0" y="14"/>
                            </a:cxn>
                            <a:cxn ang="0">
                              <a:pos x="25" y="0"/>
                            </a:cxn>
                            <a:cxn ang="0">
                              <a:pos x="27" y="8"/>
                            </a:cxn>
                            <a:cxn ang="0">
                              <a:pos x="2" y="20"/>
                            </a:cxn>
                            <a:cxn ang="0">
                              <a:pos x="0" y="14"/>
                            </a:cxn>
                          </a:cxnLst>
                          <a:rect l="0" t="0" r="r" b="b"/>
                          <a:pathLst>
                            <a:path w="27" h="20">
                              <a:moveTo>
                                <a:pt x="0" y="14"/>
                              </a:moveTo>
                              <a:lnTo>
                                <a:pt x="25" y="0"/>
                              </a:lnTo>
                              <a:lnTo>
                                <a:pt x="27" y="8"/>
                              </a:lnTo>
                              <a:lnTo>
                                <a:pt x="2" y="20"/>
                              </a:lnTo>
                              <a:lnTo>
                                <a:pt x="0" y="14"/>
                              </a:lnTo>
                              <a:close/>
                            </a:path>
                          </a:pathLst>
                        </a:custGeom>
                        <a:solidFill>
                          <a:srgbClr val="FF0000"/>
                        </a:solidFill>
                        <a:ln w="9525">
                          <a:noFill/>
                          <a:round/>
                          <a:headEnd/>
                          <a:tailEnd/>
                        </a:ln>
                      </p:spPr>
                      <p:txBody>
                        <a:bodyPr/>
                        <a:lstStyle/>
                        <a:p>
                          <a:pPr>
                            <a:defRPr/>
                          </a:pPr>
                          <a:endParaRPr lang="en-US"/>
                        </a:p>
                      </p:txBody>
                    </p:sp>
                    <p:sp>
                      <p:nvSpPr>
                        <p:cNvPr id="398820" name="Freeform 484"/>
                        <p:cNvSpPr>
                          <a:spLocks/>
                        </p:cNvSpPr>
                        <p:nvPr/>
                      </p:nvSpPr>
                      <p:spPr bwMode="auto">
                        <a:xfrm>
                          <a:off x="3072" y="2115"/>
                          <a:ext cx="12" cy="12"/>
                        </a:xfrm>
                        <a:custGeom>
                          <a:avLst/>
                          <a:gdLst/>
                          <a:ahLst/>
                          <a:cxnLst>
                            <a:cxn ang="0">
                              <a:pos x="0" y="4"/>
                            </a:cxn>
                            <a:cxn ang="0">
                              <a:pos x="10" y="0"/>
                            </a:cxn>
                            <a:cxn ang="0">
                              <a:pos x="12" y="6"/>
                            </a:cxn>
                            <a:cxn ang="0">
                              <a:pos x="4" y="12"/>
                            </a:cxn>
                            <a:cxn ang="0">
                              <a:pos x="0" y="4"/>
                            </a:cxn>
                          </a:cxnLst>
                          <a:rect l="0" t="0" r="r" b="b"/>
                          <a:pathLst>
                            <a:path w="12" h="12">
                              <a:moveTo>
                                <a:pt x="0" y="4"/>
                              </a:moveTo>
                              <a:lnTo>
                                <a:pt x="10" y="0"/>
                              </a:lnTo>
                              <a:lnTo>
                                <a:pt x="12" y="6"/>
                              </a:lnTo>
                              <a:lnTo>
                                <a:pt x="4" y="12"/>
                              </a:lnTo>
                              <a:lnTo>
                                <a:pt x="0" y="4"/>
                              </a:lnTo>
                              <a:close/>
                            </a:path>
                          </a:pathLst>
                        </a:custGeom>
                        <a:solidFill>
                          <a:srgbClr val="FF0000"/>
                        </a:solidFill>
                        <a:ln w="9525">
                          <a:noFill/>
                          <a:round/>
                          <a:headEnd/>
                          <a:tailEnd/>
                        </a:ln>
                      </p:spPr>
                      <p:txBody>
                        <a:bodyPr/>
                        <a:lstStyle/>
                        <a:p>
                          <a:pPr>
                            <a:defRPr/>
                          </a:pPr>
                          <a:endParaRPr lang="en-US"/>
                        </a:p>
                      </p:txBody>
                    </p:sp>
                    <p:sp>
                      <p:nvSpPr>
                        <p:cNvPr id="398821" name="Freeform 485"/>
                        <p:cNvSpPr>
                          <a:spLocks/>
                        </p:cNvSpPr>
                        <p:nvPr/>
                      </p:nvSpPr>
                      <p:spPr bwMode="auto">
                        <a:xfrm>
                          <a:off x="3082" y="2109"/>
                          <a:ext cx="19" cy="12"/>
                        </a:xfrm>
                        <a:custGeom>
                          <a:avLst/>
                          <a:gdLst/>
                          <a:ahLst/>
                          <a:cxnLst>
                            <a:cxn ang="0">
                              <a:pos x="0" y="6"/>
                            </a:cxn>
                            <a:cxn ang="0">
                              <a:pos x="17" y="0"/>
                            </a:cxn>
                            <a:cxn ang="0">
                              <a:pos x="19" y="8"/>
                            </a:cxn>
                            <a:cxn ang="0">
                              <a:pos x="2" y="12"/>
                            </a:cxn>
                            <a:cxn ang="0">
                              <a:pos x="0" y="6"/>
                            </a:cxn>
                          </a:cxnLst>
                          <a:rect l="0" t="0" r="r" b="b"/>
                          <a:pathLst>
                            <a:path w="19" h="12">
                              <a:moveTo>
                                <a:pt x="0" y="6"/>
                              </a:moveTo>
                              <a:lnTo>
                                <a:pt x="17" y="0"/>
                              </a:lnTo>
                              <a:lnTo>
                                <a:pt x="19" y="8"/>
                              </a:lnTo>
                              <a:lnTo>
                                <a:pt x="2" y="12"/>
                              </a:lnTo>
                              <a:lnTo>
                                <a:pt x="0" y="6"/>
                              </a:lnTo>
                              <a:close/>
                            </a:path>
                          </a:pathLst>
                        </a:custGeom>
                        <a:solidFill>
                          <a:srgbClr val="FF0000"/>
                        </a:solidFill>
                        <a:ln w="9525">
                          <a:noFill/>
                          <a:round/>
                          <a:headEnd/>
                          <a:tailEnd/>
                        </a:ln>
                      </p:spPr>
                      <p:txBody>
                        <a:bodyPr/>
                        <a:lstStyle/>
                        <a:p>
                          <a:pPr>
                            <a:defRPr/>
                          </a:pPr>
                          <a:endParaRPr lang="en-US"/>
                        </a:p>
                      </p:txBody>
                    </p:sp>
                    <p:sp>
                      <p:nvSpPr>
                        <p:cNvPr id="398822" name="Freeform 486"/>
                        <p:cNvSpPr>
                          <a:spLocks/>
                        </p:cNvSpPr>
                        <p:nvPr/>
                      </p:nvSpPr>
                      <p:spPr bwMode="auto">
                        <a:xfrm>
                          <a:off x="3082" y="2115"/>
                          <a:ext cx="2" cy="6"/>
                        </a:xfrm>
                        <a:custGeom>
                          <a:avLst/>
                          <a:gdLst/>
                          <a:ahLst/>
                          <a:cxnLst>
                            <a:cxn ang="0">
                              <a:pos x="0" y="0"/>
                            </a:cxn>
                            <a:cxn ang="0">
                              <a:pos x="0" y="0"/>
                            </a:cxn>
                            <a:cxn ang="0">
                              <a:pos x="2" y="6"/>
                            </a:cxn>
                            <a:cxn ang="0">
                              <a:pos x="2" y="6"/>
                            </a:cxn>
                            <a:cxn ang="0">
                              <a:pos x="0" y="0"/>
                            </a:cxn>
                          </a:cxnLst>
                          <a:rect l="0" t="0" r="r" b="b"/>
                          <a:pathLst>
                            <a:path w="2" h="6">
                              <a:moveTo>
                                <a:pt x="0" y="0"/>
                              </a:moveTo>
                              <a:lnTo>
                                <a:pt x="0" y="0"/>
                              </a:lnTo>
                              <a:lnTo>
                                <a:pt x="2" y="6"/>
                              </a:lnTo>
                              <a:lnTo>
                                <a:pt x="2" y="6"/>
                              </a:lnTo>
                              <a:lnTo>
                                <a:pt x="0" y="0"/>
                              </a:lnTo>
                              <a:close/>
                            </a:path>
                          </a:pathLst>
                        </a:custGeom>
                        <a:solidFill>
                          <a:srgbClr val="FF0000"/>
                        </a:solidFill>
                        <a:ln w="9525">
                          <a:noFill/>
                          <a:round/>
                          <a:headEnd/>
                          <a:tailEnd/>
                        </a:ln>
                      </p:spPr>
                      <p:txBody>
                        <a:bodyPr/>
                        <a:lstStyle/>
                        <a:p>
                          <a:pPr>
                            <a:defRPr/>
                          </a:pPr>
                          <a:endParaRPr lang="en-US"/>
                        </a:p>
                      </p:txBody>
                    </p:sp>
                    <p:sp>
                      <p:nvSpPr>
                        <p:cNvPr id="398823" name="Freeform 487"/>
                        <p:cNvSpPr>
                          <a:spLocks/>
                        </p:cNvSpPr>
                        <p:nvPr/>
                      </p:nvSpPr>
                      <p:spPr bwMode="auto">
                        <a:xfrm>
                          <a:off x="3128" y="2092"/>
                          <a:ext cx="29" cy="15"/>
                        </a:xfrm>
                        <a:custGeom>
                          <a:avLst/>
                          <a:gdLst/>
                          <a:ahLst/>
                          <a:cxnLst>
                            <a:cxn ang="0">
                              <a:pos x="0" y="7"/>
                            </a:cxn>
                            <a:cxn ang="0">
                              <a:pos x="28" y="0"/>
                            </a:cxn>
                            <a:cxn ang="0">
                              <a:pos x="29" y="7"/>
                            </a:cxn>
                            <a:cxn ang="0">
                              <a:pos x="2" y="15"/>
                            </a:cxn>
                            <a:cxn ang="0">
                              <a:pos x="0" y="7"/>
                            </a:cxn>
                          </a:cxnLst>
                          <a:rect l="0" t="0" r="r" b="b"/>
                          <a:pathLst>
                            <a:path w="29" h="15">
                              <a:moveTo>
                                <a:pt x="0" y="7"/>
                              </a:moveTo>
                              <a:lnTo>
                                <a:pt x="28" y="0"/>
                              </a:lnTo>
                              <a:lnTo>
                                <a:pt x="29" y="7"/>
                              </a:lnTo>
                              <a:lnTo>
                                <a:pt x="2" y="15"/>
                              </a:lnTo>
                              <a:lnTo>
                                <a:pt x="0" y="7"/>
                              </a:lnTo>
                              <a:close/>
                            </a:path>
                          </a:pathLst>
                        </a:custGeom>
                        <a:solidFill>
                          <a:srgbClr val="FF0000"/>
                        </a:solidFill>
                        <a:ln w="9525">
                          <a:noFill/>
                          <a:round/>
                          <a:headEnd/>
                          <a:tailEnd/>
                        </a:ln>
                      </p:spPr>
                      <p:txBody>
                        <a:bodyPr/>
                        <a:lstStyle/>
                        <a:p>
                          <a:pPr>
                            <a:defRPr/>
                          </a:pPr>
                          <a:endParaRPr lang="en-US"/>
                        </a:p>
                      </p:txBody>
                    </p:sp>
                    <p:sp>
                      <p:nvSpPr>
                        <p:cNvPr id="398824" name="Freeform 488"/>
                        <p:cNvSpPr>
                          <a:spLocks/>
                        </p:cNvSpPr>
                        <p:nvPr/>
                      </p:nvSpPr>
                      <p:spPr bwMode="auto">
                        <a:xfrm>
                          <a:off x="3185" y="2076"/>
                          <a:ext cx="29" cy="16"/>
                        </a:xfrm>
                        <a:custGeom>
                          <a:avLst/>
                          <a:gdLst/>
                          <a:ahLst/>
                          <a:cxnLst>
                            <a:cxn ang="0">
                              <a:pos x="0" y="8"/>
                            </a:cxn>
                            <a:cxn ang="0">
                              <a:pos x="27" y="0"/>
                            </a:cxn>
                            <a:cxn ang="0">
                              <a:pos x="29" y="8"/>
                            </a:cxn>
                            <a:cxn ang="0">
                              <a:pos x="2" y="16"/>
                            </a:cxn>
                            <a:cxn ang="0">
                              <a:pos x="0" y="8"/>
                            </a:cxn>
                          </a:cxnLst>
                          <a:rect l="0" t="0" r="r" b="b"/>
                          <a:pathLst>
                            <a:path w="29" h="16">
                              <a:moveTo>
                                <a:pt x="0" y="8"/>
                              </a:moveTo>
                              <a:lnTo>
                                <a:pt x="27" y="0"/>
                              </a:lnTo>
                              <a:lnTo>
                                <a:pt x="29" y="8"/>
                              </a:lnTo>
                              <a:lnTo>
                                <a:pt x="2" y="16"/>
                              </a:lnTo>
                              <a:lnTo>
                                <a:pt x="0" y="8"/>
                              </a:lnTo>
                              <a:close/>
                            </a:path>
                          </a:pathLst>
                        </a:custGeom>
                        <a:solidFill>
                          <a:srgbClr val="FF0000"/>
                        </a:solidFill>
                        <a:ln w="9525">
                          <a:noFill/>
                          <a:round/>
                          <a:headEnd/>
                          <a:tailEnd/>
                        </a:ln>
                      </p:spPr>
                      <p:txBody>
                        <a:bodyPr/>
                        <a:lstStyle/>
                        <a:p>
                          <a:pPr>
                            <a:defRPr/>
                          </a:pPr>
                          <a:endParaRPr lang="en-US"/>
                        </a:p>
                      </p:txBody>
                    </p:sp>
                    <p:sp>
                      <p:nvSpPr>
                        <p:cNvPr id="398825" name="Freeform 489"/>
                        <p:cNvSpPr>
                          <a:spLocks/>
                        </p:cNvSpPr>
                        <p:nvPr/>
                      </p:nvSpPr>
                      <p:spPr bwMode="auto">
                        <a:xfrm>
                          <a:off x="3243" y="2072"/>
                          <a:ext cx="29" cy="10"/>
                        </a:xfrm>
                        <a:custGeom>
                          <a:avLst/>
                          <a:gdLst/>
                          <a:ahLst/>
                          <a:cxnLst>
                            <a:cxn ang="0">
                              <a:pos x="0" y="2"/>
                            </a:cxn>
                            <a:cxn ang="0">
                              <a:pos x="29" y="0"/>
                            </a:cxn>
                            <a:cxn ang="0">
                              <a:pos x="29" y="8"/>
                            </a:cxn>
                            <a:cxn ang="0">
                              <a:pos x="2" y="10"/>
                            </a:cxn>
                            <a:cxn ang="0">
                              <a:pos x="0" y="2"/>
                            </a:cxn>
                          </a:cxnLst>
                          <a:rect l="0" t="0" r="r" b="b"/>
                          <a:pathLst>
                            <a:path w="29" h="10">
                              <a:moveTo>
                                <a:pt x="0" y="2"/>
                              </a:moveTo>
                              <a:lnTo>
                                <a:pt x="29" y="0"/>
                              </a:lnTo>
                              <a:lnTo>
                                <a:pt x="29" y="8"/>
                              </a:lnTo>
                              <a:lnTo>
                                <a:pt x="2" y="10"/>
                              </a:lnTo>
                              <a:lnTo>
                                <a:pt x="0" y="2"/>
                              </a:lnTo>
                              <a:close/>
                            </a:path>
                          </a:pathLst>
                        </a:custGeom>
                        <a:solidFill>
                          <a:srgbClr val="FF0000"/>
                        </a:solidFill>
                        <a:ln w="9525">
                          <a:noFill/>
                          <a:round/>
                          <a:headEnd/>
                          <a:tailEnd/>
                        </a:ln>
                      </p:spPr>
                      <p:txBody>
                        <a:bodyPr/>
                        <a:lstStyle/>
                        <a:p>
                          <a:pPr>
                            <a:defRPr/>
                          </a:pPr>
                          <a:endParaRPr lang="en-US"/>
                        </a:p>
                      </p:txBody>
                    </p:sp>
                    <p:sp>
                      <p:nvSpPr>
                        <p:cNvPr id="398826" name="Freeform 490"/>
                        <p:cNvSpPr>
                          <a:spLocks/>
                        </p:cNvSpPr>
                        <p:nvPr/>
                      </p:nvSpPr>
                      <p:spPr bwMode="auto">
                        <a:xfrm>
                          <a:off x="3303" y="2070"/>
                          <a:ext cx="27" cy="10"/>
                        </a:xfrm>
                        <a:custGeom>
                          <a:avLst/>
                          <a:gdLst/>
                          <a:ahLst/>
                          <a:cxnLst>
                            <a:cxn ang="0">
                              <a:pos x="0" y="2"/>
                            </a:cxn>
                            <a:cxn ang="0">
                              <a:pos x="27" y="0"/>
                            </a:cxn>
                            <a:cxn ang="0">
                              <a:pos x="27" y="8"/>
                            </a:cxn>
                            <a:cxn ang="0">
                              <a:pos x="0" y="10"/>
                            </a:cxn>
                            <a:cxn ang="0">
                              <a:pos x="0" y="2"/>
                            </a:cxn>
                          </a:cxnLst>
                          <a:rect l="0" t="0" r="r" b="b"/>
                          <a:pathLst>
                            <a:path w="27" h="10">
                              <a:moveTo>
                                <a:pt x="0" y="2"/>
                              </a:moveTo>
                              <a:lnTo>
                                <a:pt x="27" y="0"/>
                              </a:lnTo>
                              <a:lnTo>
                                <a:pt x="27" y="8"/>
                              </a:lnTo>
                              <a:lnTo>
                                <a:pt x="0" y="10"/>
                              </a:lnTo>
                              <a:lnTo>
                                <a:pt x="0" y="2"/>
                              </a:lnTo>
                              <a:close/>
                            </a:path>
                          </a:pathLst>
                        </a:custGeom>
                        <a:solidFill>
                          <a:srgbClr val="FF0000"/>
                        </a:solidFill>
                        <a:ln w="9525">
                          <a:noFill/>
                          <a:round/>
                          <a:headEnd/>
                          <a:tailEnd/>
                        </a:ln>
                      </p:spPr>
                      <p:txBody>
                        <a:bodyPr/>
                        <a:lstStyle/>
                        <a:p>
                          <a:pPr>
                            <a:defRPr/>
                          </a:pPr>
                          <a:endParaRPr lang="en-US"/>
                        </a:p>
                      </p:txBody>
                    </p:sp>
                    <p:sp>
                      <p:nvSpPr>
                        <p:cNvPr id="398827" name="Rectangle 491"/>
                        <p:cNvSpPr>
                          <a:spLocks noChangeArrowheads="1"/>
                        </p:cNvSpPr>
                        <p:nvPr/>
                      </p:nvSpPr>
                      <p:spPr bwMode="auto">
                        <a:xfrm>
                          <a:off x="3361" y="2068"/>
                          <a:ext cx="30" cy="8"/>
                        </a:xfrm>
                        <a:prstGeom prst="rect">
                          <a:avLst/>
                        </a:prstGeom>
                        <a:solidFill>
                          <a:srgbClr val="FF0000"/>
                        </a:solidFill>
                        <a:ln w="9525">
                          <a:noFill/>
                          <a:miter lim="800000"/>
                          <a:headEnd/>
                          <a:tailEnd/>
                        </a:ln>
                      </p:spPr>
                      <p:txBody>
                        <a:bodyPr/>
                        <a:lstStyle/>
                        <a:p>
                          <a:pPr>
                            <a:defRPr/>
                          </a:pPr>
                          <a:endParaRPr lang="en-US"/>
                        </a:p>
                      </p:txBody>
                    </p:sp>
                    <p:sp>
                      <p:nvSpPr>
                        <p:cNvPr id="398828" name="Freeform 492"/>
                        <p:cNvSpPr>
                          <a:spLocks/>
                        </p:cNvSpPr>
                        <p:nvPr/>
                      </p:nvSpPr>
                      <p:spPr bwMode="auto">
                        <a:xfrm>
                          <a:off x="3025" y="2694"/>
                          <a:ext cx="12" cy="29"/>
                        </a:xfrm>
                        <a:custGeom>
                          <a:avLst/>
                          <a:gdLst/>
                          <a:ahLst/>
                          <a:cxnLst>
                            <a:cxn ang="0">
                              <a:pos x="0" y="28"/>
                            </a:cxn>
                            <a:cxn ang="0">
                              <a:pos x="4" y="0"/>
                            </a:cxn>
                            <a:cxn ang="0">
                              <a:pos x="12" y="2"/>
                            </a:cxn>
                            <a:cxn ang="0">
                              <a:pos x="6" y="29"/>
                            </a:cxn>
                            <a:cxn ang="0">
                              <a:pos x="0" y="28"/>
                            </a:cxn>
                          </a:cxnLst>
                          <a:rect l="0" t="0" r="r" b="b"/>
                          <a:pathLst>
                            <a:path w="12" h="29">
                              <a:moveTo>
                                <a:pt x="0" y="28"/>
                              </a:moveTo>
                              <a:lnTo>
                                <a:pt x="4" y="0"/>
                              </a:lnTo>
                              <a:lnTo>
                                <a:pt x="12" y="2"/>
                              </a:lnTo>
                              <a:lnTo>
                                <a:pt x="6" y="29"/>
                              </a:lnTo>
                              <a:lnTo>
                                <a:pt x="0" y="28"/>
                              </a:lnTo>
                              <a:close/>
                            </a:path>
                          </a:pathLst>
                        </a:custGeom>
                        <a:solidFill>
                          <a:srgbClr val="FF0000"/>
                        </a:solidFill>
                        <a:ln w="9525">
                          <a:noFill/>
                          <a:round/>
                          <a:headEnd/>
                          <a:tailEnd/>
                        </a:ln>
                      </p:spPr>
                      <p:txBody>
                        <a:bodyPr/>
                        <a:lstStyle/>
                        <a:p>
                          <a:pPr>
                            <a:defRPr/>
                          </a:pPr>
                          <a:endParaRPr lang="en-US"/>
                        </a:p>
                      </p:txBody>
                    </p:sp>
                    <p:sp>
                      <p:nvSpPr>
                        <p:cNvPr id="398829" name="Freeform 493"/>
                        <p:cNvSpPr>
                          <a:spLocks/>
                        </p:cNvSpPr>
                        <p:nvPr/>
                      </p:nvSpPr>
                      <p:spPr bwMode="auto">
                        <a:xfrm>
                          <a:off x="3033" y="2636"/>
                          <a:ext cx="12" cy="29"/>
                        </a:xfrm>
                        <a:custGeom>
                          <a:avLst/>
                          <a:gdLst/>
                          <a:ahLst/>
                          <a:cxnLst>
                            <a:cxn ang="0">
                              <a:pos x="0" y="27"/>
                            </a:cxn>
                            <a:cxn ang="0">
                              <a:pos x="4" y="0"/>
                            </a:cxn>
                            <a:cxn ang="0">
                              <a:pos x="12" y="0"/>
                            </a:cxn>
                            <a:cxn ang="0">
                              <a:pos x="8" y="29"/>
                            </a:cxn>
                            <a:cxn ang="0">
                              <a:pos x="0" y="27"/>
                            </a:cxn>
                          </a:cxnLst>
                          <a:rect l="0" t="0" r="r" b="b"/>
                          <a:pathLst>
                            <a:path w="12" h="29">
                              <a:moveTo>
                                <a:pt x="0" y="27"/>
                              </a:moveTo>
                              <a:lnTo>
                                <a:pt x="4" y="0"/>
                              </a:lnTo>
                              <a:lnTo>
                                <a:pt x="12" y="0"/>
                              </a:lnTo>
                              <a:lnTo>
                                <a:pt x="8" y="29"/>
                              </a:lnTo>
                              <a:lnTo>
                                <a:pt x="0" y="27"/>
                              </a:lnTo>
                              <a:close/>
                            </a:path>
                          </a:pathLst>
                        </a:custGeom>
                        <a:solidFill>
                          <a:srgbClr val="FF0000"/>
                        </a:solidFill>
                        <a:ln w="9525">
                          <a:noFill/>
                          <a:round/>
                          <a:headEnd/>
                          <a:tailEnd/>
                        </a:ln>
                      </p:spPr>
                      <p:txBody>
                        <a:bodyPr/>
                        <a:lstStyle/>
                        <a:p>
                          <a:pPr>
                            <a:defRPr/>
                          </a:pPr>
                          <a:endParaRPr lang="en-US"/>
                        </a:p>
                      </p:txBody>
                    </p:sp>
                    <p:sp>
                      <p:nvSpPr>
                        <p:cNvPr id="398830" name="Freeform 494"/>
                        <p:cNvSpPr>
                          <a:spLocks/>
                        </p:cNvSpPr>
                        <p:nvPr/>
                      </p:nvSpPr>
                      <p:spPr bwMode="auto">
                        <a:xfrm>
                          <a:off x="3043" y="2578"/>
                          <a:ext cx="12" cy="29"/>
                        </a:xfrm>
                        <a:custGeom>
                          <a:avLst/>
                          <a:gdLst/>
                          <a:ahLst/>
                          <a:cxnLst>
                            <a:cxn ang="0">
                              <a:pos x="0" y="27"/>
                            </a:cxn>
                            <a:cxn ang="0">
                              <a:pos x="4" y="0"/>
                            </a:cxn>
                            <a:cxn ang="0">
                              <a:pos x="12" y="0"/>
                            </a:cxn>
                            <a:cxn ang="0">
                              <a:pos x="6" y="29"/>
                            </a:cxn>
                            <a:cxn ang="0">
                              <a:pos x="0" y="27"/>
                            </a:cxn>
                          </a:cxnLst>
                          <a:rect l="0" t="0" r="r" b="b"/>
                          <a:pathLst>
                            <a:path w="12" h="29">
                              <a:moveTo>
                                <a:pt x="0" y="27"/>
                              </a:moveTo>
                              <a:lnTo>
                                <a:pt x="4" y="0"/>
                              </a:lnTo>
                              <a:lnTo>
                                <a:pt x="12" y="0"/>
                              </a:lnTo>
                              <a:lnTo>
                                <a:pt x="6" y="29"/>
                              </a:lnTo>
                              <a:lnTo>
                                <a:pt x="0" y="27"/>
                              </a:lnTo>
                              <a:close/>
                            </a:path>
                          </a:pathLst>
                        </a:custGeom>
                        <a:solidFill>
                          <a:srgbClr val="FF0000"/>
                        </a:solidFill>
                        <a:ln w="9525">
                          <a:noFill/>
                          <a:round/>
                          <a:headEnd/>
                          <a:tailEnd/>
                        </a:ln>
                      </p:spPr>
                      <p:txBody>
                        <a:bodyPr/>
                        <a:lstStyle/>
                        <a:p>
                          <a:pPr>
                            <a:defRPr/>
                          </a:pPr>
                          <a:endParaRPr lang="en-US"/>
                        </a:p>
                      </p:txBody>
                    </p:sp>
                    <p:sp>
                      <p:nvSpPr>
                        <p:cNvPr id="398831" name="Freeform 495"/>
                        <p:cNvSpPr>
                          <a:spLocks/>
                        </p:cNvSpPr>
                        <p:nvPr/>
                      </p:nvSpPr>
                      <p:spPr bwMode="auto">
                        <a:xfrm>
                          <a:off x="3055" y="2522"/>
                          <a:ext cx="17" cy="29"/>
                        </a:xfrm>
                        <a:custGeom>
                          <a:avLst/>
                          <a:gdLst/>
                          <a:ahLst/>
                          <a:cxnLst>
                            <a:cxn ang="0">
                              <a:pos x="0" y="25"/>
                            </a:cxn>
                            <a:cxn ang="0">
                              <a:pos x="9" y="0"/>
                            </a:cxn>
                            <a:cxn ang="0">
                              <a:pos x="17" y="2"/>
                            </a:cxn>
                            <a:cxn ang="0">
                              <a:pos x="7" y="29"/>
                            </a:cxn>
                            <a:cxn ang="0">
                              <a:pos x="0" y="25"/>
                            </a:cxn>
                          </a:cxnLst>
                          <a:rect l="0" t="0" r="r" b="b"/>
                          <a:pathLst>
                            <a:path w="17" h="29">
                              <a:moveTo>
                                <a:pt x="0" y="25"/>
                              </a:moveTo>
                              <a:lnTo>
                                <a:pt x="9" y="0"/>
                              </a:lnTo>
                              <a:lnTo>
                                <a:pt x="17" y="2"/>
                              </a:lnTo>
                              <a:lnTo>
                                <a:pt x="7" y="29"/>
                              </a:lnTo>
                              <a:lnTo>
                                <a:pt x="0" y="25"/>
                              </a:lnTo>
                              <a:close/>
                            </a:path>
                          </a:pathLst>
                        </a:custGeom>
                        <a:solidFill>
                          <a:srgbClr val="FF0000"/>
                        </a:solidFill>
                        <a:ln w="9525">
                          <a:noFill/>
                          <a:round/>
                          <a:headEnd/>
                          <a:tailEnd/>
                        </a:ln>
                      </p:spPr>
                      <p:txBody>
                        <a:bodyPr/>
                        <a:lstStyle/>
                        <a:p>
                          <a:pPr>
                            <a:defRPr/>
                          </a:pPr>
                          <a:endParaRPr lang="en-US"/>
                        </a:p>
                      </p:txBody>
                    </p:sp>
                    <p:sp>
                      <p:nvSpPr>
                        <p:cNvPr id="398832" name="Freeform 496"/>
                        <p:cNvSpPr>
                          <a:spLocks/>
                        </p:cNvSpPr>
                        <p:nvPr/>
                      </p:nvSpPr>
                      <p:spPr bwMode="auto">
                        <a:xfrm>
                          <a:off x="3076" y="2466"/>
                          <a:ext cx="17" cy="29"/>
                        </a:xfrm>
                        <a:custGeom>
                          <a:avLst/>
                          <a:gdLst/>
                          <a:ahLst/>
                          <a:cxnLst>
                            <a:cxn ang="0">
                              <a:pos x="0" y="27"/>
                            </a:cxn>
                            <a:cxn ang="0">
                              <a:pos x="10" y="0"/>
                            </a:cxn>
                            <a:cxn ang="0">
                              <a:pos x="17" y="4"/>
                            </a:cxn>
                            <a:cxn ang="0">
                              <a:pos x="8" y="29"/>
                            </a:cxn>
                            <a:cxn ang="0">
                              <a:pos x="0" y="27"/>
                            </a:cxn>
                          </a:cxnLst>
                          <a:rect l="0" t="0" r="r" b="b"/>
                          <a:pathLst>
                            <a:path w="17" h="29">
                              <a:moveTo>
                                <a:pt x="0" y="27"/>
                              </a:moveTo>
                              <a:lnTo>
                                <a:pt x="10" y="0"/>
                              </a:lnTo>
                              <a:lnTo>
                                <a:pt x="17" y="4"/>
                              </a:lnTo>
                              <a:lnTo>
                                <a:pt x="8" y="29"/>
                              </a:lnTo>
                              <a:lnTo>
                                <a:pt x="0" y="27"/>
                              </a:lnTo>
                              <a:close/>
                            </a:path>
                          </a:pathLst>
                        </a:custGeom>
                        <a:solidFill>
                          <a:srgbClr val="FF0000"/>
                        </a:solidFill>
                        <a:ln w="9525">
                          <a:noFill/>
                          <a:round/>
                          <a:headEnd/>
                          <a:tailEnd/>
                        </a:ln>
                      </p:spPr>
                      <p:txBody>
                        <a:bodyPr/>
                        <a:lstStyle/>
                        <a:p>
                          <a:pPr>
                            <a:defRPr/>
                          </a:pPr>
                          <a:endParaRPr lang="en-US"/>
                        </a:p>
                      </p:txBody>
                    </p:sp>
                    <p:sp>
                      <p:nvSpPr>
                        <p:cNvPr id="398833" name="Freeform 497"/>
                        <p:cNvSpPr>
                          <a:spLocks/>
                        </p:cNvSpPr>
                        <p:nvPr/>
                      </p:nvSpPr>
                      <p:spPr bwMode="auto">
                        <a:xfrm>
                          <a:off x="3095" y="2411"/>
                          <a:ext cx="18" cy="29"/>
                        </a:xfrm>
                        <a:custGeom>
                          <a:avLst/>
                          <a:gdLst/>
                          <a:ahLst/>
                          <a:cxnLst>
                            <a:cxn ang="0">
                              <a:pos x="0" y="26"/>
                            </a:cxn>
                            <a:cxn ang="0">
                              <a:pos x="10" y="0"/>
                            </a:cxn>
                            <a:cxn ang="0">
                              <a:pos x="18" y="2"/>
                            </a:cxn>
                            <a:cxn ang="0">
                              <a:pos x="8" y="29"/>
                            </a:cxn>
                            <a:cxn ang="0">
                              <a:pos x="0" y="26"/>
                            </a:cxn>
                          </a:cxnLst>
                          <a:rect l="0" t="0" r="r" b="b"/>
                          <a:pathLst>
                            <a:path w="18" h="29">
                              <a:moveTo>
                                <a:pt x="0" y="26"/>
                              </a:moveTo>
                              <a:lnTo>
                                <a:pt x="10" y="0"/>
                              </a:lnTo>
                              <a:lnTo>
                                <a:pt x="18" y="2"/>
                              </a:lnTo>
                              <a:lnTo>
                                <a:pt x="8" y="29"/>
                              </a:lnTo>
                              <a:lnTo>
                                <a:pt x="0" y="26"/>
                              </a:lnTo>
                              <a:close/>
                            </a:path>
                          </a:pathLst>
                        </a:custGeom>
                        <a:solidFill>
                          <a:srgbClr val="FF0000"/>
                        </a:solidFill>
                        <a:ln w="9525">
                          <a:noFill/>
                          <a:round/>
                          <a:headEnd/>
                          <a:tailEnd/>
                        </a:ln>
                      </p:spPr>
                      <p:txBody>
                        <a:bodyPr/>
                        <a:lstStyle/>
                        <a:p>
                          <a:pPr>
                            <a:defRPr/>
                          </a:pPr>
                          <a:endParaRPr lang="en-US"/>
                        </a:p>
                      </p:txBody>
                    </p:sp>
                    <p:sp>
                      <p:nvSpPr>
                        <p:cNvPr id="398834" name="Freeform 498"/>
                        <p:cNvSpPr>
                          <a:spLocks/>
                        </p:cNvSpPr>
                        <p:nvPr/>
                      </p:nvSpPr>
                      <p:spPr bwMode="auto">
                        <a:xfrm>
                          <a:off x="3117" y="2357"/>
                          <a:ext cx="15" cy="27"/>
                        </a:xfrm>
                        <a:custGeom>
                          <a:avLst/>
                          <a:gdLst/>
                          <a:ahLst/>
                          <a:cxnLst>
                            <a:cxn ang="0">
                              <a:pos x="0" y="25"/>
                            </a:cxn>
                            <a:cxn ang="0">
                              <a:pos x="9" y="0"/>
                            </a:cxn>
                            <a:cxn ang="0">
                              <a:pos x="15" y="2"/>
                            </a:cxn>
                            <a:cxn ang="0">
                              <a:pos x="7" y="27"/>
                            </a:cxn>
                            <a:cxn ang="0">
                              <a:pos x="0" y="25"/>
                            </a:cxn>
                          </a:cxnLst>
                          <a:rect l="0" t="0" r="r" b="b"/>
                          <a:pathLst>
                            <a:path w="15" h="27">
                              <a:moveTo>
                                <a:pt x="0" y="25"/>
                              </a:moveTo>
                              <a:lnTo>
                                <a:pt x="9" y="0"/>
                              </a:lnTo>
                              <a:lnTo>
                                <a:pt x="15" y="2"/>
                              </a:lnTo>
                              <a:lnTo>
                                <a:pt x="7" y="27"/>
                              </a:lnTo>
                              <a:lnTo>
                                <a:pt x="0" y="25"/>
                              </a:lnTo>
                              <a:close/>
                            </a:path>
                          </a:pathLst>
                        </a:custGeom>
                        <a:solidFill>
                          <a:srgbClr val="FF0000"/>
                        </a:solidFill>
                        <a:ln w="9525">
                          <a:noFill/>
                          <a:round/>
                          <a:headEnd/>
                          <a:tailEnd/>
                        </a:ln>
                      </p:spPr>
                      <p:txBody>
                        <a:bodyPr/>
                        <a:lstStyle/>
                        <a:p>
                          <a:pPr>
                            <a:defRPr/>
                          </a:pPr>
                          <a:endParaRPr lang="en-US"/>
                        </a:p>
                      </p:txBody>
                    </p:sp>
                    <p:sp>
                      <p:nvSpPr>
                        <p:cNvPr id="398835" name="Freeform 499"/>
                        <p:cNvSpPr>
                          <a:spLocks/>
                        </p:cNvSpPr>
                        <p:nvPr/>
                      </p:nvSpPr>
                      <p:spPr bwMode="auto">
                        <a:xfrm>
                          <a:off x="3126" y="2355"/>
                          <a:ext cx="8" cy="6"/>
                        </a:xfrm>
                        <a:custGeom>
                          <a:avLst/>
                          <a:gdLst/>
                          <a:ahLst/>
                          <a:cxnLst>
                            <a:cxn ang="0">
                              <a:pos x="0" y="0"/>
                            </a:cxn>
                            <a:cxn ang="0">
                              <a:pos x="0" y="0"/>
                            </a:cxn>
                            <a:cxn ang="0">
                              <a:pos x="8" y="4"/>
                            </a:cxn>
                            <a:cxn ang="0">
                              <a:pos x="6" y="6"/>
                            </a:cxn>
                            <a:cxn ang="0">
                              <a:pos x="0" y="0"/>
                            </a:cxn>
                          </a:cxnLst>
                          <a:rect l="0" t="0" r="r" b="b"/>
                          <a:pathLst>
                            <a:path w="8" h="6">
                              <a:moveTo>
                                <a:pt x="0" y="0"/>
                              </a:moveTo>
                              <a:lnTo>
                                <a:pt x="0" y="0"/>
                              </a:lnTo>
                              <a:lnTo>
                                <a:pt x="8" y="4"/>
                              </a:lnTo>
                              <a:lnTo>
                                <a:pt x="6" y="6"/>
                              </a:lnTo>
                              <a:lnTo>
                                <a:pt x="0" y="0"/>
                              </a:lnTo>
                              <a:close/>
                            </a:path>
                          </a:pathLst>
                        </a:custGeom>
                        <a:solidFill>
                          <a:srgbClr val="FF0000"/>
                        </a:solidFill>
                        <a:ln w="9525">
                          <a:noFill/>
                          <a:round/>
                          <a:headEnd/>
                          <a:tailEnd/>
                        </a:ln>
                      </p:spPr>
                      <p:txBody>
                        <a:bodyPr/>
                        <a:lstStyle/>
                        <a:p>
                          <a:pPr>
                            <a:defRPr/>
                          </a:pPr>
                          <a:endParaRPr lang="en-US"/>
                        </a:p>
                      </p:txBody>
                    </p:sp>
                    <p:sp>
                      <p:nvSpPr>
                        <p:cNvPr id="398836" name="Freeform 500"/>
                        <p:cNvSpPr>
                          <a:spLocks/>
                        </p:cNvSpPr>
                        <p:nvPr/>
                      </p:nvSpPr>
                      <p:spPr bwMode="auto">
                        <a:xfrm>
                          <a:off x="3126" y="2355"/>
                          <a:ext cx="6" cy="6"/>
                        </a:xfrm>
                        <a:custGeom>
                          <a:avLst/>
                          <a:gdLst/>
                          <a:ahLst/>
                          <a:cxnLst>
                            <a:cxn ang="0">
                              <a:pos x="0" y="0"/>
                            </a:cxn>
                            <a:cxn ang="0">
                              <a:pos x="0" y="2"/>
                            </a:cxn>
                            <a:cxn ang="0">
                              <a:pos x="6" y="4"/>
                            </a:cxn>
                            <a:cxn ang="0">
                              <a:pos x="6" y="6"/>
                            </a:cxn>
                            <a:cxn ang="0">
                              <a:pos x="0" y="0"/>
                            </a:cxn>
                          </a:cxnLst>
                          <a:rect l="0" t="0" r="r" b="b"/>
                          <a:pathLst>
                            <a:path w="6" h="6">
                              <a:moveTo>
                                <a:pt x="0" y="0"/>
                              </a:moveTo>
                              <a:lnTo>
                                <a:pt x="0" y="2"/>
                              </a:lnTo>
                              <a:lnTo>
                                <a:pt x="6" y="4"/>
                              </a:lnTo>
                              <a:lnTo>
                                <a:pt x="6" y="6"/>
                              </a:lnTo>
                              <a:lnTo>
                                <a:pt x="0" y="0"/>
                              </a:lnTo>
                              <a:close/>
                            </a:path>
                          </a:pathLst>
                        </a:custGeom>
                        <a:solidFill>
                          <a:srgbClr val="FF0000"/>
                        </a:solidFill>
                        <a:ln w="9525">
                          <a:noFill/>
                          <a:round/>
                          <a:headEnd/>
                          <a:tailEnd/>
                        </a:ln>
                      </p:spPr>
                      <p:txBody>
                        <a:bodyPr/>
                        <a:lstStyle/>
                        <a:p>
                          <a:pPr>
                            <a:defRPr/>
                          </a:pPr>
                          <a:endParaRPr lang="en-US"/>
                        </a:p>
                      </p:txBody>
                    </p:sp>
                    <p:sp>
                      <p:nvSpPr>
                        <p:cNvPr id="398837" name="Freeform 501"/>
                        <p:cNvSpPr>
                          <a:spLocks/>
                        </p:cNvSpPr>
                        <p:nvPr/>
                      </p:nvSpPr>
                      <p:spPr bwMode="auto">
                        <a:xfrm>
                          <a:off x="3148" y="2309"/>
                          <a:ext cx="23" cy="27"/>
                        </a:xfrm>
                        <a:custGeom>
                          <a:avLst/>
                          <a:gdLst/>
                          <a:ahLst/>
                          <a:cxnLst>
                            <a:cxn ang="0">
                              <a:pos x="0" y="21"/>
                            </a:cxn>
                            <a:cxn ang="0">
                              <a:pos x="17" y="0"/>
                            </a:cxn>
                            <a:cxn ang="0">
                              <a:pos x="23" y="6"/>
                            </a:cxn>
                            <a:cxn ang="0">
                              <a:pos x="6" y="27"/>
                            </a:cxn>
                            <a:cxn ang="0">
                              <a:pos x="0" y="21"/>
                            </a:cxn>
                          </a:cxnLst>
                          <a:rect l="0" t="0" r="r" b="b"/>
                          <a:pathLst>
                            <a:path w="23" h="27">
                              <a:moveTo>
                                <a:pt x="0" y="21"/>
                              </a:moveTo>
                              <a:lnTo>
                                <a:pt x="17" y="0"/>
                              </a:lnTo>
                              <a:lnTo>
                                <a:pt x="23" y="6"/>
                              </a:lnTo>
                              <a:lnTo>
                                <a:pt x="6" y="27"/>
                              </a:lnTo>
                              <a:lnTo>
                                <a:pt x="0" y="21"/>
                              </a:lnTo>
                              <a:close/>
                            </a:path>
                          </a:pathLst>
                        </a:custGeom>
                        <a:solidFill>
                          <a:srgbClr val="FF0000"/>
                        </a:solidFill>
                        <a:ln w="9525">
                          <a:noFill/>
                          <a:round/>
                          <a:headEnd/>
                          <a:tailEnd/>
                        </a:ln>
                      </p:spPr>
                      <p:txBody>
                        <a:bodyPr/>
                        <a:lstStyle/>
                        <a:p>
                          <a:pPr>
                            <a:defRPr/>
                          </a:pPr>
                          <a:endParaRPr lang="en-US"/>
                        </a:p>
                      </p:txBody>
                    </p:sp>
                    <p:sp>
                      <p:nvSpPr>
                        <p:cNvPr id="398838" name="Freeform 502"/>
                        <p:cNvSpPr>
                          <a:spLocks/>
                        </p:cNvSpPr>
                        <p:nvPr/>
                      </p:nvSpPr>
                      <p:spPr bwMode="auto">
                        <a:xfrm>
                          <a:off x="3185" y="2264"/>
                          <a:ext cx="23" cy="27"/>
                        </a:xfrm>
                        <a:custGeom>
                          <a:avLst/>
                          <a:gdLst/>
                          <a:ahLst/>
                          <a:cxnLst>
                            <a:cxn ang="0">
                              <a:pos x="0" y="21"/>
                            </a:cxn>
                            <a:cxn ang="0">
                              <a:pos x="17" y="0"/>
                            </a:cxn>
                            <a:cxn ang="0">
                              <a:pos x="23" y="4"/>
                            </a:cxn>
                            <a:cxn ang="0">
                              <a:pos x="5" y="27"/>
                            </a:cxn>
                            <a:cxn ang="0">
                              <a:pos x="0" y="21"/>
                            </a:cxn>
                          </a:cxnLst>
                          <a:rect l="0" t="0" r="r" b="b"/>
                          <a:pathLst>
                            <a:path w="23" h="27">
                              <a:moveTo>
                                <a:pt x="0" y="21"/>
                              </a:moveTo>
                              <a:lnTo>
                                <a:pt x="17" y="0"/>
                              </a:lnTo>
                              <a:lnTo>
                                <a:pt x="23" y="4"/>
                              </a:lnTo>
                              <a:lnTo>
                                <a:pt x="5" y="27"/>
                              </a:lnTo>
                              <a:lnTo>
                                <a:pt x="0" y="21"/>
                              </a:lnTo>
                              <a:close/>
                            </a:path>
                          </a:pathLst>
                        </a:custGeom>
                        <a:solidFill>
                          <a:srgbClr val="FF0000"/>
                        </a:solidFill>
                        <a:ln w="9525">
                          <a:noFill/>
                          <a:round/>
                          <a:headEnd/>
                          <a:tailEnd/>
                        </a:ln>
                      </p:spPr>
                      <p:txBody>
                        <a:bodyPr/>
                        <a:lstStyle/>
                        <a:p>
                          <a:pPr>
                            <a:defRPr/>
                          </a:pPr>
                          <a:endParaRPr lang="en-US"/>
                        </a:p>
                      </p:txBody>
                    </p:sp>
                    <p:sp>
                      <p:nvSpPr>
                        <p:cNvPr id="398839" name="Freeform 503"/>
                        <p:cNvSpPr>
                          <a:spLocks/>
                        </p:cNvSpPr>
                        <p:nvPr/>
                      </p:nvSpPr>
                      <p:spPr bwMode="auto">
                        <a:xfrm>
                          <a:off x="3227" y="2227"/>
                          <a:ext cx="28" cy="24"/>
                        </a:xfrm>
                        <a:custGeom>
                          <a:avLst/>
                          <a:gdLst/>
                          <a:ahLst/>
                          <a:cxnLst>
                            <a:cxn ang="0">
                              <a:pos x="0" y="18"/>
                            </a:cxn>
                            <a:cxn ang="0">
                              <a:pos x="24" y="0"/>
                            </a:cxn>
                            <a:cxn ang="0">
                              <a:pos x="28" y="6"/>
                            </a:cxn>
                            <a:cxn ang="0">
                              <a:pos x="6" y="24"/>
                            </a:cxn>
                            <a:cxn ang="0">
                              <a:pos x="0" y="18"/>
                            </a:cxn>
                          </a:cxnLst>
                          <a:rect l="0" t="0" r="r" b="b"/>
                          <a:pathLst>
                            <a:path w="28" h="24">
                              <a:moveTo>
                                <a:pt x="0" y="18"/>
                              </a:moveTo>
                              <a:lnTo>
                                <a:pt x="24" y="0"/>
                              </a:lnTo>
                              <a:lnTo>
                                <a:pt x="28" y="6"/>
                              </a:lnTo>
                              <a:lnTo>
                                <a:pt x="6" y="24"/>
                              </a:lnTo>
                              <a:lnTo>
                                <a:pt x="0" y="18"/>
                              </a:lnTo>
                              <a:close/>
                            </a:path>
                          </a:pathLst>
                        </a:custGeom>
                        <a:solidFill>
                          <a:srgbClr val="FF0000"/>
                        </a:solidFill>
                        <a:ln w="9525">
                          <a:noFill/>
                          <a:round/>
                          <a:headEnd/>
                          <a:tailEnd/>
                        </a:ln>
                      </p:spPr>
                      <p:txBody>
                        <a:bodyPr/>
                        <a:lstStyle/>
                        <a:p>
                          <a:pPr>
                            <a:defRPr/>
                          </a:pPr>
                          <a:endParaRPr lang="en-US"/>
                        </a:p>
                      </p:txBody>
                    </p:sp>
                    <p:sp>
                      <p:nvSpPr>
                        <p:cNvPr id="398840" name="Freeform 504"/>
                        <p:cNvSpPr>
                          <a:spLocks/>
                        </p:cNvSpPr>
                        <p:nvPr/>
                      </p:nvSpPr>
                      <p:spPr bwMode="auto">
                        <a:xfrm>
                          <a:off x="3276" y="2192"/>
                          <a:ext cx="27" cy="24"/>
                        </a:xfrm>
                        <a:custGeom>
                          <a:avLst/>
                          <a:gdLst/>
                          <a:ahLst/>
                          <a:cxnLst>
                            <a:cxn ang="0">
                              <a:pos x="0" y="18"/>
                            </a:cxn>
                            <a:cxn ang="0">
                              <a:pos x="21" y="0"/>
                            </a:cxn>
                            <a:cxn ang="0">
                              <a:pos x="27" y="6"/>
                            </a:cxn>
                            <a:cxn ang="0">
                              <a:pos x="4" y="24"/>
                            </a:cxn>
                            <a:cxn ang="0">
                              <a:pos x="0" y="18"/>
                            </a:cxn>
                          </a:cxnLst>
                          <a:rect l="0" t="0" r="r" b="b"/>
                          <a:pathLst>
                            <a:path w="27" h="24">
                              <a:moveTo>
                                <a:pt x="0" y="18"/>
                              </a:moveTo>
                              <a:lnTo>
                                <a:pt x="21" y="0"/>
                              </a:lnTo>
                              <a:lnTo>
                                <a:pt x="27" y="6"/>
                              </a:lnTo>
                              <a:lnTo>
                                <a:pt x="4" y="24"/>
                              </a:lnTo>
                              <a:lnTo>
                                <a:pt x="0" y="18"/>
                              </a:lnTo>
                              <a:close/>
                            </a:path>
                          </a:pathLst>
                        </a:custGeom>
                        <a:solidFill>
                          <a:srgbClr val="FF0000"/>
                        </a:solidFill>
                        <a:ln w="9525">
                          <a:noFill/>
                          <a:round/>
                          <a:headEnd/>
                          <a:tailEnd/>
                        </a:ln>
                      </p:spPr>
                      <p:txBody>
                        <a:bodyPr/>
                        <a:lstStyle/>
                        <a:p>
                          <a:pPr>
                            <a:defRPr/>
                          </a:pPr>
                          <a:endParaRPr lang="en-US"/>
                        </a:p>
                      </p:txBody>
                    </p:sp>
                    <p:sp>
                      <p:nvSpPr>
                        <p:cNvPr id="398841" name="Freeform 505"/>
                        <p:cNvSpPr>
                          <a:spLocks/>
                        </p:cNvSpPr>
                        <p:nvPr/>
                      </p:nvSpPr>
                      <p:spPr bwMode="auto">
                        <a:xfrm>
                          <a:off x="3323" y="2169"/>
                          <a:ext cx="11" cy="12"/>
                        </a:xfrm>
                        <a:custGeom>
                          <a:avLst/>
                          <a:gdLst/>
                          <a:ahLst/>
                          <a:cxnLst>
                            <a:cxn ang="0">
                              <a:pos x="0" y="4"/>
                            </a:cxn>
                            <a:cxn ang="0">
                              <a:pos x="5" y="0"/>
                            </a:cxn>
                            <a:cxn ang="0">
                              <a:pos x="11" y="6"/>
                            </a:cxn>
                            <a:cxn ang="0">
                              <a:pos x="3" y="12"/>
                            </a:cxn>
                            <a:cxn ang="0">
                              <a:pos x="0" y="4"/>
                            </a:cxn>
                          </a:cxnLst>
                          <a:rect l="0" t="0" r="r" b="b"/>
                          <a:pathLst>
                            <a:path w="11" h="12">
                              <a:moveTo>
                                <a:pt x="0" y="4"/>
                              </a:moveTo>
                              <a:lnTo>
                                <a:pt x="5" y="0"/>
                              </a:lnTo>
                              <a:lnTo>
                                <a:pt x="11" y="6"/>
                              </a:lnTo>
                              <a:lnTo>
                                <a:pt x="3" y="12"/>
                              </a:lnTo>
                              <a:lnTo>
                                <a:pt x="0" y="4"/>
                              </a:lnTo>
                              <a:close/>
                            </a:path>
                          </a:pathLst>
                        </a:custGeom>
                        <a:solidFill>
                          <a:srgbClr val="FF0000"/>
                        </a:solidFill>
                        <a:ln w="9525">
                          <a:noFill/>
                          <a:round/>
                          <a:headEnd/>
                          <a:tailEnd/>
                        </a:ln>
                      </p:spPr>
                      <p:txBody>
                        <a:bodyPr/>
                        <a:lstStyle/>
                        <a:p>
                          <a:pPr>
                            <a:defRPr/>
                          </a:pPr>
                          <a:endParaRPr lang="en-US"/>
                        </a:p>
                      </p:txBody>
                    </p:sp>
                    <p:sp>
                      <p:nvSpPr>
                        <p:cNvPr id="398842" name="Freeform 506"/>
                        <p:cNvSpPr>
                          <a:spLocks/>
                        </p:cNvSpPr>
                        <p:nvPr/>
                      </p:nvSpPr>
                      <p:spPr bwMode="auto">
                        <a:xfrm>
                          <a:off x="3330" y="2161"/>
                          <a:ext cx="22" cy="14"/>
                        </a:xfrm>
                        <a:custGeom>
                          <a:avLst/>
                          <a:gdLst/>
                          <a:ahLst/>
                          <a:cxnLst>
                            <a:cxn ang="0">
                              <a:pos x="0" y="8"/>
                            </a:cxn>
                            <a:cxn ang="0">
                              <a:pos x="18" y="0"/>
                            </a:cxn>
                            <a:cxn ang="0">
                              <a:pos x="22" y="6"/>
                            </a:cxn>
                            <a:cxn ang="0">
                              <a:pos x="2" y="14"/>
                            </a:cxn>
                            <a:cxn ang="0">
                              <a:pos x="0" y="8"/>
                            </a:cxn>
                          </a:cxnLst>
                          <a:rect l="0" t="0" r="r" b="b"/>
                          <a:pathLst>
                            <a:path w="22" h="14">
                              <a:moveTo>
                                <a:pt x="0" y="8"/>
                              </a:moveTo>
                              <a:lnTo>
                                <a:pt x="18" y="0"/>
                              </a:lnTo>
                              <a:lnTo>
                                <a:pt x="22" y="6"/>
                              </a:lnTo>
                              <a:lnTo>
                                <a:pt x="2" y="14"/>
                              </a:lnTo>
                              <a:lnTo>
                                <a:pt x="0" y="8"/>
                              </a:lnTo>
                              <a:close/>
                            </a:path>
                          </a:pathLst>
                        </a:custGeom>
                        <a:solidFill>
                          <a:srgbClr val="FF0000"/>
                        </a:solidFill>
                        <a:ln w="9525">
                          <a:noFill/>
                          <a:round/>
                          <a:headEnd/>
                          <a:tailEnd/>
                        </a:ln>
                      </p:spPr>
                      <p:txBody>
                        <a:bodyPr/>
                        <a:lstStyle/>
                        <a:p>
                          <a:pPr>
                            <a:defRPr/>
                          </a:pPr>
                          <a:endParaRPr lang="en-US"/>
                        </a:p>
                      </p:txBody>
                    </p:sp>
                    <p:sp>
                      <p:nvSpPr>
                        <p:cNvPr id="398843" name="Freeform 507"/>
                        <p:cNvSpPr>
                          <a:spLocks/>
                        </p:cNvSpPr>
                        <p:nvPr/>
                      </p:nvSpPr>
                      <p:spPr bwMode="auto">
                        <a:xfrm>
                          <a:off x="3328" y="2169"/>
                          <a:ext cx="6" cy="6"/>
                        </a:xfrm>
                        <a:custGeom>
                          <a:avLst/>
                          <a:gdLst/>
                          <a:ahLst/>
                          <a:cxnLst>
                            <a:cxn ang="0">
                              <a:pos x="2" y="0"/>
                            </a:cxn>
                            <a:cxn ang="0">
                              <a:pos x="0" y="0"/>
                            </a:cxn>
                            <a:cxn ang="0">
                              <a:pos x="6" y="6"/>
                            </a:cxn>
                            <a:cxn ang="0">
                              <a:pos x="4" y="6"/>
                            </a:cxn>
                            <a:cxn ang="0">
                              <a:pos x="2" y="0"/>
                            </a:cxn>
                          </a:cxnLst>
                          <a:rect l="0" t="0" r="r" b="b"/>
                          <a:pathLst>
                            <a:path w="6" h="6">
                              <a:moveTo>
                                <a:pt x="2" y="0"/>
                              </a:moveTo>
                              <a:lnTo>
                                <a:pt x="0" y="0"/>
                              </a:lnTo>
                              <a:lnTo>
                                <a:pt x="6" y="6"/>
                              </a:lnTo>
                              <a:lnTo>
                                <a:pt x="4" y="6"/>
                              </a:lnTo>
                              <a:lnTo>
                                <a:pt x="2" y="0"/>
                              </a:lnTo>
                              <a:close/>
                            </a:path>
                          </a:pathLst>
                        </a:custGeom>
                        <a:solidFill>
                          <a:srgbClr val="FF0000"/>
                        </a:solidFill>
                        <a:ln w="9525">
                          <a:noFill/>
                          <a:round/>
                          <a:headEnd/>
                          <a:tailEnd/>
                        </a:ln>
                      </p:spPr>
                      <p:txBody>
                        <a:bodyPr/>
                        <a:lstStyle/>
                        <a:p>
                          <a:pPr>
                            <a:defRPr/>
                          </a:pPr>
                          <a:endParaRPr lang="en-US"/>
                        </a:p>
                      </p:txBody>
                    </p:sp>
                    <p:sp>
                      <p:nvSpPr>
                        <p:cNvPr id="398844" name="Freeform 508"/>
                        <p:cNvSpPr>
                          <a:spLocks/>
                        </p:cNvSpPr>
                        <p:nvPr/>
                      </p:nvSpPr>
                      <p:spPr bwMode="auto">
                        <a:xfrm>
                          <a:off x="3377" y="2138"/>
                          <a:ext cx="29" cy="18"/>
                        </a:xfrm>
                        <a:custGeom>
                          <a:avLst/>
                          <a:gdLst/>
                          <a:ahLst/>
                          <a:cxnLst>
                            <a:cxn ang="0">
                              <a:pos x="0" y="10"/>
                            </a:cxn>
                            <a:cxn ang="0">
                              <a:pos x="25" y="0"/>
                            </a:cxn>
                            <a:cxn ang="0">
                              <a:pos x="29" y="6"/>
                            </a:cxn>
                            <a:cxn ang="0">
                              <a:pos x="2" y="18"/>
                            </a:cxn>
                            <a:cxn ang="0">
                              <a:pos x="0" y="10"/>
                            </a:cxn>
                          </a:cxnLst>
                          <a:rect l="0" t="0" r="r" b="b"/>
                          <a:pathLst>
                            <a:path w="29" h="18">
                              <a:moveTo>
                                <a:pt x="0" y="10"/>
                              </a:moveTo>
                              <a:lnTo>
                                <a:pt x="25" y="0"/>
                              </a:lnTo>
                              <a:lnTo>
                                <a:pt x="29" y="6"/>
                              </a:lnTo>
                              <a:lnTo>
                                <a:pt x="2" y="18"/>
                              </a:lnTo>
                              <a:lnTo>
                                <a:pt x="0" y="10"/>
                              </a:lnTo>
                              <a:close/>
                            </a:path>
                          </a:pathLst>
                        </a:custGeom>
                        <a:solidFill>
                          <a:srgbClr val="FF0000"/>
                        </a:solidFill>
                        <a:ln w="9525">
                          <a:noFill/>
                          <a:round/>
                          <a:headEnd/>
                          <a:tailEnd/>
                        </a:ln>
                      </p:spPr>
                      <p:txBody>
                        <a:bodyPr/>
                        <a:lstStyle/>
                        <a:p>
                          <a:pPr>
                            <a:defRPr/>
                          </a:pPr>
                          <a:endParaRPr lang="en-US"/>
                        </a:p>
                      </p:txBody>
                    </p:sp>
                    <p:sp>
                      <p:nvSpPr>
                        <p:cNvPr id="398845" name="Freeform 509"/>
                        <p:cNvSpPr>
                          <a:spLocks/>
                        </p:cNvSpPr>
                        <p:nvPr/>
                      </p:nvSpPr>
                      <p:spPr bwMode="auto">
                        <a:xfrm>
                          <a:off x="3431" y="2115"/>
                          <a:ext cx="29" cy="17"/>
                        </a:xfrm>
                        <a:custGeom>
                          <a:avLst/>
                          <a:gdLst/>
                          <a:ahLst/>
                          <a:cxnLst>
                            <a:cxn ang="0">
                              <a:pos x="0" y="10"/>
                            </a:cxn>
                            <a:cxn ang="0">
                              <a:pos x="26" y="0"/>
                            </a:cxn>
                            <a:cxn ang="0">
                              <a:pos x="29" y="6"/>
                            </a:cxn>
                            <a:cxn ang="0">
                              <a:pos x="2" y="17"/>
                            </a:cxn>
                            <a:cxn ang="0">
                              <a:pos x="0" y="10"/>
                            </a:cxn>
                          </a:cxnLst>
                          <a:rect l="0" t="0" r="r" b="b"/>
                          <a:pathLst>
                            <a:path w="29" h="17">
                              <a:moveTo>
                                <a:pt x="0" y="10"/>
                              </a:moveTo>
                              <a:lnTo>
                                <a:pt x="26" y="0"/>
                              </a:lnTo>
                              <a:lnTo>
                                <a:pt x="29" y="6"/>
                              </a:lnTo>
                              <a:lnTo>
                                <a:pt x="2" y="17"/>
                              </a:lnTo>
                              <a:lnTo>
                                <a:pt x="0" y="10"/>
                              </a:lnTo>
                              <a:close/>
                            </a:path>
                          </a:pathLst>
                        </a:custGeom>
                        <a:solidFill>
                          <a:srgbClr val="FF0000"/>
                        </a:solidFill>
                        <a:ln w="9525">
                          <a:noFill/>
                          <a:round/>
                          <a:headEnd/>
                          <a:tailEnd/>
                        </a:ln>
                      </p:spPr>
                      <p:txBody>
                        <a:bodyPr/>
                        <a:lstStyle/>
                        <a:p>
                          <a:pPr>
                            <a:defRPr/>
                          </a:pPr>
                          <a:endParaRPr lang="en-US"/>
                        </a:p>
                      </p:txBody>
                    </p:sp>
                    <p:sp>
                      <p:nvSpPr>
                        <p:cNvPr id="398846" name="Freeform 510"/>
                        <p:cNvSpPr>
                          <a:spLocks/>
                        </p:cNvSpPr>
                        <p:nvPr/>
                      </p:nvSpPr>
                      <p:spPr bwMode="auto">
                        <a:xfrm>
                          <a:off x="3486" y="2099"/>
                          <a:ext cx="9" cy="10"/>
                        </a:xfrm>
                        <a:custGeom>
                          <a:avLst/>
                          <a:gdLst/>
                          <a:ahLst/>
                          <a:cxnLst>
                            <a:cxn ang="0">
                              <a:pos x="0" y="2"/>
                            </a:cxn>
                            <a:cxn ang="0">
                              <a:pos x="7" y="0"/>
                            </a:cxn>
                            <a:cxn ang="0">
                              <a:pos x="9" y="6"/>
                            </a:cxn>
                            <a:cxn ang="0">
                              <a:pos x="2" y="10"/>
                            </a:cxn>
                            <a:cxn ang="0">
                              <a:pos x="0" y="2"/>
                            </a:cxn>
                          </a:cxnLst>
                          <a:rect l="0" t="0" r="r" b="b"/>
                          <a:pathLst>
                            <a:path w="9" h="10">
                              <a:moveTo>
                                <a:pt x="0" y="2"/>
                              </a:moveTo>
                              <a:lnTo>
                                <a:pt x="7" y="0"/>
                              </a:lnTo>
                              <a:lnTo>
                                <a:pt x="9" y="6"/>
                              </a:lnTo>
                              <a:lnTo>
                                <a:pt x="2" y="10"/>
                              </a:lnTo>
                              <a:lnTo>
                                <a:pt x="0" y="2"/>
                              </a:lnTo>
                              <a:close/>
                            </a:path>
                          </a:pathLst>
                        </a:custGeom>
                        <a:solidFill>
                          <a:srgbClr val="FF0000"/>
                        </a:solidFill>
                        <a:ln w="9525">
                          <a:noFill/>
                          <a:round/>
                          <a:headEnd/>
                          <a:tailEnd/>
                        </a:ln>
                      </p:spPr>
                      <p:txBody>
                        <a:bodyPr/>
                        <a:lstStyle/>
                        <a:p>
                          <a:pPr>
                            <a:defRPr/>
                          </a:pPr>
                          <a:endParaRPr lang="en-US"/>
                        </a:p>
                      </p:txBody>
                    </p:sp>
                    <p:sp>
                      <p:nvSpPr>
                        <p:cNvPr id="398847" name="Freeform 511"/>
                        <p:cNvSpPr>
                          <a:spLocks/>
                        </p:cNvSpPr>
                        <p:nvPr/>
                      </p:nvSpPr>
                      <p:spPr bwMode="auto">
                        <a:xfrm>
                          <a:off x="3493" y="2092"/>
                          <a:ext cx="22" cy="13"/>
                        </a:xfrm>
                        <a:custGeom>
                          <a:avLst/>
                          <a:gdLst/>
                          <a:ahLst/>
                          <a:cxnLst>
                            <a:cxn ang="0">
                              <a:pos x="0" y="7"/>
                            </a:cxn>
                            <a:cxn ang="0">
                              <a:pos x="18" y="0"/>
                            </a:cxn>
                            <a:cxn ang="0">
                              <a:pos x="22" y="7"/>
                            </a:cxn>
                            <a:cxn ang="0">
                              <a:pos x="2" y="13"/>
                            </a:cxn>
                            <a:cxn ang="0">
                              <a:pos x="0" y="7"/>
                            </a:cxn>
                          </a:cxnLst>
                          <a:rect l="0" t="0" r="r" b="b"/>
                          <a:pathLst>
                            <a:path w="22" h="13">
                              <a:moveTo>
                                <a:pt x="0" y="7"/>
                              </a:moveTo>
                              <a:lnTo>
                                <a:pt x="18" y="0"/>
                              </a:lnTo>
                              <a:lnTo>
                                <a:pt x="22" y="7"/>
                              </a:lnTo>
                              <a:lnTo>
                                <a:pt x="2" y="13"/>
                              </a:lnTo>
                              <a:lnTo>
                                <a:pt x="0" y="7"/>
                              </a:lnTo>
                              <a:close/>
                            </a:path>
                          </a:pathLst>
                        </a:custGeom>
                        <a:solidFill>
                          <a:srgbClr val="FF0000"/>
                        </a:solidFill>
                        <a:ln w="9525">
                          <a:noFill/>
                          <a:round/>
                          <a:headEnd/>
                          <a:tailEnd/>
                        </a:ln>
                      </p:spPr>
                      <p:txBody>
                        <a:bodyPr/>
                        <a:lstStyle/>
                        <a:p>
                          <a:pPr>
                            <a:defRPr/>
                          </a:pPr>
                          <a:endParaRPr lang="en-US"/>
                        </a:p>
                      </p:txBody>
                    </p:sp>
                    <p:sp>
                      <p:nvSpPr>
                        <p:cNvPr id="398848" name="Freeform 512"/>
                        <p:cNvSpPr>
                          <a:spLocks/>
                        </p:cNvSpPr>
                        <p:nvPr/>
                      </p:nvSpPr>
                      <p:spPr bwMode="auto">
                        <a:xfrm>
                          <a:off x="3493" y="2099"/>
                          <a:ext cx="2" cy="6"/>
                        </a:xfrm>
                        <a:custGeom>
                          <a:avLst/>
                          <a:gdLst/>
                          <a:ahLst/>
                          <a:cxnLst>
                            <a:cxn ang="0">
                              <a:pos x="0" y="0"/>
                            </a:cxn>
                            <a:cxn ang="0">
                              <a:pos x="0" y="0"/>
                            </a:cxn>
                            <a:cxn ang="0">
                              <a:pos x="2" y="6"/>
                            </a:cxn>
                            <a:cxn ang="0">
                              <a:pos x="2" y="6"/>
                            </a:cxn>
                            <a:cxn ang="0">
                              <a:pos x="0" y="0"/>
                            </a:cxn>
                          </a:cxnLst>
                          <a:rect l="0" t="0" r="r" b="b"/>
                          <a:pathLst>
                            <a:path w="2" h="6">
                              <a:moveTo>
                                <a:pt x="0" y="0"/>
                              </a:moveTo>
                              <a:lnTo>
                                <a:pt x="0" y="0"/>
                              </a:lnTo>
                              <a:lnTo>
                                <a:pt x="2" y="6"/>
                              </a:lnTo>
                              <a:lnTo>
                                <a:pt x="2" y="6"/>
                              </a:lnTo>
                              <a:lnTo>
                                <a:pt x="0" y="0"/>
                              </a:lnTo>
                              <a:close/>
                            </a:path>
                          </a:pathLst>
                        </a:custGeom>
                        <a:solidFill>
                          <a:srgbClr val="FF0000"/>
                        </a:solidFill>
                        <a:ln w="9525">
                          <a:noFill/>
                          <a:round/>
                          <a:headEnd/>
                          <a:tailEnd/>
                        </a:ln>
                      </p:spPr>
                      <p:txBody>
                        <a:bodyPr/>
                        <a:lstStyle/>
                        <a:p>
                          <a:pPr>
                            <a:defRPr/>
                          </a:pPr>
                          <a:endParaRPr lang="en-US"/>
                        </a:p>
                      </p:txBody>
                    </p:sp>
                    <p:sp>
                      <p:nvSpPr>
                        <p:cNvPr id="398849" name="Freeform 513"/>
                        <p:cNvSpPr>
                          <a:spLocks/>
                        </p:cNvSpPr>
                        <p:nvPr/>
                      </p:nvSpPr>
                      <p:spPr bwMode="auto">
                        <a:xfrm>
                          <a:off x="3542" y="2072"/>
                          <a:ext cx="27" cy="18"/>
                        </a:xfrm>
                        <a:custGeom>
                          <a:avLst/>
                          <a:gdLst/>
                          <a:ahLst/>
                          <a:cxnLst>
                            <a:cxn ang="0">
                              <a:pos x="0" y="10"/>
                            </a:cxn>
                            <a:cxn ang="0">
                              <a:pos x="25" y="0"/>
                            </a:cxn>
                            <a:cxn ang="0">
                              <a:pos x="27" y="8"/>
                            </a:cxn>
                            <a:cxn ang="0">
                              <a:pos x="2" y="18"/>
                            </a:cxn>
                            <a:cxn ang="0">
                              <a:pos x="0" y="10"/>
                            </a:cxn>
                          </a:cxnLst>
                          <a:rect l="0" t="0" r="r" b="b"/>
                          <a:pathLst>
                            <a:path w="27" h="18">
                              <a:moveTo>
                                <a:pt x="0" y="10"/>
                              </a:moveTo>
                              <a:lnTo>
                                <a:pt x="25" y="0"/>
                              </a:lnTo>
                              <a:lnTo>
                                <a:pt x="27" y="8"/>
                              </a:lnTo>
                              <a:lnTo>
                                <a:pt x="2" y="18"/>
                              </a:lnTo>
                              <a:lnTo>
                                <a:pt x="0" y="10"/>
                              </a:lnTo>
                              <a:close/>
                            </a:path>
                          </a:pathLst>
                        </a:custGeom>
                        <a:solidFill>
                          <a:srgbClr val="FF0000"/>
                        </a:solidFill>
                        <a:ln w="9525">
                          <a:noFill/>
                          <a:round/>
                          <a:headEnd/>
                          <a:tailEnd/>
                        </a:ln>
                      </p:spPr>
                      <p:txBody>
                        <a:bodyPr/>
                        <a:lstStyle/>
                        <a:p>
                          <a:pPr>
                            <a:defRPr/>
                          </a:pPr>
                          <a:endParaRPr lang="en-US"/>
                        </a:p>
                      </p:txBody>
                    </p:sp>
                    <p:sp>
                      <p:nvSpPr>
                        <p:cNvPr id="398850" name="Freeform 514"/>
                        <p:cNvSpPr>
                          <a:spLocks/>
                        </p:cNvSpPr>
                        <p:nvPr/>
                      </p:nvSpPr>
                      <p:spPr bwMode="auto">
                        <a:xfrm>
                          <a:off x="3596" y="2055"/>
                          <a:ext cx="30" cy="15"/>
                        </a:xfrm>
                        <a:custGeom>
                          <a:avLst/>
                          <a:gdLst/>
                          <a:ahLst/>
                          <a:cxnLst>
                            <a:cxn ang="0">
                              <a:pos x="0" y="8"/>
                            </a:cxn>
                            <a:cxn ang="0">
                              <a:pos x="28" y="0"/>
                            </a:cxn>
                            <a:cxn ang="0">
                              <a:pos x="30" y="6"/>
                            </a:cxn>
                            <a:cxn ang="0">
                              <a:pos x="4" y="15"/>
                            </a:cxn>
                            <a:cxn ang="0">
                              <a:pos x="0" y="8"/>
                            </a:cxn>
                          </a:cxnLst>
                          <a:rect l="0" t="0" r="r" b="b"/>
                          <a:pathLst>
                            <a:path w="30" h="15">
                              <a:moveTo>
                                <a:pt x="0" y="8"/>
                              </a:moveTo>
                              <a:lnTo>
                                <a:pt x="28" y="0"/>
                              </a:lnTo>
                              <a:lnTo>
                                <a:pt x="30" y="6"/>
                              </a:lnTo>
                              <a:lnTo>
                                <a:pt x="4" y="15"/>
                              </a:lnTo>
                              <a:lnTo>
                                <a:pt x="0" y="8"/>
                              </a:lnTo>
                              <a:close/>
                            </a:path>
                          </a:pathLst>
                        </a:custGeom>
                        <a:solidFill>
                          <a:srgbClr val="FF0000"/>
                        </a:solidFill>
                        <a:ln w="9525">
                          <a:noFill/>
                          <a:round/>
                          <a:headEnd/>
                          <a:tailEnd/>
                        </a:ln>
                      </p:spPr>
                      <p:txBody>
                        <a:bodyPr/>
                        <a:lstStyle/>
                        <a:p>
                          <a:pPr>
                            <a:defRPr/>
                          </a:pPr>
                          <a:endParaRPr lang="en-US"/>
                        </a:p>
                      </p:txBody>
                    </p:sp>
                    <p:sp>
                      <p:nvSpPr>
                        <p:cNvPr id="398851" name="Freeform 515"/>
                        <p:cNvSpPr>
                          <a:spLocks/>
                        </p:cNvSpPr>
                        <p:nvPr/>
                      </p:nvSpPr>
                      <p:spPr bwMode="auto">
                        <a:xfrm>
                          <a:off x="3653" y="2035"/>
                          <a:ext cx="29" cy="16"/>
                        </a:xfrm>
                        <a:custGeom>
                          <a:avLst/>
                          <a:gdLst/>
                          <a:ahLst/>
                          <a:cxnLst>
                            <a:cxn ang="0">
                              <a:pos x="0" y="8"/>
                            </a:cxn>
                            <a:cxn ang="0">
                              <a:pos x="27" y="0"/>
                            </a:cxn>
                            <a:cxn ang="0">
                              <a:pos x="29" y="6"/>
                            </a:cxn>
                            <a:cxn ang="0">
                              <a:pos x="2" y="16"/>
                            </a:cxn>
                            <a:cxn ang="0">
                              <a:pos x="0" y="8"/>
                            </a:cxn>
                          </a:cxnLst>
                          <a:rect l="0" t="0" r="r" b="b"/>
                          <a:pathLst>
                            <a:path w="29" h="16">
                              <a:moveTo>
                                <a:pt x="0" y="8"/>
                              </a:moveTo>
                              <a:lnTo>
                                <a:pt x="27" y="0"/>
                              </a:lnTo>
                              <a:lnTo>
                                <a:pt x="29" y="6"/>
                              </a:lnTo>
                              <a:lnTo>
                                <a:pt x="2" y="16"/>
                              </a:lnTo>
                              <a:lnTo>
                                <a:pt x="0" y="8"/>
                              </a:lnTo>
                              <a:close/>
                            </a:path>
                          </a:pathLst>
                        </a:custGeom>
                        <a:solidFill>
                          <a:srgbClr val="FF0000"/>
                        </a:solidFill>
                        <a:ln w="9525">
                          <a:noFill/>
                          <a:round/>
                          <a:headEnd/>
                          <a:tailEnd/>
                        </a:ln>
                      </p:spPr>
                      <p:txBody>
                        <a:bodyPr/>
                        <a:lstStyle/>
                        <a:p>
                          <a:pPr>
                            <a:defRPr/>
                          </a:pPr>
                          <a:endParaRPr lang="en-US"/>
                        </a:p>
                      </p:txBody>
                    </p:sp>
                    <p:sp>
                      <p:nvSpPr>
                        <p:cNvPr id="398852" name="Freeform 516"/>
                        <p:cNvSpPr>
                          <a:spLocks/>
                        </p:cNvSpPr>
                        <p:nvPr/>
                      </p:nvSpPr>
                      <p:spPr bwMode="auto">
                        <a:xfrm>
                          <a:off x="3709" y="2022"/>
                          <a:ext cx="12" cy="10"/>
                        </a:xfrm>
                        <a:custGeom>
                          <a:avLst/>
                          <a:gdLst/>
                          <a:ahLst/>
                          <a:cxnLst>
                            <a:cxn ang="0">
                              <a:pos x="0" y="2"/>
                            </a:cxn>
                            <a:cxn ang="0">
                              <a:pos x="10" y="0"/>
                            </a:cxn>
                            <a:cxn ang="0">
                              <a:pos x="12" y="6"/>
                            </a:cxn>
                            <a:cxn ang="0">
                              <a:pos x="2" y="10"/>
                            </a:cxn>
                            <a:cxn ang="0">
                              <a:pos x="0" y="2"/>
                            </a:cxn>
                          </a:cxnLst>
                          <a:rect l="0" t="0" r="r" b="b"/>
                          <a:pathLst>
                            <a:path w="12" h="10">
                              <a:moveTo>
                                <a:pt x="0" y="2"/>
                              </a:moveTo>
                              <a:lnTo>
                                <a:pt x="10" y="0"/>
                              </a:lnTo>
                              <a:lnTo>
                                <a:pt x="12" y="6"/>
                              </a:lnTo>
                              <a:lnTo>
                                <a:pt x="2" y="10"/>
                              </a:lnTo>
                              <a:lnTo>
                                <a:pt x="0" y="2"/>
                              </a:lnTo>
                              <a:close/>
                            </a:path>
                          </a:pathLst>
                        </a:custGeom>
                        <a:solidFill>
                          <a:srgbClr val="FF0000"/>
                        </a:solidFill>
                        <a:ln w="9525">
                          <a:noFill/>
                          <a:round/>
                          <a:headEnd/>
                          <a:tailEnd/>
                        </a:ln>
                      </p:spPr>
                      <p:txBody>
                        <a:bodyPr/>
                        <a:lstStyle/>
                        <a:p>
                          <a:pPr>
                            <a:defRPr/>
                          </a:pPr>
                          <a:endParaRPr lang="en-US"/>
                        </a:p>
                      </p:txBody>
                    </p:sp>
                  </p:grpSp>
                  <p:grpSp>
                    <p:nvGrpSpPr>
                      <p:cNvPr id="10" name="Group 517"/>
                      <p:cNvGrpSpPr>
                        <a:grpSpLocks/>
                      </p:cNvGrpSpPr>
                      <p:nvPr/>
                    </p:nvGrpSpPr>
                    <p:grpSpPr bwMode="auto">
                      <a:xfrm>
                        <a:off x="732" y="592"/>
                        <a:ext cx="4107" cy="3580"/>
                        <a:chOff x="732" y="592"/>
                        <a:chExt cx="4107" cy="3580"/>
                      </a:xfrm>
                    </p:grpSpPr>
                    <p:sp>
                      <p:nvSpPr>
                        <p:cNvPr id="398854" name="Rectangle 518"/>
                        <p:cNvSpPr>
                          <a:spLocks noChangeArrowheads="1"/>
                        </p:cNvSpPr>
                        <p:nvPr/>
                      </p:nvSpPr>
                      <p:spPr bwMode="auto">
                        <a:xfrm rot="2400000">
                          <a:off x="3446" y="2423"/>
                          <a:ext cx="839" cy="115"/>
                        </a:xfrm>
                        <a:prstGeom prst="rect">
                          <a:avLst/>
                        </a:prstGeom>
                        <a:noFill/>
                        <a:ln w="9525">
                          <a:noFill/>
                          <a:miter lim="800000"/>
                          <a:headEnd/>
                          <a:tailEnd/>
                        </a:ln>
                      </p:spPr>
                      <p:txBody>
                        <a:bodyPr wrap="none" lIns="0" tIns="0" rIns="0" bIns="0">
                          <a:spAutoFit/>
                        </a:bodyPr>
                        <a:lstStyle/>
                        <a:p>
                          <a:pPr>
                            <a:defRPr/>
                          </a:pPr>
                          <a:r>
                            <a:rPr lang="es-ES_tradnl" sz="1200">
                              <a:solidFill>
                                <a:srgbClr val="000000"/>
                              </a:solidFill>
                              <a:effectLst/>
                              <a:latin typeface="Times" charset="0"/>
                            </a:rPr>
                            <a:t>Talamanca Cordillera</a:t>
                          </a:r>
                          <a:endParaRPr lang="es-ES_tradnl" sz="2800">
                            <a:effectLst>
                              <a:outerShdw blurRad="38100" dist="38100" dir="2700000" algn="tl">
                                <a:srgbClr val="C0C0C0"/>
                              </a:outerShdw>
                            </a:effectLst>
                          </a:endParaRPr>
                        </a:p>
                      </p:txBody>
                    </p:sp>
                    <p:sp>
                      <p:nvSpPr>
                        <p:cNvPr id="398855" name="Rectangle 519"/>
                        <p:cNvSpPr>
                          <a:spLocks noChangeArrowheads="1"/>
                        </p:cNvSpPr>
                        <p:nvPr/>
                      </p:nvSpPr>
                      <p:spPr bwMode="auto">
                        <a:xfrm>
                          <a:off x="2091" y="2648"/>
                          <a:ext cx="324" cy="134"/>
                        </a:xfrm>
                        <a:prstGeom prst="rect">
                          <a:avLst/>
                        </a:prstGeom>
                        <a:noFill/>
                        <a:ln w="9525">
                          <a:noFill/>
                          <a:miter lim="800000"/>
                          <a:headEnd/>
                          <a:tailEnd/>
                        </a:ln>
                      </p:spPr>
                      <p:txBody>
                        <a:bodyPr wrap="none" lIns="0" tIns="0" rIns="0" bIns="0">
                          <a:spAutoFit/>
                        </a:bodyPr>
                        <a:lstStyle/>
                        <a:p>
                          <a:pPr>
                            <a:defRPr/>
                          </a:pPr>
                          <a:r>
                            <a:rPr lang="es-ES_tradnl" sz="1400" b="1" i="1">
                              <a:solidFill>
                                <a:srgbClr val="000000"/>
                              </a:solidFill>
                              <a:effectLst/>
                              <a:latin typeface="Times" charset="0"/>
                            </a:rPr>
                            <a:t>Middle</a:t>
                          </a:r>
                          <a:endParaRPr lang="es-ES_tradnl" sz="2800">
                            <a:effectLst>
                              <a:outerShdw blurRad="38100" dist="38100" dir="2700000" algn="tl">
                                <a:srgbClr val="C0C0C0"/>
                              </a:outerShdw>
                            </a:effectLst>
                          </a:endParaRPr>
                        </a:p>
                      </p:txBody>
                    </p:sp>
                    <p:sp>
                      <p:nvSpPr>
                        <p:cNvPr id="398856" name="Rectangle 520"/>
                        <p:cNvSpPr>
                          <a:spLocks noChangeArrowheads="1"/>
                        </p:cNvSpPr>
                        <p:nvPr/>
                      </p:nvSpPr>
                      <p:spPr bwMode="auto">
                        <a:xfrm>
                          <a:off x="2316" y="2795"/>
                          <a:ext cx="455" cy="134"/>
                        </a:xfrm>
                        <a:prstGeom prst="rect">
                          <a:avLst/>
                        </a:prstGeom>
                        <a:noFill/>
                        <a:ln w="9525">
                          <a:noFill/>
                          <a:miter lim="800000"/>
                          <a:headEnd/>
                          <a:tailEnd/>
                        </a:ln>
                      </p:spPr>
                      <p:txBody>
                        <a:bodyPr wrap="none" lIns="0" tIns="0" rIns="0" bIns="0">
                          <a:spAutoFit/>
                        </a:bodyPr>
                        <a:lstStyle/>
                        <a:p>
                          <a:pPr>
                            <a:defRPr/>
                          </a:pPr>
                          <a:r>
                            <a:rPr lang="es-ES_tradnl" sz="1400" b="1" i="1">
                              <a:solidFill>
                                <a:srgbClr val="000000"/>
                              </a:solidFill>
                              <a:effectLst/>
                              <a:latin typeface="Times" charset="0"/>
                            </a:rPr>
                            <a:t>American</a:t>
                          </a:r>
                          <a:endParaRPr lang="es-ES_tradnl" sz="2800">
                            <a:effectLst>
                              <a:outerShdw blurRad="38100" dist="38100" dir="2700000" algn="tl">
                                <a:srgbClr val="C0C0C0"/>
                              </a:outerShdw>
                            </a:effectLst>
                          </a:endParaRPr>
                        </a:p>
                      </p:txBody>
                    </p:sp>
                    <p:sp>
                      <p:nvSpPr>
                        <p:cNvPr id="398857" name="Rectangle 521"/>
                        <p:cNvSpPr>
                          <a:spLocks noChangeArrowheads="1"/>
                        </p:cNvSpPr>
                        <p:nvPr/>
                      </p:nvSpPr>
                      <p:spPr bwMode="auto">
                        <a:xfrm>
                          <a:off x="2666" y="2942"/>
                          <a:ext cx="336" cy="134"/>
                        </a:xfrm>
                        <a:prstGeom prst="rect">
                          <a:avLst/>
                        </a:prstGeom>
                        <a:noFill/>
                        <a:ln w="9525">
                          <a:noFill/>
                          <a:miter lim="800000"/>
                          <a:headEnd/>
                          <a:tailEnd/>
                        </a:ln>
                      </p:spPr>
                      <p:txBody>
                        <a:bodyPr wrap="none" lIns="0" tIns="0" rIns="0" bIns="0">
                          <a:spAutoFit/>
                        </a:bodyPr>
                        <a:lstStyle/>
                        <a:p>
                          <a:pPr>
                            <a:defRPr/>
                          </a:pPr>
                          <a:r>
                            <a:rPr lang="es-ES_tradnl" sz="1400" b="1" i="1">
                              <a:solidFill>
                                <a:srgbClr val="000000"/>
                              </a:solidFill>
                              <a:effectLst/>
                              <a:latin typeface="Times" charset="0"/>
                            </a:rPr>
                            <a:t>Trench</a:t>
                          </a:r>
                          <a:endParaRPr lang="es-ES_tradnl" sz="2800">
                            <a:effectLst>
                              <a:outerShdw blurRad="38100" dist="38100" dir="2700000" algn="tl">
                                <a:srgbClr val="C0C0C0"/>
                              </a:outerShdw>
                            </a:effectLst>
                          </a:endParaRPr>
                        </a:p>
                      </p:txBody>
                    </p:sp>
                    <p:sp>
                      <p:nvSpPr>
                        <p:cNvPr id="398858" name="Rectangle 522"/>
                        <p:cNvSpPr>
                          <a:spLocks noChangeArrowheads="1"/>
                        </p:cNvSpPr>
                        <p:nvPr/>
                      </p:nvSpPr>
                      <p:spPr bwMode="auto">
                        <a:xfrm>
                          <a:off x="996" y="2491"/>
                          <a:ext cx="408" cy="173"/>
                        </a:xfrm>
                        <a:prstGeom prst="rect">
                          <a:avLst/>
                        </a:prstGeom>
                        <a:noFill/>
                        <a:ln w="9525">
                          <a:noFill/>
                          <a:miter lim="800000"/>
                          <a:headEnd/>
                          <a:tailEnd/>
                        </a:ln>
                      </p:spPr>
                      <p:txBody>
                        <a:bodyPr wrap="none" lIns="0" tIns="0" rIns="0" bIns="0">
                          <a:spAutoFit/>
                        </a:bodyPr>
                        <a:lstStyle/>
                        <a:p>
                          <a:pPr>
                            <a:defRPr/>
                          </a:pPr>
                          <a:r>
                            <a:rPr lang="es-ES_tradnl" sz="1800" i="1">
                              <a:solidFill>
                                <a:srgbClr val="000000"/>
                              </a:solidFill>
                              <a:effectLst/>
                              <a:latin typeface="Times" charset="0"/>
                            </a:rPr>
                            <a:t>Pacific</a:t>
                          </a:r>
                          <a:endParaRPr lang="es-ES_tradnl" sz="2800">
                            <a:effectLst>
                              <a:outerShdw blurRad="38100" dist="38100" dir="2700000" algn="tl">
                                <a:srgbClr val="C0C0C0"/>
                              </a:outerShdw>
                            </a:effectLst>
                          </a:endParaRPr>
                        </a:p>
                      </p:txBody>
                    </p:sp>
                    <p:sp>
                      <p:nvSpPr>
                        <p:cNvPr id="398859" name="Rectangle 523"/>
                        <p:cNvSpPr>
                          <a:spLocks noChangeArrowheads="1"/>
                        </p:cNvSpPr>
                        <p:nvPr/>
                      </p:nvSpPr>
                      <p:spPr bwMode="auto">
                        <a:xfrm>
                          <a:off x="1143" y="2638"/>
                          <a:ext cx="376" cy="173"/>
                        </a:xfrm>
                        <a:prstGeom prst="rect">
                          <a:avLst/>
                        </a:prstGeom>
                        <a:noFill/>
                        <a:ln w="9525">
                          <a:noFill/>
                          <a:miter lim="800000"/>
                          <a:headEnd/>
                          <a:tailEnd/>
                        </a:ln>
                      </p:spPr>
                      <p:txBody>
                        <a:bodyPr wrap="none" lIns="0" tIns="0" rIns="0" bIns="0">
                          <a:spAutoFit/>
                        </a:bodyPr>
                        <a:lstStyle/>
                        <a:p>
                          <a:pPr>
                            <a:defRPr/>
                          </a:pPr>
                          <a:r>
                            <a:rPr lang="es-ES_tradnl" sz="1800" i="1">
                              <a:solidFill>
                                <a:srgbClr val="000000"/>
                              </a:solidFill>
                              <a:effectLst/>
                              <a:latin typeface="Times" charset="0"/>
                            </a:rPr>
                            <a:t>Ocean</a:t>
                          </a:r>
                          <a:endParaRPr lang="es-ES_tradnl" sz="2800">
                            <a:effectLst>
                              <a:outerShdw blurRad="38100" dist="38100" dir="2700000" algn="tl">
                                <a:srgbClr val="C0C0C0"/>
                              </a:outerShdw>
                            </a:effectLst>
                          </a:endParaRPr>
                        </a:p>
                      </p:txBody>
                    </p:sp>
                    <p:sp>
                      <p:nvSpPr>
                        <p:cNvPr id="398860" name="Rectangle 524"/>
                        <p:cNvSpPr>
                          <a:spLocks noChangeArrowheads="1"/>
                        </p:cNvSpPr>
                        <p:nvPr/>
                      </p:nvSpPr>
                      <p:spPr bwMode="auto">
                        <a:xfrm>
                          <a:off x="2651" y="3518"/>
                          <a:ext cx="281" cy="134"/>
                        </a:xfrm>
                        <a:prstGeom prst="rect">
                          <a:avLst/>
                        </a:prstGeom>
                        <a:noFill/>
                        <a:ln w="9525">
                          <a:noFill/>
                          <a:miter lim="800000"/>
                          <a:headEnd/>
                          <a:tailEnd/>
                        </a:ln>
                      </p:spPr>
                      <p:txBody>
                        <a:bodyPr wrap="none" lIns="0" tIns="0" rIns="0" bIns="0">
                          <a:spAutoFit/>
                        </a:bodyPr>
                        <a:lstStyle/>
                        <a:p>
                          <a:pPr>
                            <a:defRPr/>
                          </a:pPr>
                          <a:r>
                            <a:rPr lang="es-ES_tradnl" sz="1400" i="1">
                              <a:solidFill>
                                <a:srgbClr val="000000"/>
                              </a:solidFill>
                              <a:effectLst/>
                              <a:latin typeface="Times" charset="0"/>
                            </a:rPr>
                            <a:t>Cocos</a:t>
                          </a:r>
                          <a:endParaRPr lang="es-ES_tradnl" sz="2800">
                            <a:effectLst>
                              <a:outerShdw blurRad="38100" dist="38100" dir="2700000" algn="tl">
                                <a:srgbClr val="C0C0C0"/>
                              </a:outerShdw>
                            </a:effectLst>
                          </a:endParaRPr>
                        </a:p>
                      </p:txBody>
                    </p:sp>
                    <p:sp>
                      <p:nvSpPr>
                        <p:cNvPr id="398861" name="Rectangle 525"/>
                        <p:cNvSpPr>
                          <a:spLocks noChangeArrowheads="1"/>
                        </p:cNvSpPr>
                        <p:nvPr/>
                      </p:nvSpPr>
                      <p:spPr bwMode="auto">
                        <a:xfrm>
                          <a:off x="2573" y="3634"/>
                          <a:ext cx="261" cy="134"/>
                        </a:xfrm>
                        <a:prstGeom prst="rect">
                          <a:avLst/>
                        </a:prstGeom>
                        <a:noFill/>
                        <a:ln w="9525">
                          <a:noFill/>
                          <a:miter lim="800000"/>
                          <a:headEnd/>
                          <a:tailEnd/>
                        </a:ln>
                      </p:spPr>
                      <p:txBody>
                        <a:bodyPr wrap="none" lIns="0" tIns="0" rIns="0" bIns="0">
                          <a:spAutoFit/>
                        </a:bodyPr>
                        <a:lstStyle/>
                        <a:p>
                          <a:pPr>
                            <a:defRPr/>
                          </a:pPr>
                          <a:r>
                            <a:rPr lang="es-ES_tradnl" sz="1400" i="1">
                              <a:solidFill>
                                <a:srgbClr val="000000"/>
                              </a:solidFill>
                              <a:effectLst/>
                              <a:latin typeface="Times" charset="0"/>
                            </a:rPr>
                            <a:t>Ridge</a:t>
                          </a:r>
                          <a:endParaRPr lang="es-ES_tradnl" sz="2800">
                            <a:effectLst>
                              <a:outerShdw blurRad="38100" dist="38100" dir="2700000" algn="tl">
                                <a:srgbClr val="C0C0C0"/>
                              </a:outerShdw>
                            </a:effectLst>
                          </a:endParaRPr>
                        </a:p>
                      </p:txBody>
                    </p:sp>
                    <p:sp>
                      <p:nvSpPr>
                        <p:cNvPr id="398862" name="Rectangle 526"/>
                        <p:cNvSpPr>
                          <a:spLocks noChangeArrowheads="1"/>
                        </p:cNvSpPr>
                        <p:nvPr/>
                      </p:nvSpPr>
                      <p:spPr bwMode="auto">
                        <a:xfrm>
                          <a:off x="3649" y="3634"/>
                          <a:ext cx="373" cy="134"/>
                        </a:xfrm>
                        <a:prstGeom prst="rect">
                          <a:avLst/>
                        </a:prstGeom>
                        <a:noFill/>
                        <a:ln w="9525">
                          <a:noFill/>
                          <a:miter lim="800000"/>
                          <a:headEnd/>
                          <a:tailEnd/>
                        </a:ln>
                      </p:spPr>
                      <p:txBody>
                        <a:bodyPr wrap="none" lIns="0" tIns="0" rIns="0" bIns="0">
                          <a:spAutoFit/>
                        </a:bodyPr>
                        <a:lstStyle/>
                        <a:p>
                          <a:pPr>
                            <a:defRPr/>
                          </a:pPr>
                          <a:r>
                            <a:rPr lang="es-ES_tradnl" sz="1400" i="1">
                              <a:solidFill>
                                <a:srgbClr val="000000"/>
                              </a:solidFill>
                              <a:effectLst/>
                              <a:latin typeface="Times" charset="0"/>
                            </a:rPr>
                            <a:t>Panama</a:t>
                          </a:r>
                          <a:endParaRPr lang="es-ES_tradnl" sz="2800">
                            <a:effectLst>
                              <a:outerShdw blurRad="38100" dist="38100" dir="2700000" algn="tl">
                                <a:srgbClr val="C0C0C0"/>
                              </a:outerShdw>
                            </a:effectLst>
                          </a:endParaRPr>
                        </a:p>
                      </p:txBody>
                    </p:sp>
                    <p:sp>
                      <p:nvSpPr>
                        <p:cNvPr id="398863" name="Rectangle 527"/>
                        <p:cNvSpPr>
                          <a:spLocks noChangeArrowheads="1"/>
                        </p:cNvSpPr>
                        <p:nvPr/>
                      </p:nvSpPr>
                      <p:spPr bwMode="auto">
                        <a:xfrm>
                          <a:off x="3633" y="3751"/>
                          <a:ext cx="399" cy="134"/>
                        </a:xfrm>
                        <a:prstGeom prst="rect">
                          <a:avLst/>
                        </a:prstGeom>
                        <a:noFill/>
                        <a:ln w="9525">
                          <a:noFill/>
                          <a:miter lim="800000"/>
                          <a:headEnd/>
                          <a:tailEnd/>
                        </a:ln>
                      </p:spPr>
                      <p:txBody>
                        <a:bodyPr wrap="none" lIns="0" tIns="0" rIns="0" bIns="0">
                          <a:spAutoFit/>
                        </a:bodyPr>
                        <a:lstStyle/>
                        <a:p>
                          <a:pPr>
                            <a:defRPr/>
                          </a:pPr>
                          <a:r>
                            <a:rPr lang="es-ES_tradnl" sz="1400" i="1">
                              <a:solidFill>
                                <a:srgbClr val="000000"/>
                              </a:solidFill>
                              <a:effectLst/>
                              <a:latin typeface="Times" charset="0"/>
                            </a:rPr>
                            <a:t>Fracture</a:t>
                          </a:r>
                          <a:endParaRPr lang="es-ES_tradnl" sz="2800">
                            <a:effectLst>
                              <a:outerShdw blurRad="38100" dist="38100" dir="2700000" algn="tl">
                                <a:srgbClr val="C0C0C0"/>
                              </a:outerShdw>
                            </a:effectLst>
                          </a:endParaRPr>
                        </a:p>
                      </p:txBody>
                    </p:sp>
                    <p:sp>
                      <p:nvSpPr>
                        <p:cNvPr id="398864" name="Rectangle 528"/>
                        <p:cNvSpPr>
                          <a:spLocks noChangeArrowheads="1"/>
                        </p:cNvSpPr>
                        <p:nvPr/>
                      </p:nvSpPr>
                      <p:spPr bwMode="auto">
                        <a:xfrm>
                          <a:off x="3804" y="3878"/>
                          <a:ext cx="224" cy="134"/>
                        </a:xfrm>
                        <a:prstGeom prst="rect">
                          <a:avLst/>
                        </a:prstGeom>
                        <a:noFill/>
                        <a:ln w="9525">
                          <a:noFill/>
                          <a:miter lim="800000"/>
                          <a:headEnd/>
                          <a:tailEnd/>
                        </a:ln>
                      </p:spPr>
                      <p:txBody>
                        <a:bodyPr wrap="none" lIns="0" tIns="0" rIns="0" bIns="0">
                          <a:spAutoFit/>
                        </a:bodyPr>
                        <a:lstStyle/>
                        <a:p>
                          <a:pPr>
                            <a:defRPr/>
                          </a:pPr>
                          <a:r>
                            <a:rPr lang="es-ES_tradnl" sz="1400" i="1">
                              <a:solidFill>
                                <a:srgbClr val="000000"/>
                              </a:solidFill>
                              <a:effectLst/>
                              <a:latin typeface="Times" charset="0"/>
                            </a:rPr>
                            <a:t>Zone</a:t>
                          </a:r>
                          <a:endParaRPr lang="es-ES_tradnl" sz="2800">
                            <a:effectLst>
                              <a:outerShdw blurRad="38100" dist="38100" dir="2700000" algn="tl">
                                <a:srgbClr val="C0C0C0"/>
                              </a:outerShdw>
                            </a:effectLst>
                          </a:endParaRPr>
                        </a:p>
                      </p:txBody>
                    </p:sp>
                    <p:sp>
                      <p:nvSpPr>
                        <p:cNvPr id="398865" name="Rectangle 529"/>
                        <p:cNvSpPr>
                          <a:spLocks noChangeArrowheads="1"/>
                        </p:cNvSpPr>
                        <p:nvPr/>
                      </p:nvSpPr>
                      <p:spPr bwMode="auto">
                        <a:xfrm>
                          <a:off x="4094" y="1041"/>
                          <a:ext cx="219" cy="134"/>
                        </a:xfrm>
                        <a:prstGeom prst="rect">
                          <a:avLst/>
                        </a:prstGeom>
                        <a:noFill/>
                        <a:ln w="9525">
                          <a:noFill/>
                          <a:miter lim="800000"/>
                          <a:headEnd/>
                          <a:tailEnd/>
                        </a:ln>
                      </p:spPr>
                      <p:txBody>
                        <a:bodyPr wrap="none" lIns="0" tIns="0" rIns="0" bIns="0">
                          <a:spAutoFit/>
                        </a:bodyPr>
                        <a:lstStyle/>
                        <a:p>
                          <a:pPr>
                            <a:defRPr/>
                          </a:pPr>
                          <a:r>
                            <a:rPr lang="es-ES_tradnl" sz="1400" i="1">
                              <a:solidFill>
                                <a:srgbClr val="000000"/>
                              </a:solidFill>
                              <a:effectLst/>
                              <a:latin typeface="Times" charset="0"/>
                            </a:rPr>
                            <a:t>Hess</a:t>
                          </a:r>
                          <a:endParaRPr lang="es-ES_tradnl" sz="2800">
                            <a:effectLst>
                              <a:outerShdw blurRad="38100" dist="38100" dir="2700000" algn="tl">
                                <a:srgbClr val="C0C0C0"/>
                              </a:outerShdw>
                            </a:effectLst>
                          </a:endParaRPr>
                        </a:p>
                      </p:txBody>
                    </p:sp>
                    <p:sp>
                      <p:nvSpPr>
                        <p:cNvPr id="398866" name="Rectangle 530"/>
                        <p:cNvSpPr>
                          <a:spLocks noChangeArrowheads="1"/>
                        </p:cNvSpPr>
                        <p:nvPr/>
                      </p:nvSpPr>
                      <p:spPr bwMode="auto">
                        <a:xfrm>
                          <a:off x="3829" y="1181"/>
                          <a:ext cx="536" cy="134"/>
                        </a:xfrm>
                        <a:prstGeom prst="rect">
                          <a:avLst/>
                        </a:prstGeom>
                        <a:noFill/>
                        <a:ln w="9525">
                          <a:noFill/>
                          <a:miter lim="800000"/>
                          <a:headEnd/>
                          <a:tailEnd/>
                        </a:ln>
                      </p:spPr>
                      <p:txBody>
                        <a:bodyPr wrap="none" lIns="0" tIns="0" rIns="0" bIns="0">
                          <a:spAutoFit/>
                        </a:bodyPr>
                        <a:lstStyle/>
                        <a:p>
                          <a:pPr>
                            <a:defRPr/>
                          </a:pPr>
                          <a:r>
                            <a:rPr lang="es-ES_tradnl" sz="1400" i="1">
                              <a:solidFill>
                                <a:srgbClr val="000000"/>
                              </a:solidFill>
                              <a:effectLst/>
                              <a:latin typeface="Times" charset="0"/>
                            </a:rPr>
                            <a:t>Escarpment</a:t>
                          </a:r>
                          <a:endParaRPr lang="es-ES_tradnl" sz="2800">
                            <a:effectLst>
                              <a:outerShdw blurRad="38100" dist="38100" dir="2700000" algn="tl">
                                <a:srgbClr val="C0C0C0"/>
                              </a:outerShdw>
                            </a:effectLst>
                          </a:endParaRPr>
                        </a:p>
                      </p:txBody>
                    </p:sp>
                    <p:sp>
                      <p:nvSpPr>
                        <p:cNvPr id="398867" name="Rectangle 531"/>
                        <p:cNvSpPr>
                          <a:spLocks noChangeArrowheads="1"/>
                        </p:cNvSpPr>
                        <p:nvPr/>
                      </p:nvSpPr>
                      <p:spPr bwMode="auto">
                        <a:xfrm>
                          <a:off x="3932" y="1514"/>
                          <a:ext cx="616" cy="173"/>
                        </a:xfrm>
                        <a:prstGeom prst="rect">
                          <a:avLst/>
                        </a:prstGeom>
                        <a:noFill/>
                        <a:ln w="9525">
                          <a:noFill/>
                          <a:miter lim="800000"/>
                          <a:headEnd/>
                          <a:tailEnd/>
                        </a:ln>
                      </p:spPr>
                      <p:txBody>
                        <a:bodyPr wrap="none" lIns="0" tIns="0" rIns="0" bIns="0">
                          <a:spAutoFit/>
                        </a:bodyPr>
                        <a:lstStyle/>
                        <a:p>
                          <a:pPr>
                            <a:defRPr/>
                          </a:pPr>
                          <a:r>
                            <a:rPr lang="es-ES_tradnl" sz="1800" i="1">
                              <a:solidFill>
                                <a:srgbClr val="000000"/>
                              </a:solidFill>
                              <a:effectLst/>
                              <a:latin typeface="Times" charset="0"/>
                            </a:rPr>
                            <a:t>Caribbean</a:t>
                          </a:r>
                          <a:endParaRPr lang="es-ES_tradnl" sz="2800">
                            <a:effectLst>
                              <a:outerShdw blurRad="38100" dist="38100" dir="2700000" algn="tl">
                                <a:srgbClr val="C0C0C0"/>
                              </a:outerShdw>
                            </a:effectLst>
                          </a:endParaRPr>
                        </a:p>
                      </p:txBody>
                    </p:sp>
                    <p:sp>
                      <p:nvSpPr>
                        <p:cNvPr id="398868" name="Rectangle 532"/>
                        <p:cNvSpPr>
                          <a:spLocks noChangeArrowheads="1"/>
                        </p:cNvSpPr>
                        <p:nvPr/>
                      </p:nvSpPr>
                      <p:spPr bwMode="auto">
                        <a:xfrm>
                          <a:off x="4290" y="1739"/>
                          <a:ext cx="208" cy="173"/>
                        </a:xfrm>
                        <a:prstGeom prst="rect">
                          <a:avLst/>
                        </a:prstGeom>
                        <a:noFill/>
                        <a:ln w="9525">
                          <a:noFill/>
                          <a:miter lim="800000"/>
                          <a:headEnd/>
                          <a:tailEnd/>
                        </a:ln>
                      </p:spPr>
                      <p:txBody>
                        <a:bodyPr wrap="none" lIns="0" tIns="0" rIns="0" bIns="0">
                          <a:spAutoFit/>
                        </a:bodyPr>
                        <a:lstStyle/>
                        <a:p>
                          <a:pPr>
                            <a:defRPr/>
                          </a:pPr>
                          <a:r>
                            <a:rPr lang="es-ES_tradnl" sz="1800" i="1">
                              <a:solidFill>
                                <a:srgbClr val="000000"/>
                              </a:solidFill>
                              <a:effectLst/>
                              <a:latin typeface="Times" charset="0"/>
                            </a:rPr>
                            <a:t>Sea</a:t>
                          </a:r>
                          <a:endParaRPr lang="es-ES_tradnl" sz="2800">
                            <a:effectLst>
                              <a:outerShdw blurRad="38100" dist="38100" dir="2700000" algn="tl">
                                <a:srgbClr val="C0C0C0"/>
                              </a:outerShdw>
                            </a:effectLst>
                          </a:endParaRPr>
                        </a:p>
                      </p:txBody>
                    </p:sp>
                    <p:sp>
                      <p:nvSpPr>
                        <p:cNvPr id="398869" name="Rectangle 533"/>
                        <p:cNvSpPr>
                          <a:spLocks noChangeArrowheads="1"/>
                        </p:cNvSpPr>
                        <p:nvPr/>
                      </p:nvSpPr>
                      <p:spPr bwMode="auto">
                        <a:xfrm>
                          <a:off x="4080" y="2088"/>
                          <a:ext cx="694" cy="134"/>
                        </a:xfrm>
                        <a:prstGeom prst="rect">
                          <a:avLst/>
                        </a:prstGeom>
                        <a:noFill/>
                        <a:ln w="9525">
                          <a:noFill/>
                          <a:miter lim="800000"/>
                          <a:headEnd/>
                          <a:tailEnd/>
                        </a:ln>
                      </p:spPr>
                      <p:txBody>
                        <a:bodyPr wrap="none" lIns="0" tIns="0" rIns="0" bIns="0">
                          <a:spAutoFit/>
                        </a:bodyPr>
                        <a:lstStyle/>
                        <a:p>
                          <a:pPr>
                            <a:defRPr/>
                          </a:pPr>
                          <a:r>
                            <a:rPr lang="es-ES_tradnl" sz="1400" i="1">
                              <a:solidFill>
                                <a:srgbClr val="000000"/>
                              </a:solidFill>
                              <a:effectLst/>
                              <a:latin typeface="Times" charset="0"/>
                            </a:rPr>
                            <a:t>Panama Thrust</a:t>
                          </a:r>
                          <a:endParaRPr lang="es-ES_tradnl" sz="2800">
                            <a:effectLst>
                              <a:outerShdw blurRad="38100" dist="38100" dir="2700000" algn="tl">
                                <a:srgbClr val="C0C0C0"/>
                              </a:outerShdw>
                            </a:effectLst>
                          </a:endParaRPr>
                        </a:p>
                      </p:txBody>
                    </p:sp>
                    <p:sp>
                      <p:nvSpPr>
                        <p:cNvPr id="398870" name="Rectangle 534"/>
                        <p:cNvSpPr>
                          <a:spLocks noChangeArrowheads="1"/>
                        </p:cNvSpPr>
                        <p:nvPr/>
                      </p:nvSpPr>
                      <p:spPr bwMode="auto">
                        <a:xfrm>
                          <a:off x="4577" y="2196"/>
                          <a:ext cx="180" cy="134"/>
                        </a:xfrm>
                        <a:prstGeom prst="rect">
                          <a:avLst/>
                        </a:prstGeom>
                        <a:noFill/>
                        <a:ln w="9525">
                          <a:noFill/>
                          <a:miter lim="800000"/>
                          <a:headEnd/>
                          <a:tailEnd/>
                        </a:ln>
                      </p:spPr>
                      <p:txBody>
                        <a:bodyPr wrap="none" lIns="0" tIns="0" rIns="0" bIns="0">
                          <a:spAutoFit/>
                        </a:bodyPr>
                        <a:lstStyle/>
                        <a:p>
                          <a:pPr>
                            <a:defRPr/>
                          </a:pPr>
                          <a:r>
                            <a:rPr lang="es-ES_tradnl" sz="1400" i="1">
                              <a:solidFill>
                                <a:srgbClr val="000000"/>
                              </a:solidFill>
                              <a:effectLst/>
                              <a:latin typeface="Times" charset="0"/>
                            </a:rPr>
                            <a:t>Belt</a:t>
                          </a:r>
                          <a:endParaRPr lang="es-ES_tradnl" sz="2800">
                            <a:effectLst>
                              <a:outerShdw blurRad="38100" dist="38100" dir="2700000" algn="tl">
                                <a:srgbClr val="C0C0C0"/>
                              </a:outerShdw>
                            </a:effectLst>
                          </a:endParaRPr>
                        </a:p>
                      </p:txBody>
                    </p:sp>
                    <p:sp>
                      <p:nvSpPr>
                        <p:cNvPr id="398871" name="Rectangle 535"/>
                        <p:cNvSpPr>
                          <a:spLocks noChangeArrowheads="1"/>
                        </p:cNvSpPr>
                        <p:nvPr/>
                      </p:nvSpPr>
                      <p:spPr bwMode="auto">
                        <a:xfrm>
                          <a:off x="2775" y="729"/>
                          <a:ext cx="640" cy="173"/>
                        </a:xfrm>
                        <a:prstGeom prst="rect">
                          <a:avLst/>
                        </a:prstGeom>
                        <a:noFill/>
                        <a:ln w="9525">
                          <a:noFill/>
                          <a:miter lim="800000"/>
                          <a:headEnd/>
                          <a:tailEnd/>
                        </a:ln>
                      </p:spPr>
                      <p:txBody>
                        <a:bodyPr wrap="none" lIns="0" tIns="0" rIns="0" bIns="0">
                          <a:spAutoFit/>
                        </a:bodyPr>
                        <a:lstStyle/>
                        <a:p>
                          <a:pPr>
                            <a:defRPr/>
                          </a:pPr>
                          <a:r>
                            <a:rPr lang="es-ES_tradnl" sz="1800" b="1" dirty="0">
                              <a:solidFill>
                                <a:srgbClr val="000000"/>
                              </a:solidFill>
                              <a:effectLst/>
                              <a:latin typeface="Times" charset="0"/>
                            </a:rPr>
                            <a:t>Nicaragua</a:t>
                          </a:r>
                          <a:endParaRPr lang="es-ES_tradnl" sz="2800" dirty="0">
                            <a:effectLst>
                              <a:outerShdw blurRad="38100" dist="38100" dir="2700000" algn="tl">
                                <a:srgbClr val="C0C0C0"/>
                              </a:outerShdw>
                            </a:effectLst>
                          </a:endParaRPr>
                        </a:p>
                      </p:txBody>
                    </p:sp>
                    <p:sp>
                      <p:nvSpPr>
                        <p:cNvPr id="398872" name="Rectangle 536"/>
                        <p:cNvSpPr>
                          <a:spLocks noChangeArrowheads="1"/>
                        </p:cNvSpPr>
                        <p:nvPr/>
                      </p:nvSpPr>
                      <p:spPr bwMode="auto">
                        <a:xfrm>
                          <a:off x="3334" y="1504"/>
                          <a:ext cx="352" cy="173"/>
                        </a:xfrm>
                        <a:prstGeom prst="rect">
                          <a:avLst/>
                        </a:prstGeom>
                        <a:noFill/>
                        <a:ln w="9525">
                          <a:noFill/>
                          <a:miter lim="800000"/>
                          <a:headEnd/>
                          <a:tailEnd/>
                        </a:ln>
                      </p:spPr>
                      <p:txBody>
                        <a:bodyPr wrap="none" lIns="0" tIns="0" rIns="0" bIns="0">
                          <a:spAutoFit/>
                        </a:bodyPr>
                        <a:lstStyle/>
                        <a:p>
                          <a:pPr>
                            <a:defRPr/>
                          </a:pPr>
                          <a:r>
                            <a:rPr lang="es-ES_tradnl" sz="1800" b="1">
                              <a:solidFill>
                                <a:srgbClr val="000000"/>
                              </a:solidFill>
                              <a:effectLst/>
                              <a:latin typeface="Times" charset="0"/>
                            </a:rPr>
                            <a:t>Costa</a:t>
                          </a:r>
                          <a:endParaRPr lang="es-ES_tradnl" sz="2800">
                            <a:effectLst>
                              <a:outerShdw blurRad="38100" dist="38100" dir="2700000" algn="tl">
                                <a:srgbClr val="C0C0C0"/>
                              </a:outerShdw>
                            </a:effectLst>
                          </a:endParaRPr>
                        </a:p>
                      </p:txBody>
                    </p:sp>
                    <p:sp>
                      <p:nvSpPr>
                        <p:cNvPr id="398873" name="Rectangle 537"/>
                        <p:cNvSpPr>
                          <a:spLocks noChangeArrowheads="1"/>
                        </p:cNvSpPr>
                        <p:nvPr/>
                      </p:nvSpPr>
                      <p:spPr bwMode="auto">
                        <a:xfrm>
                          <a:off x="3521" y="1698"/>
                          <a:ext cx="280" cy="173"/>
                        </a:xfrm>
                        <a:prstGeom prst="rect">
                          <a:avLst/>
                        </a:prstGeom>
                        <a:noFill/>
                        <a:ln w="9525">
                          <a:noFill/>
                          <a:miter lim="800000"/>
                          <a:headEnd/>
                          <a:tailEnd/>
                        </a:ln>
                      </p:spPr>
                      <p:txBody>
                        <a:bodyPr wrap="none" lIns="0" tIns="0" rIns="0" bIns="0">
                          <a:spAutoFit/>
                        </a:bodyPr>
                        <a:lstStyle/>
                        <a:p>
                          <a:pPr>
                            <a:defRPr/>
                          </a:pPr>
                          <a:r>
                            <a:rPr lang="es-ES_tradnl" sz="1800" b="1">
                              <a:solidFill>
                                <a:srgbClr val="000000"/>
                              </a:solidFill>
                              <a:effectLst/>
                              <a:latin typeface="Times" charset="0"/>
                            </a:rPr>
                            <a:t>Rica</a:t>
                          </a:r>
                          <a:endParaRPr lang="es-ES_tradnl" sz="2800">
                            <a:effectLst>
                              <a:outerShdw blurRad="38100" dist="38100" dir="2700000" algn="tl">
                                <a:srgbClr val="C0C0C0"/>
                              </a:outerShdw>
                            </a:effectLst>
                          </a:endParaRPr>
                        </a:p>
                      </p:txBody>
                    </p:sp>
                    <p:sp>
                      <p:nvSpPr>
                        <p:cNvPr id="398874" name="Rectangle 538"/>
                        <p:cNvSpPr>
                          <a:spLocks noChangeArrowheads="1"/>
                        </p:cNvSpPr>
                        <p:nvPr/>
                      </p:nvSpPr>
                      <p:spPr bwMode="auto">
                        <a:xfrm>
                          <a:off x="4228" y="2884"/>
                          <a:ext cx="504" cy="173"/>
                        </a:xfrm>
                        <a:prstGeom prst="rect">
                          <a:avLst/>
                        </a:prstGeom>
                        <a:noFill/>
                        <a:ln w="9525">
                          <a:noFill/>
                          <a:miter lim="800000"/>
                          <a:headEnd/>
                          <a:tailEnd/>
                        </a:ln>
                      </p:spPr>
                      <p:txBody>
                        <a:bodyPr wrap="none" lIns="0" tIns="0" rIns="0" bIns="0">
                          <a:spAutoFit/>
                        </a:bodyPr>
                        <a:lstStyle/>
                        <a:p>
                          <a:pPr>
                            <a:defRPr/>
                          </a:pPr>
                          <a:r>
                            <a:rPr lang="es-ES_tradnl" sz="1800" b="1">
                              <a:solidFill>
                                <a:srgbClr val="000000"/>
                              </a:solidFill>
                              <a:effectLst/>
                              <a:latin typeface="Times" charset="0"/>
                            </a:rPr>
                            <a:t>Panama</a:t>
                          </a:r>
                          <a:endParaRPr lang="es-ES_tradnl" sz="2800">
                            <a:effectLst>
                              <a:outerShdw blurRad="38100" dist="38100" dir="2700000" algn="tl">
                                <a:srgbClr val="C0C0C0"/>
                              </a:outerShdw>
                            </a:effectLst>
                          </a:endParaRPr>
                        </a:p>
                      </p:txBody>
                    </p:sp>
                    <p:sp>
                      <p:nvSpPr>
                        <p:cNvPr id="398875" name="Rectangle 539"/>
                        <p:cNvSpPr>
                          <a:spLocks noChangeArrowheads="1"/>
                        </p:cNvSpPr>
                        <p:nvPr/>
                      </p:nvSpPr>
                      <p:spPr bwMode="auto">
                        <a:xfrm>
                          <a:off x="1872" y="3838"/>
                          <a:ext cx="180" cy="86"/>
                        </a:xfrm>
                        <a:prstGeom prst="rect">
                          <a:avLst/>
                        </a:prstGeom>
                        <a:noFill/>
                        <a:ln w="9525">
                          <a:noFill/>
                          <a:miter lim="800000"/>
                          <a:headEnd/>
                          <a:tailEnd/>
                        </a:ln>
                      </p:spPr>
                      <p:txBody>
                        <a:bodyPr wrap="none" lIns="0" tIns="0" rIns="0" bIns="0">
                          <a:spAutoFit/>
                        </a:bodyPr>
                        <a:lstStyle/>
                        <a:p>
                          <a:pPr>
                            <a:defRPr/>
                          </a:pPr>
                          <a:r>
                            <a:rPr lang="es-ES_tradnl" sz="900">
                              <a:solidFill>
                                <a:srgbClr val="000000"/>
                              </a:solidFill>
                              <a:effectLst/>
                              <a:latin typeface="Times" charset="0"/>
                            </a:rPr>
                            <a:t>Nazca</a:t>
                          </a:r>
                          <a:endParaRPr lang="es-ES_tradnl" sz="2800">
                            <a:effectLst>
                              <a:outerShdw blurRad="38100" dist="38100" dir="2700000" algn="tl">
                                <a:srgbClr val="C0C0C0"/>
                              </a:outerShdw>
                            </a:effectLst>
                          </a:endParaRPr>
                        </a:p>
                      </p:txBody>
                    </p:sp>
                    <p:sp>
                      <p:nvSpPr>
                        <p:cNvPr id="398876" name="Rectangle 540"/>
                        <p:cNvSpPr>
                          <a:spLocks noChangeArrowheads="1"/>
                        </p:cNvSpPr>
                        <p:nvPr/>
                      </p:nvSpPr>
                      <p:spPr bwMode="auto">
                        <a:xfrm>
                          <a:off x="1893" y="3908"/>
                          <a:ext cx="144" cy="86"/>
                        </a:xfrm>
                        <a:prstGeom prst="rect">
                          <a:avLst/>
                        </a:prstGeom>
                        <a:noFill/>
                        <a:ln w="9525">
                          <a:noFill/>
                          <a:miter lim="800000"/>
                          <a:headEnd/>
                          <a:tailEnd/>
                        </a:ln>
                      </p:spPr>
                      <p:txBody>
                        <a:bodyPr wrap="none" lIns="0" tIns="0" rIns="0" bIns="0">
                          <a:spAutoFit/>
                        </a:bodyPr>
                        <a:lstStyle/>
                        <a:p>
                          <a:pPr>
                            <a:defRPr/>
                          </a:pPr>
                          <a:r>
                            <a:rPr lang="es-ES_tradnl" sz="900">
                              <a:solidFill>
                                <a:srgbClr val="000000"/>
                              </a:solidFill>
                              <a:effectLst/>
                              <a:latin typeface="Times" charset="0"/>
                            </a:rPr>
                            <a:t>Plate</a:t>
                          </a:r>
                          <a:endParaRPr lang="es-ES_tradnl" sz="2800">
                            <a:effectLst>
                              <a:outerShdw blurRad="38100" dist="38100" dir="2700000" algn="tl">
                                <a:srgbClr val="C0C0C0"/>
                              </a:outerShdw>
                            </a:effectLst>
                          </a:endParaRPr>
                        </a:p>
                      </p:txBody>
                    </p:sp>
                    <p:sp>
                      <p:nvSpPr>
                        <p:cNvPr id="398877" name="Rectangle 541"/>
                        <p:cNvSpPr>
                          <a:spLocks noChangeArrowheads="1"/>
                        </p:cNvSpPr>
                        <p:nvPr/>
                      </p:nvSpPr>
                      <p:spPr bwMode="auto">
                        <a:xfrm>
                          <a:off x="1101" y="3584"/>
                          <a:ext cx="342" cy="86"/>
                        </a:xfrm>
                        <a:prstGeom prst="rect">
                          <a:avLst/>
                        </a:prstGeom>
                        <a:noFill/>
                        <a:ln w="9525">
                          <a:noFill/>
                          <a:miter lim="800000"/>
                          <a:headEnd/>
                          <a:tailEnd/>
                        </a:ln>
                      </p:spPr>
                      <p:txBody>
                        <a:bodyPr wrap="none" lIns="0" tIns="0" rIns="0" bIns="0">
                          <a:spAutoFit/>
                        </a:bodyPr>
                        <a:lstStyle/>
                        <a:p>
                          <a:pPr>
                            <a:defRPr/>
                          </a:pPr>
                          <a:r>
                            <a:rPr lang="es-ES_tradnl" sz="900">
                              <a:solidFill>
                                <a:srgbClr val="000000"/>
                              </a:solidFill>
                              <a:effectLst/>
                              <a:latin typeface="Times" charset="0"/>
                            </a:rPr>
                            <a:t>Cocos Plate</a:t>
                          </a:r>
                          <a:endParaRPr lang="es-ES_tradnl" sz="2800">
                            <a:effectLst>
                              <a:outerShdw blurRad="38100" dist="38100" dir="2700000" algn="tl">
                                <a:srgbClr val="C0C0C0"/>
                              </a:outerShdw>
                            </a:effectLst>
                          </a:endParaRPr>
                        </a:p>
                      </p:txBody>
                    </p:sp>
                    <p:sp>
                      <p:nvSpPr>
                        <p:cNvPr id="398878" name="Rectangle 542"/>
                        <p:cNvSpPr>
                          <a:spLocks noChangeArrowheads="1"/>
                        </p:cNvSpPr>
                        <p:nvPr/>
                      </p:nvSpPr>
                      <p:spPr bwMode="auto">
                        <a:xfrm>
                          <a:off x="1559" y="3336"/>
                          <a:ext cx="458" cy="86"/>
                        </a:xfrm>
                        <a:prstGeom prst="rect">
                          <a:avLst/>
                        </a:prstGeom>
                        <a:noFill/>
                        <a:ln w="9525">
                          <a:noFill/>
                          <a:miter lim="800000"/>
                          <a:headEnd/>
                          <a:tailEnd/>
                        </a:ln>
                      </p:spPr>
                      <p:txBody>
                        <a:bodyPr wrap="none" lIns="0" tIns="0" rIns="0" bIns="0">
                          <a:spAutoFit/>
                        </a:bodyPr>
                        <a:lstStyle/>
                        <a:p>
                          <a:pPr>
                            <a:defRPr/>
                          </a:pPr>
                          <a:r>
                            <a:rPr lang="es-ES_tradnl" sz="900">
                              <a:solidFill>
                                <a:srgbClr val="000000"/>
                              </a:solidFill>
                              <a:effectLst/>
                              <a:latin typeface="Times" charset="0"/>
                            </a:rPr>
                            <a:t>Caribbean Plate</a:t>
                          </a:r>
                          <a:endParaRPr lang="es-ES_tradnl" sz="2800">
                            <a:effectLst>
                              <a:outerShdw blurRad="38100" dist="38100" dir="2700000" algn="tl">
                                <a:srgbClr val="C0C0C0"/>
                              </a:outerShdw>
                            </a:effectLst>
                          </a:endParaRPr>
                        </a:p>
                      </p:txBody>
                    </p:sp>
                    <p:sp>
                      <p:nvSpPr>
                        <p:cNvPr id="398879" name="Rectangle 543"/>
                        <p:cNvSpPr>
                          <a:spLocks noChangeArrowheads="1"/>
                        </p:cNvSpPr>
                        <p:nvPr/>
                      </p:nvSpPr>
                      <p:spPr bwMode="auto">
                        <a:xfrm>
                          <a:off x="1656" y="2859"/>
                          <a:ext cx="168" cy="86"/>
                        </a:xfrm>
                        <a:prstGeom prst="rect">
                          <a:avLst/>
                        </a:prstGeom>
                        <a:noFill/>
                        <a:ln w="9525">
                          <a:noFill/>
                          <a:miter lim="800000"/>
                          <a:headEnd/>
                          <a:tailEnd/>
                        </a:ln>
                      </p:spPr>
                      <p:txBody>
                        <a:bodyPr wrap="none" lIns="0" tIns="0" rIns="0" bIns="0">
                          <a:spAutoFit/>
                        </a:bodyPr>
                        <a:lstStyle/>
                        <a:p>
                          <a:pPr>
                            <a:defRPr/>
                          </a:pPr>
                          <a:r>
                            <a:rPr lang="es-ES_tradnl" sz="900">
                              <a:solidFill>
                                <a:srgbClr val="000000"/>
                              </a:solidFill>
                              <a:effectLst/>
                              <a:latin typeface="Times" charset="0"/>
                            </a:rPr>
                            <a:t>North</a:t>
                          </a:r>
                          <a:endParaRPr lang="es-ES_tradnl" sz="2800">
                            <a:effectLst>
                              <a:outerShdw blurRad="38100" dist="38100" dir="2700000" algn="tl">
                                <a:srgbClr val="C0C0C0"/>
                              </a:outerShdw>
                            </a:effectLst>
                          </a:endParaRPr>
                        </a:p>
                      </p:txBody>
                    </p:sp>
                    <p:sp>
                      <p:nvSpPr>
                        <p:cNvPr id="398880" name="Rectangle 544"/>
                        <p:cNvSpPr>
                          <a:spLocks noChangeArrowheads="1"/>
                        </p:cNvSpPr>
                        <p:nvPr/>
                      </p:nvSpPr>
                      <p:spPr bwMode="auto">
                        <a:xfrm>
                          <a:off x="1660" y="2929"/>
                          <a:ext cx="284" cy="86"/>
                        </a:xfrm>
                        <a:prstGeom prst="rect">
                          <a:avLst/>
                        </a:prstGeom>
                        <a:noFill/>
                        <a:ln w="9525">
                          <a:noFill/>
                          <a:miter lim="800000"/>
                          <a:headEnd/>
                          <a:tailEnd/>
                        </a:ln>
                      </p:spPr>
                      <p:txBody>
                        <a:bodyPr wrap="none" lIns="0" tIns="0" rIns="0" bIns="0">
                          <a:spAutoFit/>
                        </a:bodyPr>
                        <a:lstStyle/>
                        <a:p>
                          <a:pPr>
                            <a:defRPr/>
                          </a:pPr>
                          <a:r>
                            <a:rPr lang="es-ES_tradnl" sz="900">
                              <a:solidFill>
                                <a:srgbClr val="000000"/>
                              </a:solidFill>
                              <a:effectLst/>
                              <a:latin typeface="Times" charset="0"/>
                            </a:rPr>
                            <a:t>American</a:t>
                          </a:r>
                          <a:endParaRPr lang="es-ES_tradnl" sz="2800">
                            <a:effectLst>
                              <a:outerShdw blurRad="38100" dist="38100" dir="2700000" algn="tl">
                                <a:srgbClr val="C0C0C0"/>
                              </a:outerShdw>
                            </a:effectLst>
                          </a:endParaRPr>
                        </a:p>
                      </p:txBody>
                    </p:sp>
                    <p:sp>
                      <p:nvSpPr>
                        <p:cNvPr id="398881" name="Rectangle 545"/>
                        <p:cNvSpPr>
                          <a:spLocks noChangeArrowheads="1"/>
                        </p:cNvSpPr>
                        <p:nvPr/>
                      </p:nvSpPr>
                      <p:spPr bwMode="auto">
                        <a:xfrm>
                          <a:off x="1664" y="3006"/>
                          <a:ext cx="144" cy="86"/>
                        </a:xfrm>
                        <a:prstGeom prst="rect">
                          <a:avLst/>
                        </a:prstGeom>
                        <a:noFill/>
                        <a:ln w="9525">
                          <a:noFill/>
                          <a:miter lim="800000"/>
                          <a:headEnd/>
                          <a:tailEnd/>
                        </a:ln>
                      </p:spPr>
                      <p:txBody>
                        <a:bodyPr wrap="none" lIns="0" tIns="0" rIns="0" bIns="0">
                          <a:spAutoFit/>
                        </a:bodyPr>
                        <a:lstStyle/>
                        <a:p>
                          <a:pPr>
                            <a:defRPr/>
                          </a:pPr>
                          <a:r>
                            <a:rPr lang="es-ES_tradnl" sz="900">
                              <a:solidFill>
                                <a:srgbClr val="000000"/>
                              </a:solidFill>
                              <a:effectLst/>
                              <a:latin typeface="Times" charset="0"/>
                            </a:rPr>
                            <a:t>Plate</a:t>
                          </a:r>
                          <a:endParaRPr lang="es-ES_tradnl" sz="2800">
                            <a:effectLst>
                              <a:outerShdw blurRad="38100" dist="38100" dir="2700000" algn="tl">
                                <a:srgbClr val="C0C0C0"/>
                              </a:outerShdw>
                            </a:effectLst>
                          </a:endParaRPr>
                        </a:p>
                      </p:txBody>
                    </p:sp>
                    <p:sp>
                      <p:nvSpPr>
                        <p:cNvPr id="398882" name="Rectangle 546"/>
                        <p:cNvSpPr>
                          <a:spLocks noChangeArrowheads="1"/>
                        </p:cNvSpPr>
                        <p:nvPr/>
                      </p:nvSpPr>
                      <p:spPr bwMode="auto">
                        <a:xfrm>
                          <a:off x="2860" y="3865"/>
                          <a:ext cx="291" cy="115"/>
                        </a:xfrm>
                        <a:prstGeom prst="rect">
                          <a:avLst/>
                        </a:prstGeom>
                        <a:noFill/>
                        <a:ln w="9525">
                          <a:noFill/>
                          <a:miter lim="800000"/>
                          <a:headEnd/>
                          <a:tailEnd/>
                        </a:ln>
                      </p:spPr>
                      <p:txBody>
                        <a:bodyPr wrap="none" lIns="0" tIns="0" rIns="0" bIns="0">
                          <a:spAutoFit/>
                        </a:bodyPr>
                        <a:lstStyle/>
                        <a:p>
                          <a:pPr>
                            <a:defRPr/>
                          </a:pPr>
                          <a:r>
                            <a:rPr lang="es-ES_tradnl" sz="1200">
                              <a:solidFill>
                                <a:srgbClr val="000000"/>
                              </a:solidFill>
                              <a:effectLst/>
                              <a:latin typeface="Times" charset="0"/>
                            </a:rPr>
                            <a:t>100 km</a:t>
                          </a:r>
                          <a:endParaRPr lang="es-ES_tradnl" sz="2800">
                            <a:effectLst>
                              <a:outerShdw blurRad="38100" dist="38100" dir="2700000" algn="tl">
                                <a:srgbClr val="C0C0C0"/>
                              </a:outerShdw>
                            </a:effectLst>
                          </a:endParaRPr>
                        </a:p>
                      </p:txBody>
                    </p:sp>
                    <p:sp>
                      <p:nvSpPr>
                        <p:cNvPr id="398883" name="Rectangle 547"/>
                        <p:cNvSpPr>
                          <a:spLocks noChangeArrowheads="1"/>
                        </p:cNvSpPr>
                        <p:nvPr/>
                      </p:nvSpPr>
                      <p:spPr bwMode="auto">
                        <a:xfrm rot="17880000">
                          <a:off x="1153" y="2239"/>
                          <a:ext cx="313" cy="96"/>
                        </a:xfrm>
                        <a:prstGeom prst="rect">
                          <a:avLst/>
                        </a:prstGeom>
                        <a:noFill/>
                        <a:ln w="9525">
                          <a:noFill/>
                          <a:miter lim="800000"/>
                          <a:headEnd/>
                          <a:tailEnd/>
                        </a:ln>
                      </p:spPr>
                      <p:txBody>
                        <a:bodyPr wrap="none" lIns="0" tIns="0" rIns="0" bIns="0">
                          <a:spAutoFit/>
                        </a:bodyPr>
                        <a:lstStyle/>
                        <a:p>
                          <a:pPr>
                            <a:defRPr/>
                          </a:pPr>
                          <a:r>
                            <a:rPr lang="es-ES_tradnl" sz="1000">
                              <a:solidFill>
                                <a:srgbClr val="000000"/>
                              </a:solidFill>
                              <a:effectLst/>
                              <a:latin typeface="Times" charset="0"/>
                            </a:rPr>
                            <a:t>86 mm/yr</a:t>
                          </a:r>
                          <a:endParaRPr lang="es-ES_tradnl" sz="2800">
                            <a:effectLst>
                              <a:outerShdw blurRad="38100" dist="38100" dir="2700000" algn="tl">
                                <a:srgbClr val="C0C0C0"/>
                              </a:outerShdw>
                            </a:effectLst>
                          </a:endParaRPr>
                        </a:p>
                      </p:txBody>
                    </p:sp>
                    <p:sp>
                      <p:nvSpPr>
                        <p:cNvPr id="398884" name="Rectangle 548"/>
                        <p:cNvSpPr>
                          <a:spLocks noChangeArrowheads="1"/>
                        </p:cNvSpPr>
                        <p:nvPr/>
                      </p:nvSpPr>
                      <p:spPr bwMode="auto">
                        <a:xfrm rot="17880000">
                          <a:off x="2964" y="3434"/>
                          <a:ext cx="282" cy="86"/>
                        </a:xfrm>
                        <a:prstGeom prst="rect">
                          <a:avLst/>
                        </a:prstGeom>
                        <a:noFill/>
                        <a:ln w="9525">
                          <a:noFill/>
                          <a:miter lim="800000"/>
                          <a:headEnd/>
                          <a:tailEnd/>
                        </a:ln>
                      </p:spPr>
                      <p:txBody>
                        <a:bodyPr wrap="none" lIns="0" tIns="0" rIns="0" bIns="0">
                          <a:spAutoFit/>
                        </a:bodyPr>
                        <a:lstStyle/>
                        <a:p>
                          <a:pPr>
                            <a:defRPr/>
                          </a:pPr>
                          <a:r>
                            <a:rPr lang="es-ES_tradnl" sz="900">
                              <a:solidFill>
                                <a:srgbClr val="000000"/>
                              </a:solidFill>
                              <a:effectLst/>
                              <a:latin typeface="Times" charset="0"/>
                            </a:rPr>
                            <a:t>92 mm/yr</a:t>
                          </a:r>
                          <a:endParaRPr lang="es-ES_tradnl" sz="2800">
                            <a:effectLst>
                              <a:outerShdw blurRad="38100" dist="38100" dir="2700000" algn="tl">
                                <a:srgbClr val="C0C0C0"/>
                              </a:outerShdw>
                            </a:effectLst>
                          </a:endParaRPr>
                        </a:p>
                      </p:txBody>
                    </p:sp>
                    <p:sp>
                      <p:nvSpPr>
                        <p:cNvPr id="398885" name="Rectangle 549"/>
                        <p:cNvSpPr>
                          <a:spLocks noChangeArrowheads="1"/>
                        </p:cNvSpPr>
                        <p:nvPr/>
                      </p:nvSpPr>
                      <p:spPr bwMode="auto">
                        <a:xfrm>
                          <a:off x="1963" y="1545"/>
                          <a:ext cx="144" cy="86"/>
                        </a:xfrm>
                        <a:prstGeom prst="rect">
                          <a:avLst/>
                        </a:prstGeom>
                        <a:noFill/>
                        <a:ln w="9525">
                          <a:noFill/>
                          <a:miter lim="800000"/>
                          <a:headEnd/>
                          <a:tailEnd/>
                        </a:ln>
                      </p:spPr>
                      <p:txBody>
                        <a:bodyPr wrap="none" lIns="0" tIns="0" rIns="0" bIns="0">
                          <a:spAutoFit/>
                        </a:bodyPr>
                        <a:lstStyle/>
                        <a:p>
                          <a:pPr>
                            <a:defRPr/>
                          </a:pPr>
                          <a:r>
                            <a:rPr lang="es-ES_tradnl" sz="900">
                              <a:solidFill>
                                <a:srgbClr val="000000"/>
                              </a:solidFill>
                              <a:effectLst/>
                              <a:latin typeface="Times" charset="0"/>
                            </a:rPr>
                            <a:t>1916</a:t>
                          </a:r>
                          <a:endParaRPr lang="es-ES_tradnl" sz="2800">
                            <a:effectLst>
                              <a:outerShdw blurRad="38100" dist="38100" dir="2700000" algn="tl">
                                <a:srgbClr val="C0C0C0"/>
                              </a:outerShdw>
                            </a:effectLst>
                          </a:endParaRPr>
                        </a:p>
                      </p:txBody>
                    </p:sp>
                    <p:sp>
                      <p:nvSpPr>
                        <p:cNvPr id="398886" name="Rectangle 550"/>
                        <p:cNvSpPr>
                          <a:spLocks noChangeArrowheads="1"/>
                        </p:cNvSpPr>
                        <p:nvPr/>
                      </p:nvSpPr>
                      <p:spPr bwMode="auto">
                        <a:xfrm>
                          <a:off x="2406" y="1937"/>
                          <a:ext cx="144" cy="86"/>
                        </a:xfrm>
                        <a:prstGeom prst="rect">
                          <a:avLst/>
                        </a:prstGeom>
                        <a:noFill/>
                        <a:ln w="9525">
                          <a:noFill/>
                          <a:miter lim="800000"/>
                          <a:headEnd/>
                          <a:tailEnd/>
                        </a:ln>
                      </p:spPr>
                      <p:txBody>
                        <a:bodyPr wrap="none" lIns="0" tIns="0" rIns="0" bIns="0">
                          <a:spAutoFit/>
                        </a:bodyPr>
                        <a:lstStyle/>
                        <a:p>
                          <a:pPr>
                            <a:defRPr/>
                          </a:pPr>
                          <a:r>
                            <a:rPr lang="es-ES_tradnl" sz="900">
                              <a:solidFill>
                                <a:srgbClr val="000000"/>
                              </a:solidFill>
                              <a:effectLst/>
                              <a:latin typeface="Times" charset="0"/>
                            </a:rPr>
                            <a:t>1950</a:t>
                          </a:r>
                          <a:endParaRPr lang="es-ES_tradnl" sz="2800">
                            <a:effectLst>
                              <a:outerShdw blurRad="38100" dist="38100" dir="2700000" algn="tl">
                                <a:srgbClr val="C0C0C0"/>
                              </a:outerShdw>
                            </a:effectLst>
                          </a:endParaRPr>
                        </a:p>
                      </p:txBody>
                    </p:sp>
                    <p:sp>
                      <p:nvSpPr>
                        <p:cNvPr id="398887" name="Rectangle 551"/>
                        <p:cNvSpPr>
                          <a:spLocks noChangeArrowheads="1"/>
                        </p:cNvSpPr>
                        <p:nvPr/>
                      </p:nvSpPr>
                      <p:spPr bwMode="auto">
                        <a:xfrm>
                          <a:off x="2301" y="1758"/>
                          <a:ext cx="144" cy="86"/>
                        </a:xfrm>
                        <a:prstGeom prst="rect">
                          <a:avLst/>
                        </a:prstGeom>
                        <a:noFill/>
                        <a:ln w="9525">
                          <a:noFill/>
                          <a:miter lim="800000"/>
                          <a:headEnd/>
                          <a:tailEnd/>
                        </a:ln>
                      </p:spPr>
                      <p:txBody>
                        <a:bodyPr wrap="none" lIns="0" tIns="0" rIns="0" bIns="0">
                          <a:spAutoFit/>
                        </a:bodyPr>
                        <a:lstStyle/>
                        <a:p>
                          <a:pPr>
                            <a:defRPr/>
                          </a:pPr>
                          <a:r>
                            <a:rPr lang="es-ES_tradnl" sz="900">
                              <a:solidFill>
                                <a:srgbClr val="000000"/>
                              </a:solidFill>
                              <a:effectLst/>
                              <a:latin typeface="Times" charset="0"/>
                            </a:rPr>
                            <a:t>1900</a:t>
                          </a:r>
                          <a:endParaRPr lang="es-ES_tradnl" sz="2800">
                            <a:effectLst>
                              <a:outerShdw blurRad="38100" dist="38100" dir="2700000" algn="tl">
                                <a:srgbClr val="C0C0C0"/>
                              </a:outerShdw>
                            </a:effectLst>
                          </a:endParaRPr>
                        </a:p>
                      </p:txBody>
                    </p:sp>
                    <p:sp>
                      <p:nvSpPr>
                        <p:cNvPr id="398888" name="Rectangle 552"/>
                        <p:cNvSpPr>
                          <a:spLocks noChangeArrowheads="1"/>
                        </p:cNvSpPr>
                        <p:nvPr/>
                      </p:nvSpPr>
                      <p:spPr bwMode="auto">
                        <a:xfrm>
                          <a:off x="2783" y="2154"/>
                          <a:ext cx="144" cy="86"/>
                        </a:xfrm>
                        <a:prstGeom prst="rect">
                          <a:avLst/>
                        </a:prstGeom>
                        <a:noFill/>
                        <a:ln w="9525">
                          <a:noFill/>
                          <a:miter lim="800000"/>
                          <a:headEnd/>
                          <a:tailEnd/>
                        </a:ln>
                      </p:spPr>
                      <p:txBody>
                        <a:bodyPr wrap="none" lIns="0" tIns="0" rIns="0" bIns="0">
                          <a:spAutoFit/>
                        </a:bodyPr>
                        <a:lstStyle/>
                        <a:p>
                          <a:pPr>
                            <a:defRPr/>
                          </a:pPr>
                          <a:r>
                            <a:rPr lang="es-ES_tradnl" sz="900">
                              <a:solidFill>
                                <a:srgbClr val="000000"/>
                              </a:solidFill>
                              <a:effectLst/>
                              <a:latin typeface="Times" charset="0"/>
                            </a:rPr>
                            <a:t>1990</a:t>
                          </a:r>
                          <a:endParaRPr lang="es-ES_tradnl" sz="2800">
                            <a:effectLst>
                              <a:outerShdw blurRad="38100" dist="38100" dir="2700000" algn="tl">
                                <a:srgbClr val="C0C0C0"/>
                              </a:outerShdw>
                            </a:effectLst>
                          </a:endParaRPr>
                        </a:p>
                      </p:txBody>
                    </p:sp>
                    <p:sp>
                      <p:nvSpPr>
                        <p:cNvPr id="398889" name="Rectangle 553"/>
                        <p:cNvSpPr>
                          <a:spLocks noChangeArrowheads="1"/>
                        </p:cNvSpPr>
                        <p:nvPr/>
                      </p:nvSpPr>
                      <p:spPr bwMode="auto">
                        <a:xfrm>
                          <a:off x="2868" y="1906"/>
                          <a:ext cx="144" cy="86"/>
                        </a:xfrm>
                        <a:prstGeom prst="rect">
                          <a:avLst/>
                        </a:prstGeom>
                        <a:noFill/>
                        <a:ln w="9525">
                          <a:noFill/>
                          <a:miter lim="800000"/>
                          <a:headEnd/>
                          <a:tailEnd/>
                        </a:ln>
                      </p:spPr>
                      <p:txBody>
                        <a:bodyPr wrap="none" lIns="0" tIns="0" rIns="0" bIns="0">
                          <a:spAutoFit/>
                        </a:bodyPr>
                        <a:lstStyle/>
                        <a:p>
                          <a:pPr>
                            <a:defRPr/>
                          </a:pPr>
                          <a:r>
                            <a:rPr lang="es-ES_tradnl" sz="900">
                              <a:solidFill>
                                <a:srgbClr val="000000"/>
                              </a:solidFill>
                              <a:effectLst/>
                              <a:latin typeface="Times" charset="0"/>
                            </a:rPr>
                            <a:t>1939</a:t>
                          </a:r>
                          <a:endParaRPr lang="es-ES_tradnl" sz="2800">
                            <a:effectLst>
                              <a:outerShdw blurRad="38100" dist="38100" dir="2700000" algn="tl">
                                <a:srgbClr val="C0C0C0"/>
                              </a:outerShdw>
                            </a:effectLst>
                          </a:endParaRPr>
                        </a:p>
                      </p:txBody>
                    </p:sp>
                    <p:sp>
                      <p:nvSpPr>
                        <p:cNvPr id="398890" name="Rectangle 554"/>
                        <p:cNvSpPr>
                          <a:spLocks noChangeArrowheads="1"/>
                        </p:cNvSpPr>
                        <p:nvPr/>
                      </p:nvSpPr>
                      <p:spPr bwMode="auto">
                        <a:xfrm>
                          <a:off x="4601" y="1948"/>
                          <a:ext cx="144" cy="86"/>
                        </a:xfrm>
                        <a:prstGeom prst="rect">
                          <a:avLst/>
                        </a:prstGeom>
                        <a:noFill/>
                        <a:ln w="9525">
                          <a:noFill/>
                          <a:miter lim="800000"/>
                          <a:headEnd/>
                          <a:tailEnd/>
                        </a:ln>
                      </p:spPr>
                      <p:txBody>
                        <a:bodyPr wrap="none" lIns="0" tIns="0" rIns="0" bIns="0">
                          <a:spAutoFit/>
                        </a:bodyPr>
                        <a:lstStyle/>
                        <a:p>
                          <a:pPr>
                            <a:defRPr/>
                          </a:pPr>
                          <a:r>
                            <a:rPr lang="es-ES_tradnl" sz="900">
                              <a:solidFill>
                                <a:srgbClr val="000000"/>
                              </a:solidFill>
                              <a:effectLst/>
                              <a:latin typeface="Times" charset="0"/>
                            </a:rPr>
                            <a:t>1916</a:t>
                          </a:r>
                          <a:endParaRPr lang="es-ES_tradnl" sz="2800">
                            <a:effectLst>
                              <a:outerShdw blurRad="38100" dist="38100" dir="2700000" algn="tl">
                                <a:srgbClr val="C0C0C0"/>
                              </a:outerShdw>
                            </a:effectLst>
                          </a:endParaRPr>
                        </a:p>
                      </p:txBody>
                    </p:sp>
                    <p:sp>
                      <p:nvSpPr>
                        <p:cNvPr id="398891" name="Rectangle 555"/>
                        <p:cNvSpPr>
                          <a:spLocks noChangeArrowheads="1"/>
                        </p:cNvSpPr>
                        <p:nvPr/>
                      </p:nvSpPr>
                      <p:spPr bwMode="auto">
                        <a:xfrm>
                          <a:off x="4620" y="2588"/>
                          <a:ext cx="144" cy="86"/>
                        </a:xfrm>
                        <a:prstGeom prst="rect">
                          <a:avLst/>
                        </a:prstGeom>
                        <a:noFill/>
                        <a:ln w="9525">
                          <a:noFill/>
                          <a:miter lim="800000"/>
                          <a:headEnd/>
                          <a:tailEnd/>
                        </a:ln>
                      </p:spPr>
                      <p:txBody>
                        <a:bodyPr wrap="none" lIns="0" tIns="0" rIns="0" bIns="0">
                          <a:spAutoFit/>
                        </a:bodyPr>
                        <a:lstStyle/>
                        <a:p>
                          <a:pPr>
                            <a:defRPr/>
                          </a:pPr>
                          <a:r>
                            <a:rPr lang="es-ES_tradnl" sz="900">
                              <a:solidFill>
                                <a:srgbClr val="000000"/>
                              </a:solidFill>
                              <a:effectLst/>
                              <a:latin typeface="Times" charset="0"/>
                            </a:rPr>
                            <a:t>1916</a:t>
                          </a:r>
                          <a:endParaRPr lang="es-ES_tradnl" sz="2800">
                            <a:effectLst>
                              <a:outerShdw blurRad="38100" dist="38100" dir="2700000" algn="tl">
                                <a:srgbClr val="C0C0C0"/>
                              </a:outerShdw>
                            </a:effectLst>
                          </a:endParaRPr>
                        </a:p>
                      </p:txBody>
                    </p:sp>
                    <p:sp>
                      <p:nvSpPr>
                        <p:cNvPr id="398892" name="Rectangle 556"/>
                        <p:cNvSpPr>
                          <a:spLocks noChangeArrowheads="1"/>
                        </p:cNvSpPr>
                        <p:nvPr/>
                      </p:nvSpPr>
                      <p:spPr bwMode="auto">
                        <a:xfrm>
                          <a:off x="3940" y="2305"/>
                          <a:ext cx="144" cy="86"/>
                        </a:xfrm>
                        <a:prstGeom prst="rect">
                          <a:avLst/>
                        </a:prstGeom>
                        <a:noFill/>
                        <a:ln w="9525">
                          <a:noFill/>
                          <a:miter lim="800000"/>
                          <a:headEnd/>
                          <a:tailEnd/>
                        </a:ln>
                      </p:spPr>
                      <p:txBody>
                        <a:bodyPr wrap="none" lIns="0" tIns="0" rIns="0" bIns="0">
                          <a:spAutoFit/>
                        </a:bodyPr>
                        <a:lstStyle/>
                        <a:p>
                          <a:pPr>
                            <a:defRPr/>
                          </a:pPr>
                          <a:r>
                            <a:rPr lang="es-ES_tradnl" sz="900">
                              <a:solidFill>
                                <a:srgbClr val="000000"/>
                              </a:solidFill>
                              <a:effectLst/>
                              <a:latin typeface="Times" charset="0"/>
                            </a:rPr>
                            <a:t>1991</a:t>
                          </a:r>
                          <a:endParaRPr lang="es-ES_tradnl" sz="2800">
                            <a:effectLst>
                              <a:outerShdw blurRad="38100" dist="38100" dir="2700000" algn="tl">
                                <a:srgbClr val="C0C0C0"/>
                              </a:outerShdw>
                            </a:effectLst>
                          </a:endParaRPr>
                        </a:p>
                      </p:txBody>
                    </p:sp>
                    <p:sp>
                      <p:nvSpPr>
                        <p:cNvPr id="398893" name="Rectangle 557"/>
                        <p:cNvSpPr>
                          <a:spLocks noChangeArrowheads="1"/>
                        </p:cNvSpPr>
                        <p:nvPr/>
                      </p:nvSpPr>
                      <p:spPr bwMode="auto">
                        <a:xfrm>
                          <a:off x="4033" y="2921"/>
                          <a:ext cx="144" cy="86"/>
                        </a:xfrm>
                        <a:prstGeom prst="rect">
                          <a:avLst/>
                        </a:prstGeom>
                        <a:noFill/>
                        <a:ln w="9525">
                          <a:noFill/>
                          <a:miter lim="800000"/>
                          <a:headEnd/>
                          <a:tailEnd/>
                        </a:ln>
                      </p:spPr>
                      <p:txBody>
                        <a:bodyPr wrap="none" lIns="0" tIns="0" rIns="0" bIns="0">
                          <a:spAutoFit/>
                        </a:bodyPr>
                        <a:lstStyle/>
                        <a:p>
                          <a:pPr>
                            <a:defRPr/>
                          </a:pPr>
                          <a:r>
                            <a:rPr lang="es-ES_tradnl" sz="900">
                              <a:solidFill>
                                <a:srgbClr val="000000"/>
                              </a:solidFill>
                              <a:effectLst/>
                              <a:latin typeface="Times" charset="0"/>
                            </a:rPr>
                            <a:t>1904</a:t>
                          </a:r>
                          <a:endParaRPr lang="es-ES_tradnl" sz="2800">
                            <a:effectLst>
                              <a:outerShdw blurRad="38100" dist="38100" dir="2700000" algn="tl">
                                <a:srgbClr val="C0C0C0"/>
                              </a:outerShdw>
                            </a:effectLst>
                          </a:endParaRPr>
                        </a:p>
                      </p:txBody>
                    </p:sp>
                    <p:sp>
                      <p:nvSpPr>
                        <p:cNvPr id="398894" name="Rectangle 558"/>
                        <p:cNvSpPr>
                          <a:spLocks noChangeArrowheads="1"/>
                        </p:cNvSpPr>
                        <p:nvPr/>
                      </p:nvSpPr>
                      <p:spPr bwMode="auto">
                        <a:xfrm>
                          <a:off x="3952" y="2863"/>
                          <a:ext cx="144" cy="86"/>
                        </a:xfrm>
                        <a:prstGeom prst="rect">
                          <a:avLst/>
                        </a:prstGeom>
                        <a:noFill/>
                        <a:ln w="9525">
                          <a:noFill/>
                          <a:miter lim="800000"/>
                          <a:headEnd/>
                          <a:tailEnd/>
                        </a:ln>
                      </p:spPr>
                      <p:txBody>
                        <a:bodyPr wrap="none" lIns="0" tIns="0" rIns="0" bIns="0">
                          <a:spAutoFit/>
                        </a:bodyPr>
                        <a:lstStyle/>
                        <a:p>
                          <a:pPr>
                            <a:defRPr/>
                          </a:pPr>
                          <a:r>
                            <a:rPr lang="es-ES_tradnl" sz="900">
                              <a:solidFill>
                                <a:srgbClr val="000000"/>
                              </a:solidFill>
                              <a:effectLst/>
                              <a:latin typeface="Times" charset="0"/>
                            </a:rPr>
                            <a:t>1941</a:t>
                          </a:r>
                          <a:endParaRPr lang="es-ES_tradnl" sz="2800">
                            <a:effectLst>
                              <a:outerShdw blurRad="38100" dist="38100" dir="2700000" algn="tl">
                                <a:srgbClr val="C0C0C0"/>
                              </a:outerShdw>
                            </a:effectLst>
                          </a:endParaRPr>
                        </a:p>
                      </p:txBody>
                    </p:sp>
                    <p:sp>
                      <p:nvSpPr>
                        <p:cNvPr id="398895" name="Rectangle 559"/>
                        <p:cNvSpPr>
                          <a:spLocks noChangeArrowheads="1"/>
                        </p:cNvSpPr>
                        <p:nvPr/>
                      </p:nvSpPr>
                      <p:spPr bwMode="auto">
                        <a:xfrm>
                          <a:off x="3921" y="3092"/>
                          <a:ext cx="144" cy="86"/>
                        </a:xfrm>
                        <a:prstGeom prst="rect">
                          <a:avLst/>
                        </a:prstGeom>
                        <a:noFill/>
                        <a:ln w="9525">
                          <a:noFill/>
                          <a:miter lim="800000"/>
                          <a:headEnd/>
                          <a:tailEnd/>
                        </a:ln>
                      </p:spPr>
                      <p:txBody>
                        <a:bodyPr wrap="none" lIns="0" tIns="0" rIns="0" bIns="0">
                          <a:spAutoFit/>
                        </a:bodyPr>
                        <a:lstStyle/>
                        <a:p>
                          <a:pPr>
                            <a:defRPr/>
                          </a:pPr>
                          <a:r>
                            <a:rPr lang="es-ES_tradnl" sz="900">
                              <a:solidFill>
                                <a:srgbClr val="000000"/>
                              </a:solidFill>
                              <a:effectLst/>
                              <a:latin typeface="Times" charset="0"/>
                            </a:rPr>
                            <a:t>1983</a:t>
                          </a:r>
                          <a:endParaRPr lang="es-ES_tradnl" sz="2800">
                            <a:effectLst>
                              <a:outerShdw blurRad="38100" dist="38100" dir="2700000" algn="tl">
                                <a:srgbClr val="C0C0C0"/>
                              </a:outerShdw>
                            </a:effectLst>
                          </a:endParaRPr>
                        </a:p>
                      </p:txBody>
                    </p:sp>
                    <p:sp>
                      <p:nvSpPr>
                        <p:cNvPr id="398896" name="Line 560"/>
                        <p:cNvSpPr>
                          <a:spLocks noChangeShapeType="1"/>
                        </p:cNvSpPr>
                        <p:nvPr/>
                      </p:nvSpPr>
                      <p:spPr bwMode="auto">
                        <a:xfrm>
                          <a:off x="2423" y="2568"/>
                          <a:ext cx="1" cy="1"/>
                        </a:xfrm>
                        <a:prstGeom prst="line">
                          <a:avLst/>
                        </a:prstGeom>
                        <a:noFill/>
                        <a:ln w="12700">
                          <a:solidFill>
                            <a:srgbClr val="000000"/>
                          </a:solidFill>
                          <a:round/>
                          <a:headEnd/>
                          <a:tailEnd/>
                        </a:ln>
                      </p:spPr>
                      <p:txBody>
                        <a:bodyPr/>
                        <a:lstStyle/>
                        <a:p>
                          <a:pPr>
                            <a:defRPr/>
                          </a:pPr>
                          <a:endParaRPr lang="en-US"/>
                        </a:p>
                      </p:txBody>
                    </p:sp>
                    <p:sp>
                      <p:nvSpPr>
                        <p:cNvPr id="398897" name="Rectangle 561"/>
                        <p:cNvSpPr>
                          <a:spLocks noChangeArrowheads="1"/>
                        </p:cNvSpPr>
                        <p:nvPr/>
                      </p:nvSpPr>
                      <p:spPr bwMode="auto">
                        <a:xfrm>
                          <a:off x="739" y="1200"/>
                          <a:ext cx="80" cy="96"/>
                        </a:xfrm>
                        <a:prstGeom prst="rect">
                          <a:avLst/>
                        </a:prstGeom>
                        <a:noFill/>
                        <a:ln w="9525">
                          <a:noFill/>
                          <a:miter lim="800000"/>
                          <a:headEnd/>
                          <a:tailEnd/>
                        </a:ln>
                      </p:spPr>
                      <p:txBody>
                        <a:bodyPr wrap="none" lIns="0" tIns="0" rIns="0" bIns="0">
                          <a:spAutoFit/>
                        </a:bodyPr>
                        <a:lstStyle/>
                        <a:p>
                          <a:pPr>
                            <a:defRPr/>
                          </a:pPr>
                          <a:r>
                            <a:rPr lang="es-ES_tradnl" sz="1000">
                              <a:solidFill>
                                <a:srgbClr val="000000"/>
                              </a:solidFill>
                              <a:effectLst/>
                              <a:latin typeface="Times" charset="0"/>
                            </a:rPr>
                            <a:t>11</a:t>
                          </a:r>
                          <a:endParaRPr lang="es-ES_tradnl" sz="2800">
                            <a:effectLst>
                              <a:outerShdw blurRad="38100" dist="38100" dir="2700000" algn="tl">
                                <a:srgbClr val="C0C0C0"/>
                              </a:outerShdw>
                            </a:effectLst>
                          </a:endParaRPr>
                        </a:p>
                      </p:txBody>
                    </p:sp>
                    <p:sp>
                      <p:nvSpPr>
                        <p:cNvPr id="398898" name="Rectangle 562"/>
                        <p:cNvSpPr>
                          <a:spLocks noChangeArrowheads="1"/>
                        </p:cNvSpPr>
                        <p:nvPr/>
                      </p:nvSpPr>
                      <p:spPr bwMode="auto">
                        <a:xfrm>
                          <a:off x="732" y="1925"/>
                          <a:ext cx="80" cy="96"/>
                        </a:xfrm>
                        <a:prstGeom prst="rect">
                          <a:avLst/>
                        </a:prstGeom>
                        <a:noFill/>
                        <a:ln w="9525">
                          <a:noFill/>
                          <a:miter lim="800000"/>
                          <a:headEnd/>
                          <a:tailEnd/>
                        </a:ln>
                      </p:spPr>
                      <p:txBody>
                        <a:bodyPr wrap="none" lIns="0" tIns="0" rIns="0" bIns="0">
                          <a:spAutoFit/>
                        </a:bodyPr>
                        <a:lstStyle/>
                        <a:p>
                          <a:pPr>
                            <a:defRPr/>
                          </a:pPr>
                          <a:r>
                            <a:rPr lang="es-ES_tradnl" sz="1000">
                              <a:solidFill>
                                <a:srgbClr val="000000"/>
                              </a:solidFill>
                              <a:effectLst/>
                              <a:latin typeface="Times" charset="0"/>
                            </a:rPr>
                            <a:t>10</a:t>
                          </a:r>
                          <a:endParaRPr lang="es-ES_tradnl" sz="2800">
                            <a:effectLst>
                              <a:outerShdw blurRad="38100" dist="38100" dir="2700000" algn="tl">
                                <a:srgbClr val="C0C0C0"/>
                              </a:outerShdw>
                            </a:effectLst>
                          </a:endParaRPr>
                        </a:p>
                      </p:txBody>
                    </p:sp>
                    <p:sp>
                      <p:nvSpPr>
                        <p:cNvPr id="398899" name="Rectangle 563"/>
                        <p:cNvSpPr>
                          <a:spLocks noChangeArrowheads="1"/>
                        </p:cNvSpPr>
                        <p:nvPr/>
                      </p:nvSpPr>
                      <p:spPr bwMode="auto">
                        <a:xfrm>
                          <a:off x="767" y="2622"/>
                          <a:ext cx="40" cy="96"/>
                        </a:xfrm>
                        <a:prstGeom prst="rect">
                          <a:avLst/>
                        </a:prstGeom>
                        <a:noFill/>
                        <a:ln w="9525">
                          <a:noFill/>
                          <a:miter lim="800000"/>
                          <a:headEnd/>
                          <a:tailEnd/>
                        </a:ln>
                      </p:spPr>
                      <p:txBody>
                        <a:bodyPr wrap="none" lIns="0" tIns="0" rIns="0" bIns="0">
                          <a:spAutoFit/>
                        </a:bodyPr>
                        <a:lstStyle/>
                        <a:p>
                          <a:pPr>
                            <a:defRPr/>
                          </a:pPr>
                          <a:r>
                            <a:rPr lang="es-ES_tradnl" sz="1000">
                              <a:solidFill>
                                <a:srgbClr val="000000"/>
                              </a:solidFill>
                              <a:effectLst/>
                              <a:latin typeface="Times" charset="0"/>
                            </a:rPr>
                            <a:t>9</a:t>
                          </a:r>
                          <a:endParaRPr lang="es-ES_tradnl" sz="2800">
                            <a:effectLst>
                              <a:outerShdw blurRad="38100" dist="38100" dir="2700000" algn="tl">
                                <a:srgbClr val="C0C0C0"/>
                              </a:outerShdw>
                            </a:effectLst>
                          </a:endParaRPr>
                        </a:p>
                      </p:txBody>
                    </p:sp>
                    <p:sp>
                      <p:nvSpPr>
                        <p:cNvPr id="398900" name="Rectangle 564"/>
                        <p:cNvSpPr>
                          <a:spLocks noChangeArrowheads="1"/>
                        </p:cNvSpPr>
                        <p:nvPr/>
                      </p:nvSpPr>
                      <p:spPr bwMode="auto">
                        <a:xfrm>
                          <a:off x="767" y="3343"/>
                          <a:ext cx="40" cy="96"/>
                        </a:xfrm>
                        <a:prstGeom prst="rect">
                          <a:avLst/>
                        </a:prstGeom>
                        <a:noFill/>
                        <a:ln w="9525">
                          <a:noFill/>
                          <a:miter lim="800000"/>
                          <a:headEnd/>
                          <a:tailEnd/>
                        </a:ln>
                      </p:spPr>
                      <p:txBody>
                        <a:bodyPr wrap="none" lIns="0" tIns="0" rIns="0" bIns="0">
                          <a:spAutoFit/>
                        </a:bodyPr>
                        <a:lstStyle/>
                        <a:p>
                          <a:pPr>
                            <a:defRPr/>
                          </a:pPr>
                          <a:r>
                            <a:rPr lang="es-ES_tradnl" sz="1000">
                              <a:solidFill>
                                <a:srgbClr val="000000"/>
                              </a:solidFill>
                              <a:effectLst/>
                              <a:latin typeface="Times" charset="0"/>
                            </a:rPr>
                            <a:t>8</a:t>
                          </a:r>
                          <a:endParaRPr lang="es-ES_tradnl" sz="2800">
                            <a:effectLst>
                              <a:outerShdw blurRad="38100" dist="38100" dir="2700000" algn="tl">
                                <a:srgbClr val="C0C0C0"/>
                              </a:outerShdw>
                            </a:effectLst>
                          </a:endParaRPr>
                        </a:p>
                      </p:txBody>
                    </p:sp>
                    <p:sp>
                      <p:nvSpPr>
                        <p:cNvPr id="398901" name="Rectangle 565"/>
                        <p:cNvSpPr>
                          <a:spLocks noChangeArrowheads="1"/>
                        </p:cNvSpPr>
                        <p:nvPr/>
                      </p:nvSpPr>
                      <p:spPr bwMode="auto">
                        <a:xfrm>
                          <a:off x="1252" y="4076"/>
                          <a:ext cx="80" cy="96"/>
                        </a:xfrm>
                        <a:prstGeom prst="rect">
                          <a:avLst/>
                        </a:prstGeom>
                        <a:noFill/>
                        <a:ln w="9525">
                          <a:noFill/>
                          <a:miter lim="800000"/>
                          <a:headEnd/>
                          <a:tailEnd/>
                        </a:ln>
                      </p:spPr>
                      <p:txBody>
                        <a:bodyPr wrap="none" lIns="0" tIns="0" rIns="0" bIns="0">
                          <a:spAutoFit/>
                        </a:bodyPr>
                        <a:lstStyle/>
                        <a:p>
                          <a:pPr>
                            <a:defRPr/>
                          </a:pPr>
                          <a:r>
                            <a:rPr lang="es-ES_tradnl" sz="1000">
                              <a:solidFill>
                                <a:srgbClr val="000000"/>
                              </a:solidFill>
                              <a:effectLst/>
                              <a:latin typeface="Times" charset="0"/>
                            </a:rPr>
                            <a:t>87</a:t>
                          </a:r>
                          <a:endParaRPr lang="es-ES_tradnl" sz="2800">
                            <a:effectLst>
                              <a:outerShdw blurRad="38100" dist="38100" dir="2700000" algn="tl">
                                <a:srgbClr val="C0C0C0"/>
                              </a:outerShdw>
                            </a:effectLst>
                          </a:endParaRPr>
                        </a:p>
                      </p:txBody>
                    </p:sp>
                    <p:sp>
                      <p:nvSpPr>
                        <p:cNvPr id="398902" name="Rectangle 566"/>
                        <p:cNvSpPr>
                          <a:spLocks noChangeArrowheads="1"/>
                        </p:cNvSpPr>
                        <p:nvPr/>
                      </p:nvSpPr>
                      <p:spPr bwMode="auto">
                        <a:xfrm>
                          <a:off x="1951" y="4072"/>
                          <a:ext cx="80" cy="96"/>
                        </a:xfrm>
                        <a:prstGeom prst="rect">
                          <a:avLst/>
                        </a:prstGeom>
                        <a:noFill/>
                        <a:ln w="9525">
                          <a:noFill/>
                          <a:miter lim="800000"/>
                          <a:headEnd/>
                          <a:tailEnd/>
                        </a:ln>
                      </p:spPr>
                      <p:txBody>
                        <a:bodyPr wrap="none" lIns="0" tIns="0" rIns="0" bIns="0">
                          <a:spAutoFit/>
                        </a:bodyPr>
                        <a:lstStyle/>
                        <a:p>
                          <a:pPr>
                            <a:defRPr/>
                          </a:pPr>
                          <a:r>
                            <a:rPr lang="es-ES_tradnl" sz="1000">
                              <a:solidFill>
                                <a:srgbClr val="000000"/>
                              </a:solidFill>
                              <a:effectLst/>
                              <a:latin typeface="Times" charset="0"/>
                            </a:rPr>
                            <a:t>86</a:t>
                          </a:r>
                          <a:endParaRPr lang="es-ES_tradnl" sz="2800">
                            <a:effectLst>
                              <a:outerShdw blurRad="38100" dist="38100" dir="2700000" algn="tl">
                                <a:srgbClr val="C0C0C0"/>
                              </a:outerShdw>
                            </a:effectLst>
                          </a:endParaRPr>
                        </a:p>
                      </p:txBody>
                    </p:sp>
                    <p:sp>
                      <p:nvSpPr>
                        <p:cNvPr id="398903" name="Rectangle 567"/>
                        <p:cNvSpPr>
                          <a:spLocks noChangeArrowheads="1"/>
                        </p:cNvSpPr>
                        <p:nvPr/>
                      </p:nvSpPr>
                      <p:spPr bwMode="auto">
                        <a:xfrm>
                          <a:off x="2647" y="4072"/>
                          <a:ext cx="80" cy="96"/>
                        </a:xfrm>
                        <a:prstGeom prst="rect">
                          <a:avLst/>
                        </a:prstGeom>
                        <a:noFill/>
                        <a:ln w="9525">
                          <a:noFill/>
                          <a:miter lim="800000"/>
                          <a:headEnd/>
                          <a:tailEnd/>
                        </a:ln>
                      </p:spPr>
                      <p:txBody>
                        <a:bodyPr wrap="none" lIns="0" tIns="0" rIns="0" bIns="0">
                          <a:spAutoFit/>
                        </a:bodyPr>
                        <a:lstStyle/>
                        <a:p>
                          <a:pPr>
                            <a:defRPr/>
                          </a:pPr>
                          <a:r>
                            <a:rPr lang="es-ES_tradnl" sz="1000">
                              <a:solidFill>
                                <a:srgbClr val="000000"/>
                              </a:solidFill>
                              <a:effectLst/>
                              <a:latin typeface="Times" charset="0"/>
                            </a:rPr>
                            <a:t>85</a:t>
                          </a:r>
                          <a:endParaRPr lang="es-ES_tradnl" sz="2800">
                            <a:effectLst>
                              <a:outerShdw blurRad="38100" dist="38100" dir="2700000" algn="tl">
                                <a:srgbClr val="C0C0C0"/>
                              </a:outerShdw>
                            </a:effectLst>
                          </a:endParaRPr>
                        </a:p>
                      </p:txBody>
                    </p:sp>
                    <p:sp>
                      <p:nvSpPr>
                        <p:cNvPr id="398904" name="Rectangle 568"/>
                        <p:cNvSpPr>
                          <a:spLocks noChangeArrowheads="1"/>
                        </p:cNvSpPr>
                        <p:nvPr/>
                      </p:nvSpPr>
                      <p:spPr bwMode="auto">
                        <a:xfrm>
                          <a:off x="3342" y="4072"/>
                          <a:ext cx="80" cy="96"/>
                        </a:xfrm>
                        <a:prstGeom prst="rect">
                          <a:avLst/>
                        </a:prstGeom>
                        <a:noFill/>
                        <a:ln w="9525">
                          <a:noFill/>
                          <a:miter lim="800000"/>
                          <a:headEnd/>
                          <a:tailEnd/>
                        </a:ln>
                      </p:spPr>
                      <p:txBody>
                        <a:bodyPr wrap="none" lIns="0" tIns="0" rIns="0" bIns="0">
                          <a:spAutoFit/>
                        </a:bodyPr>
                        <a:lstStyle/>
                        <a:p>
                          <a:pPr>
                            <a:defRPr/>
                          </a:pPr>
                          <a:r>
                            <a:rPr lang="es-ES_tradnl" sz="1000">
                              <a:solidFill>
                                <a:srgbClr val="000000"/>
                              </a:solidFill>
                              <a:effectLst/>
                              <a:latin typeface="Times" charset="0"/>
                            </a:rPr>
                            <a:t>84</a:t>
                          </a:r>
                          <a:endParaRPr lang="es-ES_tradnl" sz="2800">
                            <a:effectLst>
                              <a:outerShdw blurRad="38100" dist="38100" dir="2700000" algn="tl">
                                <a:srgbClr val="C0C0C0"/>
                              </a:outerShdw>
                            </a:effectLst>
                          </a:endParaRPr>
                        </a:p>
                      </p:txBody>
                    </p:sp>
                    <p:sp>
                      <p:nvSpPr>
                        <p:cNvPr id="398905" name="Rectangle 569"/>
                        <p:cNvSpPr>
                          <a:spLocks noChangeArrowheads="1"/>
                        </p:cNvSpPr>
                        <p:nvPr/>
                      </p:nvSpPr>
                      <p:spPr bwMode="auto">
                        <a:xfrm>
                          <a:off x="4033" y="4076"/>
                          <a:ext cx="80" cy="96"/>
                        </a:xfrm>
                        <a:prstGeom prst="rect">
                          <a:avLst/>
                        </a:prstGeom>
                        <a:noFill/>
                        <a:ln w="9525">
                          <a:noFill/>
                          <a:miter lim="800000"/>
                          <a:headEnd/>
                          <a:tailEnd/>
                        </a:ln>
                      </p:spPr>
                      <p:txBody>
                        <a:bodyPr wrap="none" lIns="0" tIns="0" rIns="0" bIns="0">
                          <a:spAutoFit/>
                        </a:bodyPr>
                        <a:lstStyle/>
                        <a:p>
                          <a:pPr>
                            <a:defRPr/>
                          </a:pPr>
                          <a:r>
                            <a:rPr lang="es-ES_tradnl" sz="1000">
                              <a:solidFill>
                                <a:srgbClr val="000000"/>
                              </a:solidFill>
                              <a:effectLst/>
                              <a:latin typeface="Times" charset="0"/>
                            </a:rPr>
                            <a:t>83</a:t>
                          </a:r>
                          <a:endParaRPr lang="es-ES_tradnl" sz="2800">
                            <a:effectLst>
                              <a:outerShdw blurRad="38100" dist="38100" dir="2700000" algn="tl">
                                <a:srgbClr val="C0C0C0"/>
                              </a:outerShdw>
                            </a:effectLst>
                          </a:endParaRPr>
                        </a:p>
                      </p:txBody>
                    </p:sp>
                    <p:sp>
                      <p:nvSpPr>
                        <p:cNvPr id="398906" name="Rectangle 570"/>
                        <p:cNvSpPr>
                          <a:spLocks noChangeArrowheads="1"/>
                        </p:cNvSpPr>
                        <p:nvPr/>
                      </p:nvSpPr>
                      <p:spPr bwMode="auto">
                        <a:xfrm>
                          <a:off x="4721" y="4076"/>
                          <a:ext cx="80" cy="96"/>
                        </a:xfrm>
                        <a:prstGeom prst="rect">
                          <a:avLst/>
                        </a:prstGeom>
                        <a:noFill/>
                        <a:ln w="9525">
                          <a:noFill/>
                          <a:miter lim="800000"/>
                          <a:headEnd/>
                          <a:tailEnd/>
                        </a:ln>
                      </p:spPr>
                      <p:txBody>
                        <a:bodyPr wrap="none" lIns="0" tIns="0" rIns="0" bIns="0">
                          <a:spAutoFit/>
                        </a:bodyPr>
                        <a:lstStyle/>
                        <a:p>
                          <a:pPr>
                            <a:defRPr/>
                          </a:pPr>
                          <a:r>
                            <a:rPr lang="es-ES_tradnl" sz="1000">
                              <a:solidFill>
                                <a:srgbClr val="000000"/>
                              </a:solidFill>
                              <a:effectLst/>
                              <a:latin typeface="Times" charset="0"/>
                            </a:rPr>
                            <a:t>82</a:t>
                          </a:r>
                          <a:endParaRPr lang="es-ES_tradnl" sz="2800">
                            <a:effectLst>
                              <a:outerShdw blurRad="38100" dist="38100" dir="2700000" algn="tl">
                                <a:srgbClr val="C0C0C0"/>
                              </a:outerShdw>
                            </a:effectLst>
                          </a:endParaRPr>
                        </a:p>
                      </p:txBody>
                    </p:sp>
                    <p:sp>
                      <p:nvSpPr>
                        <p:cNvPr id="398907" name="Rectangle 571"/>
                        <p:cNvSpPr>
                          <a:spLocks noChangeArrowheads="1"/>
                        </p:cNvSpPr>
                        <p:nvPr/>
                      </p:nvSpPr>
                      <p:spPr bwMode="auto">
                        <a:xfrm>
                          <a:off x="821" y="1173"/>
                          <a:ext cx="40" cy="96"/>
                        </a:xfrm>
                        <a:prstGeom prst="rect">
                          <a:avLst/>
                        </a:prstGeom>
                        <a:noFill/>
                        <a:ln w="9525">
                          <a:noFill/>
                          <a:miter lim="800000"/>
                          <a:headEnd/>
                          <a:tailEnd/>
                        </a:ln>
                      </p:spPr>
                      <p:txBody>
                        <a:bodyPr wrap="none" lIns="0" tIns="0" rIns="0" bIns="0">
                          <a:spAutoFit/>
                        </a:bodyPr>
                        <a:lstStyle/>
                        <a:p>
                          <a:pPr>
                            <a:defRPr/>
                          </a:pPr>
                          <a:r>
                            <a:rPr lang="es-ES_tradnl" sz="1000">
                              <a:solidFill>
                                <a:srgbClr val="000000"/>
                              </a:solidFill>
                              <a:effectLst/>
                              <a:latin typeface="Times" charset="0"/>
                            </a:rPr>
                            <a:t>o</a:t>
                          </a:r>
                          <a:endParaRPr lang="es-ES_tradnl" sz="2800">
                            <a:effectLst>
                              <a:outerShdw blurRad="38100" dist="38100" dir="2700000" algn="tl">
                                <a:srgbClr val="C0C0C0"/>
                              </a:outerShdw>
                            </a:effectLst>
                          </a:endParaRPr>
                        </a:p>
                      </p:txBody>
                    </p:sp>
                    <p:sp>
                      <p:nvSpPr>
                        <p:cNvPr id="398908" name="Rectangle 572"/>
                        <p:cNvSpPr>
                          <a:spLocks noChangeArrowheads="1"/>
                        </p:cNvSpPr>
                        <p:nvPr/>
                      </p:nvSpPr>
                      <p:spPr bwMode="auto">
                        <a:xfrm>
                          <a:off x="4119" y="4045"/>
                          <a:ext cx="40" cy="96"/>
                        </a:xfrm>
                        <a:prstGeom prst="rect">
                          <a:avLst/>
                        </a:prstGeom>
                        <a:noFill/>
                        <a:ln w="9525">
                          <a:noFill/>
                          <a:miter lim="800000"/>
                          <a:headEnd/>
                          <a:tailEnd/>
                        </a:ln>
                      </p:spPr>
                      <p:txBody>
                        <a:bodyPr wrap="none" lIns="0" tIns="0" rIns="0" bIns="0">
                          <a:spAutoFit/>
                        </a:bodyPr>
                        <a:lstStyle/>
                        <a:p>
                          <a:pPr>
                            <a:defRPr/>
                          </a:pPr>
                          <a:r>
                            <a:rPr lang="es-ES_tradnl" sz="1000">
                              <a:solidFill>
                                <a:srgbClr val="000000"/>
                              </a:solidFill>
                              <a:effectLst/>
                              <a:latin typeface="Times" charset="0"/>
                            </a:rPr>
                            <a:t>o</a:t>
                          </a:r>
                          <a:endParaRPr lang="es-ES_tradnl" sz="2800">
                            <a:effectLst>
                              <a:outerShdw blurRad="38100" dist="38100" dir="2700000" algn="tl">
                                <a:srgbClr val="C0C0C0"/>
                              </a:outerShdw>
                            </a:effectLst>
                          </a:endParaRPr>
                        </a:p>
                      </p:txBody>
                    </p:sp>
                    <p:sp>
                      <p:nvSpPr>
                        <p:cNvPr id="398909" name="Rectangle 573"/>
                        <p:cNvSpPr>
                          <a:spLocks noChangeArrowheads="1"/>
                        </p:cNvSpPr>
                        <p:nvPr/>
                      </p:nvSpPr>
                      <p:spPr bwMode="auto">
                        <a:xfrm>
                          <a:off x="3431" y="4037"/>
                          <a:ext cx="40" cy="96"/>
                        </a:xfrm>
                        <a:prstGeom prst="rect">
                          <a:avLst/>
                        </a:prstGeom>
                        <a:noFill/>
                        <a:ln w="9525">
                          <a:noFill/>
                          <a:miter lim="800000"/>
                          <a:headEnd/>
                          <a:tailEnd/>
                        </a:ln>
                      </p:spPr>
                      <p:txBody>
                        <a:bodyPr wrap="none" lIns="0" tIns="0" rIns="0" bIns="0">
                          <a:spAutoFit/>
                        </a:bodyPr>
                        <a:lstStyle/>
                        <a:p>
                          <a:pPr>
                            <a:defRPr/>
                          </a:pPr>
                          <a:r>
                            <a:rPr lang="es-ES_tradnl" sz="1000">
                              <a:solidFill>
                                <a:srgbClr val="000000"/>
                              </a:solidFill>
                              <a:effectLst/>
                              <a:latin typeface="Times" charset="0"/>
                            </a:rPr>
                            <a:t>o</a:t>
                          </a:r>
                          <a:endParaRPr lang="es-ES_tradnl" sz="2800">
                            <a:effectLst>
                              <a:outerShdw blurRad="38100" dist="38100" dir="2700000" algn="tl">
                                <a:srgbClr val="C0C0C0"/>
                              </a:outerShdw>
                            </a:effectLst>
                          </a:endParaRPr>
                        </a:p>
                      </p:txBody>
                    </p:sp>
                    <p:sp>
                      <p:nvSpPr>
                        <p:cNvPr id="398910" name="Rectangle 574"/>
                        <p:cNvSpPr>
                          <a:spLocks noChangeArrowheads="1"/>
                        </p:cNvSpPr>
                        <p:nvPr/>
                      </p:nvSpPr>
                      <p:spPr bwMode="auto">
                        <a:xfrm>
                          <a:off x="2736" y="4041"/>
                          <a:ext cx="40" cy="96"/>
                        </a:xfrm>
                        <a:prstGeom prst="rect">
                          <a:avLst/>
                        </a:prstGeom>
                        <a:noFill/>
                        <a:ln w="9525">
                          <a:noFill/>
                          <a:miter lim="800000"/>
                          <a:headEnd/>
                          <a:tailEnd/>
                        </a:ln>
                      </p:spPr>
                      <p:txBody>
                        <a:bodyPr wrap="none" lIns="0" tIns="0" rIns="0" bIns="0">
                          <a:spAutoFit/>
                        </a:bodyPr>
                        <a:lstStyle/>
                        <a:p>
                          <a:pPr>
                            <a:defRPr/>
                          </a:pPr>
                          <a:r>
                            <a:rPr lang="es-ES_tradnl" sz="1000">
                              <a:solidFill>
                                <a:srgbClr val="000000"/>
                              </a:solidFill>
                              <a:effectLst/>
                              <a:latin typeface="Times" charset="0"/>
                            </a:rPr>
                            <a:t>o</a:t>
                          </a:r>
                          <a:endParaRPr lang="es-ES_tradnl" sz="2800">
                            <a:effectLst>
                              <a:outerShdw blurRad="38100" dist="38100" dir="2700000" algn="tl">
                                <a:srgbClr val="C0C0C0"/>
                              </a:outerShdw>
                            </a:effectLst>
                          </a:endParaRPr>
                        </a:p>
                      </p:txBody>
                    </p:sp>
                    <p:sp>
                      <p:nvSpPr>
                        <p:cNvPr id="398911" name="Rectangle 575"/>
                        <p:cNvSpPr>
                          <a:spLocks noChangeArrowheads="1"/>
                        </p:cNvSpPr>
                        <p:nvPr/>
                      </p:nvSpPr>
                      <p:spPr bwMode="auto">
                        <a:xfrm>
                          <a:off x="2037" y="4041"/>
                          <a:ext cx="40" cy="96"/>
                        </a:xfrm>
                        <a:prstGeom prst="rect">
                          <a:avLst/>
                        </a:prstGeom>
                        <a:noFill/>
                        <a:ln w="9525">
                          <a:noFill/>
                          <a:miter lim="800000"/>
                          <a:headEnd/>
                          <a:tailEnd/>
                        </a:ln>
                      </p:spPr>
                      <p:txBody>
                        <a:bodyPr wrap="none" lIns="0" tIns="0" rIns="0" bIns="0">
                          <a:spAutoFit/>
                        </a:bodyPr>
                        <a:lstStyle/>
                        <a:p>
                          <a:pPr>
                            <a:defRPr/>
                          </a:pPr>
                          <a:r>
                            <a:rPr lang="es-ES_tradnl" sz="1000">
                              <a:solidFill>
                                <a:srgbClr val="000000"/>
                              </a:solidFill>
                              <a:effectLst/>
                              <a:latin typeface="Times" charset="0"/>
                            </a:rPr>
                            <a:t>o</a:t>
                          </a:r>
                          <a:endParaRPr lang="es-ES_tradnl" sz="2800">
                            <a:effectLst>
                              <a:outerShdw blurRad="38100" dist="38100" dir="2700000" algn="tl">
                                <a:srgbClr val="C0C0C0"/>
                              </a:outerShdw>
                            </a:effectLst>
                          </a:endParaRPr>
                        </a:p>
                      </p:txBody>
                    </p:sp>
                    <p:sp>
                      <p:nvSpPr>
                        <p:cNvPr id="398912" name="Rectangle 576"/>
                        <p:cNvSpPr>
                          <a:spLocks noChangeArrowheads="1"/>
                        </p:cNvSpPr>
                        <p:nvPr/>
                      </p:nvSpPr>
                      <p:spPr bwMode="auto">
                        <a:xfrm>
                          <a:off x="1342" y="4053"/>
                          <a:ext cx="40" cy="96"/>
                        </a:xfrm>
                        <a:prstGeom prst="rect">
                          <a:avLst/>
                        </a:prstGeom>
                        <a:noFill/>
                        <a:ln w="9525">
                          <a:noFill/>
                          <a:miter lim="800000"/>
                          <a:headEnd/>
                          <a:tailEnd/>
                        </a:ln>
                      </p:spPr>
                      <p:txBody>
                        <a:bodyPr wrap="none" lIns="0" tIns="0" rIns="0" bIns="0">
                          <a:spAutoFit/>
                        </a:bodyPr>
                        <a:lstStyle/>
                        <a:p>
                          <a:pPr>
                            <a:defRPr/>
                          </a:pPr>
                          <a:r>
                            <a:rPr lang="es-ES_tradnl" sz="1000">
                              <a:solidFill>
                                <a:srgbClr val="000000"/>
                              </a:solidFill>
                              <a:effectLst/>
                              <a:latin typeface="Times" charset="0"/>
                            </a:rPr>
                            <a:t>o</a:t>
                          </a:r>
                          <a:endParaRPr lang="es-ES_tradnl" sz="2800">
                            <a:effectLst>
                              <a:outerShdw blurRad="38100" dist="38100" dir="2700000" algn="tl">
                                <a:srgbClr val="C0C0C0"/>
                              </a:outerShdw>
                            </a:effectLst>
                          </a:endParaRPr>
                        </a:p>
                      </p:txBody>
                    </p:sp>
                    <p:sp>
                      <p:nvSpPr>
                        <p:cNvPr id="398913" name="Rectangle 577"/>
                        <p:cNvSpPr>
                          <a:spLocks noChangeArrowheads="1"/>
                        </p:cNvSpPr>
                        <p:nvPr/>
                      </p:nvSpPr>
                      <p:spPr bwMode="auto">
                        <a:xfrm>
                          <a:off x="813" y="3305"/>
                          <a:ext cx="40" cy="96"/>
                        </a:xfrm>
                        <a:prstGeom prst="rect">
                          <a:avLst/>
                        </a:prstGeom>
                        <a:noFill/>
                        <a:ln w="9525">
                          <a:noFill/>
                          <a:miter lim="800000"/>
                          <a:headEnd/>
                          <a:tailEnd/>
                        </a:ln>
                      </p:spPr>
                      <p:txBody>
                        <a:bodyPr wrap="none" lIns="0" tIns="0" rIns="0" bIns="0">
                          <a:spAutoFit/>
                        </a:bodyPr>
                        <a:lstStyle/>
                        <a:p>
                          <a:pPr>
                            <a:defRPr/>
                          </a:pPr>
                          <a:r>
                            <a:rPr lang="es-ES_tradnl" sz="1000">
                              <a:solidFill>
                                <a:srgbClr val="000000"/>
                              </a:solidFill>
                              <a:effectLst/>
                              <a:latin typeface="Times" charset="0"/>
                            </a:rPr>
                            <a:t>o</a:t>
                          </a:r>
                          <a:endParaRPr lang="es-ES_tradnl" sz="2800">
                            <a:effectLst>
                              <a:outerShdw blurRad="38100" dist="38100" dir="2700000" algn="tl">
                                <a:srgbClr val="C0C0C0"/>
                              </a:outerShdw>
                            </a:effectLst>
                          </a:endParaRPr>
                        </a:p>
                      </p:txBody>
                    </p:sp>
                    <p:sp>
                      <p:nvSpPr>
                        <p:cNvPr id="398914" name="Rectangle 578"/>
                        <p:cNvSpPr>
                          <a:spLocks noChangeArrowheads="1"/>
                        </p:cNvSpPr>
                        <p:nvPr/>
                      </p:nvSpPr>
                      <p:spPr bwMode="auto">
                        <a:xfrm>
                          <a:off x="817" y="2591"/>
                          <a:ext cx="40" cy="96"/>
                        </a:xfrm>
                        <a:prstGeom prst="rect">
                          <a:avLst/>
                        </a:prstGeom>
                        <a:noFill/>
                        <a:ln w="9525">
                          <a:noFill/>
                          <a:miter lim="800000"/>
                          <a:headEnd/>
                          <a:tailEnd/>
                        </a:ln>
                      </p:spPr>
                      <p:txBody>
                        <a:bodyPr wrap="none" lIns="0" tIns="0" rIns="0" bIns="0">
                          <a:spAutoFit/>
                        </a:bodyPr>
                        <a:lstStyle/>
                        <a:p>
                          <a:pPr>
                            <a:defRPr/>
                          </a:pPr>
                          <a:r>
                            <a:rPr lang="es-ES_tradnl" sz="1000">
                              <a:solidFill>
                                <a:srgbClr val="000000"/>
                              </a:solidFill>
                              <a:effectLst/>
                              <a:latin typeface="Times" charset="0"/>
                            </a:rPr>
                            <a:t>o</a:t>
                          </a:r>
                          <a:endParaRPr lang="es-ES_tradnl" sz="2800">
                            <a:effectLst>
                              <a:outerShdw blurRad="38100" dist="38100" dir="2700000" algn="tl">
                                <a:srgbClr val="C0C0C0"/>
                              </a:outerShdw>
                            </a:effectLst>
                          </a:endParaRPr>
                        </a:p>
                      </p:txBody>
                    </p:sp>
                    <p:sp>
                      <p:nvSpPr>
                        <p:cNvPr id="398915" name="Rectangle 579"/>
                        <p:cNvSpPr>
                          <a:spLocks noChangeArrowheads="1"/>
                        </p:cNvSpPr>
                        <p:nvPr/>
                      </p:nvSpPr>
                      <p:spPr bwMode="auto">
                        <a:xfrm>
                          <a:off x="817" y="1886"/>
                          <a:ext cx="40" cy="96"/>
                        </a:xfrm>
                        <a:prstGeom prst="rect">
                          <a:avLst/>
                        </a:prstGeom>
                        <a:noFill/>
                        <a:ln w="9525">
                          <a:noFill/>
                          <a:miter lim="800000"/>
                          <a:headEnd/>
                          <a:tailEnd/>
                        </a:ln>
                      </p:spPr>
                      <p:txBody>
                        <a:bodyPr wrap="none" lIns="0" tIns="0" rIns="0" bIns="0">
                          <a:spAutoFit/>
                        </a:bodyPr>
                        <a:lstStyle/>
                        <a:p>
                          <a:pPr>
                            <a:defRPr/>
                          </a:pPr>
                          <a:r>
                            <a:rPr lang="es-ES_tradnl" sz="1000">
                              <a:solidFill>
                                <a:srgbClr val="000000"/>
                              </a:solidFill>
                              <a:effectLst/>
                              <a:latin typeface="Times" charset="0"/>
                            </a:rPr>
                            <a:t>o</a:t>
                          </a:r>
                          <a:endParaRPr lang="es-ES_tradnl" sz="2800">
                            <a:effectLst>
                              <a:outerShdw blurRad="38100" dist="38100" dir="2700000" algn="tl">
                                <a:srgbClr val="C0C0C0"/>
                              </a:outerShdw>
                            </a:effectLst>
                          </a:endParaRPr>
                        </a:p>
                      </p:txBody>
                    </p:sp>
                    <p:sp>
                      <p:nvSpPr>
                        <p:cNvPr id="398916" name="Rectangle 580"/>
                        <p:cNvSpPr>
                          <a:spLocks noChangeArrowheads="1"/>
                        </p:cNvSpPr>
                        <p:nvPr/>
                      </p:nvSpPr>
                      <p:spPr bwMode="auto">
                        <a:xfrm>
                          <a:off x="4799" y="4053"/>
                          <a:ext cx="40" cy="96"/>
                        </a:xfrm>
                        <a:prstGeom prst="rect">
                          <a:avLst/>
                        </a:prstGeom>
                        <a:noFill/>
                        <a:ln w="9525">
                          <a:noFill/>
                          <a:miter lim="800000"/>
                          <a:headEnd/>
                          <a:tailEnd/>
                        </a:ln>
                      </p:spPr>
                      <p:txBody>
                        <a:bodyPr wrap="none" lIns="0" tIns="0" rIns="0" bIns="0">
                          <a:spAutoFit/>
                        </a:bodyPr>
                        <a:lstStyle/>
                        <a:p>
                          <a:pPr>
                            <a:defRPr/>
                          </a:pPr>
                          <a:r>
                            <a:rPr lang="es-ES_tradnl" sz="1000">
                              <a:solidFill>
                                <a:srgbClr val="000000"/>
                              </a:solidFill>
                              <a:effectLst/>
                              <a:latin typeface="Times" charset="0"/>
                            </a:rPr>
                            <a:t>o</a:t>
                          </a:r>
                          <a:endParaRPr lang="es-ES_tradnl" sz="2800">
                            <a:effectLst>
                              <a:outerShdw blurRad="38100" dist="38100" dir="2700000" algn="tl">
                                <a:srgbClr val="C0C0C0"/>
                              </a:outerShdw>
                            </a:effectLst>
                          </a:endParaRPr>
                        </a:p>
                      </p:txBody>
                    </p:sp>
                    <p:sp>
                      <p:nvSpPr>
                        <p:cNvPr id="398917" name="Rectangle 581"/>
                        <p:cNvSpPr>
                          <a:spLocks noChangeArrowheads="1"/>
                        </p:cNvSpPr>
                        <p:nvPr/>
                      </p:nvSpPr>
                      <p:spPr bwMode="auto">
                        <a:xfrm>
                          <a:off x="1000" y="770"/>
                          <a:ext cx="144" cy="86"/>
                        </a:xfrm>
                        <a:prstGeom prst="rect">
                          <a:avLst/>
                        </a:prstGeom>
                        <a:noFill/>
                        <a:ln w="9525">
                          <a:noFill/>
                          <a:miter lim="800000"/>
                          <a:headEnd/>
                          <a:tailEnd/>
                        </a:ln>
                      </p:spPr>
                      <p:txBody>
                        <a:bodyPr wrap="none" lIns="0" tIns="0" rIns="0" bIns="0">
                          <a:spAutoFit/>
                        </a:bodyPr>
                        <a:lstStyle/>
                        <a:p>
                          <a:pPr>
                            <a:defRPr/>
                          </a:pPr>
                          <a:r>
                            <a:rPr lang="es-ES_tradnl" sz="900">
                              <a:solidFill>
                                <a:srgbClr val="000000"/>
                              </a:solidFill>
                              <a:effectLst/>
                              <a:latin typeface="Times" charset="0"/>
                            </a:rPr>
                            <a:t>1992</a:t>
                          </a:r>
                          <a:endParaRPr lang="es-ES_tradnl" sz="2800">
                            <a:effectLst>
                              <a:outerShdw blurRad="38100" dist="38100" dir="2700000" algn="tl">
                                <a:srgbClr val="C0C0C0"/>
                              </a:outerShdw>
                            </a:effectLst>
                          </a:endParaRPr>
                        </a:p>
                      </p:txBody>
                    </p:sp>
                    <p:sp>
                      <p:nvSpPr>
                        <p:cNvPr id="398918" name="Rectangle 582"/>
                        <p:cNvSpPr>
                          <a:spLocks noChangeArrowheads="1"/>
                        </p:cNvSpPr>
                        <p:nvPr/>
                      </p:nvSpPr>
                      <p:spPr bwMode="auto">
                        <a:xfrm>
                          <a:off x="4080" y="1892"/>
                          <a:ext cx="204" cy="96"/>
                        </a:xfrm>
                        <a:prstGeom prst="rect">
                          <a:avLst/>
                        </a:prstGeom>
                        <a:noFill/>
                        <a:ln w="9525">
                          <a:noFill/>
                          <a:miter lim="800000"/>
                          <a:headEnd/>
                          <a:tailEnd/>
                        </a:ln>
                      </p:spPr>
                      <p:txBody>
                        <a:bodyPr wrap="none" lIns="0" tIns="0" rIns="0" bIns="0">
                          <a:spAutoFit/>
                        </a:bodyPr>
                        <a:lstStyle/>
                        <a:p>
                          <a:pPr>
                            <a:defRPr/>
                          </a:pPr>
                          <a:r>
                            <a:rPr lang="es-ES_tradnl" sz="1000" i="1">
                              <a:solidFill>
                                <a:srgbClr val="000000"/>
                              </a:solidFill>
                              <a:effectLst/>
                              <a:latin typeface="Times" charset="0"/>
                            </a:rPr>
                            <a:t>Limon</a:t>
                          </a:r>
                          <a:endParaRPr lang="es-ES_tradnl" sz="2800">
                            <a:effectLst>
                              <a:outerShdw blurRad="38100" dist="38100" dir="2700000" algn="tl">
                                <a:srgbClr val="C0C0C0"/>
                              </a:outerShdw>
                            </a:effectLst>
                          </a:endParaRPr>
                        </a:p>
                      </p:txBody>
                    </p:sp>
                    <p:sp>
                      <p:nvSpPr>
                        <p:cNvPr id="398919" name="Rectangle 583"/>
                        <p:cNvSpPr>
                          <a:spLocks noChangeArrowheads="1"/>
                        </p:cNvSpPr>
                        <p:nvPr/>
                      </p:nvSpPr>
                      <p:spPr bwMode="auto">
                        <a:xfrm>
                          <a:off x="4028" y="1968"/>
                          <a:ext cx="38" cy="38"/>
                        </a:xfrm>
                        <a:prstGeom prst="rect">
                          <a:avLst/>
                        </a:prstGeom>
                        <a:solidFill>
                          <a:srgbClr val="000000"/>
                        </a:solidFill>
                        <a:ln w="9525">
                          <a:noFill/>
                          <a:miter lim="800000"/>
                          <a:headEnd/>
                          <a:tailEnd/>
                        </a:ln>
                      </p:spPr>
                      <p:txBody>
                        <a:bodyPr/>
                        <a:lstStyle/>
                        <a:p>
                          <a:pPr>
                            <a:defRPr/>
                          </a:pPr>
                          <a:endParaRPr lang="en-US"/>
                        </a:p>
                      </p:txBody>
                    </p:sp>
                    <p:sp>
                      <p:nvSpPr>
                        <p:cNvPr id="398920" name="Rectangle 584"/>
                        <p:cNvSpPr>
                          <a:spLocks noChangeArrowheads="1"/>
                        </p:cNvSpPr>
                        <p:nvPr/>
                      </p:nvSpPr>
                      <p:spPr bwMode="auto">
                        <a:xfrm>
                          <a:off x="4031" y="1968"/>
                          <a:ext cx="28" cy="7"/>
                        </a:xfrm>
                        <a:prstGeom prst="rect">
                          <a:avLst/>
                        </a:prstGeom>
                        <a:solidFill>
                          <a:srgbClr val="000000"/>
                        </a:solidFill>
                        <a:ln w="9525">
                          <a:noFill/>
                          <a:miter lim="800000"/>
                          <a:headEnd/>
                          <a:tailEnd/>
                        </a:ln>
                      </p:spPr>
                      <p:txBody>
                        <a:bodyPr/>
                        <a:lstStyle/>
                        <a:p>
                          <a:pPr>
                            <a:defRPr/>
                          </a:pPr>
                          <a:endParaRPr lang="en-US"/>
                        </a:p>
                      </p:txBody>
                    </p:sp>
                    <p:sp>
                      <p:nvSpPr>
                        <p:cNvPr id="398921" name="Rectangle 585"/>
                        <p:cNvSpPr>
                          <a:spLocks noChangeArrowheads="1"/>
                        </p:cNvSpPr>
                        <p:nvPr/>
                      </p:nvSpPr>
                      <p:spPr bwMode="auto">
                        <a:xfrm>
                          <a:off x="4059" y="1999"/>
                          <a:ext cx="7" cy="3"/>
                        </a:xfrm>
                        <a:prstGeom prst="rect">
                          <a:avLst/>
                        </a:prstGeom>
                        <a:solidFill>
                          <a:srgbClr val="000000"/>
                        </a:solidFill>
                        <a:ln w="9525">
                          <a:noFill/>
                          <a:miter lim="800000"/>
                          <a:headEnd/>
                          <a:tailEnd/>
                        </a:ln>
                      </p:spPr>
                      <p:txBody>
                        <a:bodyPr/>
                        <a:lstStyle/>
                        <a:p>
                          <a:pPr>
                            <a:defRPr/>
                          </a:pPr>
                          <a:endParaRPr lang="en-US"/>
                        </a:p>
                      </p:txBody>
                    </p:sp>
                    <p:sp>
                      <p:nvSpPr>
                        <p:cNvPr id="398922" name="Rectangle 586"/>
                        <p:cNvSpPr>
                          <a:spLocks noChangeArrowheads="1"/>
                        </p:cNvSpPr>
                        <p:nvPr/>
                      </p:nvSpPr>
                      <p:spPr bwMode="auto">
                        <a:xfrm>
                          <a:off x="4037" y="1999"/>
                          <a:ext cx="26" cy="7"/>
                        </a:xfrm>
                        <a:prstGeom prst="rect">
                          <a:avLst/>
                        </a:prstGeom>
                        <a:solidFill>
                          <a:srgbClr val="000000"/>
                        </a:solidFill>
                        <a:ln w="9525">
                          <a:noFill/>
                          <a:miter lim="800000"/>
                          <a:headEnd/>
                          <a:tailEnd/>
                        </a:ln>
                      </p:spPr>
                      <p:txBody>
                        <a:bodyPr/>
                        <a:lstStyle/>
                        <a:p>
                          <a:pPr>
                            <a:defRPr/>
                          </a:pPr>
                          <a:endParaRPr lang="en-US"/>
                        </a:p>
                      </p:txBody>
                    </p:sp>
                    <p:sp>
                      <p:nvSpPr>
                        <p:cNvPr id="398923" name="Freeform 587"/>
                        <p:cNvSpPr>
                          <a:spLocks/>
                        </p:cNvSpPr>
                        <p:nvPr/>
                      </p:nvSpPr>
                      <p:spPr bwMode="auto">
                        <a:xfrm>
                          <a:off x="4059" y="1999"/>
                          <a:ext cx="7" cy="7"/>
                        </a:xfrm>
                        <a:custGeom>
                          <a:avLst/>
                          <a:gdLst/>
                          <a:ahLst/>
                          <a:cxnLst>
                            <a:cxn ang="0">
                              <a:pos x="4" y="7"/>
                            </a:cxn>
                            <a:cxn ang="0">
                              <a:pos x="7" y="3"/>
                            </a:cxn>
                            <a:cxn ang="0">
                              <a:pos x="0" y="3"/>
                            </a:cxn>
                            <a:cxn ang="0">
                              <a:pos x="4" y="0"/>
                            </a:cxn>
                            <a:cxn ang="0">
                              <a:pos x="4" y="7"/>
                            </a:cxn>
                          </a:cxnLst>
                          <a:rect l="0" t="0" r="r" b="b"/>
                          <a:pathLst>
                            <a:path w="7" h="7">
                              <a:moveTo>
                                <a:pt x="4" y="7"/>
                              </a:moveTo>
                              <a:lnTo>
                                <a:pt x="7" y="3"/>
                              </a:lnTo>
                              <a:lnTo>
                                <a:pt x="0" y="3"/>
                              </a:lnTo>
                              <a:lnTo>
                                <a:pt x="4" y="0"/>
                              </a:lnTo>
                              <a:lnTo>
                                <a:pt x="4" y="7"/>
                              </a:lnTo>
                              <a:close/>
                            </a:path>
                          </a:pathLst>
                        </a:custGeom>
                        <a:solidFill>
                          <a:srgbClr val="000000"/>
                        </a:solidFill>
                        <a:ln w="9525">
                          <a:noFill/>
                          <a:round/>
                          <a:headEnd/>
                          <a:tailEnd/>
                        </a:ln>
                      </p:spPr>
                      <p:txBody>
                        <a:bodyPr/>
                        <a:lstStyle/>
                        <a:p>
                          <a:pPr>
                            <a:defRPr/>
                          </a:pPr>
                          <a:endParaRPr lang="en-US"/>
                        </a:p>
                      </p:txBody>
                    </p:sp>
                    <p:sp>
                      <p:nvSpPr>
                        <p:cNvPr id="398924" name="Rectangle 588"/>
                        <p:cNvSpPr>
                          <a:spLocks noChangeArrowheads="1"/>
                        </p:cNvSpPr>
                        <p:nvPr/>
                      </p:nvSpPr>
                      <p:spPr bwMode="auto">
                        <a:xfrm>
                          <a:off x="4028" y="1971"/>
                          <a:ext cx="7" cy="6"/>
                        </a:xfrm>
                        <a:prstGeom prst="rect">
                          <a:avLst/>
                        </a:prstGeom>
                        <a:solidFill>
                          <a:srgbClr val="000000"/>
                        </a:solidFill>
                        <a:ln w="9525">
                          <a:noFill/>
                          <a:miter lim="800000"/>
                          <a:headEnd/>
                          <a:tailEnd/>
                        </a:ln>
                      </p:spPr>
                      <p:txBody>
                        <a:bodyPr/>
                        <a:lstStyle/>
                        <a:p>
                          <a:pPr>
                            <a:defRPr/>
                          </a:pPr>
                          <a:endParaRPr lang="en-US"/>
                        </a:p>
                      </p:txBody>
                    </p:sp>
                    <p:sp>
                      <p:nvSpPr>
                        <p:cNvPr id="398925" name="Line 589"/>
                        <p:cNvSpPr>
                          <a:spLocks noChangeShapeType="1"/>
                        </p:cNvSpPr>
                        <p:nvPr/>
                      </p:nvSpPr>
                      <p:spPr bwMode="auto">
                        <a:xfrm flipH="1">
                          <a:off x="2027" y="2313"/>
                          <a:ext cx="132" cy="116"/>
                        </a:xfrm>
                        <a:prstGeom prst="line">
                          <a:avLst/>
                        </a:prstGeom>
                        <a:noFill/>
                        <a:ln w="33338">
                          <a:solidFill>
                            <a:srgbClr val="000000"/>
                          </a:solidFill>
                          <a:round/>
                          <a:headEnd/>
                          <a:tailEnd/>
                        </a:ln>
                      </p:spPr>
                      <p:txBody>
                        <a:bodyPr/>
                        <a:lstStyle/>
                        <a:p>
                          <a:pPr>
                            <a:defRPr/>
                          </a:pPr>
                          <a:endParaRPr lang="en-US"/>
                        </a:p>
                      </p:txBody>
                    </p:sp>
                    <p:sp>
                      <p:nvSpPr>
                        <p:cNvPr id="398926" name="Rectangle 590"/>
                        <p:cNvSpPr>
                          <a:spLocks noChangeArrowheads="1"/>
                        </p:cNvSpPr>
                        <p:nvPr/>
                      </p:nvSpPr>
                      <p:spPr bwMode="auto">
                        <a:xfrm>
                          <a:off x="1815" y="2368"/>
                          <a:ext cx="165" cy="96"/>
                        </a:xfrm>
                        <a:prstGeom prst="rect">
                          <a:avLst/>
                        </a:prstGeom>
                        <a:noFill/>
                        <a:ln w="9525">
                          <a:noFill/>
                          <a:miter lim="800000"/>
                          <a:headEnd/>
                          <a:tailEnd/>
                        </a:ln>
                      </p:spPr>
                      <p:txBody>
                        <a:bodyPr wrap="none" lIns="0" tIns="0" rIns="0" bIns="0">
                          <a:spAutoFit/>
                        </a:bodyPr>
                        <a:lstStyle/>
                        <a:p>
                          <a:pPr>
                            <a:defRPr/>
                          </a:pPr>
                          <a:r>
                            <a:rPr lang="es-ES_tradnl" sz="1000" b="1" i="1">
                              <a:solidFill>
                                <a:srgbClr val="000000"/>
                              </a:solidFill>
                              <a:effectLst/>
                              <a:latin typeface="Times" charset="0"/>
                            </a:rPr>
                            <a:t>ODP</a:t>
                          </a:r>
                          <a:endParaRPr lang="es-ES_tradnl" sz="2800">
                            <a:effectLst>
                              <a:outerShdw blurRad="38100" dist="38100" dir="2700000" algn="tl">
                                <a:srgbClr val="C0C0C0"/>
                              </a:outerShdw>
                            </a:effectLst>
                          </a:endParaRPr>
                        </a:p>
                      </p:txBody>
                    </p:sp>
                    <p:sp>
                      <p:nvSpPr>
                        <p:cNvPr id="398927" name="Rectangle 591"/>
                        <p:cNvSpPr>
                          <a:spLocks noChangeArrowheads="1"/>
                        </p:cNvSpPr>
                        <p:nvPr/>
                      </p:nvSpPr>
                      <p:spPr bwMode="auto">
                        <a:xfrm>
                          <a:off x="1815" y="2462"/>
                          <a:ext cx="265" cy="96"/>
                        </a:xfrm>
                        <a:prstGeom prst="rect">
                          <a:avLst/>
                        </a:prstGeom>
                        <a:noFill/>
                        <a:ln w="9525">
                          <a:noFill/>
                          <a:miter lim="800000"/>
                          <a:headEnd/>
                          <a:tailEnd/>
                        </a:ln>
                      </p:spPr>
                      <p:txBody>
                        <a:bodyPr wrap="none" lIns="0" tIns="0" rIns="0" bIns="0">
                          <a:spAutoFit/>
                        </a:bodyPr>
                        <a:lstStyle/>
                        <a:p>
                          <a:pPr>
                            <a:defRPr/>
                          </a:pPr>
                          <a:r>
                            <a:rPr lang="es-ES_tradnl" sz="1000" b="1" i="1">
                              <a:solidFill>
                                <a:srgbClr val="000000"/>
                              </a:solidFill>
                              <a:effectLst/>
                              <a:latin typeface="Times" charset="0"/>
                            </a:rPr>
                            <a:t>Leg 170</a:t>
                          </a:r>
                          <a:endParaRPr lang="es-ES_tradnl" sz="2800">
                            <a:effectLst>
                              <a:outerShdw blurRad="38100" dist="38100" dir="2700000" algn="tl">
                                <a:srgbClr val="C0C0C0"/>
                              </a:outerShdw>
                            </a:effectLst>
                          </a:endParaRPr>
                        </a:p>
                      </p:txBody>
                    </p:sp>
                    <p:sp>
                      <p:nvSpPr>
                        <p:cNvPr id="398928" name="Arc 592"/>
                        <p:cNvSpPr>
                          <a:spLocks/>
                        </p:cNvSpPr>
                        <p:nvPr/>
                      </p:nvSpPr>
                      <p:spPr bwMode="auto">
                        <a:xfrm>
                          <a:off x="2766" y="2107"/>
                          <a:ext cx="31" cy="47"/>
                        </a:xfrm>
                        <a:custGeom>
                          <a:avLst/>
                          <a:gdLst>
                            <a:gd name="G0" fmla="+- 3225 0 0"/>
                            <a:gd name="G1" fmla="+- 21600 0 0"/>
                            <a:gd name="G2" fmla="+- 21600 0 0"/>
                            <a:gd name="T0" fmla="*/ 0 w 14251"/>
                            <a:gd name="T1" fmla="*/ 242 h 21600"/>
                            <a:gd name="T2" fmla="*/ 14251 w 14251"/>
                            <a:gd name="T3" fmla="*/ 3026 h 21600"/>
                            <a:gd name="T4" fmla="*/ 3225 w 14251"/>
                            <a:gd name="T5" fmla="*/ 21600 h 21600"/>
                          </a:gdLst>
                          <a:ahLst/>
                          <a:cxnLst>
                            <a:cxn ang="0">
                              <a:pos x="T0" y="T1"/>
                            </a:cxn>
                            <a:cxn ang="0">
                              <a:pos x="T2" y="T3"/>
                            </a:cxn>
                            <a:cxn ang="0">
                              <a:pos x="T4" y="T5"/>
                            </a:cxn>
                          </a:cxnLst>
                          <a:rect l="0" t="0" r="r" b="b"/>
                          <a:pathLst>
                            <a:path w="14251" h="21600" fill="none" extrusionOk="0">
                              <a:moveTo>
                                <a:pt x="0" y="242"/>
                              </a:moveTo>
                              <a:cubicBezTo>
                                <a:pt x="1067" y="80"/>
                                <a:pt x="2145" y="-1"/>
                                <a:pt x="3225" y="0"/>
                              </a:cubicBezTo>
                              <a:cubicBezTo>
                                <a:pt x="7105" y="0"/>
                                <a:pt x="10914" y="1045"/>
                                <a:pt x="14250" y="3026"/>
                              </a:cubicBezTo>
                            </a:path>
                            <a:path w="14251" h="21600" stroke="0" extrusionOk="0">
                              <a:moveTo>
                                <a:pt x="0" y="242"/>
                              </a:moveTo>
                              <a:cubicBezTo>
                                <a:pt x="1067" y="80"/>
                                <a:pt x="2145" y="-1"/>
                                <a:pt x="3225" y="0"/>
                              </a:cubicBezTo>
                              <a:cubicBezTo>
                                <a:pt x="7105" y="0"/>
                                <a:pt x="10914" y="1045"/>
                                <a:pt x="14250" y="3026"/>
                              </a:cubicBezTo>
                              <a:lnTo>
                                <a:pt x="3225" y="21600"/>
                              </a:lnTo>
                              <a:close/>
                            </a:path>
                          </a:pathLst>
                        </a:custGeom>
                        <a:solidFill>
                          <a:srgbClr val="000000"/>
                        </a:solidFill>
                        <a:ln w="9525">
                          <a:noFill/>
                          <a:round/>
                          <a:headEnd/>
                          <a:tailEnd/>
                        </a:ln>
                      </p:spPr>
                      <p:txBody>
                        <a:bodyPr/>
                        <a:lstStyle/>
                        <a:p>
                          <a:pPr>
                            <a:defRPr/>
                          </a:pPr>
                          <a:endParaRPr lang="en-US"/>
                        </a:p>
                      </p:txBody>
                    </p:sp>
                    <p:sp>
                      <p:nvSpPr>
                        <p:cNvPr id="398929" name="Line 593"/>
                        <p:cNvSpPr>
                          <a:spLocks noChangeShapeType="1"/>
                        </p:cNvSpPr>
                        <p:nvPr/>
                      </p:nvSpPr>
                      <p:spPr bwMode="auto">
                        <a:xfrm flipH="1">
                          <a:off x="2781" y="1909"/>
                          <a:ext cx="39" cy="200"/>
                        </a:xfrm>
                        <a:prstGeom prst="line">
                          <a:avLst/>
                        </a:prstGeom>
                        <a:noFill/>
                        <a:ln w="6350">
                          <a:solidFill>
                            <a:srgbClr val="000000"/>
                          </a:solidFill>
                          <a:round/>
                          <a:headEnd/>
                          <a:tailEnd/>
                        </a:ln>
                      </p:spPr>
                      <p:txBody>
                        <a:bodyPr/>
                        <a:lstStyle/>
                        <a:p>
                          <a:pPr>
                            <a:defRPr/>
                          </a:pPr>
                          <a:endParaRPr lang="en-US"/>
                        </a:p>
                      </p:txBody>
                    </p:sp>
                    <p:sp>
                      <p:nvSpPr>
                        <p:cNvPr id="398930" name="Rectangle 594"/>
                        <p:cNvSpPr>
                          <a:spLocks noChangeArrowheads="1"/>
                        </p:cNvSpPr>
                        <p:nvPr/>
                      </p:nvSpPr>
                      <p:spPr bwMode="auto">
                        <a:xfrm rot="18420000">
                          <a:off x="2998" y="1533"/>
                          <a:ext cx="197" cy="115"/>
                        </a:xfrm>
                        <a:prstGeom prst="rect">
                          <a:avLst/>
                        </a:prstGeom>
                        <a:noFill/>
                        <a:ln w="9525">
                          <a:noFill/>
                          <a:miter lim="800000"/>
                          <a:headEnd/>
                          <a:tailEnd/>
                        </a:ln>
                      </p:spPr>
                      <p:txBody>
                        <a:bodyPr wrap="none" lIns="0" tIns="0" rIns="0" bIns="0">
                          <a:spAutoFit/>
                        </a:bodyPr>
                        <a:lstStyle/>
                        <a:p>
                          <a:pPr>
                            <a:defRPr/>
                          </a:pPr>
                          <a:r>
                            <a:rPr lang="es-ES_tradnl" sz="1200" b="1">
                              <a:solidFill>
                                <a:srgbClr val="000000"/>
                              </a:solidFill>
                              <a:effectLst/>
                              <a:latin typeface="Times" charset="0"/>
                            </a:rPr>
                            <a:t>QSC</a:t>
                          </a:r>
                          <a:endParaRPr lang="es-ES_tradnl" sz="2800">
                            <a:effectLst>
                              <a:outerShdw blurRad="38100" dist="38100" dir="2700000" algn="tl">
                                <a:srgbClr val="C0C0C0"/>
                              </a:outerShdw>
                            </a:effectLst>
                          </a:endParaRPr>
                        </a:p>
                      </p:txBody>
                    </p:sp>
                    <p:sp>
                      <p:nvSpPr>
                        <p:cNvPr id="398931" name="Rectangle 595"/>
                        <p:cNvSpPr>
                          <a:spLocks noChangeArrowheads="1"/>
                        </p:cNvSpPr>
                        <p:nvPr/>
                      </p:nvSpPr>
                      <p:spPr bwMode="auto">
                        <a:xfrm>
                          <a:off x="1174" y="1124"/>
                          <a:ext cx="624" cy="86"/>
                        </a:xfrm>
                        <a:prstGeom prst="rect">
                          <a:avLst/>
                        </a:prstGeom>
                        <a:noFill/>
                        <a:ln w="9525">
                          <a:noFill/>
                          <a:miter lim="800000"/>
                          <a:headEnd/>
                          <a:tailEnd/>
                        </a:ln>
                      </p:spPr>
                      <p:txBody>
                        <a:bodyPr wrap="none" lIns="0" tIns="0" rIns="0" bIns="0">
                          <a:spAutoFit/>
                        </a:bodyPr>
                        <a:lstStyle/>
                        <a:p>
                          <a:pPr>
                            <a:defRPr/>
                          </a:pPr>
                          <a:r>
                            <a:rPr lang="es-ES_tradnl" sz="900" i="1">
                              <a:solidFill>
                                <a:srgbClr val="000000"/>
                              </a:solidFill>
                              <a:effectLst/>
                              <a:latin typeface="Times" charset="0"/>
                            </a:rPr>
                            <a:t>Nicaragua-Papagayo</a:t>
                          </a:r>
                          <a:endParaRPr lang="es-ES_tradnl" sz="2800">
                            <a:effectLst>
                              <a:outerShdw blurRad="38100" dist="38100" dir="2700000" algn="tl">
                                <a:srgbClr val="C0C0C0"/>
                              </a:outerShdw>
                            </a:effectLst>
                          </a:endParaRPr>
                        </a:p>
                      </p:txBody>
                    </p:sp>
                    <p:sp>
                      <p:nvSpPr>
                        <p:cNvPr id="398932" name="Rectangle 596"/>
                        <p:cNvSpPr>
                          <a:spLocks noChangeArrowheads="1"/>
                        </p:cNvSpPr>
                        <p:nvPr/>
                      </p:nvSpPr>
                      <p:spPr bwMode="auto">
                        <a:xfrm>
                          <a:off x="2643" y="2590"/>
                          <a:ext cx="564" cy="86"/>
                        </a:xfrm>
                        <a:prstGeom prst="rect">
                          <a:avLst/>
                        </a:prstGeom>
                        <a:noFill/>
                        <a:ln w="9525">
                          <a:noFill/>
                          <a:miter lim="800000"/>
                          <a:headEnd/>
                          <a:tailEnd/>
                        </a:ln>
                      </p:spPr>
                      <p:txBody>
                        <a:bodyPr wrap="none" lIns="0" tIns="0" rIns="0" bIns="0">
                          <a:spAutoFit/>
                        </a:bodyPr>
                        <a:lstStyle/>
                        <a:p>
                          <a:pPr>
                            <a:defRPr/>
                          </a:pPr>
                          <a:r>
                            <a:rPr lang="es-ES_tradnl" sz="900" i="1">
                              <a:solidFill>
                                <a:srgbClr val="000000"/>
                              </a:solidFill>
                              <a:effectLst/>
                              <a:latin typeface="Times" charset="0"/>
                            </a:rPr>
                            <a:t>Cobano-Herradura</a:t>
                          </a:r>
                          <a:endParaRPr lang="es-ES_tradnl" sz="2800">
                            <a:effectLst>
                              <a:outerShdw blurRad="38100" dist="38100" dir="2700000" algn="tl">
                                <a:srgbClr val="C0C0C0"/>
                              </a:outerShdw>
                            </a:effectLst>
                          </a:endParaRPr>
                        </a:p>
                      </p:txBody>
                    </p:sp>
                    <p:sp>
                      <p:nvSpPr>
                        <p:cNvPr id="398933" name="Rectangle 597"/>
                        <p:cNvSpPr>
                          <a:spLocks noChangeArrowheads="1"/>
                        </p:cNvSpPr>
                        <p:nvPr/>
                      </p:nvSpPr>
                      <p:spPr bwMode="auto">
                        <a:xfrm>
                          <a:off x="3233" y="2745"/>
                          <a:ext cx="428" cy="86"/>
                        </a:xfrm>
                        <a:prstGeom prst="rect">
                          <a:avLst/>
                        </a:prstGeom>
                        <a:noFill/>
                        <a:ln w="9525">
                          <a:noFill/>
                          <a:miter lim="800000"/>
                          <a:headEnd/>
                          <a:tailEnd/>
                        </a:ln>
                      </p:spPr>
                      <p:txBody>
                        <a:bodyPr wrap="none" lIns="0" tIns="0" rIns="0" bIns="0">
                          <a:spAutoFit/>
                        </a:bodyPr>
                        <a:lstStyle/>
                        <a:p>
                          <a:pPr>
                            <a:defRPr/>
                          </a:pPr>
                          <a:r>
                            <a:rPr lang="es-ES_tradnl" sz="900" i="1">
                              <a:solidFill>
                                <a:srgbClr val="000000"/>
                              </a:solidFill>
                              <a:effectLst/>
                              <a:latin typeface="Times" charset="0"/>
                            </a:rPr>
                            <a:t>Quepos-Sierpe</a:t>
                          </a:r>
                          <a:endParaRPr lang="es-ES_tradnl" sz="2800">
                            <a:effectLst>
                              <a:outerShdw blurRad="38100" dist="38100" dir="2700000" algn="tl">
                                <a:srgbClr val="C0C0C0"/>
                              </a:outerShdw>
                            </a:effectLst>
                          </a:endParaRPr>
                        </a:p>
                      </p:txBody>
                    </p:sp>
                    <p:sp>
                      <p:nvSpPr>
                        <p:cNvPr id="398934" name="Rectangle 598"/>
                        <p:cNvSpPr>
                          <a:spLocks noChangeArrowheads="1"/>
                        </p:cNvSpPr>
                        <p:nvPr/>
                      </p:nvSpPr>
                      <p:spPr bwMode="auto">
                        <a:xfrm>
                          <a:off x="3614" y="3109"/>
                          <a:ext cx="336" cy="86"/>
                        </a:xfrm>
                        <a:prstGeom prst="rect">
                          <a:avLst/>
                        </a:prstGeom>
                        <a:noFill/>
                        <a:ln w="9525">
                          <a:noFill/>
                          <a:miter lim="800000"/>
                          <a:headEnd/>
                          <a:tailEnd/>
                        </a:ln>
                      </p:spPr>
                      <p:txBody>
                        <a:bodyPr wrap="none" lIns="0" tIns="0" rIns="0" bIns="0">
                          <a:spAutoFit/>
                        </a:bodyPr>
                        <a:lstStyle/>
                        <a:p>
                          <a:pPr>
                            <a:defRPr/>
                          </a:pPr>
                          <a:r>
                            <a:rPr lang="es-ES_tradnl" sz="900" i="1">
                              <a:solidFill>
                                <a:srgbClr val="000000"/>
                              </a:solidFill>
                              <a:effectLst/>
                              <a:latin typeface="Times" charset="0"/>
                            </a:rPr>
                            <a:t>Osa-Burica</a:t>
                          </a:r>
                          <a:endParaRPr lang="es-ES_tradnl" sz="2800">
                            <a:effectLst>
                              <a:outerShdw blurRad="38100" dist="38100" dir="2700000" algn="tl">
                                <a:srgbClr val="C0C0C0"/>
                              </a:outerShdw>
                            </a:effectLst>
                          </a:endParaRPr>
                        </a:p>
                      </p:txBody>
                    </p:sp>
                    <p:sp>
                      <p:nvSpPr>
                        <p:cNvPr id="398935" name="Rectangle 599"/>
                        <p:cNvSpPr>
                          <a:spLocks noChangeArrowheads="1"/>
                        </p:cNvSpPr>
                        <p:nvPr/>
                      </p:nvSpPr>
                      <p:spPr bwMode="auto">
                        <a:xfrm>
                          <a:off x="1369" y="1225"/>
                          <a:ext cx="236" cy="86"/>
                        </a:xfrm>
                        <a:prstGeom prst="rect">
                          <a:avLst/>
                        </a:prstGeom>
                        <a:noFill/>
                        <a:ln w="9525">
                          <a:noFill/>
                          <a:miter lim="800000"/>
                          <a:headEnd/>
                          <a:tailEnd/>
                        </a:ln>
                      </p:spPr>
                      <p:txBody>
                        <a:bodyPr wrap="none" lIns="0" tIns="0" rIns="0" bIns="0">
                          <a:spAutoFit/>
                        </a:bodyPr>
                        <a:lstStyle/>
                        <a:p>
                          <a:pPr>
                            <a:defRPr/>
                          </a:pPr>
                          <a:r>
                            <a:rPr lang="es-ES_tradnl" sz="900" i="1">
                              <a:solidFill>
                                <a:srgbClr val="000000"/>
                              </a:solidFill>
                              <a:effectLst/>
                              <a:latin typeface="Times" charset="0"/>
                            </a:rPr>
                            <a:t>segment</a:t>
                          </a:r>
                          <a:endParaRPr lang="es-ES_tradnl" sz="2800">
                            <a:effectLst>
                              <a:outerShdw blurRad="38100" dist="38100" dir="2700000" algn="tl">
                                <a:srgbClr val="C0C0C0"/>
                              </a:outerShdw>
                            </a:effectLst>
                          </a:endParaRPr>
                        </a:p>
                      </p:txBody>
                    </p:sp>
                    <p:sp>
                      <p:nvSpPr>
                        <p:cNvPr id="398936" name="Rectangle 600"/>
                        <p:cNvSpPr>
                          <a:spLocks noChangeArrowheads="1"/>
                        </p:cNvSpPr>
                        <p:nvPr/>
                      </p:nvSpPr>
                      <p:spPr bwMode="auto">
                        <a:xfrm>
                          <a:off x="2868" y="2683"/>
                          <a:ext cx="236" cy="86"/>
                        </a:xfrm>
                        <a:prstGeom prst="rect">
                          <a:avLst/>
                        </a:prstGeom>
                        <a:noFill/>
                        <a:ln w="9525">
                          <a:noFill/>
                          <a:miter lim="800000"/>
                          <a:headEnd/>
                          <a:tailEnd/>
                        </a:ln>
                      </p:spPr>
                      <p:txBody>
                        <a:bodyPr wrap="none" lIns="0" tIns="0" rIns="0" bIns="0">
                          <a:spAutoFit/>
                        </a:bodyPr>
                        <a:lstStyle/>
                        <a:p>
                          <a:pPr>
                            <a:defRPr/>
                          </a:pPr>
                          <a:r>
                            <a:rPr lang="es-ES_tradnl" sz="900" i="1">
                              <a:solidFill>
                                <a:srgbClr val="000000"/>
                              </a:solidFill>
                              <a:effectLst/>
                              <a:latin typeface="Times" charset="0"/>
                            </a:rPr>
                            <a:t>segment</a:t>
                          </a:r>
                          <a:endParaRPr lang="es-ES_tradnl" sz="2800">
                            <a:effectLst>
                              <a:outerShdw blurRad="38100" dist="38100" dir="2700000" algn="tl">
                                <a:srgbClr val="C0C0C0"/>
                              </a:outerShdw>
                            </a:effectLst>
                          </a:endParaRPr>
                        </a:p>
                      </p:txBody>
                    </p:sp>
                    <p:sp>
                      <p:nvSpPr>
                        <p:cNvPr id="398937" name="Rectangle 601"/>
                        <p:cNvSpPr>
                          <a:spLocks noChangeArrowheads="1"/>
                        </p:cNvSpPr>
                        <p:nvPr/>
                      </p:nvSpPr>
                      <p:spPr bwMode="auto">
                        <a:xfrm>
                          <a:off x="3303" y="2853"/>
                          <a:ext cx="236" cy="86"/>
                        </a:xfrm>
                        <a:prstGeom prst="rect">
                          <a:avLst/>
                        </a:prstGeom>
                        <a:noFill/>
                        <a:ln w="9525">
                          <a:noFill/>
                          <a:miter lim="800000"/>
                          <a:headEnd/>
                          <a:tailEnd/>
                        </a:ln>
                      </p:spPr>
                      <p:txBody>
                        <a:bodyPr wrap="none" lIns="0" tIns="0" rIns="0" bIns="0">
                          <a:spAutoFit/>
                        </a:bodyPr>
                        <a:lstStyle/>
                        <a:p>
                          <a:pPr>
                            <a:defRPr/>
                          </a:pPr>
                          <a:r>
                            <a:rPr lang="es-ES_tradnl" sz="900" i="1">
                              <a:solidFill>
                                <a:srgbClr val="000000"/>
                              </a:solidFill>
                              <a:effectLst/>
                              <a:latin typeface="Times" charset="0"/>
                            </a:rPr>
                            <a:t>segment</a:t>
                          </a:r>
                          <a:endParaRPr lang="es-ES_tradnl" sz="2800">
                            <a:effectLst>
                              <a:outerShdw blurRad="38100" dist="38100" dir="2700000" algn="tl">
                                <a:srgbClr val="C0C0C0"/>
                              </a:outerShdw>
                            </a:effectLst>
                          </a:endParaRPr>
                        </a:p>
                      </p:txBody>
                    </p:sp>
                    <p:sp>
                      <p:nvSpPr>
                        <p:cNvPr id="398938" name="Rectangle 602"/>
                        <p:cNvSpPr>
                          <a:spLocks noChangeArrowheads="1"/>
                        </p:cNvSpPr>
                        <p:nvPr/>
                      </p:nvSpPr>
                      <p:spPr bwMode="auto">
                        <a:xfrm>
                          <a:off x="3855" y="3194"/>
                          <a:ext cx="236" cy="86"/>
                        </a:xfrm>
                        <a:prstGeom prst="rect">
                          <a:avLst/>
                        </a:prstGeom>
                        <a:noFill/>
                        <a:ln w="9525">
                          <a:noFill/>
                          <a:miter lim="800000"/>
                          <a:headEnd/>
                          <a:tailEnd/>
                        </a:ln>
                      </p:spPr>
                      <p:txBody>
                        <a:bodyPr wrap="none" lIns="0" tIns="0" rIns="0" bIns="0">
                          <a:spAutoFit/>
                        </a:bodyPr>
                        <a:lstStyle/>
                        <a:p>
                          <a:pPr>
                            <a:defRPr/>
                          </a:pPr>
                          <a:r>
                            <a:rPr lang="es-ES_tradnl" sz="900" i="1">
                              <a:solidFill>
                                <a:srgbClr val="000000"/>
                              </a:solidFill>
                              <a:effectLst/>
                              <a:latin typeface="Times" charset="0"/>
                            </a:rPr>
                            <a:t>segment</a:t>
                          </a:r>
                          <a:endParaRPr lang="es-ES_tradnl" sz="2800">
                            <a:effectLst>
                              <a:outerShdw blurRad="38100" dist="38100" dir="2700000" algn="tl">
                                <a:srgbClr val="C0C0C0"/>
                              </a:outerShdw>
                            </a:effectLst>
                          </a:endParaRPr>
                        </a:p>
                      </p:txBody>
                    </p:sp>
                    <p:sp>
                      <p:nvSpPr>
                        <p:cNvPr id="398939" name="Rectangle 603"/>
                        <p:cNvSpPr>
                          <a:spLocks noChangeArrowheads="1"/>
                        </p:cNvSpPr>
                        <p:nvPr/>
                      </p:nvSpPr>
                      <p:spPr bwMode="auto">
                        <a:xfrm>
                          <a:off x="1913" y="2047"/>
                          <a:ext cx="204" cy="86"/>
                        </a:xfrm>
                        <a:prstGeom prst="rect">
                          <a:avLst/>
                        </a:prstGeom>
                        <a:noFill/>
                        <a:ln w="9525">
                          <a:noFill/>
                          <a:miter lim="800000"/>
                          <a:headEnd/>
                          <a:tailEnd/>
                        </a:ln>
                      </p:spPr>
                      <p:txBody>
                        <a:bodyPr wrap="none" lIns="0" tIns="0" rIns="0" bIns="0">
                          <a:spAutoFit/>
                        </a:bodyPr>
                        <a:lstStyle/>
                        <a:p>
                          <a:pPr>
                            <a:defRPr/>
                          </a:pPr>
                          <a:r>
                            <a:rPr lang="es-ES_tradnl" sz="900" i="1">
                              <a:solidFill>
                                <a:srgbClr val="000000"/>
                              </a:solidFill>
                              <a:effectLst/>
                              <a:latin typeface="Times" charset="0"/>
                            </a:rPr>
                            <a:t>Nicoya</a:t>
                          </a:r>
                          <a:endParaRPr lang="es-ES_tradnl" sz="2800">
                            <a:effectLst>
                              <a:outerShdw blurRad="38100" dist="38100" dir="2700000" algn="tl">
                                <a:srgbClr val="C0C0C0"/>
                              </a:outerShdw>
                            </a:effectLst>
                          </a:endParaRPr>
                        </a:p>
                      </p:txBody>
                    </p:sp>
                    <p:sp>
                      <p:nvSpPr>
                        <p:cNvPr id="398940" name="Rectangle 604"/>
                        <p:cNvSpPr>
                          <a:spLocks noChangeArrowheads="1"/>
                        </p:cNvSpPr>
                        <p:nvPr/>
                      </p:nvSpPr>
                      <p:spPr bwMode="auto">
                        <a:xfrm>
                          <a:off x="1913" y="2132"/>
                          <a:ext cx="254" cy="86"/>
                        </a:xfrm>
                        <a:prstGeom prst="rect">
                          <a:avLst/>
                        </a:prstGeom>
                        <a:noFill/>
                        <a:ln w="9525">
                          <a:noFill/>
                          <a:miter lim="800000"/>
                          <a:headEnd/>
                          <a:tailEnd/>
                        </a:ln>
                      </p:spPr>
                      <p:txBody>
                        <a:bodyPr wrap="none" lIns="0" tIns="0" rIns="0" bIns="0">
                          <a:spAutoFit/>
                        </a:bodyPr>
                        <a:lstStyle/>
                        <a:p>
                          <a:pPr>
                            <a:defRPr/>
                          </a:pPr>
                          <a:r>
                            <a:rPr lang="es-ES_tradnl" sz="900" i="1">
                              <a:solidFill>
                                <a:srgbClr val="000000"/>
                              </a:solidFill>
                              <a:effectLst/>
                              <a:latin typeface="Times" charset="0"/>
                            </a:rPr>
                            <a:t> segment</a:t>
                          </a:r>
                          <a:endParaRPr lang="es-ES_tradnl" sz="2800">
                            <a:effectLst>
                              <a:outerShdw blurRad="38100" dist="38100" dir="2700000" algn="tl">
                                <a:srgbClr val="C0C0C0"/>
                              </a:outerShdw>
                            </a:effectLst>
                          </a:endParaRPr>
                        </a:p>
                      </p:txBody>
                    </p:sp>
                    <p:sp>
                      <p:nvSpPr>
                        <p:cNvPr id="398941" name="Rectangle 605"/>
                        <p:cNvSpPr>
                          <a:spLocks noChangeArrowheads="1"/>
                        </p:cNvSpPr>
                        <p:nvPr/>
                      </p:nvSpPr>
                      <p:spPr bwMode="auto">
                        <a:xfrm rot="2400000">
                          <a:off x="2085" y="2055"/>
                          <a:ext cx="346" cy="86"/>
                        </a:xfrm>
                        <a:prstGeom prst="rect">
                          <a:avLst/>
                        </a:prstGeom>
                        <a:noFill/>
                        <a:ln w="9525">
                          <a:noFill/>
                          <a:miter lim="800000"/>
                          <a:headEnd/>
                          <a:tailEnd/>
                        </a:ln>
                      </p:spPr>
                      <p:txBody>
                        <a:bodyPr wrap="none" lIns="0" tIns="0" rIns="0" bIns="0">
                          <a:spAutoFit/>
                        </a:bodyPr>
                        <a:lstStyle/>
                        <a:p>
                          <a:pPr>
                            <a:defRPr/>
                          </a:pPr>
                          <a:r>
                            <a:rPr lang="es-ES_tradnl" sz="900">
                              <a:solidFill>
                                <a:srgbClr val="000000"/>
                              </a:solidFill>
                              <a:effectLst/>
                              <a:latin typeface="Times" charset="0"/>
                            </a:rPr>
                            <a:t>Nicoya Gap</a:t>
                          </a:r>
                          <a:endParaRPr lang="es-ES_tradnl" sz="2800">
                            <a:effectLst>
                              <a:outerShdw blurRad="38100" dist="38100" dir="2700000" algn="tl">
                                <a:srgbClr val="C0C0C0"/>
                              </a:outerShdw>
                            </a:effectLst>
                          </a:endParaRPr>
                        </a:p>
                      </p:txBody>
                    </p:sp>
                    <p:sp>
                      <p:nvSpPr>
                        <p:cNvPr id="398942" name="Rectangle 606"/>
                        <p:cNvSpPr>
                          <a:spLocks noChangeArrowheads="1"/>
                        </p:cNvSpPr>
                        <p:nvPr/>
                      </p:nvSpPr>
                      <p:spPr bwMode="auto">
                        <a:xfrm>
                          <a:off x="1404" y="3842"/>
                          <a:ext cx="228" cy="86"/>
                        </a:xfrm>
                        <a:prstGeom prst="rect">
                          <a:avLst/>
                        </a:prstGeom>
                        <a:noFill/>
                        <a:ln w="9525">
                          <a:noFill/>
                          <a:miter lim="800000"/>
                          <a:headEnd/>
                          <a:tailEnd/>
                        </a:ln>
                      </p:spPr>
                      <p:txBody>
                        <a:bodyPr wrap="none" lIns="0" tIns="0" rIns="0" bIns="0">
                          <a:spAutoFit/>
                        </a:bodyPr>
                        <a:lstStyle/>
                        <a:p>
                          <a:pPr>
                            <a:defRPr/>
                          </a:pPr>
                          <a:r>
                            <a:rPr lang="es-ES_tradnl" sz="900">
                              <a:solidFill>
                                <a:srgbClr val="000000"/>
                              </a:solidFill>
                              <a:effectLst/>
                              <a:latin typeface="Times" charset="0"/>
                            </a:rPr>
                            <a:t>Panama</a:t>
                          </a:r>
                          <a:endParaRPr lang="es-ES_tradnl" sz="2800">
                            <a:effectLst>
                              <a:outerShdw blurRad="38100" dist="38100" dir="2700000" algn="tl">
                                <a:srgbClr val="C0C0C0"/>
                              </a:outerShdw>
                            </a:effectLst>
                          </a:endParaRPr>
                        </a:p>
                      </p:txBody>
                    </p:sp>
                    <p:sp>
                      <p:nvSpPr>
                        <p:cNvPr id="398943" name="Rectangle 607"/>
                        <p:cNvSpPr>
                          <a:spLocks noChangeArrowheads="1"/>
                        </p:cNvSpPr>
                        <p:nvPr/>
                      </p:nvSpPr>
                      <p:spPr bwMode="auto">
                        <a:xfrm>
                          <a:off x="1617" y="3904"/>
                          <a:ext cx="172" cy="86"/>
                        </a:xfrm>
                        <a:prstGeom prst="rect">
                          <a:avLst/>
                        </a:prstGeom>
                        <a:noFill/>
                        <a:ln w="9525">
                          <a:noFill/>
                          <a:miter lim="800000"/>
                          <a:headEnd/>
                          <a:tailEnd/>
                        </a:ln>
                      </p:spPr>
                      <p:txBody>
                        <a:bodyPr wrap="none" lIns="0" tIns="0" rIns="0" bIns="0">
                          <a:spAutoFit/>
                        </a:bodyPr>
                        <a:lstStyle/>
                        <a:p>
                          <a:pPr>
                            <a:defRPr/>
                          </a:pPr>
                          <a:r>
                            <a:rPr lang="es-ES_tradnl" sz="900">
                              <a:solidFill>
                                <a:srgbClr val="000000"/>
                              </a:solidFill>
                              <a:effectLst/>
                              <a:latin typeface="Times" charset="0"/>
                            </a:rPr>
                            <a:t>Block</a:t>
                          </a:r>
                          <a:endParaRPr lang="es-ES_tradnl" sz="2800">
                            <a:effectLst>
                              <a:outerShdw blurRad="38100" dist="38100" dir="2700000" algn="tl">
                                <a:srgbClr val="C0C0C0"/>
                              </a:outerShdw>
                            </a:effectLst>
                          </a:endParaRPr>
                        </a:p>
                      </p:txBody>
                    </p:sp>
                    <p:grpSp>
                      <p:nvGrpSpPr>
                        <p:cNvPr id="11" name="Group 608"/>
                        <p:cNvGrpSpPr>
                          <a:grpSpLocks/>
                        </p:cNvGrpSpPr>
                        <p:nvPr/>
                      </p:nvGrpSpPr>
                      <p:grpSpPr bwMode="auto">
                        <a:xfrm>
                          <a:off x="967" y="592"/>
                          <a:ext cx="3760" cy="2876"/>
                          <a:chOff x="967" y="592"/>
                          <a:chExt cx="3760" cy="2876"/>
                        </a:xfrm>
                      </p:grpSpPr>
                      <p:sp>
                        <p:nvSpPr>
                          <p:cNvPr id="398945" name="Oval 609"/>
                          <p:cNvSpPr>
                            <a:spLocks noChangeArrowheads="1"/>
                          </p:cNvSpPr>
                          <p:nvPr/>
                        </p:nvSpPr>
                        <p:spPr bwMode="auto">
                          <a:xfrm>
                            <a:off x="3969" y="2227"/>
                            <a:ext cx="62" cy="60"/>
                          </a:xfrm>
                          <a:prstGeom prst="ellipse">
                            <a:avLst/>
                          </a:prstGeom>
                          <a:solidFill>
                            <a:srgbClr val="000000"/>
                          </a:solidFill>
                          <a:ln w="12700">
                            <a:solidFill>
                              <a:srgbClr val="000000"/>
                            </a:solidFill>
                            <a:round/>
                            <a:headEnd/>
                            <a:tailEnd/>
                          </a:ln>
                        </p:spPr>
                        <p:txBody>
                          <a:bodyPr/>
                          <a:lstStyle/>
                          <a:p>
                            <a:pPr>
                              <a:defRPr/>
                            </a:pPr>
                            <a:endParaRPr lang="en-US"/>
                          </a:p>
                        </p:txBody>
                      </p:sp>
                      <p:sp>
                        <p:nvSpPr>
                          <p:cNvPr id="398946" name="Oval 610"/>
                          <p:cNvSpPr>
                            <a:spLocks noChangeArrowheads="1"/>
                          </p:cNvSpPr>
                          <p:nvPr/>
                        </p:nvSpPr>
                        <p:spPr bwMode="auto">
                          <a:xfrm>
                            <a:off x="2715" y="2193"/>
                            <a:ext cx="62" cy="59"/>
                          </a:xfrm>
                          <a:prstGeom prst="ellipse">
                            <a:avLst/>
                          </a:prstGeom>
                          <a:solidFill>
                            <a:srgbClr val="000000"/>
                          </a:solidFill>
                          <a:ln w="12700">
                            <a:solidFill>
                              <a:srgbClr val="000000"/>
                            </a:solidFill>
                            <a:round/>
                            <a:headEnd/>
                            <a:tailEnd/>
                          </a:ln>
                        </p:spPr>
                        <p:txBody>
                          <a:bodyPr/>
                          <a:lstStyle/>
                          <a:p>
                            <a:pPr>
                              <a:defRPr/>
                            </a:pPr>
                            <a:endParaRPr lang="en-US"/>
                          </a:p>
                        </p:txBody>
                      </p:sp>
                      <p:sp>
                        <p:nvSpPr>
                          <p:cNvPr id="398947" name="Oval 611"/>
                          <p:cNvSpPr>
                            <a:spLocks noChangeArrowheads="1"/>
                          </p:cNvSpPr>
                          <p:nvPr/>
                        </p:nvSpPr>
                        <p:spPr bwMode="auto">
                          <a:xfrm>
                            <a:off x="2789" y="1886"/>
                            <a:ext cx="61" cy="60"/>
                          </a:xfrm>
                          <a:prstGeom prst="ellipse">
                            <a:avLst/>
                          </a:prstGeom>
                          <a:solidFill>
                            <a:srgbClr val="000000"/>
                          </a:solidFill>
                          <a:ln w="12700">
                            <a:solidFill>
                              <a:srgbClr val="000000"/>
                            </a:solidFill>
                            <a:round/>
                            <a:headEnd/>
                            <a:tailEnd/>
                          </a:ln>
                        </p:spPr>
                        <p:txBody>
                          <a:bodyPr/>
                          <a:lstStyle/>
                          <a:p>
                            <a:pPr>
                              <a:defRPr/>
                            </a:pPr>
                            <a:endParaRPr lang="en-US"/>
                          </a:p>
                        </p:txBody>
                      </p:sp>
                      <p:sp>
                        <p:nvSpPr>
                          <p:cNvPr id="398948" name="Oval 612"/>
                          <p:cNvSpPr>
                            <a:spLocks noChangeArrowheads="1"/>
                          </p:cNvSpPr>
                          <p:nvPr/>
                        </p:nvSpPr>
                        <p:spPr bwMode="auto">
                          <a:xfrm>
                            <a:off x="2311" y="1937"/>
                            <a:ext cx="62" cy="60"/>
                          </a:xfrm>
                          <a:prstGeom prst="ellipse">
                            <a:avLst/>
                          </a:prstGeom>
                          <a:solidFill>
                            <a:srgbClr val="000000"/>
                          </a:solidFill>
                          <a:ln w="12700">
                            <a:solidFill>
                              <a:srgbClr val="000000"/>
                            </a:solidFill>
                            <a:round/>
                            <a:headEnd/>
                            <a:tailEnd/>
                          </a:ln>
                        </p:spPr>
                        <p:txBody>
                          <a:bodyPr/>
                          <a:lstStyle/>
                          <a:p>
                            <a:pPr>
                              <a:defRPr/>
                            </a:pPr>
                            <a:endParaRPr lang="en-US"/>
                          </a:p>
                        </p:txBody>
                      </p:sp>
                      <p:sp>
                        <p:nvSpPr>
                          <p:cNvPr id="398949" name="Oval 613"/>
                          <p:cNvSpPr>
                            <a:spLocks noChangeArrowheads="1"/>
                          </p:cNvSpPr>
                          <p:nvPr/>
                        </p:nvSpPr>
                        <p:spPr bwMode="auto">
                          <a:xfrm>
                            <a:off x="2000" y="1464"/>
                            <a:ext cx="62" cy="60"/>
                          </a:xfrm>
                          <a:prstGeom prst="ellipse">
                            <a:avLst/>
                          </a:prstGeom>
                          <a:solidFill>
                            <a:srgbClr val="000000"/>
                          </a:solidFill>
                          <a:ln w="12700">
                            <a:solidFill>
                              <a:srgbClr val="000000"/>
                            </a:solidFill>
                            <a:round/>
                            <a:headEnd/>
                            <a:tailEnd/>
                          </a:ln>
                        </p:spPr>
                        <p:txBody>
                          <a:bodyPr/>
                          <a:lstStyle/>
                          <a:p>
                            <a:pPr>
                              <a:defRPr/>
                            </a:pPr>
                            <a:endParaRPr lang="en-US"/>
                          </a:p>
                        </p:txBody>
                      </p:sp>
                      <p:sp>
                        <p:nvSpPr>
                          <p:cNvPr id="398950" name="Oval 614"/>
                          <p:cNvSpPr>
                            <a:spLocks noChangeArrowheads="1"/>
                          </p:cNvSpPr>
                          <p:nvPr/>
                        </p:nvSpPr>
                        <p:spPr bwMode="auto">
                          <a:xfrm>
                            <a:off x="2221" y="1698"/>
                            <a:ext cx="62" cy="60"/>
                          </a:xfrm>
                          <a:prstGeom prst="ellipse">
                            <a:avLst/>
                          </a:prstGeom>
                          <a:solidFill>
                            <a:srgbClr val="000000"/>
                          </a:solidFill>
                          <a:ln w="12700">
                            <a:solidFill>
                              <a:srgbClr val="000000"/>
                            </a:solidFill>
                            <a:round/>
                            <a:headEnd/>
                            <a:tailEnd/>
                          </a:ln>
                        </p:spPr>
                        <p:txBody>
                          <a:bodyPr/>
                          <a:lstStyle/>
                          <a:p>
                            <a:pPr>
                              <a:defRPr/>
                            </a:pPr>
                            <a:endParaRPr lang="en-US"/>
                          </a:p>
                        </p:txBody>
                      </p:sp>
                      <p:sp>
                        <p:nvSpPr>
                          <p:cNvPr id="398951" name="Oval 615"/>
                          <p:cNvSpPr>
                            <a:spLocks noChangeArrowheads="1"/>
                          </p:cNvSpPr>
                          <p:nvPr/>
                        </p:nvSpPr>
                        <p:spPr bwMode="auto">
                          <a:xfrm>
                            <a:off x="4012" y="2999"/>
                            <a:ext cx="62" cy="60"/>
                          </a:xfrm>
                          <a:prstGeom prst="ellipse">
                            <a:avLst/>
                          </a:prstGeom>
                          <a:solidFill>
                            <a:srgbClr val="000000"/>
                          </a:solidFill>
                          <a:ln w="12700">
                            <a:solidFill>
                              <a:srgbClr val="000000"/>
                            </a:solidFill>
                            <a:round/>
                            <a:headEnd/>
                            <a:tailEnd/>
                          </a:ln>
                        </p:spPr>
                        <p:txBody>
                          <a:bodyPr/>
                          <a:lstStyle/>
                          <a:p>
                            <a:pPr>
                              <a:defRPr/>
                            </a:pPr>
                            <a:endParaRPr lang="en-US"/>
                          </a:p>
                        </p:txBody>
                      </p:sp>
                      <p:sp>
                        <p:nvSpPr>
                          <p:cNvPr id="398952" name="Oval 616"/>
                          <p:cNvSpPr>
                            <a:spLocks noChangeArrowheads="1"/>
                          </p:cNvSpPr>
                          <p:nvPr/>
                        </p:nvSpPr>
                        <p:spPr bwMode="auto">
                          <a:xfrm>
                            <a:off x="3896" y="3014"/>
                            <a:ext cx="62" cy="60"/>
                          </a:xfrm>
                          <a:prstGeom prst="ellipse">
                            <a:avLst/>
                          </a:prstGeom>
                          <a:solidFill>
                            <a:srgbClr val="000000"/>
                          </a:solidFill>
                          <a:ln w="12700">
                            <a:solidFill>
                              <a:srgbClr val="000000"/>
                            </a:solidFill>
                            <a:round/>
                            <a:headEnd/>
                            <a:tailEnd/>
                          </a:ln>
                        </p:spPr>
                        <p:txBody>
                          <a:bodyPr/>
                          <a:lstStyle/>
                          <a:p>
                            <a:pPr>
                              <a:defRPr/>
                            </a:pPr>
                            <a:endParaRPr lang="en-US"/>
                          </a:p>
                        </p:txBody>
                      </p:sp>
                      <p:sp>
                        <p:nvSpPr>
                          <p:cNvPr id="398953" name="Oval 617"/>
                          <p:cNvSpPr>
                            <a:spLocks noChangeArrowheads="1"/>
                          </p:cNvSpPr>
                          <p:nvPr/>
                        </p:nvSpPr>
                        <p:spPr bwMode="auto">
                          <a:xfrm>
                            <a:off x="3876" y="2875"/>
                            <a:ext cx="62" cy="60"/>
                          </a:xfrm>
                          <a:prstGeom prst="ellipse">
                            <a:avLst/>
                          </a:prstGeom>
                          <a:solidFill>
                            <a:srgbClr val="000000"/>
                          </a:solidFill>
                          <a:ln w="12700">
                            <a:solidFill>
                              <a:srgbClr val="000000"/>
                            </a:solidFill>
                            <a:round/>
                            <a:headEnd/>
                            <a:tailEnd/>
                          </a:ln>
                        </p:spPr>
                        <p:txBody>
                          <a:bodyPr/>
                          <a:lstStyle/>
                          <a:p>
                            <a:pPr>
                              <a:defRPr/>
                            </a:pPr>
                            <a:endParaRPr lang="en-US"/>
                          </a:p>
                        </p:txBody>
                      </p:sp>
                      <p:sp>
                        <p:nvSpPr>
                          <p:cNvPr id="398954" name="Oval 618"/>
                          <p:cNvSpPr>
                            <a:spLocks noChangeArrowheads="1"/>
                          </p:cNvSpPr>
                          <p:nvPr/>
                        </p:nvSpPr>
                        <p:spPr bwMode="auto">
                          <a:xfrm>
                            <a:off x="4661" y="2037"/>
                            <a:ext cx="62" cy="60"/>
                          </a:xfrm>
                          <a:prstGeom prst="ellipse">
                            <a:avLst/>
                          </a:prstGeom>
                          <a:solidFill>
                            <a:srgbClr val="000000"/>
                          </a:solidFill>
                          <a:ln w="12700">
                            <a:solidFill>
                              <a:srgbClr val="000000"/>
                            </a:solidFill>
                            <a:round/>
                            <a:headEnd/>
                            <a:tailEnd/>
                          </a:ln>
                        </p:spPr>
                        <p:txBody>
                          <a:bodyPr/>
                          <a:lstStyle/>
                          <a:p>
                            <a:pPr>
                              <a:defRPr/>
                            </a:pPr>
                            <a:endParaRPr lang="en-US"/>
                          </a:p>
                        </p:txBody>
                      </p:sp>
                      <p:sp>
                        <p:nvSpPr>
                          <p:cNvPr id="398955" name="Oval 619"/>
                          <p:cNvSpPr>
                            <a:spLocks noChangeArrowheads="1"/>
                          </p:cNvSpPr>
                          <p:nvPr/>
                        </p:nvSpPr>
                        <p:spPr bwMode="auto">
                          <a:xfrm>
                            <a:off x="4665" y="2371"/>
                            <a:ext cx="62" cy="60"/>
                          </a:xfrm>
                          <a:prstGeom prst="ellipse">
                            <a:avLst/>
                          </a:prstGeom>
                          <a:solidFill>
                            <a:srgbClr val="000000"/>
                          </a:solidFill>
                          <a:ln w="12700">
                            <a:solidFill>
                              <a:srgbClr val="000000"/>
                            </a:solidFill>
                            <a:round/>
                            <a:headEnd/>
                            <a:tailEnd/>
                          </a:ln>
                        </p:spPr>
                        <p:txBody>
                          <a:bodyPr/>
                          <a:lstStyle/>
                          <a:p>
                            <a:pPr>
                              <a:defRPr/>
                            </a:pPr>
                            <a:endParaRPr lang="en-US"/>
                          </a:p>
                        </p:txBody>
                      </p:sp>
                      <p:sp>
                        <p:nvSpPr>
                          <p:cNvPr id="398956" name="Oval 620"/>
                          <p:cNvSpPr>
                            <a:spLocks noChangeArrowheads="1"/>
                          </p:cNvSpPr>
                          <p:nvPr/>
                        </p:nvSpPr>
                        <p:spPr bwMode="auto">
                          <a:xfrm>
                            <a:off x="967" y="673"/>
                            <a:ext cx="62" cy="60"/>
                          </a:xfrm>
                          <a:prstGeom prst="ellipse">
                            <a:avLst/>
                          </a:prstGeom>
                          <a:solidFill>
                            <a:srgbClr val="000000"/>
                          </a:solidFill>
                          <a:ln w="12700">
                            <a:solidFill>
                              <a:srgbClr val="000000"/>
                            </a:solidFill>
                            <a:round/>
                            <a:headEnd/>
                            <a:tailEnd/>
                          </a:ln>
                        </p:spPr>
                        <p:txBody>
                          <a:bodyPr/>
                          <a:lstStyle/>
                          <a:p>
                            <a:pPr>
                              <a:defRPr/>
                            </a:pPr>
                            <a:endParaRPr lang="en-US"/>
                          </a:p>
                        </p:txBody>
                      </p:sp>
                      <p:grpSp>
                        <p:nvGrpSpPr>
                          <p:cNvPr id="12" name="Group 621"/>
                          <p:cNvGrpSpPr>
                            <a:grpSpLocks/>
                          </p:cNvGrpSpPr>
                          <p:nvPr/>
                        </p:nvGrpSpPr>
                        <p:grpSpPr bwMode="auto">
                          <a:xfrm>
                            <a:off x="1252" y="592"/>
                            <a:ext cx="3009" cy="2876"/>
                            <a:chOff x="1252" y="592"/>
                            <a:chExt cx="3009" cy="2876"/>
                          </a:xfrm>
                        </p:grpSpPr>
                        <p:sp>
                          <p:nvSpPr>
                            <p:cNvPr id="398958" name="Freeform 622"/>
                            <p:cNvSpPr>
                              <a:spLocks/>
                            </p:cNvSpPr>
                            <p:nvPr/>
                          </p:nvSpPr>
                          <p:spPr bwMode="auto">
                            <a:xfrm>
                              <a:off x="1252" y="593"/>
                              <a:ext cx="2729" cy="2268"/>
                            </a:xfrm>
                            <a:custGeom>
                              <a:avLst/>
                              <a:gdLst/>
                              <a:ahLst/>
                              <a:cxnLst>
                                <a:cxn ang="0">
                                  <a:pos x="0" y="0"/>
                                </a:cxn>
                                <a:cxn ang="0">
                                  <a:pos x="41" y="33"/>
                                </a:cxn>
                                <a:cxn ang="0">
                                  <a:pos x="111" y="78"/>
                                </a:cxn>
                                <a:cxn ang="0">
                                  <a:pos x="163" y="113"/>
                                </a:cxn>
                                <a:cxn ang="0">
                                  <a:pos x="253" y="196"/>
                                </a:cxn>
                                <a:cxn ang="0">
                                  <a:pos x="334" y="258"/>
                                </a:cxn>
                                <a:cxn ang="0">
                                  <a:pos x="391" y="326"/>
                                </a:cxn>
                                <a:cxn ang="0">
                                  <a:pos x="495" y="411"/>
                                </a:cxn>
                                <a:cxn ang="0">
                                  <a:pos x="550" y="462"/>
                                </a:cxn>
                                <a:cxn ang="0">
                                  <a:pos x="622" y="539"/>
                                </a:cxn>
                                <a:cxn ang="0">
                                  <a:pos x="686" y="613"/>
                                </a:cxn>
                                <a:cxn ang="0">
                                  <a:pos x="723" y="656"/>
                                </a:cxn>
                                <a:cxn ang="0">
                                  <a:pos x="795" y="758"/>
                                </a:cxn>
                                <a:cxn ang="0">
                                  <a:pos x="880" y="861"/>
                                </a:cxn>
                                <a:cxn ang="0">
                                  <a:pos x="950" y="944"/>
                                </a:cxn>
                                <a:cxn ang="0">
                                  <a:pos x="1035" y="1024"/>
                                </a:cxn>
                                <a:cxn ang="0">
                                  <a:pos x="1138" y="1113"/>
                                </a:cxn>
                                <a:cxn ang="0">
                                  <a:pos x="1263" y="1210"/>
                                </a:cxn>
                                <a:cxn ang="0">
                                  <a:pos x="1354" y="1282"/>
                                </a:cxn>
                                <a:cxn ang="0">
                                  <a:pos x="1414" y="1334"/>
                                </a:cxn>
                                <a:cxn ang="0">
                                  <a:pos x="1488" y="1388"/>
                                </a:cxn>
                                <a:cxn ang="0">
                                  <a:pos x="1569" y="1439"/>
                                </a:cxn>
                                <a:cxn ang="0">
                                  <a:pos x="1651" y="1489"/>
                                </a:cxn>
                                <a:cxn ang="0">
                                  <a:pos x="1752" y="1557"/>
                                </a:cxn>
                                <a:cxn ang="0">
                                  <a:pos x="1892" y="1630"/>
                                </a:cxn>
                                <a:cxn ang="0">
                                  <a:pos x="1997" y="1691"/>
                                </a:cxn>
                                <a:cxn ang="0">
                                  <a:pos x="2119" y="1764"/>
                                </a:cxn>
                                <a:cxn ang="0">
                                  <a:pos x="2195" y="1818"/>
                                </a:cxn>
                                <a:cxn ang="0">
                                  <a:pos x="2263" y="1871"/>
                                </a:cxn>
                                <a:cxn ang="0">
                                  <a:pos x="2304" y="1913"/>
                                </a:cxn>
                                <a:cxn ang="0">
                                  <a:pos x="2360" y="1956"/>
                                </a:cxn>
                                <a:cxn ang="0">
                                  <a:pos x="2424" y="2016"/>
                                </a:cxn>
                                <a:cxn ang="0">
                                  <a:pos x="2482" y="2070"/>
                                </a:cxn>
                                <a:cxn ang="0">
                                  <a:pos x="2550" y="2134"/>
                                </a:cxn>
                                <a:cxn ang="0">
                                  <a:pos x="2610" y="2185"/>
                                </a:cxn>
                                <a:cxn ang="0">
                                  <a:pos x="2675" y="2227"/>
                                </a:cxn>
                                <a:cxn ang="0">
                                  <a:pos x="2729" y="2268"/>
                                </a:cxn>
                              </a:cxnLst>
                              <a:rect l="0" t="0" r="r" b="b"/>
                              <a:pathLst>
                                <a:path w="2729" h="2268">
                                  <a:moveTo>
                                    <a:pt x="0" y="0"/>
                                  </a:moveTo>
                                  <a:lnTo>
                                    <a:pt x="41" y="33"/>
                                  </a:lnTo>
                                  <a:lnTo>
                                    <a:pt x="111" y="78"/>
                                  </a:lnTo>
                                  <a:lnTo>
                                    <a:pt x="163" y="113"/>
                                  </a:lnTo>
                                  <a:lnTo>
                                    <a:pt x="253" y="196"/>
                                  </a:lnTo>
                                  <a:lnTo>
                                    <a:pt x="334" y="258"/>
                                  </a:lnTo>
                                  <a:lnTo>
                                    <a:pt x="391" y="326"/>
                                  </a:lnTo>
                                  <a:lnTo>
                                    <a:pt x="495" y="411"/>
                                  </a:lnTo>
                                  <a:lnTo>
                                    <a:pt x="550" y="462"/>
                                  </a:lnTo>
                                  <a:lnTo>
                                    <a:pt x="622" y="539"/>
                                  </a:lnTo>
                                  <a:lnTo>
                                    <a:pt x="686" y="613"/>
                                  </a:lnTo>
                                  <a:lnTo>
                                    <a:pt x="723" y="656"/>
                                  </a:lnTo>
                                  <a:lnTo>
                                    <a:pt x="795" y="758"/>
                                  </a:lnTo>
                                  <a:lnTo>
                                    <a:pt x="880" y="861"/>
                                  </a:lnTo>
                                  <a:lnTo>
                                    <a:pt x="950" y="944"/>
                                  </a:lnTo>
                                  <a:lnTo>
                                    <a:pt x="1035" y="1024"/>
                                  </a:lnTo>
                                  <a:lnTo>
                                    <a:pt x="1138" y="1113"/>
                                  </a:lnTo>
                                  <a:lnTo>
                                    <a:pt x="1263" y="1210"/>
                                  </a:lnTo>
                                  <a:lnTo>
                                    <a:pt x="1354" y="1282"/>
                                  </a:lnTo>
                                  <a:lnTo>
                                    <a:pt x="1414" y="1334"/>
                                  </a:lnTo>
                                  <a:lnTo>
                                    <a:pt x="1488" y="1388"/>
                                  </a:lnTo>
                                  <a:lnTo>
                                    <a:pt x="1569" y="1439"/>
                                  </a:lnTo>
                                  <a:lnTo>
                                    <a:pt x="1651" y="1489"/>
                                  </a:lnTo>
                                  <a:lnTo>
                                    <a:pt x="1752" y="1557"/>
                                  </a:lnTo>
                                  <a:lnTo>
                                    <a:pt x="1892" y="1630"/>
                                  </a:lnTo>
                                  <a:lnTo>
                                    <a:pt x="1997" y="1691"/>
                                  </a:lnTo>
                                  <a:lnTo>
                                    <a:pt x="2119" y="1764"/>
                                  </a:lnTo>
                                  <a:lnTo>
                                    <a:pt x="2195" y="1818"/>
                                  </a:lnTo>
                                  <a:lnTo>
                                    <a:pt x="2263" y="1871"/>
                                  </a:lnTo>
                                  <a:lnTo>
                                    <a:pt x="2304" y="1913"/>
                                  </a:lnTo>
                                  <a:lnTo>
                                    <a:pt x="2360" y="1956"/>
                                  </a:lnTo>
                                  <a:lnTo>
                                    <a:pt x="2424" y="2016"/>
                                  </a:lnTo>
                                  <a:lnTo>
                                    <a:pt x="2482" y="2070"/>
                                  </a:lnTo>
                                  <a:lnTo>
                                    <a:pt x="2550" y="2134"/>
                                  </a:lnTo>
                                  <a:lnTo>
                                    <a:pt x="2610" y="2185"/>
                                  </a:lnTo>
                                  <a:lnTo>
                                    <a:pt x="2675" y="2227"/>
                                  </a:lnTo>
                                  <a:lnTo>
                                    <a:pt x="2729" y="2268"/>
                                  </a:lnTo>
                                </a:path>
                              </a:pathLst>
                            </a:custGeom>
                            <a:noFill/>
                            <a:ln w="6350">
                              <a:solidFill>
                                <a:srgbClr val="000000"/>
                              </a:solidFill>
                              <a:prstDash val="solid"/>
                              <a:round/>
                              <a:headEnd/>
                              <a:tailEnd/>
                            </a:ln>
                          </p:spPr>
                          <p:txBody>
                            <a:bodyPr/>
                            <a:lstStyle/>
                            <a:p>
                              <a:pPr>
                                <a:defRPr/>
                              </a:pPr>
                              <a:endParaRPr lang="en-US"/>
                            </a:p>
                          </p:txBody>
                        </p:sp>
                        <p:sp>
                          <p:nvSpPr>
                            <p:cNvPr id="398959" name="Freeform 623"/>
                            <p:cNvSpPr>
                              <a:spLocks/>
                            </p:cNvSpPr>
                            <p:nvPr/>
                          </p:nvSpPr>
                          <p:spPr bwMode="auto">
                            <a:xfrm>
                              <a:off x="1423" y="593"/>
                              <a:ext cx="2055" cy="1706"/>
                            </a:xfrm>
                            <a:custGeom>
                              <a:avLst/>
                              <a:gdLst/>
                              <a:ahLst/>
                              <a:cxnLst>
                                <a:cxn ang="0">
                                  <a:pos x="2055" y="1706"/>
                                </a:cxn>
                                <a:cxn ang="0">
                                  <a:pos x="2030" y="1679"/>
                                </a:cxn>
                                <a:cxn ang="0">
                                  <a:pos x="1985" y="1630"/>
                                </a:cxn>
                                <a:cxn ang="0">
                                  <a:pos x="1938" y="1582"/>
                                </a:cxn>
                                <a:cxn ang="0">
                                  <a:pos x="1868" y="1532"/>
                                </a:cxn>
                                <a:cxn ang="0">
                                  <a:pos x="1799" y="1481"/>
                                </a:cxn>
                                <a:cxn ang="0">
                                  <a:pos x="1731" y="1431"/>
                                </a:cxn>
                                <a:cxn ang="0">
                                  <a:pos x="1630" y="1353"/>
                                </a:cxn>
                                <a:cxn ang="0">
                                  <a:pos x="1546" y="1287"/>
                                </a:cxn>
                                <a:cxn ang="0">
                                  <a:pos x="1461" y="1237"/>
                                </a:cxn>
                                <a:cxn ang="0">
                                  <a:pos x="1381" y="1190"/>
                                </a:cxn>
                                <a:cxn ang="0">
                                  <a:pos x="1334" y="1154"/>
                                </a:cxn>
                                <a:cxn ang="0">
                                  <a:pos x="1249" y="1097"/>
                                </a:cxn>
                                <a:cxn ang="0">
                                  <a:pos x="1156" y="1043"/>
                                </a:cxn>
                                <a:cxn ang="0">
                                  <a:pos x="1084" y="1004"/>
                                </a:cxn>
                                <a:cxn ang="0">
                                  <a:pos x="1010" y="968"/>
                                </a:cxn>
                                <a:cxn ang="0">
                                  <a:pos x="944" y="927"/>
                                </a:cxn>
                                <a:cxn ang="0">
                                  <a:pos x="870" y="865"/>
                                </a:cxn>
                                <a:cxn ang="0">
                                  <a:pos x="808" y="807"/>
                                </a:cxn>
                                <a:cxn ang="0">
                                  <a:pos x="761" y="752"/>
                                </a:cxn>
                                <a:cxn ang="0">
                                  <a:pos x="703" y="688"/>
                                </a:cxn>
                                <a:cxn ang="0">
                                  <a:pos x="643" y="626"/>
                                </a:cxn>
                                <a:cxn ang="0">
                                  <a:pos x="594" y="570"/>
                                </a:cxn>
                                <a:cxn ang="0">
                                  <a:pos x="548" y="512"/>
                                </a:cxn>
                                <a:cxn ang="0">
                                  <a:pos x="486" y="448"/>
                                </a:cxn>
                                <a:cxn ang="0">
                                  <a:pos x="418" y="365"/>
                                </a:cxn>
                                <a:cxn ang="0">
                                  <a:pos x="348" y="295"/>
                                </a:cxn>
                                <a:cxn ang="0">
                                  <a:pos x="262" y="223"/>
                                </a:cxn>
                                <a:cxn ang="0">
                                  <a:pos x="185" y="148"/>
                                </a:cxn>
                                <a:cxn ang="0">
                                  <a:pos x="122" y="92"/>
                                </a:cxn>
                                <a:cxn ang="0">
                                  <a:pos x="58" y="47"/>
                                </a:cxn>
                                <a:cxn ang="0">
                                  <a:pos x="0" y="0"/>
                                </a:cxn>
                              </a:cxnLst>
                              <a:rect l="0" t="0" r="r" b="b"/>
                              <a:pathLst>
                                <a:path w="2055" h="1706">
                                  <a:moveTo>
                                    <a:pt x="2055" y="1706"/>
                                  </a:moveTo>
                                  <a:lnTo>
                                    <a:pt x="2030" y="1679"/>
                                  </a:lnTo>
                                  <a:lnTo>
                                    <a:pt x="1985" y="1630"/>
                                  </a:lnTo>
                                  <a:lnTo>
                                    <a:pt x="1938" y="1582"/>
                                  </a:lnTo>
                                  <a:lnTo>
                                    <a:pt x="1868" y="1532"/>
                                  </a:lnTo>
                                  <a:lnTo>
                                    <a:pt x="1799" y="1481"/>
                                  </a:lnTo>
                                  <a:lnTo>
                                    <a:pt x="1731" y="1431"/>
                                  </a:lnTo>
                                  <a:lnTo>
                                    <a:pt x="1630" y="1353"/>
                                  </a:lnTo>
                                  <a:lnTo>
                                    <a:pt x="1546" y="1287"/>
                                  </a:lnTo>
                                  <a:lnTo>
                                    <a:pt x="1461" y="1237"/>
                                  </a:lnTo>
                                  <a:lnTo>
                                    <a:pt x="1381" y="1190"/>
                                  </a:lnTo>
                                  <a:lnTo>
                                    <a:pt x="1334" y="1154"/>
                                  </a:lnTo>
                                  <a:lnTo>
                                    <a:pt x="1249" y="1097"/>
                                  </a:lnTo>
                                  <a:lnTo>
                                    <a:pt x="1156" y="1043"/>
                                  </a:lnTo>
                                  <a:lnTo>
                                    <a:pt x="1084" y="1004"/>
                                  </a:lnTo>
                                  <a:lnTo>
                                    <a:pt x="1010" y="968"/>
                                  </a:lnTo>
                                  <a:lnTo>
                                    <a:pt x="944" y="927"/>
                                  </a:lnTo>
                                  <a:lnTo>
                                    <a:pt x="870" y="865"/>
                                  </a:lnTo>
                                  <a:lnTo>
                                    <a:pt x="808" y="807"/>
                                  </a:lnTo>
                                  <a:lnTo>
                                    <a:pt x="761" y="752"/>
                                  </a:lnTo>
                                  <a:lnTo>
                                    <a:pt x="703" y="688"/>
                                  </a:lnTo>
                                  <a:lnTo>
                                    <a:pt x="643" y="626"/>
                                  </a:lnTo>
                                  <a:lnTo>
                                    <a:pt x="594" y="570"/>
                                  </a:lnTo>
                                  <a:lnTo>
                                    <a:pt x="548" y="512"/>
                                  </a:lnTo>
                                  <a:lnTo>
                                    <a:pt x="486" y="448"/>
                                  </a:lnTo>
                                  <a:lnTo>
                                    <a:pt x="418" y="365"/>
                                  </a:lnTo>
                                  <a:lnTo>
                                    <a:pt x="348" y="295"/>
                                  </a:lnTo>
                                  <a:lnTo>
                                    <a:pt x="262" y="223"/>
                                  </a:lnTo>
                                  <a:lnTo>
                                    <a:pt x="185" y="148"/>
                                  </a:lnTo>
                                  <a:lnTo>
                                    <a:pt x="122" y="92"/>
                                  </a:lnTo>
                                  <a:lnTo>
                                    <a:pt x="58" y="47"/>
                                  </a:lnTo>
                                  <a:lnTo>
                                    <a:pt x="0" y="0"/>
                                  </a:lnTo>
                                </a:path>
                              </a:pathLst>
                            </a:custGeom>
                            <a:noFill/>
                            <a:ln w="6350">
                              <a:solidFill>
                                <a:srgbClr val="000000"/>
                              </a:solidFill>
                              <a:prstDash val="solid"/>
                              <a:round/>
                              <a:headEnd/>
                              <a:tailEnd/>
                            </a:ln>
                          </p:spPr>
                          <p:txBody>
                            <a:bodyPr/>
                            <a:lstStyle/>
                            <a:p>
                              <a:pPr>
                                <a:defRPr/>
                              </a:pPr>
                              <a:endParaRPr lang="en-US"/>
                            </a:p>
                          </p:txBody>
                        </p:sp>
                        <p:sp>
                          <p:nvSpPr>
                            <p:cNvPr id="398960" name="Freeform 624"/>
                            <p:cNvSpPr>
                              <a:spLocks/>
                            </p:cNvSpPr>
                            <p:nvPr/>
                          </p:nvSpPr>
                          <p:spPr bwMode="auto">
                            <a:xfrm>
                              <a:off x="1536" y="592"/>
                              <a:ext cx="1460" cy="1219"/>
                            </a:xfrm>
                            <a:custGeom>
                              <a:avLst/>
                              <a:gdLst/>
                              <a:ahLst/>
                              <a:cxnLst>
                                <a:cxn ang="0">
                                  <a:pos x="0" y="0"/>
                                </a:cxn>
                                <a:cxn ang="0">
                                  <a:pos x="128" y="124"/>
                                </a:cxn>
                                <a:cxn ang="0">
                                  <a:pos x="303" y="279"/>
                                </a:cxn>
                                <a:cxn ang="0">
                                  <a:pos x="470" y="424"/>
                                </a:cxn>
                                <a:cxn ang="0">
                                  <a:pos x="559" y="511"/>
                                </a:cxn>
                                <a:cxn ang="0">
                                  <a:pos x="668" y="643"/>
                                </a:cxn>
                                <a:cxn ang="0">
                                  <a:pos x="740" y="722"/>
                                </a:cxn>
                                <a:cxn ang="0">
                                  <a:pos x="777" y="775"/>
                                </a:cxn>
                                <a:cxn ang="0">
                                  <a:pos x="856" y="835"/>
                                </a:cxn>
                                <a:cxn ang="0">
                                  <a:pos x="909" y="876"/>
                                </a:cxn>
                                <a:cxn ang="0">
                                  <a:pos x="1012" y="945"/>
                                </a:cxn>
                                <a:cxn ang="0">
                                  <a:pos x="1120" y="1013"/>
                                </a:cxn>
                                <a:cxn ang="0">
                                  <a:pos x="1221" y="1069"/>
                                </a:cxn>
                                <a:cxn ang="0">
                                  <a:pos x="1317" y="1131"/>
                                </a:cxn>
                                <a:cxn ang="0">
                                  <a:pos x="1421" y="1191"/>
                                </a:cxn>
                                <a:cxn ang="0">
                                  <a:pos x="1460" y="1219"/>
                                </a:cxn>
                              </a:cxnLst>
                              <a:rect l="0" t="0" r="r" b="b"/>
                              <a:pathLst>
                                <a:path w="1460" h="1219">
                                  <a:moveTo>
                                    <a:pt x="0" y="0"/>
                                  </a:moveTo>
                                  <a:lnTo>
                                    <a:pt x="128" y="124"/>
                                  </a:lnTo>
                                  <a:lnTo>
                                    <a:pt x="303" y="279"/>
                                  </a:lnTo>
                                  <a:lnTo>
                                    <a:pt x="470" y="424"/>
                                  </a:lnTo>
                                  <a:lnTo>
                                    <a:pt x="559" y="511"/>
                                  </a:lnTo>
                                  <a:lnTo>
                                    <a:pt x="668" y="643"/>
                                  </a:lnTo>
                                  <a:lnTo>
                                    <a:pt x="740" y="722"/>
                                  </a:lnTo>
                                  <a:lnTo>
                                    <a:pt x="777" y="775"/>
                                  </a:lnTo>
                                  <a:lnTo>
                                    <a:pt x="856" y="835"/>
                                  </a:lnTo>
                                  <a:lnTo>
                                    <a:pt x="909" y="876"/>
                                  </a:lnTo>
                                  <a:lnTo>
                                    <a:pt x="1012" y="945"/>
                                  </a:lnTo>
                                  <a:lnTo>
                                    <a:pt x="1120" y="1013"/>
                                  </a:lnTo>
                                  <a:lnTo>
                                    <a:pt x="1221" y="1069"/>
                                  </a:lnTo>
                                  <a:lnTo>
                                    <a:pt x="1317" y="1131"/>
                                  </a:lnTo>
                                  <a:lnTo>
                                    <a:pt x="1421" y="1191"/>
                                  </a:lnTo>
                                  <a:lnTo>
                                    <a:pt x="1460" y="1219"/>
                                  </a:lnTo>
                                </a:path>
                              </a:pathLst>
                            </a:custGeom>
                            <a:noFill/>
                            <a:ln w="6350">
                              <a:solidFill>
                                <a:srgbClr val="000000"/>
                              </a:solidFill>
                              <a:prstDash val="solid"/>
                              <a:round/>
                              <a:headEnd/>
                              <a:tailEnd/>
                            </a:ln>
                          </p:spPr>
                          <p:txBody>
                            <a:bodyPr/>
                            <a:lstStyle/>
                            <a:p>
                              <a:pPr>
                                <a:defRPr/>
                              </a:pPr>
                              <a:endParaRPr lang="en-US"/>
                            </a:p>
                          </p:txBody>
                        </p:sp>
                        <p:sp>
                          <p:nvSpPr>
                            <p:cNvPr id="398961" name="Freeform 625"/>
                            <p:cNvSpPr>
                              <a:spLocks/>
                            </p:cNvSpPr>
                            <p:nvPr/>
                          </p:nvSpPr>
                          <p:spPr bwMode="auto">
                            <a:xfrm>
                              <a:off x="3084" y="1747"/>
                              <a:ext cx="357" cy="310"/>
                            </a:xfrm>
                            <a:custGeom>
                              <a:avLst/>
                              <a:gdLst/>
                              <a:ahLst/>
                              <a:cxnLst>
                                <a:cxn ang="0">
                                  <a:pos x="0" y="0"/>
                                </a:cxn>
                                <a:cxn ang="0">
                                  <a:pos x="85" y="54"/>
                                </a:cxn>
                                <a:cxn ang="0">
                                  <a:pos x="153" y="100"/>
                                </a:cxn>
                                <a:cxn ang="0">
                                  <a:pos x="209" y="155"/>
                                </a:cxn>
                                <a:cxn ang="0">
                                  <a:pos x="266" y="207"/>
                                </a:cxn>
                                <a:cxn ang="0">
                                  <a:pos x="316" y="254"/>
                                </a:cxn>
                                <a:cxn ang="0">
                                  <a:pos x="357" y="310"/>
                                </a:cxn>
                              </a:cxnLst>
                              <a:rect l="0" t="0" r="r" b="b"/>
                              <a:pathLst>
                                <a:path w="357" h="310">
                                  <a:moveTo>
                                    <a:pt x="0" y="0"/>
                                  </a:moveTo>
                                  <a:lnTo>
                                    <a:pt x="85" y="54"/>
                                  </a:lnTo>
                                  <a:lnTo>
                                    <a:pt x="153" y="100"/>
                                  </a:lnTo>
                                  <a:lnTo>
                                    <a:pt x="209" y="155"/>
                                  </a:lnTo>
                                  <a:lnTo>
                                    <a:pt x="266" y="207"/>
                                  </a:lnTo>
                                  <a:lnTo>
                                    <a:pt x="316" y="254"/>
                                  </a:lnTo>
                                  <a:lnTo>
                                    <a:pt x="357" y="310"/>
                                  </a:lnTo>
                                </a:path>
                              </a:pathLst>
                            </a:custGeom>
                            <a:noFill/>
                            <a:ln w="6350">
                              <a:solidFill>
                                <a:srgbClr val="000000"/>
                              </a:solidFill>
                              <a:prstDash val="solid"/>
                              <a:round/>
                              <a:headEnd/>
                              <a:tailEnd/>
                            </a:ln>
                          </p:spPr>
                          <p:txBody>
                            <a:bodyPr/>
                            <a:lstStyle/>
                            <a:p>
                              <a:pPr>
                                <a:defRPr/>
                              </a:pPr>
                              <a:endParaRPr lang="en-US"/>
                            </a:p>
                          </p:txBody>
                        </p:sp>
                        <p:sp>
                          <p:nvSpPr>
                            <p:cNvPr id="398962" name="Freeform 626"/>
                            <p:cNvSpPr>
                              <a:spLocks/>
                            </p:cNvSpPr>
                            <p:nvPr/>
                          </p:nvSpPr>
                          <p:spPr bwMode="auto">
                            <a:xfrm>
                              <a:off x="3152" y="1656"/>
                              <a:ext cx="283" cy="217"/>
                            </a:xfrm>
                            <a:custGeom>
                              <a:avLst/>
                              <a:gdLst/>
                              <a:ahLst/>
                              <a:cxnLst>
                                <a:cxn ang="0">
                                  <a:pos x="283" y="217"/>
                                </a:cxn>
                                <a:cxn ang="0">
                                  <a:pos x="202" y="143"/>
                                </a:cxn>
                                <a:cxn ang="0">
                                  <a:pos x="93" y="62"/>
                                </a:cxn>
                                <a:cxn ang="0">
                                  <a:pos x="0" y="0"/>
                                </a:cxn>
                              </a:cxnLst>
                              <a:rect l="0" t="0" r="r" b="b"/>
                              <a:pathLst>
                                <a:path w="283" h="217">
                                  <a:moveTo>
                                    <a:pt x="283" y="217"/>
                                  </a:moveTo>
                                  <a:lnTo>
                                    <a:pt x="202" y="143"/>
                                  </a:lnTo>
                                  <a:lnTo>
                                    <a:pt x="93" y="62"/>
                                  </a:lnTo>
                                  <a:lnTo>
                                    <a:pt x="0" y="0"/>
                                  </a:lnTo>
                                </a:path>
                              </a:pathLst>
                            </a:custGeom>
                            <a:noFill/>
                            <a:ln w="6350">
                              <a:solidFill>
                                <a:srgbClr val="000000"/>
                              </a:solidFill>
                              <a:prstDash val="solid"/>
                              <a:round/>
                              <a:headEnd/>
                              <a:tailEnd/>
                            </a:ln>
                          </p:spPr>
                          <p:txBody>
                            <a:bodyPr/>
                            <a:lstStyle/>
                            <a:p>
                              <a:pPr>
                                <a:defRPr/>
                              </a:pPr>
                              <a:endParaRPr lang="en-US"/>
                            </a:p>
                          </p:txBody>
                        </p:sp>
                        <p:sp>
                          <p:nvSpPr>
                            <p:cNvPr id="398963" name="Freeform 627"/>
                            <p:cNvSpPr>
                              <a:spLocks/>
                            </p:cNvSpPr>
                            <p:nvPr/>
                          </p:nvSpPr>
                          <p:spPr bwMode="auto">
                            <a:xfrm>
                              <a:off x="3194" y="1605"/>
                              <a:ext cx="202" cy="147"/>
                            </a:xfrm>
                            <a:custGeom>
                              <a:avLst/>
                              <a:gdLst/>
                              <a:ahLst/>
                              <a:cxnLst>
                                <a:cxn ang="0">
                                  <a:pos x="202" y="147"/>
                                </a:cxn>
                                <a:cxn ang="0">
                                  <a:pos x="200" y="146"/>
                                </a:cxn>
                                <a:cxn ang="0">
                                  <a:pos x="197" y="144"/>
                                </a:cxn>
                                <a:cxn ang="0">
                                  <a:pos x="193" y="138"/>
                                </a:cxn>
                                <a:cxn ang="0">
                                  <a:pos x="185" y="134"/>
                                </a:cxn>
                                <a:cxn ang="0">
                                  <a:pos x="167" y="118"/>
                                </a:cxn>
                                <a:cxn ang="0">
                                  <a:pos x="146" y="103"/>
                                </a:cxn>
                                <a:cxn ang="0">
                                  <a:pos x="127" y="87"/>
                                </a:cxn>
                                <a:cxn ang="0">
                                  <a:pos x="109" y="72"/>
                                </a:cxn>
                                <a:cxn ang="0">
                                  <a:pos x="101" y="68"/>
                                </a:cxn>
                                <a:cxn ang="0">
                                  <a:pos x="96" y="62"/>
                                </a:cxn>
                                <a:cxn ang="0">
                                  <a:pos x="94" y="60"/>
                                </a:cxn>
                                <a:cxn ang="0">
                                  <a:pos x="92" y="58"/>
                                </a:cxn>
                                <a:cxn ang="0">
                                  <a:pos x="0" y="0"/>
                                </a:cxn>
                              </a:cxnLst>
                              <a:rect l="0" t="0" r="r" b="b"/>
                              <a:pathLst>
                                <a:path w="202" h="147">
                                  <a:moveTo>
                                    <a:pt x="202" y="147"/>
                                  </a:moveTo>
                                  <a:lnTo>
                                    <a:pt x="200" y="146"/>
                                  </a:lnTo>
                                  <a:lnTo>
                                    <a:pt x="197" y="144"/>
                                  </a:lnTo>
                                  <a:lnTo>
                                    <a:pt x="193" y="138"/>
                                  </a:lnTo>
                                  <a:lnTo>
                                    <a:pt x="185" y="134"/>
                                  </a:lnTo>
                                  <a:lnTo>
                                    <a:pt x="167" y="118"/>
                                  </a:lnTo>
                                  <a:lnTo>
                                    <a:pt x="146" y="103"/>
                                  </a:lnTo>
                                  <a:lnTo>
                                    <a:pt x="127" y="87"/>
                                  </a:lnTo>
                                  <a:lnTo>
                                    <a:pt x="109" y="72"/>
                                  </a:lnTo>
                                  <a:lnTo>
                                    <a:pt x="101" y="68"/>
                                  </a:lnTo>
                                  <a:lnTo>
                                    <a:pt x="96" y="62"/>
                                  </a:lnTo>
                                  <a:lnTo>
                                    <a:pt x="94" y="60"/>
                                  </a:lnTo>
                                  <a:lnTo>
                                    <a:pt x="92" y="58"/>
                                  </a:lnTo>
                                  <a:lnTo>
                                    <a:pt x="0" y="0"/>
                                  </a:lnTo>
                                </a:path>
                              </a:pathLst>
                            </a:custGeom>
                            <a:noFill/>
                            <a:ln w="6350">
                              <a:solidFill>
                                <a:srgbClr val="000000"/>
                              </a:solidFill>
                              <a:prstDash val="solid"/>
                              <a:round/>
                              <a:headEnd/>
                              <a:tailEnd/>
                            </a:ln>
                          </p:spPr>
                          <p:txBody>
                            <a:bodyPr/>
                            <a:lstStyle/>
                            <a:p>
                              <a:pPr>
                                <a:defRPr/>
                              </a:pPr>
                              <a:endParaRPr lang="en-US"/>
                            </a:p>
                          </p:txBody>
                        </p:sp>
                        <p:sp>
                          <p:nvSpPr>
                            <p:cNvPr id="398964" name="Freeform 628"/>
                            <p:cNvSpPr>
                              <a:spLocks/>
                            </p:cNvSpPr>
                            <p:nvPr/>
                          </p:nvSpPr>
                          <p:spPr bwMode="auto">
                            <a:xfrm>
                              <a:off x="1683" y="592"/>
                              <a:ext cx="1379" cy="1145"/>
                            </a:xfrm>
                            <a:custGeom>
                              <a:avLst/>
                              <a:gdLst/>
                              <a:ahLst/>
                              <a:cxnLst>
                                <a:cxn ang="0">
                                  <a:pos x="1379" y="1145"/>
                                </a:cxn>
                                <a:cxn ang="0">
                                  <a:pos x="1307" y="1100"/>
                                </a:cxn>
                                <a:cxn ang="0">
                                  <a:pos x="1208" y="1038"/>
                                </a:cxn>
                                <a:cxn ang="0">
                                  <a:pos x="1098" y="978"/>
                                </a:cxn>
                                <a:cxn ang="0">
                                  <a:pos x="991" y="930"/>
                                </a:cxn>
                                <a:cxn ang="0">
                                  <a:pos x="878" y="870"/>
                                </a:cxn>
                                <a:cxn ang="0">
                                  <a:pos x="804" y="819"/>
                                </a:cxn>
                                <a:cxn ang="0">
                                  <a:pos x="727" y="769"/>
                                </a:cxn>
                                <a:cxn ang="0">
                                  <a:pos x="657" y="705"/>
                                </a:cxn>
                                <a:cxn ang="0">
                                  <a:pos x="608" y="645"/>
                                </a:cxn>
                                <a:cxn ang="0">
                                  <a:pos x="532" y="548"/>
                                </a:cxn>
                                <a:cxn ang="0">
                                  <a:pos x="459" y="455"/>
                                </a:cxn>
                                <a:cxn ang="0">
                                  <a:pos x="397" y="381"/>
                                </a:cxn>
                                <a:cxn ang="0">
                                  <a:pos x="327" y="292"/>
                                </a:cxn>
                                <a:cxn ang="0">
                                  <a:pos x="235" y="199"/>
                                </a:cxn>
                                <a:cxn ang="0">
                                  <a:pos x="163" y="124"/>
                                </a:cxn>
                                <a:cxn ang="0">
                                  <a:pos x="88" y="63"/>
                                </a:cxn>
                                <a:cxn ang="0">
                                  <a:pos x="0" y="0"/>
                                </a:cxn>
                              </a:cxnLst>
                              <a:rect l="0" t="0" r="r" b="b"/>
                              <a:pathLst>
                                <a:path w="1379" h="1145">
                                  <a:moveTo>
                                    <a:pt x="1379" y="1145"/>
                                  </a:moveTo>
                                  <a:lnTo>
                                    <a:pt x="1307" y="1100"/>
                                  </a:lnTo>
                                  <a:lnTo>
                                    <a:pt x="1208" y="1038"/>
                                  </a:lnTo>
                                  <a:lnTo>
                                    <a:pt x="1098" y="978"/>
                                  </a:lnTo>
                                  <a:lnTo>
                                    <a:pt x="991" y="930"/>
                                  </a:lnTo>
                                  <a:lnTo>
                                    <a:pt x="878" y="870"/>
                                  </a:lnTo>
                                  <a:lnTo>
                                    <a:pt x="804" y="819"/>
                                  </a:lnTo>
                                  <a:lnTo>
                                    <a:pt x="727" y="769"/>
                                  </a:lnTo>
                                  <a:lnTo>
                                    <a:pt x="657" y="705"/>
                                  </a:lnTo>
                                  <a:lnTo>
                                    <a:pt x="608" y="645"/>
                                  </a:lnTo>
                                  <a:lnTo>
                                    <a:pt x="532" y="548"/>
                                  </a:lnTo>
                                  <a:lnTo>
                                    <a:pt x="459" y="455"/>
                                  </a:lnTo>
                                  <a:lnTo>
                                    <a:pt x="397" y="381"/>
                                  </a:lnTo>
                                  <a:lnTo>
                                    <a:pt x="327" y="292"/>
                                  </a:lnTo>
                                  <a:lnTo>
                                    <a:pt x="235" y="199"/>
                                  </a:lnTo>
                                  <a:lnTo>
                                    <a:pt x="163" y="124"/>
                                  </a:lnTo>
                                  <a:lnTo>
                                    <a:pt x="88" y="63"/>
                                  </a:lnTo>
                                  <a:lnTo>
                                    <a:pt x="0" y="0"/>
                                  </a:lnTo>
                                </a:path>
                              </a:pathLst>
                            </a:custGeom>
                            <a:noFill/>
                            <a:ln w="6350">
                              <a:solidFill>
                                <a:srgbClr val="000000"/>
                              </a:solidFill>
                              <a:prstDash val="solid"/>
                              <a:round/>
                              <a:headEnd/>
                              <a:tailEnd/>
                            </a:ln>
                          </p:spPr>
                          <p:txBody>
                            <a:bodyPr/>
                            <a:lstStyle/>
                            <a:p>
                              <a:pPr>
                                <a:defRPr/>
                              </a:pPr>
                              <a:endParaRPr lang="en-US"/>
                            </a:p>
                          </p:txBody>
                        </p:sp>
                        <p:sp>
                          <p:nvSpPr>
                            <p:cNvPr id="398965" name="Freeform 629"/>
                            <p:cNvSpPr>
                              <a:spLocks/>
                            </p:cNvSpPr>
                            <p:nvPr/>
                          </p:nvSpPr>
                          <p:spPr bwMode="auto">
                            <a:xfrm>
                              <a:off x="1734" y="592"/>
                              <a:ext cx="1293" cy="1102"/>
                            </a:xfrm>
                            <a:custGeom>
                              <a:avLst/>
                              <a:gdLst/>
                              <a:ahLst/>
                              <a:cxnLst>
                                <a:cxn ang="0">
                                  <a:pos x="0" y="0"/>
                                </a:cxn>
                                <a:cxn ang="0">
                                  <a:pos x="70" y="60"/>
                                </a:cxn>
                                <a:cxn ang="0">
                                  <a:pos x="122" y="102"/>
                                </a:cxn>
                                <a:cxn ang="0">
                                  <a:pos x="171" y="156"/>
                                </a:cxn>
                                <a:cxn ang="0">
                                  <a:pos x="213" y="195"/>
                                </a:cxn>
                                <a:cxn ang="0">
                                  <a:pos x="264" y="246"/>
                                </a:cxn>
                                <a:cxn ang="0">
                                  <a:pos x="314" y="304"/>
                                </a:cxn>
                                <a:cxn ang="0">
                                  <a:pos x="384" y="389"/>
                                </a:cxn>
                                <a:cxn ang="0">
                                  <a:pos x="448" y="467"/>
                                </a:cxn>
                                <a:cxn ang="0">
                                  <a:pos x="495" y="529"/>
                                </a:cxn>
                                <a:cxn ang="0">
                                  <a:pos x="549" y="587"/>
                                </a:cxn>
                                <a:cxn ang="0">
                                  <a:pos x="604" y="649"/>
                                </a:cxn>
                                <a:cxn ang="0">
                                  <a:pos x="660" y="711"/>
                                </a:cxn>
                                <a:cxn ang="0">
                                  <a:pos x="720" y="759"/>
                                </a:cxn>
                                <a:cxn ang="0">
                                  <a:pos x="781" y="808"/>
                                </a:cxn>
                                <a:cxn ang="0">
                                  <a:pos x="876" y="862"/>
                                </a:cxn>
                                <a:cxn ang="0">
                                  <a:pos x="963" y="914"/>
                                </a:cxn>
                                <a:cxn ang="0">
                                  <a:pos x="1041" y="955"/>
                                </a:cxn>
                                <a:cxn ang="0">
                                  <a:pos x="1107" y="992"/>
                                </a:cxn>
                                <a:cxn ang="0">
                                  <a:pos x="1218" y="1046"/>
                                </a:cxn>
                                <a:cxn ang="0">
                                  <a:pos x="1293" y="1102"/>
                                </a:cxn>
                              </a:cxnLst>
                              <a:rect l="0" t="0" r="r" b="b"/>
                              <a:pathLst>
                                <a:path w="1293" h="1102">
                                  <a:moveTo>
                                    <a:pt x="0" y="0"/>
                                  </a:moveTo>
                                  <a:lnTo>
                                    <a:pt x="70" y="60"/>
                                  </a:lnTo>
                                  <a:lnTo>
                                    <a:pt x="122" y="102"/>
                                  </a:lnTo>
                                  <a:lnTo>
                                    <a:pt x="171" y="156"/>
                                  </a:lnTo>
                                  <a:lnTo>
                                    <a:pt x="213" y="195"/>
                                  </a:lnTo>
                                  <a:lnTo>
                                    <a:pt x="264" y="246"/>
                                  </a:lnTo>
                                  <a:lnTo>
                                    <a:pt x="314" y="304"/>
                                  </a:lnTo>
                                  <a:lnTo>
                                    <a:pt x="384" y="389"/>
                                  </a:lnTo>
                                  <a:lnTo>
                                    <a:pt x="448" y="467"/>
                                  </a:lnTo>
                                  <a:lnTo>
                                    <a:pt x="495" y="529"/>
                                  </a:lnTo>
                                  <a:lnTo>
                                    <a:pt x="549" y="587"/>
                                  </a:lnTo>
                                  <a:lnTo>
                                    <a:pt x="604" y="649"/>
                                  </a:lnTo>
                                  <a:lnTo>
                                    <a:pt x="660" y="711"/>
                                  </a:lnTo>
                                  <a:lnTo>
                                    <a:pt x="720" y="759"/>
                                  </a:lnTo>
                                  <a:lnTo>
                                    <a:pt x="781" y="808"/>
                                  </a:lnTo>
                                  <a:lnTo>
                                    <a:pt x="876" y="862"/>
                                  </a:lnTo>
                                  <a:lnTo>
                                    <a:pt x="963" y="914"/>
                                  </a:lnTo>
                                  <a:lnTo>
                                    <a:pt x="1041" y="955"/>
                                  </a:lnTo>
                                  <a:lnTo>
                                    <a:pt x="1107" y="992"/>
                                  </a:lnTo>
                                  <a:lnTo>
                                    <a:pt x="1218" y="1046"/>
                                  </a:lnTo>
                                  <a:lnTo>
                                    <a:pt x="1293" y="1102"/>
                                  </a:lnTo>
                                </a:path>
                              </a:pathLst>
                            </a:custGeom>
                            <a:noFill/>
                            <a:ln w="6350">
                              <a:solidFill>
                                <a:srgbClr val="000000"/>
                              </a:solidFill>
                              <a:prstDash val="solid"/>
                              <a:round/>
                              <a:headEnd/>
                              <a:tailEnd/>
                            </a:ln>
                          </p:spPr>
                          <p:txBody>
                            <a:bodyPr/>
                            <a:lstStyle/>
                            <a:p>
                              <a:pPr>
                                <a:defRPr/>
                              </a:pPr>
                              <a:endParaRPr lang="en-US"/>
                            </a:p>
                          </p:txBody>
                        </p:sp>
                        <p:sp>
                          <p:nvSpPr>
                            <p:cNvPr id="398966" name="Freeform 630"/>
                            <p:cNvSpPr>
                              <a:spLocks/>
                            </p:cNvSpPr>
                            <p:nvPr/>
                          </p:nvSpPr>
                          <p:spPr bwMode="auto">
                            <a:xfrm>
                              <a:off x="1777" y="592"/>
                              <a:ext cx="1099" cy="992"/>
                            </a:xfrm>
                            <a:custGeom>
                              <a:avLst/>
                              <a:gdLst/>
                              <a:ahLst/>
                              <a:cxnLst>
                                <a:cxn ang="0">
                                  <a:pos x="1099" y="992"/>
                                </a:cxn>
                                <a:cxn ang="0">
                                  <a:pos x="1010" y="940"/>
                                </a:cxn>
                                <a:cxn ang="0">
                                  <a:pos x="918" y="889"/>
                                </a:cxn>
                                <a:cxn ang="0">
                                  <a:pos x="839" y="829"/>
                                </a:cxn>
                                <a:cxn ang="0">
                                  <a:pos x="753" y="777"/>
                                </a:cxn>
                                <a:cxn ang="0">
                                  <a:pos x="685" y="726"/>
                                </a:cxn>
                                <a:cxn ang="0">
                                  <a:pos x="621" y="666"/>
                                </a:cxn>
                                <a:cxn ang="0">
                                  <a:pos x="551" y="596"/>
                                </a:cxn>
                                <a:cxn ang="0">
                                  <a:pos x="481" y="519"/>
                                </a:cxn>
                                <a:cxn ang="0">
                                  <a:pos x="429" y="455"/>
                                </a:cxn>
                                <a:cxn ang="0">
                                  <a:pos x="376" y="381"/>
                                </a:cxn>
                                <a:cxn ang="0">
                                  <a:pos x="304" y="302"/>
                                </a:cxn>
                                <a:cxn ang="0">
                                  <a:pos x="229" y="217"/>
                                </a:cxn>
                                <a:cxn ang="0">
                                  <a:pos x="159" y="141"/>
                                </a:cxn>
                                <a:cxn ang="0">
                                  <a:pos x="108" y="93"/>
                                </a:cxn>
                                <a:cxn ang="0">
                                  <a:pos x="50" y="46"/>
                                </a:cxn>
                                <a:cxn ang="0">
                                  <a:pos x="0" y="0"/>
                                </a:cxn>
                              </a:cxnLst>
                              <a:rect l="0" t="0" r="r" b="b"/>
                              <a:pathLst>
                                <a:path w="1099" h="992">
                                  <a:moveTo>
                                    <a:pt x="1099" y="992"/>
                                  </a:moveTo>
                                  <a:lnTo>
                                    <a:pt x="1010" y="940"/>
                                  </a:lnTo>
                                  <a:lnTo>
                                    <a:pt x="918" y="889"/>
                                  </a:lnTo>
                                  <a:lnTo>
                                    <a:pt x="839" y="829"/>
                                  </a:lnTo>
                                  <a:lnTo>
                                    <a:pt x="753" y="777"/>
                                  </a:lnTo>
                                  <a:lnTo>
                                    <a:pt x="685" y="726"/>
                                  </a:lnTo>
                                  <a:lnTo>
                                    <a:pt x="621" y="666"/>
                                  </a:lnTo>
                                  <a:lnTo>
                                    <a:pt x="551" y="596"/>
                                  </a:lnTo>
                                  <a:lnTo>
                                    <a:pt x="481" y="519"/>
                                  </a:lnTo>
                                  <a:lnTo>
                                    <a:pt x="429" y="455"/>
                                  </a:lnTo>
                                  <a:lnTo>
                                    <a:pt x="376" y="381"/>
                                  </a:lnTo>
                                  <a:lnTo>
                                    <a:pt x="304" y="302"/>
                                  </a:lnTo>
                                  <a:lnTo>
                                    <a:pt x="229" y="217"/>
                                  </a:lnTo>
                                  <a:lnTo>
                                    <a:pt x="159" y="141"/>
                                  </a:lnTo>
                                  <a:lnTo>
                                    <a:pt x="108" y="93"/>
                                  </a:lnTo>
                                  <a:lnTo>
                                    <a:pt x="50" y="46"/>
                                  </a:lnTo>
                                  <a:lnTo>
                                    <a:pt x="0" y="0"/>
                                  </a:lnTo>
                                </a:path>
                              </a:pathLst>
                            </a:custGeom>
                            <a:noFill/>
                            <a:ln w="6350">
                              <a:solidFill>
                                <a:srgbClr val="000000"/>
                              </a:solidFill>
                              <a:prstDash val="solid"/>
                              <a:round/>
                              <a:headEnd/>
                              <a:tailEnd/>
                            </a:ln>
                          </p:spPr>
                          <p:txBody>
                            <a:bodyPr/>
                            <a:lstStyle/>
                            <a:p>
                              <a:pPr>
                                <a:defRPr/>
                              </a:pPr>
                              <a:endParaRPr lang="en-US"/>
                            </a:p>
                          </p:txBody>
                        </p:sp>
                        <p:sp>
                          <p:nvSpPr>
                            <p:cNvPr id="398967" name="Freeform 631"/>
                            <p:cNvSpPr>
                              <a:spLocks/>
                            </p:cNvSpPr>
                            <p:nvPr/>
                          </p:nvSpPr>
                          <p:spPr bwMode="auto">
                            <a:xfrm>
                              <a:off x="1823" y="592"/>
                              <a:ext cx="952" cy="912"/>
                            </a:xfrm>
                            <a:custGeom>
                              <a:avLst/>
                              <a:gdLst/>
                              <a:ahLst/>
                              <a:cxnLst>
                                <a:cxn ang="0">
                                  <a:pos x="0" y="0"/>
                                </a:cxn>
                                <a:cxn ang="0">
                                  <a:pos x="66" y="63"/>
                                </a:cxn>
                                <a:cxn ang="0">
                                  <a:pos x="142" y="133"/>
                                </a:cxn>
                                <a:cxn ang="0">
                                  <a:pos x="225" y="215"/>
                                </a:cxn>
                                <a:cxn ang="0">
                                  <a:pos x="295" y="284"/>
                                </a:cxn>
                                <a:cxn ang="0">
                                  <a:pos x="361" y="370"/>
                                </a:cxn>
                                <a:cxn ang="0">
                                  <a:pos x="429" y="457"/>
                                </a:cxn>
                                <a:cxn ang="0">
                                  <a:pos x="484" y="534"/>
                                </a:cxn>
                                <a:cxn ang="0">
                                  <a:pos x="544" y="602"/>
                                </a:cxn>
                                <a:cxn ang="0">
                                  <a:pos x="600" y="660"/>
                                </a:cxn>
                                <a:cxn ang="0">
                                  <a:pos x="661" y="705"/>
                                </a:cxn>
                                <a:cxn ang="0">
                                  <a:pos x="748" y="775"/>
                                </a:cxn>
                                <a:cxn ang="0">
                                  <a:pos x="810" y="819"/>
                                </a:cxn>
                                <a:cxn ang="0">
                                  <a:pos x="886" y="866"/>
                                </a:cxn>
                                <a:cxn ang="0">
                                  <a:pos x="952" y="912"/>
                                </a:cxn>
                              </a:cxnLst>
                              <a:rect l="0" t="0" r="r" b="b"/>
                              <a:pathLst>
                                <a:path w="952" h="912">
                                  <a:moveTo>
                                    <a:pt x="0" y="0"/>
                                  </a:moveTo>
                                  <a:lnTo>
                                    <a:pt x="66" y="63"/>
                                  </a:lnTo>
                                  <a:lnTo>
                                    <a:pt x="142" y="133"/>
                                  </a:lnTo>
                                  <a:lnTo>
                                    <a:pt x="225" y="215"/>
                                  </a:lnTo>
                                  <a:lnTo>
                                    <a:pt x="295" y="284"/>
                                  </a:lnTo>
                                  <a:lnTo>
                                    <a:pt x="361" y="370"/>
                                  </a:lnTo>
                                  <a:lnTo>
                                    <a:pt x="429" y="457"/>
                                  </a:lnTo>
                                  <a:lnTo>
                                    <a:pt x="484" y="534"/>
                                  </a:lnTo>
                                  <a:lnTo>
                                    <a:pt x="544" y="602"/>
                                  </a:lnTo>
                                  <a:lnTo>
                                    <a:pt x="600" y="660"/>
                                  </a:lnTo>
                                  <a:lnTo>
                                    <a:pt x="661" y="705"/>
                                  </a:lnTo>
                                  <a:lnTo>
                                    <a:pt x="748" y="775"/>
                                  </a:lnTo>
                                  <a:lnTo>
                                    <a:pt x="810" y="819"/>
                                  </a:lnTo>
                                  <a:lnTo>
                                    <a:pt x="886" y="866"/>
                                  </a:lnTo>
                                  <a:lnTo>
                                    <a:pt x="952" y="912"/>
                                  </a:lnTo>
                                </a:path>
                              </a:pathLst>
                            </a:custGeom>
                            <a:noFill/>
                            <a:ln w="6350">
                              <a:solidFill>
                                <a:srgbClr val="000000"/>
                              </a:solidFill>
                              <a:prstDash val="solid"/>
                              <a:round/>
                              <a:headEnd/>
                              <a:tailEnd/>
                            </a:ln>
                          </p:spPr>
                          <p:txBody>
                            <a:bodyPr/>
                            <a:lstStyle/>
                            <a:p>
                              <a:pPr>
                                <a:defRPr/>
                              </a:pPr>
                              <a:endParaRPr lang="en-US"/>
                            </a:p>
                          </p:txBody>
                        </p:sp>
                        <p:sp>
                          <p:nvSpPr>
                            <p:cNvPr id="398968" name="Freeform 632"/>
                            <p:cNvSpPr>
                              <a:spLocks/>
                            </p:cNvSpPr>
                            <p:nvPr/>
                          </p:nvSpPr>
                          <p:spPr bwMode="auto">
                            <a:xfrm>
                              <a:off x="1866" y="593"/>
                              <a:ext cx="687" cy="710"/>
                            </a:xfrm>
                            <a:custGeom>
                              <a:avLst/>
                              <a:gdLst/>
                              <a:ahLst/>
                              <a:cxnLst>
                                <a:cxn ang="0">
                                  <a:pos x="0" y="0"/>
                                </a:cxn>
                                <a:cxn ang="0">
                                  <a:pos x="70" y="68"/>
                                </a:cxn>
                                <a:cxn ang="0">
                                  <a:pos x="151" y="140"/>
                                </a:cxn>
                                <a:cxn ang="0">
                                  <a:pos x="231" y="216"/>
                                </a:cxn>
                                <a:cxn ang="0">
                                  <a:pos x="283" y="272"/>
                                </a:cxn>
                                <a:cxn ang="0">
                                  <a:pos x="326" y="330"/>
                                </a:cxn>
                                <a:cxn ang="0">
                                  <a:pos x="386" y="402"/>
                                </a:cxn>
                                <a:cxn ang="0">
                                  <a:pos x="447" y="477"/>
                                </a:cxn>
                                <a:cxn ang="0">
                                  <a:pos x="501" y="564"/>
                                </a:cxn>
                                <a:cxn ang="0">
                                  <a:pos x="536" y="605"/>
                                </a:cxn>
                                <a:cxn ang="0">
                                  <a:pos x="590" y="650"/>
                                </a:cxn>
                                <a:cxn ang="0">
                                  <a:pos x="627" y="673"/>
                                </a:cxn>
                                <a:cxn ang="0">
                                  <a:pos x="687" y="710"/>
                                </a:cxn>
                              </a:cxnLst>
                              <a:rect l="0" t="0" r="r" b="b"/>
                              <a:pathLst>
                                <a:path w="687" h="710">
                                  <a:moveTo>
                                    <a:pt x="0" y="0"/>
                                  </a:moveTo>
                                  <a:lnTo>
                                    <a:pt x="70" y="68"/>
                                  </a:lnTo>
                                  <a:lnTo>
                                    <a:pt x="151" y="140"/>
                                  </a:lnTo>
                                  <a:lnTo>
                                    <a:pt x="231" y="216"/>
                                  </a:lnTo>
                                  <a:lnTo>
                                    <a:pt x="283" y="272"/>
                                  </a:lnTo>
                                  <a:lnTo>
                                    <a:pt x="326" y="330"/>
                                  </a:lnTo>
                                  <a:lnTo>
                                    <a:pt x="386" y="402"/>
                                  </a:lnTo>
                                  <a:lnTo>
                                    <a:pt x="447" y="477"/>
                                  </a:lnTo>
                                  <a:lnTo>
                                    <a:pt x="501" y="564"/>
                                  </a:lnTo>
                                  <a:lnTo>
                                    <a:pt x="536" y="605"/>
                                  </a:lnTo>
                                  <a:lnTo>
                                    <a:pt x="590" y="650"/>
                                  </a:lnTo>
                                  <a:lnTo>
                                    <a:pt x="627" y="673"/>
                                  </a:lnTo>
                                  <a:lnTo>
                                    <a:pt x="687" y="710"/>
                                  </a:lnTo>
                                </a:path>
                              </a:pathLst>
                            </a:custGeom>
                            <a:noFill/>
                            <a:ln w="6350">
                              <a:solidFill>
                                <a:srgbClr val="000000"/>
                              </a:solidFill>
                              <a:prstDash val="solid"/>
                              <a:round/>
                              <a:headEnd/>
                              <a:tailEnd/>
                            </a:ln>
                          </p:spPr>
                          <p:txBody>
                            <a:bodyPr/>
                            <a:lstStyle/>
                            <a:p>
                              <a:pPr>
                                <a:defRPr/>
                              </a:pPr>
                              <a:endParaRPr lang="en-US"/>
                            </a:p>
                          </p:txBody>
                        </p:sp>
                        <p:sp>
                          <p:nvSpPr>
                            <p:cNvPr id="398969" name="Freeform 633"/>
                            <p:cNvSpPr>
                              <a:spLocks/>
                            </p:cNvSpPr>
                            <p:nvPr/>
                          </p:nvSpPr>
                          <p:spPr bwMode="auto">
                            <a:xfrm>
                              <a:off x="2221" y="909"/>
                              <a:ext cx="282" cy="312"/>
                            </a:xfrm>
                            <a:custGeom>
                              <a:avLst/>
                              <a:gdLst/>
                              <a:ahLst/>
                              <a:cxnLst>
                                <a:cxn ang="0">
                                  <a:pos x="0" y="0"/>
                                </a:cxn>
                                <a:cxn ang="0">
                                  <a:pos x="31" y="45"/>
                                </a:cxn>
                                <a:cxn ang="0">
                                  <a:pos x="76" y="93"/>
                                </a:cxn>
                                <a:cxn ang="0">
                                  <a:pos x="125" y="148"/>
                                </a:cxn>
                                <a:cxn ang="0">
                                  <a:pos x="179" y="210"/>
                                </a:cxn>
                                <a:cxn ang="0">
                                  <a:pos x="210" y="241"/>
                                </a:cxn>
                                <a:cxn ang="0">
                                  <a:pos x="239" y="278"/>
                                </a:cxn>
                                <a:cxn ang="0">
                                  <a:pos x="282" y="312"/>
                                </a:cxn>
                              </a:cxnLst>
                              <a:rect l="0" t="0" r="r" b="b"/>
                              <a:pathLst>
                                <a:path w="282" h="312">
                                  <a:moveTo>
                                    <a:pt x="0" y="0"/>
                                  </a:moveTo>
                                  <a:lnTo>
                                    <a:pt x="31" y="45"/>
                                  </a:lnTo>
                                  <a:lnTo>
                                    <a:pt x="76" y="93"/>
                                  </a:lnTo>
                                  <a:lnTo>
                                    <a:pt x="125" y="148"/>
                                  </a:lnTo>
                                  <a:lnTo>
                                    <a:pt x="179" y="210"/>
                                  </a:lnTo>
                                  <a:lnTo>
                                    <a:pt x="210" y="241"/>
                                  </a:lnTo>
                                  <a:lnTo>
                                    <a:pt x="239" y="278"/>
                                  </a:lnTo>
                                  <a:lnTo>
                                    <a:pt x="282" y="312"/>
                                  </a:lnTo>
                                </a:path>
                              </a:pathLst>
                            </a:custGeom>
                            <a:noFill/>
                            <a:ln w="6350">
                              <a:solidFill>
                                <a:srgbClr val="000000"/>
                              </a:solidFill>
                              <a:prstDash val="solid"/>
                              <a:round/>
                              <a:headEnd/>
                              <a:tailEnd/>
                            </a:ln>
                          </p:spPr>
                          <p:txBody>
                            <a:bodyPr/>
                            <a:lstStyle/>
                            <a:p>
                              <a:pPr>
                                <a:defRPr/>
                              </a:pPr>
                              <a:endParaRPr lang="en-US"/>
                            </a:p>
                          </p:txBody>
                        </p:sp>
                        <p:sp>
                          <p:nvSpPr>
                            <p:cNvPr id="398970" name="Line 634"/>
                            <p:cNvSpPr>
                              <a:spLocks noChangeShapeType="1"/>
                            </p:cNvSpPr>
                            <p:nvPr/>
                          </p:nvSpPr>
                          <p:spPr bwMode="auto">
                            <a:xfrm flipV="1">
                              <a:off x="3004" y="1816"/>
                              <a:ext cx="16" cy="24"/>
                            </a:xfrm>
                            <a:prstGeom prst="line">
                              <a:avLst/>
                            </a:prstGeom>
                            <a:noFill/>
                            <a:ln w="6350">
                              <a:solidFill>
                                <a:srgbClr val="000000"/>
                              </a:solidFill>
                              <a:round/>
                              <a:headEnd/>
                              <a:tailEnd/>
                            </a:ln>
                          </p:spPr>
                          <p:txBody>
                            <a:bodyPr/>
                            <a:lstStyle/>
                            <a:p>
                              <a:pPr>
                                <a:defRPr/>
                              </a:pPr>
                              <a:endParaRPr lang="en-US"/>
                            </a:p>
                          </p:txBody>
                        </p:sp>
                        <p:sp>
                          <p:nvSpPr>
                            <p:cNvPr id="398971" name="Line 635"/>
                            <p:cNvSpPr>
                              <a:spLocks noChangeShapeType="1"/>
                            </p:cNvSpPr>
                            <p:nvPr/>
                          </p:nvSpPr>
                          <p:spPr bwMode="auto">
                            <a:xfrm flipV="1">
                              <a:off x="3037" y="1770"/>
                              <a:ext cx="18" cy="21"/>
                            </a:xfrm>
                            <a:prstGeom prst="line">
                              <a:avLst/>
                            </a:prstGeom>
                            <a:noFill/>
                            <a:ln w="6350">
                              <a:solidFill>
                                <a:srgbClr val="000000"/>
                              </a:solidFill>
                              <a:round/>
                              <a:headEnd/>
                              <a:tailEnd/>
                            </a:ln>
                          </p:spPr>
                          <p:txBody>
                            <a:bodyPr/>
                            <a:lstStyle/>
                            <a:p>
                              <a:pPr>
                                <a:defRPr/>
                              </a:pPr>
                              <a:endParaRPr lang="en-US"/>
                            </a:p>
                          </p:txBody>
                        </p:sp>
                        <p:sp>
                          <p:nvSpPr>
                            <p:cNvPr id="398972" name="Line 636"/>
                            <p:cNvSpPr>
                              <a:spLocks noChangeShapeType="1"/>
                            </p:cNvSpPr>
                            <p:nvPr/>
                          </p:nvSpPr>
                          <p:spPr bwMode="auto">
                            <a:xfrm flipV="1">
                              <a:off x="3072" y="1721"/>
                              <a:ext cx="17" cy="24"/>
                            </a:xfrm>
                            <a:prstGeom prst="line">
                              <a:avLst/>
                            </a:prstGeom>
                            <a:noFill/>
                            <a:ln w="6350">
                              <a:solidFill>
                                <a:srgbClr val="000000"/>
                              </a:solidFill>
                              <a:round/>
                              <a:headEnd/>
                              <a:tailEnd/>
                            </a:ln>
                          </p:spPr>
                          <p:txBody>
                            <a:bodyPr/>
                            <a:lstStyle/>
                            <a:p>
                              <a:pPr>
                                <a:defRPr/>
                              </a:pPr>
                              <a:endParaRPr lang="en-US"/>
                            </a:p>
                          </p:txBody>
                        </p:sp>
                        <p:sp>
                          <p:nvSpPr>
                            <p:cNvPr id="398973" name="Line 637"/>
                            <p:cNvSpPr>
                              <a:spLocks noChangeShapeType="1"/>
                            </p:cNvSpPr>
                            <p:nvPr/>
                          </p:nvSpPr>
                          <p:spPr bwMode="auto">
                            <a:xfrm flipV="1">
                              <a:off x="3107" y="1673"/>
                              <a:ext cx="16" cy="23"/>
                            </a:xfrm>
                            <a:prstGeom prst="line">
                              <a:avLst/>
                            </a:prstGeom>
                            <a:noFill/>
                            <a:ln w="6350">
                              <a:solidFill>
                                <a:srgbClr val="000000"/>
                              </a:solidFill>
                              <a:round/>
                              <a:headEnd/>
                              <a:tailEnd/>
                            </a:ln>
                          </p:spPr>
                          <p:txBody>
                            <a:bodyPr/>
                            <a:lstStyle/>
                            <a:p>
                              <a:pPr>
                                <a:defRPr/>
                              </a:pPr>
                              <a:endParaRPr lang="en-US"/>
                            </a:p>
                          </p:txBody>
                        </p:sp>
                        <p:sp>
                          <p:nvSpPr>
                            <p:cNvPr id="398974" name="Line 638"/>
                            <p:cNvSpPr>
                              <a:spLocks noChangeShapeType="1"/>
                            </p:cNvSpPr>
                            <p:nvPr/>
                          </p:nvSpPr>
                          <p:spPr bwMode="auto">
                            <a:xfrm flipV="1">
                              <a:off x="3142" y="1626"/>
                              <a:ext cx="15" cy="22"/>
                            </a:xfrm>
                            <a:prstGeom prst="line">
                              <a:avLst/>
                            </a:prstGeom>
                            <a:noFill/>
                            <a:ln w="6350">
                              <a:solidFill>
                                <a:srgbClr val="000000"/>
                              </a:solidFill>
                              <a:round/>
                              <a:headEnd/>
                              <a:tailEnd/>
                            </a:ln>
                          </p:spPr>
                          <p:txBody>
                            <a:bodyPr/>
                            <a:lstStyle/>
                            <a:p>
                              <a:pPr>
                                <a:defRPr/>
                              </a:pPr>
                              <a:endParaRPr lang="en-US"/>
                            </a:p>
                          </p:txBody>
                        </p:sp>
                        <p:sp>
                          <p:nvSpPr>
                            <p:cNvPr id="398975" name="Line 639"/>
                            <p:cNvSpPr>
                              <a:spLocks noChangeShapeType="1"/>
                            </p:cNvSpPr>
                            <p:nvPr/>
                          </p:nvSpPr>
                          <p:spPr bwMode="auto">
                            <a:xfrm flipV="1">
                              <a:off x="3177" y="1578"/>
                              <a:ext cx="15" cy="23"/>
                            </a:xfrm>
                            <a:prstGeom prst="line">
                              <a:avLst/>
                            </a:prstGeom>
                            <a:noFill/>
                            <a:ln w="6350">
                              <a:solidFill>
                                <a:srgbClr val="000000"/>
                              </a:solidFill>
                              <a:round/>
                              <a:headEnd/>
                              <a:tailEnd/>
                            </a:ln>
                          </p:spPr>
                          <p:txBody>
                            <a:bodyPr/>
                            <a:lstStyle/>
                            <a:p>
                              <a:pPr>
                                <a:defRPr/>
                              </a:pPr>
                              <a:endParaRPr lang="en-US"/>
                            </a:p>
                          </p:txBody>
                        </p:sp>
                        <p:sp>
                          <p:nvSpPr>
                            <p:cNvPr id="398976" name="Line 640"/>
                            <p:cNvSpPr>
                              <a:spLocks noChangeShapeType="1"/>
                            </p:cNvSpPr>
                            <p:nvPr/>
                          </p:nvSpPr>
                          <p:spPr bwMode="auto">
                            <a:xfrm flipH="1">
                              <a:off x="3192" y="1553"/>
                              <a:ext cx="16" cy="21"/>
                            </a:xfrm>
                            <a:prstGeom prst="line">
                              <a:avLst/>
                            </a:prstGeom>
                            <a:noFill/>
                            <a:ln w="6350">
                              <a:solidFill>
                                <a:srgbClr val="000000"/>
                              </a:solidFill>
                              <a:round/>
                              <a:headEnd/>
                              <a:tailEnd/>
                            </a:ln>
                          </p:spPr>
                          <p:txBody>
                            <a:bodyPr/>
                            <a:lstStyle/>
                            <a:p>
                              <a:pPr>
                                <a:defRPr/>
                              </a:pPr>
                              <a:endParaRPr lang="en-US"/>
                            </a:p>
                          </p:txBody>
                        </p:sp>
                        <p:sp>
                          <p:nvSpPr>
                            <p:cNvPr id="398977" name="Freeform 641"/>
                            <p:cNvSpPr>
                              <a:spLocks/>
                            </p:cNvSpPr>
                            <p:nvPr/>
                          </p:nvSpPr>
                          <p:spPr bwMode="auto">
                            <a:xfrm>
                              <a:off x="2297" y="958"/>
                              <a:ext cx="165" cy="172"/>
                            </a:xfrm>
                            <a:custGeom>
                              <a:avLst/>
                              <a:gdLst/>
                              <a:ahLst/>
                              <a:cxnLst>
                                <a:cxn ang="0">
                                  <a:pos x="76" y="0"/>
                                </a:cxn>
                                <a:cxn ang="0">
                                  <a:pos x="165" y="116"/>
                                </a:cxn>
                                <a:cxn ang="0">
                                  <a:pos x="89" y="172"/>
                                </a:cxn>
                                <a:cxn ang="0">
                                  <a:pos x="0" y="56"/>
                                </a:cxn>
                                <a:cxn ang="0">
                                  <a:pos x="76" y="0"/>
                                </a:cxn>
                              </a:cxnLst>
                              <a:rect l="0" t="0" r="r" b="b"/>
                              <a:pathLst>
                                <a:path w="165" h="172">
                                  <a:moveTo>
                                    <a:pt x="76" y="0"/>
                                  </a:moveTo>
                                  <a:lnTo>
                                    <a:pt x="165" y="116"/>
                                  </a:lnTo>
                                  <a:lnTo>
                                    <a:pt x="89" y="172"/>
                                  </a:lnTo>
                                  <a:lnTo>
                                    <a:pt x="0" y="56"/>
                                  </a:lnTo>
                                  <a:lnTo>
                                    <a:pt x="76" y="0"/>
                                  </a:lnTo>
                                  <a:close/>
                                </a:path>
                              </a:pathLst>
                            </a:custGeom>
                            <a:solidFill>
                              <a:srgbClr val="FFFFFF"/>
                            </a:solidFill>
                            <a:ln w="9525">
                              <a:noFill/>
                              <a:round/>
                              <a:headEnd/>
                              <a:tailEnd/>
                            </a:ln>
                          </p:spPr>
                          <p:txBody>
                            <a:bodyPr/>
                            <a:lstStyle/>
                            <a:p>
                              <a:pPr>
                                <a:defRPr/>
                              </a:pPr>
                              <a:endParaRPr lang="en-US"/>
                            </a:p>
                          </p:txBody>
                        </p:sp>
                        <p:sp>
                          <p:nvSpPr>
                            <p:cNvPr id="398978" name="Rectangle 642"/>
                            <p:cNvSpPr>
                              <a:spLocks noChangeArrowheads="1"/>
                            </p:cNvSpPr>
                            <p:nvPr/>
                          </p:nvSpPr>
                          <p:spPr bwMode="auto">
                            <a:xfrm rot="3180000">
                              <a:off x="2303" y="988"/>
                              <a:ext cx="144" cy="115"/>
                            </a:xfrm>
                            <a:prstGeom prst="rect">
                              <a:avLst/>
                            </a:prstGeom>
                            <a:noFill/>
                            <a:ln w="9525">
                              <a:noFill/>
                              <a:miter lim="800000"/>
                              <a:headEnd/>
                              <a:tailEnd/>
                            </a:ln>
                          </p:spPr>
                          <p:txBody>
                            <a:bodyPr wrap="none" lIns="0" tIns="0" rIns="0" bIns="0">
                              <a:spAutoFit/>
                            </a:bodyPr>
                            <a:lstStyle/>
                            <a:p>
                              <a:pPr>
                                <a:defRPr/>
                              </a:pPr>
                              <a:r>
                                <a:rPr lang="es-ES_tradnl" sz="1200">
                                  <a:solidFill>
                                    <a:srgbClr val="000000"/>
                                  </a:solidFill>
                                  <a:effectLst/>
                                  <a:latin typeface="Times" charset="0"/>
                                </a:rPr>
                                <a:t>200</a:t>
                              </a:r>
                              <a:endParaRPr lang="es-ES_tradnl" sz="2800">
                                <a:effectLst>
                                  <a:outerShdw blurRad="38100" dist="38100" dir="2700000" algn="tl">
                                    <a:srgbClr val="C0C0C0"/>
                                  </a:outerShdw>
                                </a:effectLst>
                              </a:endParaRPr>
                            </a:p>
                          </p:txBody>
                        </p:sp>
                        <p:sp>
                          <p:nvSpPr>
                            <p:cNvPr id="398979" name="Freeform 643"/>
                            <p:cNvSpPr>
                              <a:spLocks/>
                            </p:cNvSpPr>
                            <p:nvPr/>
                          </p:nvSpPr>
                          <p:spPr bwMode="auto">
                            <a:xfrm>
                              <a:off x="2249" y="1580"/>
                              <a:ext cx="137" cy="138"/>
                            </a:xfrm>
                            <a:custGeom>
                              <a:avLst/>
                              <a:gdLst/>
                              <a:ahLst/>
                              <a:cxnLst>
                                <a:cxn ang="0">
                                  <a:pos x="58" y="0"/>
                                </a:cxn>
                                <a:cxn ang="0">
                                  <a:pos x="137" y="64"/>
                                </a:cxn>
                                <a:cxn ang="0">
                                  <a:pos x="79" y="138"/>
                                </a:cxn>
                                <a:cxn ang="0">
                                  <a:pos x="0" y="74"/>
                                </a:cxn>
                                <a:cxn ang="0">
                                  <a:pos x="58" y="0"/>
                                </a:cxn>
                              </a:cxnLst>
                              <a:rect l="0" t="0" r="r" b="b"/>
                              <a:pathLst>
                                <a:path w="137" h="138">
                                  <a:moveTo>
                                    <a:pt x="58" y="0"/>
                                  </a:moveTo>
                                  <a:lnTo>
                                    <a:pt x="137" y="64"/>
                                  </a:lnTo>
                                  <a:lnTo>
                                    <a:pt x="79" y="138"/>
                                  </a:lnTo>
                                  <a:lnTo>
                                    <a:pt x="0" y="74"/>
                                  </a:lnTo>
                                  <a:lnTo>
                                    <a:pt x="58" y="0"/>
                                  </a:lnTo>
                                  <a:close/>
                                </a:path>
                              </a:pathLst>
                            </a:custGeom>
                            <a:solidFill>
                              <a:srgbClr val="FFFFFF"/>
                            </a:solidFill>
                            <a:ln w="9525">
                              <a:noFill/>
                              <a:round/>
                              <a:headEnd/>
                              <a:tailEnd/>
                            </a:ln>
                          </p:spPr>
                          <p:txBody>
                            <a:bodyPr/>
                            <a:lstStyle/>
                            <a:p>
                              <a:pPr>
                                <a:defRPr/>
                              </a:pPr>
                              <a:endParaRPr lang="en-US"/>
                            </a:p>
                          </p:txBody>
                        </p:sp>
                        <p:sp>
                          <p:nvSpPr>
                            <p:cNvPr id="398980" name="Rectangle 644"/>
                            <p:cNvSpPr>
                              <a:spLocks noChangeArrowheads="1"/>
                            </p:cNvSpPr>
                            <p:nvPr/>
                          </p:nvSpPr>
                          <p:spPr bwMode="auto">
                            <a:xfrm rot="2340000">
                              <a:off x="2268" y="1590"/>
                              <a:ext cx="96" cy="115"/>
                            </a:xfrm>
                            <a:prstGeom prst="rect">
                              <a:avLst/>
                            </a:prstGeom>
                            <a:noFill/>
                            <a:ln w="9525">
                              <a:noFill/>
                              <a:miter lim="800000"/>
                              <a:headEnd/>
                              <a:tailEnd/>
                            </a:ln>
                          </p:spPr>
                          <p:txBody>
                            <a:bodyPr wrap="none" lIns="0" tIns="0" rIns="0" bIns="0">
                              <a:spAutoFit/>
                            </a:bodyPr>
                            <a:lstStyle/>
                            <a:p>
                              <a:pPr>
                                <a:defRPr/>
                              </a:pPr>
                              <a:r>
                                <a:rPr lang="es-ES_tradnl" sz="1200">
                                  <a:solidFill>
                                    <a:srgbClr val="000000"/>
                                  </a:solidFill>
                                  <a:effectLst/>
                                  <a:latin typeface="Times" charset="0"/>
                                </a:rPr>
                                <a:t>40</a:t>
                              </a:r>
                              <a:endParaRPr lang="es-ES_tradnl" sz="2800">
                                <a:effectLst>
                                  <a:outerShdw blurRad="38100" dist="38100" dir="2700000" algn="tl">
                                    <a:srgbClr val="C0C0C0"/>
                                  </a:outerShdw>
                                </a:effectLst>
                              </a:endParaRPr>
                            </a:p>
                          </p:txBody>
                        </p:sp>
                        <p:sp>
                          <p:nvSpPr>
                            <p:cNvPr id="398981" name="Freeform 645"/>
                            <p:cNvSpPr>
                              <a:spLocks/>
                            </p:cNvSpPr>
                            <p:nvPr/>
                          </p:nvSpPr>
                          <p:spPr bwMode="auto">
                            <a:xfrm>
                              <a:off x="3202" y="1677"/>
                              <a:ext cx="173" cy="161"/>
                            </a:xfrm>
                            <a:custGeom>
                              <a:avLst/>
                              <a:gdLst/>
                              <a:ahLst/>
                              <a:cxnLst>
                                <a:cxn ang="0">
                                  <a:pos x="53" y="0"/>
                                </a:cxn>
                                <a:cxn ang="0">
                                  <a:pos x="173" y="85"/>
                                </a:cxn>
                                <a:cxn ang="0">
                                  <a:pos x="121" y="161"/>
                                </a:cxn>
                                <a:cxn ang="0">
                                  <a:pos x="0" y="75"/>
                                </a:cxn>
                                <a:cxn ang="0">
                                  <a:pos x="53" y="0"/>
                                </a:cxn>
                              </a:cxnLst>
                              <a:rect l="0" t="0" r="r" b="b"/>
                              <a:pathLst>
                                <a:path w="173" h="161">
                                  <a:moveTo>
                                    <a:pt x="53" y="0"/>
                                  </a:moveTo>
                                  <a:lnTo>
                                    <a:pt x="173" y="85"/>
                                  </a:lnTo>
                                  <a:lnTo>
                                    <a:pt x="121" y="161"/>
                                  </a:lnTo>
                                  <a:lnTo>
                                    <a:pt x="0" y="75"/>
                                  </a:lnTo>
                                  <a:lnTo>
                                    <a:pt x="53" y="0"/>
                                  </a:lnTo>
                                  <a:close/>
                                </a:path>
                              </a:pathLst>
                            </a:custGeom>
                            <a:solidFill>
                              <a:srgbClr val="FFFFFF"/>
                            </a:solidFill>
                            <a:ln w="9525">
                              <a:noFill/>
                              <a:round/>
                              <a:headEnd/>
                              <a:tailEnd/>
                            </a:ln>
                          </p:spPr>
                          <p:txBody>
                            <a:bodyPr/>
                            <a:lstStyle/>
                            <a:p>
                              <a:pPr>
                                <a:defRPr/>
                              </a:pPr>
                              <a:endParaRPr lang="en-US"/>
                            </a:p>
                          </p:txBody>
                        </p:sp>
                        <p:sp>
                          <p:nvSpPr>
                            <p:cNvPr id="398982" name="Rectangle 646"/>
                            <p:cNvSpPr>
                              <a:spLocks noChangeArrowheads="1"/>
                            </p:cNvSpPr>
                            <p:nvPr/>
                          </p:nvSpPr>
                          <p:spPr bwMode="auto">
                            <a:xfrm rot="2100000">
                              <a:off x="3218" y="1701"/>
                              <a:ext cx="144" cy="115"/>
                            </a:xfrm>
                            <a:prstGeom prst="rect">
                              <a:avLst/>
                            </a:prstGeom>
                            <a:noFill/>
                            <a:ln w="9525">
                              <a:noFill/>
                              <a:miter lim="800000"/>
                              <a:headEnd/>
                              <a:tailEnd/>
                            </a:ln>
                          </p:spPr>
                          <p:txBody>
                            <a:bodyPr wrap="none" lIns="0" tIns="0" rIns="0" bIns="0">
                              <a:spAutoFit/>
                            </a:bodyPr>
                            <a:lstStyle/>
                            <a:p>
                              <a:pPr>
                                <a:defRPr/>
                              </a:pPr>
                              <a:r>
                                <a:rPr lang="es-ES_tradnl" sz="1200">
                                  <a:solidFill>
                                    <a:srgbClr val="000000"/>
                                  </a:solidFill>
                                  <a:effectLst/>
                                  <a:latin typeface="Times" charset="0"/>
                                </a:rPr>
                                <a:t>100</a:t>
                              </a:r>
                              <a:endParaRPr lang="es-ES_tradnl" sz="2800">
                                <a:effectLst>
                                  <a:outerShdw blurRad="38100" dist="38100" dir="2700000" algn="tl">
                                    <a:srgbClr val="C0C0C0"/>
                                  </a:outerShdw>
                                </a:effectLst>
                              </a:endParaRPr>
                            </a:p>
                          </p:txBody>
                        </p:sp>
                        <p:sp>
                          <p:nvSpPr>
                            <p:cNvPr id="398983" name="Freeform 647"/>
                            <p:cNvSpPr>
                              <a:spLocks/>
                            </p:cNvSpPr>
                            <p:nvPr/>
                          </p:nvSpPr>
                          <p:spPr bwMode="auto">
                            <a:xfrm>
                              <a:off x="2697" y="1520"/>
                              <a:ext cx="173" cy="157"/>
                            </a:xfrm>
                            <a:custGeom>
                              <a:avLst/>
                              <a:gdLst/>
                              <a:ahLst/>
                              <a:cxnLst>
                                <a:cxn ang="0">
                                  <a:pos x="47" y="0"/>
                                </a:cxn>
                                <a:cxn ang="0">
                                  <a:pos x="173" y="75"/>
                                </a:cxn>
                                <a:cxn ang="0">
                                  <a:pos x="126" y="157"/>
                                </a:cxn>
                                <a:cxn ang="0">
                                  <a:pos x="0" y="81"/>
                                </a:cxn>
                                <a:cxn ang="0">
                                  <a:pos x="47" y="0"/>
                                </a:cxn>
                              </a:cxnLst>
                              <a:rect l="0" t="0" r="r" b="b"/>
                              <a:pathLst>
                                <a:path w="173" h="157">
                                  <a:moveTo>
                                    <a:pt x="47" y="0"/>
                                  </a:moveTo>
                                  <a:lnTo>
                                    <a:pt x="173" y="75"/>
                                  </a:lnTo>
                                  <a:lnTo>
                                    <a:pt x="126" y="157"/>
                                  </a:lnTo>
                                  <a:lnTo>
                                    <a:pt x="0" y="81"/>
                                  </a:lnTo>
                                  <a:lnTo>
                                    <a:pt x="47" y="0"/>
                                  </a:lnTo>
                                  <a:close/>
                                </a:path>
                              </a:pathLst>
                            </a:custGeom>
                            <a:solidFill>
                              <a:srgbClr val="FFFFFF"/>
                            </a:solidFill>
                            <a:ln w="9525">
                              <a:noFill/>
                              <a:round/>
                              <a:headEnd/>
                              <a:tailEnd/>
                            </a:ln>
                          </p:spPr>
                          <p:txBody>
                            <a:bodyPr/>
                            <a:lstStyle/>
                            <a:p>
                              <a:pPr>
                                <a:defRPr/>
                              </a:pPr>
                              <a:endParaRPr lang="en-US"/>
                            </a:p>
                          </p:txBody>
                        </p:sp>
                        <p:sp>
                          <p:nvSpPr>
                            <p:cNvPr id="398984" name="Rectangle 648"/>
                            <p:cNvSpPr>
                              <a:spLocks noChangeArrowheads="1"/>
                            </p:cNvSpPr>
                            <p:nvPr/>
                          </p:nvSpPr>
                          <p:spPr bwMode="auto">
                            <a:xfrm rot="1860000">
                              <a:off x="2711" y="1540"/>
                              <a:ext cx="144" cy="115"/>
                            </a:xfrm>
                            <a:prstGeom prst="rect">
                              <a:avLst/>
                            </a:prstGeom>
                            <a:noFill/>
                            <a:ln w="9525">
                              <a:noFill/>
                              <a:miter lim="800000"/>
                              <a:headEnd/>
                              <a:tailEnd/>
                            </a:ln>
                          </p:spPr>
                          <p:txBody>
                            <a:bodyPr wrap="none" lIns="0" tIns="0" rIns="0" bIns="0">
                              <a:spAutoFit/>
                            </a:bodyPr>
                            <a:lstStyle/>
                            <a:p>
                              <a:pPr>
                                <a:defRPr/>
                              </a:pPr>
                              <a:r>
                                <a:rPr lang="es-ES_tradnl" sz="1200">
                                  <a:solidFill>
                                    <a:srgbClr val="000000"/>
                                  </a:solidFill>
                                  <a:effectLst/>
                                  <a:latin typeface="Times" charset="0"/>
                                </a:rPr>
                                <a:t>100</a:t>
                              </a:r>
                              <a:endParaRPr lang="es-ES_tradnl" sz="2800">
                                <a:effectLst>
                                  <a:outerShdw blurRad="38100" dist="38100" dir="2700000" algn="tl">
                                    <a:srgbClr val="C0C0C0"/>
                                  </a:outerShdw>
                                </a:effectLst>
                              </a:endParaRPr>
                            </a:p>
                          </p:txBody>
                        </p:sp>
                        <p:grpSp>
                          <p:nvGrpSpPr>
                            <p:cNvPr id="13" name="Group 649"/>
                            <p:cNvGrpSpPr>
                              <a:grpSpLocks/>
                            </p:cNvGrpSpPr>
                            <p:nvPr/>
                          </p:nvGrpSpPr>
                          <p:grpSpPr bwMode="auto">
                            <a:xfrm>
                              <a:off x="1744" y="1417"/>
                              <a:ext cx="2517" cy="2051"/>
                              <a:chOff x="1744" y="1417"/>
                              <a:chExt cx="2517" cy="2051"/>
                            </a:xfrm>
                          </p:grpSpPr>
                          <p:sp>
                            <p:nvSpPr>
                              <p:cNvPr id="398986" name="Freeform 650"/>
                              <p:cNvSpPr>
                                <a:spLocks/>
                              </p:cNvSpPr>
                              <p:nvPr/>
                            </p:nvSpPr>
                            <p:spPr bwMode="auto">
                              <a:xfrm>
                                <a:off x="1744" y="2010"/>
                                <a:ext cx="56" cy="64"/>
                              </a:xfrm>
                              <a:custGeom>
                                <a:avLst/>
                                <a:gdLst/>
                                <a:ahLst/>
                                <a:cxnLst>
                                  <a:cxn ang="0">
                                    <a:pos x="0" y="58"/>
                                  </a:cxn>
                                  <a:cxn ang="0">
                                    <a:pos x="50" y="0"/>
                                  </a:cxn>
                                  <a:cxn ang="0">
                                    <a:pos x="56" y="4"/>
                                  </a:cxn>
                                  <a:cxn ang="0">
                                    <a:pos x="5" y="64"/>
                                  </a:cxn>
                                  <a:cxn ang="0">
                                    <a:pos x="0" y="58"/>
                                  </a:cxn>
                                </a:cxnLst>
                                <a:rect l="0" t="0" r="r" b="b"/>
                                <a:pathLst>
                                  <a:path w="56" h="64">
                                    <a:moveTo>
                                      <a:pt x="0" y="58"/>
                                    </a:moveTo>
                                    <a:lnTo>
                                      <a:pt x="50" y="0"/>
                                    </a:lnTo>
                                    <a:lnTo>
                                      <a:pt x="56" y="4"/>
                                    </a:lnTo>
                                    <a:lnTo>
                                      <a:pt x="5" y="64"/>
                                    </a:lnTo>
                                    <a:lnTo>
                                      <a:pt x="0" y="58"/>
                                    </a:lnTo>
                                    <a:close/>
                                  </a:path>
                                </a:pathLst>
                              </a:custGeom>
                              <a:solidFill>
                                <a:srgbClr val="000000"/>
                              </a:solidFill>
                              <a:ln w="9525">
                                <a:noFill/>
                                <a:round/>
                                <a:headEnd/>
                                <a:tailEnd/>
                              </a:ln>
                            </p:spPr>
                            <p:txBody>
                              <a:bodyPr/>
                              <a:lstStyle/>
                              <a:p>
                                <a:pPr>
                                  <a:defRPr/>
                                </a:pPr>
                                <a:endParaRPr lang="en-US"/>
                              </a:p>
                            </p:txBody>
                          </p:sp>
                          <p:sp>
                            <p:nvSpPr>
                              <p:cNvPr id="398987" name="Freeform 651"/>
                              <p:cNvSpPr>
                                <a:spLocks/>
                              </p:cNvSpPr>
                              <p:nvPr/>
                            </p:nvSpPr>
                            <p:spPr bwMode="auto">
                              <a:xfrm>
                                <a:off x="1845" y="1892"/>
                                <a:ext cx="56" cy="64"/>
                              </a:xfrm>
                              <a:custGeom>
                                <a:avLst/>
                                <a:gdLst/>
                                <a:ahLst/>
                                <a:cxnLst>
                                  <a:cxn ang="0">
                                    <a:pos x="0" y="58"/>
                                  </a:cxn>
                                  <a:cxn ang="0">
                                    <a:pos x="50" y="0"/>
                                  </a:cxn>
                                  <a:cxn ang="0">
                                    <a:pos x="56" y="4"/>
                                  </a:cxn>
                                  <a:cxn ang="0">
                                    <a:pos x="5" y="64"/>
                                  </a:cxn>
                                  <a:cxn ang="0">
                                    <a:pos x="0" y="58"/>
                                  </a:cxn>
                                </a:cxnLst>
                                <a:rect l="0" t="0" r="r" b="b"/>
                                <a:pathLst>
                                  <a:path w="56" h="64">
                                    <a:moveTo>
                                      <a:pt x="0" y="58"/>
                                    </a:moveTo>
                                    <a:lnTo>
                                      <a:pt x="50" y="0"/>
                                    </a:lnTo>
                                    <a:lnTo>
                                      <a:pt x="56" y="4"/>
                                    </a:lnTo>
                                    <a:lnTo>
                                      <a:pt x="5" y="64"/>
                                    </a:lnTo>
                                    <a:lnTo>
                                      <a:pt x="0" y="58"/>
                                    </a:lnTo>
                                    <a:close/>
                                  </a:path>
                                </a:pathLst>
                              </a:custGeom>
                              <a:solidFill>
                                <a:srgbClr val="000000"/>
                              </a:solidFill>
                              <a:ln w="9525">
                                <a:noFill/>
                                <a:round/>
                                <a:headEnd/>
                                <a:tailEnd/>
                              </a:ln>
                            </p:spPr>
                            <p:txBody>
                              <a:bodyPr/>
                              <a:lstStyle/>
                              <a:p>
                                <a:pPr>
                                  <a:defRPr/>
                                </a:pPr>
                                <a:endParaRPr lang="en-US"/>
                              </a:p>
                            </p:txBody>
                          </p:sp>
                          <p:sp>
                            <p:nvSpPr>
                              <p:cNvPr id="398988" name="Freeform 652"/>
                              <p:cNvSpPr>
                                <a:spLocks/>
                              </p:cNvSpPr>
                              <p:nvPr/>
                            </p:nvSpPr>
                            <p:spPr bwMode="auto">
                              <a:xfrm>
                                <a:off x="1944" y="1774"/>
                                <a:ext cx="56" cy="64"/>
                              </a:xfrm>
                              <a:custGeom>
                                <a:avLst/>
                                <a:gdLst/>
                                <a:ahLst/>
                                <a:cxnLst>
                                  <a:cxn ang="0">
                                    <a:pos x="0" y="58"/>
                                  </a:cxn>
                                  <a:cxn ang="0">
                                    <a:pos x="50" y="0"/>
                                  </a:cxn>
                                  <a:cxn ang="0">
                                    <a:pos x="56" y="4"/>
                                  </a:cxn>
                                  <a:cxn ang="0">
                                    <a:pos x="5" y="64"/>
                                  </a:cxn>
                                  <a:cxn ang="0">
                                    <a:pos x="0" y="58"/>
                                  </a:cxn>
                                </a:cxnLst>
                                <a:rect l="0" t="0" r="r" b="b"/>
                                <a:pathLst>
                                  <a:path w="56" h="64">
                                    <a:moveTo>
                                      <a:pt x="0" y="58"/>
                                    </a:moveTo>
                                    <a:lnTo>
                                      <a:pt x="50" y="0"/>
                                    </a:lnTo>
                                    <a:lnTo>
                                      <a:pt x="56" y="4"/>
                                    </a:lnTo>
                                    <a:lnTo>
                                      <a:pt x="5" y="64"/>
                                    </a:lnTo>
                                    <a:lnTo>
                                      <a:pt x="0" y="58"/>
                                    </a:lnTo>
                                    <a:close/>
                                  </a:path>
                                </a:pathLst>
                              </a:custGeom>
                              <a:solidFill>
                                <a:srgbClr val="000000"/>
                              </a:solidFill>
                              <a:ln w="9525">
                                <a:noFill/>
                                <a:round/>
                                <a:headEnd/>
                                <a:tailEnd/>
                              </a:ln>
                            </p:spPr>
                            <p:txBody>
                              <a:bodyPr/>
                              <a:lstStyle/>
                              <a:p>
                                <a:pPr>
                                  <a:defRPr/>
                                </a:pPr>
                                <a:endParaRPr lang="en-US"/>
                              </a:p>
                            </p:txBody>
                          </p:sp>
                          <p:sp>
                            <p:nvSpPr>
                              <p:cNvPr id="398989" name="Freeform 653"/>
                              <p:cNvSpPr>
                                <a:spLocks/>
                              </p:cNvSpPr>
                              <p:nvPr/>
                            </p:nvSpPr>
                            <p:spPr bwMode="auto">
                              <a:xfrm>
                                <a:off x="2045" y="1656"/>
                                <a:ext cx="56" cy="64"/>
                              </a:xfrm>
                              <a:custGeom>
                                <a:avLst/>
                                <a:gdLst/>
                                <a:ahLst/>
                                <a:cxnLst>
                                  <a:cxn ang="0">
                                    <a:pos x="0" y="58"/>
                                  </a:cxn>
                                  <a:cxn ang="0">
                                    <a:pos x="50" y="0"/>
                                  </a:cxn>
                                  <a:cxn ang="0">
                                    <a:pos x="56" y="3"/>
                                  </a:cxn>
                                  <a:cxn ang="0">
                                    <a:pos x="5" y="64"/>
                                  </a:cxn>
                                  <a:cxn ang="0">
                                    <a:pos x="0" y="58"/>
                                  </a:cxn>
                                </a:cxnLst>
                                <a:rect l="0" t="0" r="r" b="b"/>
                                <a:pathLst>
                                  <a:path w="56" h="64">
                                    <a:moveTo>
                                      <a:pt x="0" y="58"/>
                                    </a:moveTo>
                                    <a:lnTo>
                                      <a:pt x="50" y="0"/>
                                    </a:lnTo>
                                    <a:lnTo>
                                      <a:pt x="56" y="3"/>
                                    </a:lnTo>
                                    <a:lnTo>
                                      <a:pt x="5" y="64"/>
                                    </a:lnTo>
                                    <a:lnTo>
                                      <a:pt x="0" y="58"/>
                                    </a:lnTo>
                                    <a:close/>
                                  </a:path>
                                </a:pathLst>
                              </a:custGeom>
                              <a:solidFill>
                                <a:srgbClr val="000000"/>
                              </a:solidFill>
                              <a:ln w="9525">
                                <a:noFill/>
                                <a:round/>
                                <a:headEnd/>
                                <a:tailEnd/>
                              </a:ln>
                            </p:spPr>
                            <p:txBody>
                              <a:bodyPr/>
                              <a:lstStyle/>
                              <a:p>
                                <a:pPr>
                                  <a:defRPr/>
                                </a:pPr>
                                <a:endParaRPr lang="en-US"/>
                              </a:p>
                            </p:txBody>
                          </p:sp>
                          <p:sp>
                            <p:nvSpPr>
                              <p:cNvPr id="398990" name="Freeform 654"/>
                              <p:cNvSpPr>
                                <a:spLocks/>
                              </p:cNvSpPr>
                              <p:nvPr/>
                            </p:nvSpPr>
                            <p:spPr bwMode="auto">
                              <a:xfrm>
                                <a:off x="2146" y="1537"/>
                                <a:ext cx="56" cy="64"/>
                              </a:xfrm>
                              <a:custGeom>
                                <a:avLst/>
                                <a:gdLst/>
                                <a:ahLst/>
                                <a:cxnLst>
                                  <a:cxn ang="0">
                                    <a:pos x="0" y="58"/>
                                  </a:cxn>
                                  <a:cxn ang="0">
                                    <a:pos x="50" y="0"/>
                                  </a:cxn>
                                  <a:cxn ang="0">
                                    <a:pos x="56" y="4"/>
                                  </a:cxn>
                                  <a:cxn ang="0">
                                    <a:pos x="5" y="64"/>
                                  </a:cxn>
                                  <a:cxn ang="0">
                                    <a:pos x="0" y="58"/>
                                  </a:cxn>
                                </a:cxnLst>
                                <a:rect l="0" t="0" r="r" b="b"/>
                                <a:pathLst>
                                  <a:path w="56" h="64">
                                    <a:moveTo>
                                      <a:pt x="0" y="58"/>
                                    </a:moveTo>
                                    <a:lnTo>
                                      <a:pt x="50" y="0"/>
                                    </a:lnTo>
                                    <a:lnTo>
                                      <a:pt x="56" y="4"/>
                                    </a:lnTo>
                                    <a:lnTo>
                                      <a:pt x="5" y="64"/>
                                    </a:lnTo>
                                    <a:lnTo>
                                      <a:pt x="0" y="58"/>
                                    </a:lnTo>
                                    <a:close/>
                                  </a:path>
                                </a:pathLst>
                              </a:custGeom>
                              <a:solidFill>
                                <a:srgbClr val="000000"/>
                              </a:solidFill>
                              <a:ln w="9525">
                                <a:noFill/>
                                <a:round/>
                                <a:headEnd/>
                                <a:tailEnd/>
                              </a:ln>
                            </p:spPr>
                            <p:txBody>
                              <a:bodyPr/>
                              <a:lstStyle/>
                              <a:p>
                                <a:pPr>
                                  <a:defRPr/>
                                </a:pPr>
                                <a:endParaRPr lang="en-US"/>
                              </a:p>
                            </p:txBody>
                          </p:sp>
                          <p:sp>
                            <p:nvSpPr>
                              <p:cNvPr id="398991" name="Freeform 655"/>
                              <p:cNvSpPr>
                                <a:spLocks/>
                              </p:cNvSpPr>
                              <p:nvPr/>
                            </p:nvSpPr>
                            <p:spPr bwMode="auto">
                              <a:xfrm>
                                <a:off x="2247" y="1417"/>
                                <a:ext cx="54" cy="66"/>
                              </a:xfrm>
                              <a:custGeom>
                                <a:avLst/>
                                <a:gdLst/>
                                <a:ahLst/>
                                <a:cxnLst>
                                  <a:cxn ang="0">
                                    <a:pos x="0" y="60"/>
                                  </a:cxn>
                                  <a:cxn ang="0">
                                    <a:pos x="48" y="0"/>
                                  </a:cxn>
                                  <a:cxn ang="0">
                                    <a:pos x="54" y="6"/>
                                  </a:cxn>
                                  <a:cxn ang="0">
                                    <a:pos x="5" y="66"/>
                                  </a:cxn>
                                  <a:cxn ang="0">
                                    <a:pos x="0" y="60"/>
                                  </a:cxn>
                                </a:cxnLst>
                                <a:rect l="0" t="0" r="r" b="b"/>
                                <a:pathLst>
                                  <a:path w="54" h="66">
                                    <a:moveTo>
                                      <a:pt x="0" y="60"/>
                                    </a:moveTo>
                                    <a:lnTo>
                                      <a:pt x="48" y="0"/>
                                    </a:lnTo>
                                    <a:lnTo>
                                      <a:pt x="54" y="6"/>
                                    </a:lnTo>
                                    <a:lnTo>
                                      <a:pt x="5" y="66"/>
                                    </a:lnTo>
                                    <a:lnTo>
                                      <a:pt x="0" y="60"/>
                                    </a:lnTo>
                                    <a:close/>
                                  </a:path>
                                </a:pathLst>
                              </a:custGeom>
                              <a:solidFill>
                                <a:srgbClr val="000000"/>
                              </a:solidFill>
                              <a:ln w="9525">
                                <a:noFill/>
                                <a:round/>
                                <a:headEnd/>
                                <a:tailEnd/>
                              </a:ln>
                            </p:spPr>
                            <p:txBody>
                              <a:bodyPr/>
                              <a:lstStyle/>
                              <a:p>
                                <a:pPr>
                                  <a:defRPr/>
                                </a:pPr>
                                <a:endParaRPr lang="en-US"/>
                              </a:p>
                            </p:txBody>
                          </p:sp>
                          <p:sp>
                            <p:nvSpPr>
                              <p:cNvPr id="398992" name="Freeform 656"/>
                              <p:cNvSpPr>
                                <a:spLocks/>
                              </p:cNvSpPr>
                              <p:nvPr/>
                            </p:nvSpPr>
                            <p:spPr bwMode="auto">
                              <a:xfrm>
                                <a:off x="2419" y="2510"/>
                                <a:ext cx="53" cy="68"/>
                              </a:xfrm>
                              <a:custGeom>
                                <a:avLst/>
                                <a:gdLst/>
                                <a:ahLst/>
                                <a:cxnLst>
                                  <a:cxn ang="0">
                                    <a:pos x="0" y="62"/>
                                  </a:cxn>
                                  <a:cxn ang="0">
                                    <a:pos x="47" y="0"/>
                                  </a:cxn>
                                  <a:cxn ang="0">
                                    <a:pos x="53" y="6"/>
                                  </a:cxn>
                                  <a:cxn ang="0">
                                    <a:pos x="6" y="68"/>
                                  </a:cxn>
                                  <a:cxn ang="0">
                                    <a:pos x="0" y="62"/>
                                  </a:cxn>
                                </a:cxnLst>
                                <a:rect l="0" t="0" r="r" b="b"/>
                                <a:pathLst>
                                  <a:path w="53" h="68">
                                    <a:moveTo>
                                      <a:pt x="0" y="62"/>
                                    </a:moveTo>
                                    <a:lnTo>
                                      <a:pt x="47" y="0"/>
                                    </a:lnTo>
                                    <a:lnTo>
                                      <a:pt x="53" y="6"/>
                                    </a:lnTo>
                                    <a:lnTo>
                                      <a:pt x="6" y="68"/>
                                    </a:lnTo>
                                    <a:lnTo>
                                      <a:pt x="0" y="62"/>
                                    </a:lnTo>
                                    <a:close/>
                                  </a:path>
                                </a:pathLst>
                              </a:custGeom>
                              <a:solidFill>
                                <a:srgbClr val="000000"/>
                              </a:solidFill>
                              <a:ln w="9525">
                                <a:noFill/>
                                <a:round/>
                                <a:headEnd/>
                                <a:tailEnd/>
                              </a:ln>
                            </p:spPr>
                            <p:txBody>
                              <a:bodyPr/>
                              <a:lstStyle/>
                              <a:p>
                                <a:pPr>
                                  <a:defRPr/>
                                </a:pPr>
                                <a:endParaRPr lang="en-US"/>
                              </a:p>
                            </p:txBody>
                          </p:sp>
                          <p:sp>
                            <p:nvSpPr>
                              <p:cNvPr id="398993" name="Freeform 657"/>
                              <p:cNvSpPr>
                                <a:spLocks/>
                              </p:cNvSpPr>
                              <p:nvPr/>
                            </p:nvSpPr>
                            <p:spPr bwMode="auto">
                              <a:xfrm>
                                <a:off x="2513" y="2386"/>
                                <a:ext cx="52" cy="66"/>
                              </a:xfrm>
                              <a:custGeom>
                                <a:avLst/>
                                <a:gdLst/>
                                <a:ahLst/>
                                <a:cxnLst>
                                  <a:cxn ang="0">
                                    <a:pos x="0" y="62"/>
                                  </a:cxn>
                                  <a:cxn ang="0">
                                    <a:pos x="44" y="0"/>
                                  </a:cxn>
                                  <a:cxn ang="0">
                                    <a:pos x="52" y="4"/>
                                  </a:cxn>
                                  <a:cxn ang="0">
                                    <a:pos x="5" y="66"/>
                                  </a:cxn>
                                  <a:cxn ang="0">
                                    <a:pos x="0" y="62"/>
                                  </a:cxn>
                                </a:cxnLst>
                                <a:rect l="0" t="0" r="r" b="b"/>
                                <a:pathLst>
                                  <a:path w="52" h="66">
                                    <a:moveTo>
                                      <a:pt x="0" y="62"/>
                                    </a:moveTo>
                                    <a:lnTo>
                                      <a:pt x="44" y="0"/>
                                    </a:lnTo>
                                    <a:lnTo>
                                      <a:pt x="52" y="4"/>
                                    </a:lnTo>
                                    <a:lnTo>
                                      <a:pt x="5" y="66"/>
                                    </a:lnTo>
                                    <a:lnTo>
                                      <a:pt x="0" y="62"/>
                                    </a:lnTo>
                                    <a:close/>
                                  </a:path>
                                </a:pathLst>
                              </a:custGeom>
                              <a:solidFill>
                                <a:srgbClr val="000000"/>
                              </a:solidFill>
                              <a:ln w="9525">
                                <a:noFill/>
                                <a:round/>
                                <a:headEnd/>
                                <a:tailEnd/>
                              </a:ln>
                            </p:spPr>
                            <p:txBody>
                              <a:bodyPr/>
                              <a:lstStyle/>
                              <a:p>
                                <a:pPr>
                                  <a:defRPr/>
                                </a:pPr>
                                <a:endParaRPr lang="en-US"/>
                              </a:p>
                            </p:txBody>
                          </p:sp>
                          <p:sp>
                            <p:nvSpPr>
                              <p:cNvPr id="398994" name="Freeform 658"/>
                              <p:cNvSpPr>
                                <a:spLocks/>
                              </p:cNvSpPr>
                              <p:nvPr/>
                            </p:nvSpPr>
                            <p:spPr bwMode="auto">
                              <a:xfrm>
                                <a:off x="2604" y="2262"/>
                                <a:ext cx="52" cy="66"/>
                              </a:xfrm>
                              <a:custGeom>
                                <a:avLst/>
                                <a:gdLst/>
                                <a:ahLst/>
                                <a:cxnLst>
                                  <a:cxn ang="0">
                                    <a:pos x="0" y="62"/>
                                  </a:cxn>
                                  <a:cxn ang="0">
                                    <a:pos x="47" y="0"/>
                                  </a:cxn>
                                  <a:cxn ang="0">
                                    <a:pos x="52" y="4"/>
                                  </a:cxn>
                                  <a:cxn ang="0">
                                    <a:pos x="8" y="66"/>
                                  </a:cxn>
                                  <a:cxn ang="0">
                                    <a:pos x="0" y="62"/>
                                  </a:cxn>
                                </a:cxnLst>
                                <a:rect l="0" t="0" r="r" b="b"/>
                                <a:pathLst>
                                  <a:path w="52" h="66">
                                    <a:moveTo>
                                      <a:pt x="0" y="62"/>
                                    </a:moveTo>
                                    <a:lnTo>
                                      <a:pt x="47" y="0"/>
                                    </a:lnTo>
                                    <a:lnTo>
                                      <a:pt x="52" y="4"/>
                                    </a:lnTo>
                                    <a:lnTo>
                                      <a:pt x="8" y="66"/>
                                    </a:lnTo>
                                    <a:lnTo>
                                      <a:pt x="0" y="62"/>
                                    </a:lnTo>
                                    <a:close/>
                                  </a:path>
                                </a:pathLst>
                              </a:custGeom>
                              <a:solidFill>
                                <a:srgbClr val="000000"/>
                              </a:solidFill>
                              <a:ln w="9525">
                                <a:noFill/>
                                <a:round/>
                                <a:headEnd/>
                                <a:tailEnd/>
                              </a:ln>
                            </p:spPr>
                            <p:txBody>
                              <a:bodyPr/>
                              <a:lstStyle/>
                              <a:p>
                                <a:pPr>
                                  <a:defRPr/>
                                </a:pPr>
                                <a:endParaRPr lang="en-US"/>
                              </a:p>
                            </p:txBody>
                          </p:sp>
                          <p:sp>
                            <p:nvSpPr>
                              <p:cNvPr id="398995" name="Freeform 659"/>
                              <p:cNvSpPr>
                                <a:spLocks/>
                              </p:cNvSpPr>
                              <p:nvPr/>
                            </p:nvSpPr>
                            <p:spPr bwMode="auto">
                              <a:xfrm>
                                <a:off x="2697" y="2138"/>
                                <a:ext cx="53" cy="66"/>
                              </a:xfrm>
                              <a:custGeom>
                                <a:avLst/>
                                <a:gdLst/>
                                <a:ahLst/>
                                <a:cxnLst>
                                  <a:cxn ang="0">
                                    <a:pos x="0" y="62"/>
                                  </a:cxn>
                                  <a:cxn ang="0">
                                    <a:pos x="47" y="0"/>
                                  </a:cxn>
                                  <a:cxn ang="0">
                                    <a:pos x="53" y="4"/>
                                  </a:cxn>
                                  <a:cxn ang="0">
                                    <a:pos x="6" y="66"/>
                                  </a:cxn>
                                  <a:cxn ang="0">
                                    <a:pos x="0" y="62"/>
                                  </a:cxn>
                                </a:cxnLst>
                                <a:rect l="0" t="0" r="r" b="b"/>
                                <a:pathLst>
                                  <a:path w="53" h="66">
                                    <a:moveTo>
                                      <a:pt x="0" y="62"/>
                                    </a:moveTo>
                                    <a:lnTo>
                                      <a:pt x="47" y="0"/>
                                    </a:lnTo>
                                    <a:lnTo>
                                      <a:pt x="53" y="4"/>
                                    </a:lnTo>
                                    <a:lnTo>
                                      <a:pt x="6" y="66"/>
                                    </a:lnTo>
                                    <a:lnTo>
                                      <a:pt x="0" y="62"/>
                                    </a:lnTo>
                                    <a:close/>
                                  </a:path>
                                </a:pathLst>
                              </a:custGeom>
                              <a:solidFill>
                                <a:srgbClr val="000000"/>
                              </a:solidFill>
                              <a:ln w="9525">
                                <a:noFill/>
                                <a:round/>
                                <a:headEnd/>
                                <a:tailEnd/>
                              </a:ln>
                            </p:spPr>
                            <p:txBody>
                              <a:bodyPr/>
                              <a:lstStyle/>
                              <a:p>
                                <a:pPr>
                                  <a:defRPr/>
                                </a:pPr>
                                <a:endParaRPr lang="en-US"/>
                              </a:p>
                            </p:txBody>
                          </p:sp>
                          <p:sp>
                            <p:nvSpPr>
                              <p:cNvPr id="398996" name="Freeform 660"/>
                              <p:cNvSpPr>
                                <a:spLocks/>
                              </p:cNvSpPr>
                              <p:nvPr/>
                            </p:nvSpPr>
                            <p:spPr bwMode="auto">
                              <a:xfrm>
                                <a:off x="2790" y="2012"/>
                                <a:ext cx="53" cy="68"/>
                              </a:xfrm>
                              <a:custGeom>
                                <a:avLst/>
                                <a:gdLst/>
                                <a:ahLst/>
                                <a:cxnLst>
                                  <a:cxn ang="0">
                                    <a:pos x="0" y="64"/>
                                  </a:cxn>
                                  <a:cxn ang="0">
                                    <a:pos x="47" y="0"/>
                                  </a:cxn>
                                  <a:cxn ang="0">
                                    <a:pos x="53" y="6"/>
                                  </a:cxn>
                                  <a:cxn ang="0">
                                    <a:pos x="6" y="68"/>
                                  </a:cxn>
                                  <a:cxn ang="0">
                                    <a:pos x="0" y="64"/>
                                  </a:cxn>
                                </a:cxnLst>
                                <a:rect l="0" t="0" r="r" b="b"/>
                                <a:pathLst>
                                  <a:path w="53" h="68">
                                    <a:moveTo>
                                      <a:pt x="0" y="64"/>
                                    </a:moveTo>
                                    <a:lnTo>
                                      <a:pt x="47" y="0"/>
                                    </a:lnTo>
                                    <a:lnTo>
                                      <a:pt x="53" y="6"/>
                                    </a:lnTo>
                                    <a:lnTo>
                                      <a:pt x="6" y="68"/>
                                    </a:lnTo>
                                    <a:lnTo>
                                      <a:pt x="0" y="64"/>
                                    </a:lnTo>
                                    <a:close/>
                                  </a:path>
                                </a:pathLst>
                              </a:custGeom>
                              <a:solidFill>
                                <a:srgbClr val="000000"/>
                              </a:solidFill>
                              <a:ln w="9525">
                                <a:noFill/>
                                <a:round/>
                                <a:headEnd/>
                                <a:tailEnd/>
                              </a:ln>
                            </p:spPr>
                            <p:txBody>
                              <a:bodyPr/>
                              <a:lstStyle/>
                              <a:p>
                                <a:pPr>
                                  <a:defRPr/>
                                </a:pPr>
                                <a:endParaRPr lang="en-US"/>
                              </a:p>
                            </p:txBody>
                          </p:sp>
                          <p:sp>
                            <p:nvSpPr>
                              <p:cNvPr id="398997" name="Freeform 661"/>
                              <p:cNvSpPr>
                                <a:spLocks/>
                              </p:cNvSpPr>
                              <p:nvPr/>
                            </p:nvSpPr>
                            <p:spPr bwMode="auto">
                              <a:xfrm>
                                <a:off x="3111" y="2847"/>
                                <a:ext cx="45" cy="70"/>
                              </a:xfrm>
                              <a:custGeom>
                                <a:avLst/>
                                <a:gdLst/>
                                <a:ahLst/>
                                <a:cxnLst>
                                  <a:cxn ang="0">
                                    <a:pos x="0" y="68"/>
                                  </a:cxn>
                                  <a:cxn ang="0">
                                    <a:pos x="37" y="0"/>
                                  </a:cxn>
                                  <a:cxn ang="0">
                                    <a:pos x="45" y="4"/>
                                  </a:cxn>
                                  <a:cxn ang="0">
                                    <a:pos x="6" y="70"/>
                                  </a:cxn>
                                  <a:cxn ang="0">
                                    <a:pos x="0" y="68"/>
                                  </a:cxn>
                                </a:cxnLst>
                                <a:rect l="0" t="0" r="r" b="b"/>
                                <a:pathLst>
                                  <a:path w="45" h="70">
                                    <a:moveTo>
                                      <a:pt x="0" y="68"/>
                                    </a:moveTo>
                                    <a:lnTo>
                                      <a:pt x="37" y="0"/>
                                    </a:lnTo>
                                    <a:lnTo>
                                      <a:pt x="45" y="4"/>
                                    </a:lnTo>
                                    <a:lnTo>
                                      <a:pt x="6" y="70"/>
                                    </a:lnTo>
                                    <a:lnTo>
                                      <a:pt x="0" y="68"/>
                                    </a:lnTo>
                                    <a:close/>
                                  </a:path>
                                </a:pathLst>
                              </a:custGeom>
                              <a:solidFill>
                                <a:srgbClr val="000000"/>
                              </a:solidFill>
                              <a:ln w="9525">
                                <a:noFill/>
                                <a:round/>
                                <a:headEnd/>
                                <a:tailEnd/>
                              </a:ln>
                            </p:spPr>
                            <p:txBody>
                              <a:bodyPr/>
                              <a:lstStyle/>
                              <a:p>
                                <a:pPr>
                                  <a:defRPr/>
                                </a:pPr>
                                <a:endParaRPr lang="en-US"/>
                              </a:p>
                            </p:txBody>
                          </p:sp>
                          <p:sp>
                            <p:nvSpPr>
                              <p:cNvPr id="398998" name="Freeform 662"/>
                              <p:cNvSpPr>
                                <a:spLocks/>
                              </p:cNvSpPr>
                              <p:nvPr/>
                            </p:nvSpPr>
                            <p:spPr bwMode="auto">
                              <a:xfrm>
                                <a:off x="3187" y="2712"/>
                                <a:ext cx="44" cy="72"/>
                              </a:xfrm>
                              <a:custGeom>
                                <a:avLst/>
                                <a:gdLst/>
                                <a:ahLst/>
                                <a:cxnLst>
                                  <a:cxn ang="0">
                                    <a:pos x="0" y="68"/>
                                  </a:cxn>
                                  <a:cxn ang="0">
                                    <a:pos x="38" y="0"/>
                                  </a:cxn>
                                  <a:cxn ang="0">
                                    <a:pos x="44" y="4"/>
                                  </a:cxn>
                                  <a:cxn ang="0">
                                    <a:pos x="5" y="72"/>
                                  </a:cxn>
                                  <a:cxn ang="0">
                                    <a:pos x="0" y="68"/>
                                  </a:cxn>
                                </a:cxnLst>
                                <a:rect l="0" t="0" r="r" b="b"/>
                                <a:pathLst>
                                  <a:path w="44" h="72">
                                    <a:moveTo>
                                      <a:pt x="0" y="68"/>
                                    </a:moveTo>
                                    <a:lnTo>
                                      <a:pt x="38" y="0"/>
                                    </a:lnTo>
                                    <a:lnTo>
                                      <a:pt x="44" y="4"/>
                                    </a:lnTo>
                                    <a:lnTo>
                                      <a:pt x="5" y="72"/>
                                    </a:lnTo>
                                    <a:lnTo>
                                      <a:pt x="0" y="68"/>
                                    </a:lnTo>
                                    <a:close/>
                                  </a:path>
                                </a:pathLst>
                              </a:custGeom>
                              <a:solidFill>
                                <a:srgbClr val="000000"/>
                              </a:solidFill>
                              <a:ln w="9525">
                                <a:noFill/>
                                <a:round/>
                                <a:headEnd/>
                                <a:tailEnd/>
                              </a:ln>
                            </p:spPr>
                            <p:txBody>
                              <a:bodyPr/>
                              <a:lstStyle/>
                              <a:p>
                                <a:pPr>
                                  <a:defRPr/>
                                </a:pPr>
                                <a:endParaRPr lang="en-US"/>
                              </a:p>
                            </p:txBody>
                          </p:sp>
                          <p:sp>
                            <p:nvSpPr>
                              <p:cNvPr id="398999" name="Freeform 663"/>
                              <p:cNvSpPr>
                                <a:spLocks/>
                              </p:cNvSpPr>
                              <p:nvPr/>
                            </p:nvSpPr>
                            <p:spPr bwMode="auto">
                              <a:xfrm>
                                <a:off x="3262" y="2576"/>
                                <a:ext cx="45" cy="72"/>
                              </a:xfrm>
                              <a:custGeom>
                                <a:avLst/>
                                <a:gdLst/>
                                <a:ahLst/>
                                <a:cxnLst>
                                  <a:cxn ang="0">
                                    <a:pos x="0" y="68"/>
                                  </a:cxn>
                                  <a:cxn ang="0">
                                    <a:pos x="39" y="0"/>
                                  </a:cxn>
                                  <a:cxn ang="0">
                                    <a:pos x="45" y="4"/>
                                  </a:cxn>
                                  <a:cxn ang="0">
                                    <a:pos x="8" y="72"/>
                                  </a:cxn>
                                  <a:cxn ang="0">
                                    <a:pos x="0" y="68"/>
                                  </a:cxn>
                                </a:cxnLst>
                                <a:rect l="0" t="0" r="r" b="b"/>
                                <a:pathLst>
                                  <a:path w="45" h="72">
                                    <a:moveTo>
                                      <a:pt x="0" y="68"/>
                                    </a:moveTo>
                                    <a:lnTo>
                                      <a:pt x="39" y="0"/>
                                    </a:lnTo>
                                    <a:lnTo>
                                      <a:pt x="45" y="4"/>
                                    </a:lnTo>
                                    <a:lnTo>
                                      <a:pt x="8" y="72"/>
                                    </a:lnTo>
                                    <a:lnTo>
                                      <a:pt x="0" y="68"/>
                                    </a:lnTo>
                                    <a:close/>
                                  </a:path>
                                </a:pathLst>
                              </a:custGeom>
                              <a:solidFill>
                                <a:srgbClr val="000000"/>
                              </a:solidFill>
                              <a:ln w="9525">
                                <a:noFill/>
                                <a:round/>
                                <a:headEnd/>
                                <a:tailEnd/>
                              </a:ln>
                            </p:spPr>
                            <p:txBody>
                              <a:bodyPr/>
                              <a:lstStyle/>
                              <a:p>
                                <a:pPr>
                                  <a:defRPr/>
                                </a:pPr>
                                <a:endParaRPr lang="en-US"/>
                              </a:p>
                            </p:txBody>
                          </p:sp>
                          <p:sp>
                            <p:nvSpPr>
                              <p:cNvPr id="399000" name="Freeform 664"/>
                              <p:cNvSpPr>
                                <a:spLocks/>
                              </p:cNvSpPr>
                              <p:nvPr/>
                            </p:nvSpPr>
                            <p:spPr bwMode="auto">
                              <a:xfrm>
                                <a:off x="3338" y="2440"/>
                                <a:ext cx="45" cy="72"/>
                              </a:xfrm>
                              <a:custGeom>
                                <a:avLst/>
                                <a:gdLst/>
                                <a:ahLst/>
                                <a:cxnLst>
                                  <a:cxn ang="0">
                                    <a:pos x="0" y="68"/>
                                  </a:cxn>
                                  <a:cxn ang="0">
                                    <a:pos x="39" y="0"/>
                                  </a:cxn>
                                  <a:cxn ang="0">
                                    <a:pos x="45" y="4"/>
                                  </a:cxn>
                                  <a:cxn ang="0">
                                    <a:pos x="8" y="72"/>
                                  </a:cxn>
                                  <a:cxn ang="0">
                                    <a:pos x="0" y="68"/>
                                  </a:cxn>
                                </a:cxnLst>
                                <a:rect l="0" t="0" r="r" b="b"/>
                                <a:pathLst>
                                  <a:path w="45" h="72">
                                    <a:moveTo>
                                      <a:pt x="0" y="68"/>
                                    </a:moveTo>
                                    <a:lnTo>
                                      <a:pt x="39" y="0"/>
                                    </a:lnTo>
                                    <a:lnTo>
                                      <a:pt x="45" y="4"/>
                                    </a:lnTo>
                                    <a:lnTo>
                                      <a:pt x="8" y="72"/>
                                    </a:lnTo>
                                    <a:lnTo>
                                      <a:pt x="0" y="68"/>
                                    </a:lnTo>
                                    <a:close/>
                                  </a:path>
                                </a:pathLst>
                              </a:custGeom>
                              <a:solidFill>
                                <a:srgbClr val="000000"/>
                              </a:solidFill>
                              <a:ln w="9525">
                                <a:noFill/>
                                <a:round/>
                                <a:headEnd/>
                                <a:tailEnd/>
                              </a:ln>
                            </p:spPr>
                            <p:txBody>
                              <a:bodyPr/>
                              <a:lstStyle/>
                              <a:p>
                                <a:pPr>
                                  <a:defRPr/>
                                </a:pPr>
                                <a:endParaRPr lang="en-US"/>
                              </a:p>
                            </p:txBody>
                          </p:sp>
                          <p:sp>
                            <p:nvSpPr>
                              <p:cNvPr id="399001" name="Freeform 665"/>
                              <p:cNvSpPr>
                                <a:spLocks/>
                              </p:cNvSpPr>
                              <p:nvPr/>
                            </p:nvSpPr>
                            <p:spPr bwMode="auto">
                              <a:xfrm>
                                <a:off x="3414" y="2349"/>
                                <a:ext cx="21" cy="28"/>
                              </a:xfrm>
                              <a:custGeom>
                                <a:avLst/>
                                <a:gdLst/>
                                <a:ahLst/>
                                <a:cxnLst>
                                  <a:cxn ang="0">
                                    <a:pos x="0" y="26"/>
                                  </a:cxn>
                                  <a:cxn ang="0">
                                    <a:pos x="15" y="0"/>
                                  </a:cxn>
                                  <a:cxn ang="0">
                                    <a:pos x="21" y="2"/>
                                  </a:cxn>
                                  <a:cxn ang="0">
                                    <a:pos x="8" y="28"/>
                                  </a:cxn>
                                  <a:cxn ang="0">
                                    <a:pos x="0" y="26"/>
                                  </a:cxn>
                                </a:cxnLst>
                                <a:rect l="0" t="0" r="r" b="b"/>
                                <a:pathLst>
                                  <a:path w="21" h="28">
                                    <a:moveTo>
                                      <a:pt x="0" y="26"/>
                                    </a:moveTo>
                                    <a:lnTo>
                                      <a:pt x="15" y="0"/>
                                    </a:lnTo>
                                    <a:lnTo>
                                      <a:pt x="21" y="2"/>
                                    </a:lnTo>
                                    <a:lnTo>
                                      <a:pt x="8" y="28"/>
                                    </a:lnTo>
                                    <a:lnTo>
                                      <a:pt x="0" y="26"/>
                                    </a:lnTo>
                                    <a:close/>
                                  </a:path>
                                </a:pathLst>
                              </a:custGeom>
                              <a:solidFill>
                                <a:srgbClr val="000000"/>
                              </a:solidFill>
                              <a:ln w="9525">
                                <a:noFill/>
                                <a:round/>
                                <a:headEnd/>
                                <a:tailEnd/>
                              </a:ln>
                            </p:spPr>
                            <p:txBody>
                              <a:bodyPr/>
                              <a:lstStyle/>
                              <a:p>
                                <a:pPr>
                                  <a:defRPr/>
                                </a:pPr>
                                <a:endParaRPr lang="en-US"/>
                              </a:p>
                            </p:txBody>
                          </p:sp>
                          <p:sp>
                            <p:nvSpPr>
                              <p:cNvPr id="399002" name="Freeform 666"/>
                              <p:cNvSpPr>
                                <a:spLocks/>
                              </p:cNvSpPr>
                              <p:nvPr/>
                            </p:nvSpPr>
                            <p:spPr bwMode="auto">
                              <a:xfrm>
                                <a:off x="3468" y="3065"/>
                                <a:ext cx="47" cy="71"/>
                              </a:xfrm>
                              <a:custGeom>
                                <a:avLst/>
                                <a:gdLst/>
                                <a:ahLst/>
                                <a:cxnLst>
                                  <a:cxn ang="0">
                                    <a:pos x="0" y="65"/>
                                  </a:cxn>
                                  <a:cxn ang="0">
                                    <a:pos x="39" y="0"/>
                                  </a:cxn>
                                  <a:cxn ang="0">
                                    <a:pos x="47" y="3"/>
                                  </a:cxn>
                                  <a:cxn ang="0">
                                    <a:pos x="6" y="71"/>
                                  </a:cxn>
                                  <a:cxn ang="0">
                                    <a:pos x="0" y="65"/>
                                  </a:cxn>
                                </a:cxnLst>
                                <a:rect l="0" t="0" r="r" b="b"/>
                                <a:pathLst>
                                  <a:path w="47" h="71">
                                    <a:moveTo>
                                      <a:pt x="0" y="65"/>
                                    </a:moveTo>
                                    <a:lnTo>
                                      <a:pt x="39" y="0"/>
                                    </a:lnTo>
                                    <a:lnTo>
                                      <a:pt x="47" y="3"/>
                                    </a:lnTo>
                                    <a:lnTo>
                                      <a:pt x="6" y="71"/>
                                    </a:lnTo>
                                    <a:lnTo>
                                      <a:pt x="0" y="65"/>
                                    </a:lnTo>
                                    <a:close/>
                                  </a:path>
                                </a:pathLst>
                              </a:custGeom>
                              <a:solidFill>
                                <a:srgbClr val="000000"/>
                              </a:solidFill>
                              <a:ln w="9525">
                                <a:noFill/>
                                <a:round/>
                                <a:headEnd/>
                                <a:tailEnd/>
                              </a:ln>
                            </p:spPr>
                            <p:txBody>
                              <a:bodyPr/>
                              <a:lstStyle/>
                              <a:p>
                                <a:pPr>
                                  <a:defRPr/>
                                </a:pPr>
                                <a:endParaRPr lang="en-US"/>
                              </a:p>
                            </p:txBody>
                          </p:sp>
                          <p:sp>
                            <p:nvSpPr>
                              <p:cNvPr id="399003" name="Freeform 667"/>
                              <p:cNvSpPr>
                                <a:spLocks/>
                              </p:cNvSpPr>
                              <p:nvPr/>
                            </p:nvSpPr>
                            <p:spPr bwMode="auto">
                              <a:xfrm>
                                <a:off x="3548" y="2931"/>
                                <a:ext cx="45" cy="72"/>
                              </a:xfrm>
                              <a:custGeom>
                                <a:avLst/>
                                <a:gdLst/>
                                <a:ahLst/>
                                <a:cxnLst>
                                  <a:cxn ang="0">
                                    <a:pos x="0" y="68"/>
                                  </a:cxn>
                                  <a:cxn ang="0">
                                    <a:pos x="39" y="0"/>
                                  </a:cxn>
                                  <a:cxn ang="0">
                                    <a:pos x="45" y="4"/>
                                  </a:cxn>
                                  <a:cxn ang="0">
                                    <a:pos x="6" y="72"/>
                                  </a:cxn>
                                  <a:cxn ang="0">
                                    <a:pos x="0" y="68"/>
                                  </a:cxn>
                                </a:cxnLst>
                                <a:rect l="0" t="0" r="r" b="b"/>
                                <a:pathLst>
                                  <a:path w="45" h="72">
                                    <a:moveTo>
                                      <a:pt x="0" y="68"/>
                                    </a:moveTo>
                                    <a:lnTo>
                                      <a:pt x="39" y="0"/>
                                    </a:lnTo>
                                    <a:lnTo>
                                      <a:pt x="45" y="4"/>
                                    </a:lnTo>
                                    <a:lnTo>
                                      <a:pt x="6" y="72"/>
                                    </a:lnTo>
                                    <a:lnTo>
                                      <a:pt x="0" y="68"/>
                                    </a:lnTo>
                                    <a:close/>
                                  </a:path>
                                </a:pathLst>
                              </a:custGeom>
                              <a:solidFill>
                                <a:srgbClr val="000000"/>
                              </a:solidFill>
                              <a:ln w="9525">
                                <a:noFill/>
                                <a:round/>
                                <a:headEnd/>
                                <a:tailEnd/>
                              </a:ln>
                            </p:spPr>
                            <p:txBody>
                              <a:bodyPr/>
                              <a:lstStyle/>
                              <a:p>
                                <a:pPr>
                                  <a:defRPr/>
                                </a:pPr>
                                <a:endParaRPr lang="en-US"/>
                              </a:p>
                            </p:txBody>
                          </p:sp>
                          <p:sp>
                            <p:nvSpPr>
                              <p:cNvPr id="399004" name="Freeform 668"/>
                              <p:cNvSpPr>
                                <a:spLocks/>
                              </p:cNvSpPr>
                              <p:nvPr/>
                            </p:nvSpPr>
                            <p:spPr bwMode="auto">
                              <a:xfrm>
                                <a:off x="3626" y="2799"/>
                                <a:ext cx="46" cy="70"/>
                              </a:xfrm>
                              <a:custGeom>
                                <a:avLst/>
                                <a:gdLst/>
                                <a:ahLst/>
                                <a:cxnLst>
                                  <a:cxn ang="0">
                                    <a:pos x="0" y="66"/>
                                  </a:cxn>
                                  <a:cxn ang="0">
                                    <a:pos x="40" y="0"/>
                                  </a:cxn>
                                  <a:cxn ang="0">
                                    <a:pos x="46" y="4"/>
                                  </a:cxn>
                                  <a:cxn ang="0">
                                    <a:pos x="7" y="70"/>
                                  </a:cxn>
                                  <a:cxn ang="0">
                                    <a:pos x="0" y="66"/>
                                  </a:cxn>
                                </a:cxnLst>
                                <a:rect l="0" t="0" r="r" b="b"/>
                                <a:pathLst>
                                  <a:path w="46" h="70">
                                    <a:moveTo>
                                      <a:pt x="0" y="66"/>
                                    </a:moveTo>
                                    <a:lnTo>
                                      <a:pt x="40" y="0"/>
                                    </a:lnTo>
                                    <a:lnTo>
                                      <a:pt x="46" y="4"/>
                                    </a:lnTo>
                                    <a:lnTo>
                                      <a:pt x="7" y="70"/>
                                    </a:lnTo>
                                    <a:lnTo>
                                      <a:pt x="0" y="66"/>
                                    </a:lnTo>
                                    <a:close/>
                                  </a:path>
                                </a:pathLst>
                              </a:custGeom>
                              <a:solidFill>
                                <a:srgbClr val="000000"/>
                              </a:solidFill>
                              <a:ln w="9525">
                                <a:noFill/>
                                <a:round/>
                                <a:headEnd/>
                                <a:tailEnd/>
                              </a:ln>
                            </p:spPr>
                            <p:txBody>
                              <a:bodyPr/>
                              <a:lstStyle/>
                              <a:p>
                                <a:pPr>
                                  <a:defRPr/>
                                </a:pPr>
                                <a:endParaRPr lang="en-US"/>
                              </a:p>
                            </p:txBody>
                          </p:sp>
                          <p:sp>
                            <p:nvSpPr>
                              <p:cNvPr id="399005" name="Freeform 669"/>
                              <p:cNvSpPr>
                                <a:spLocks/>
                              </p:cNvSpPr>
                              <p:nvPr/>
                            </p:nvSpPr>
                            <p:spPr bwMode="auto">
                              <a:xfrm>
                                <a:off x="3705" y="2665"/>
                                <a:ext cx="47" cy="70"/>
                              </a:xfrm>
                              <a:custGeom>
                                <a:avLst/>
                                <a:gdLst/>
                                <a:ahLst/>
                                <a:cxnLst>
                                  <a:cxn ang="0">
                                    <a:pos x="0" y="66"/>
                                  </a:cxn>
                                  <a:cxn ang="0">
                                    <a:pos x="41" y="0"/>
                                  </a:cxn>
                                  <a:cxn ang="0">
                                    <a:pos x="47" y="4"/>
                                  </a:cxn>
                                  <a:cxn ang="0">
                                    <a:pos x="8" y="70"/>
                                  </a:cxn>
                                  <a:cxn ang="0">
                                    <a:pos x="0" y="66"/>
                                  </a:cxn>
                                </a:cxnLst>
                                <a:rect l="0" t="0" r="r" b="b"/>
                                <a:pathLst>
                                  <a:path w="47" h="70">
                                    <a:moveTo>
                                      <a:pt x="0" y="66"/>
                                    </a:moveTo>
                                    <a:lnTo>
                                      <a:pt x="41" y="0"/>
                                    </a:lnTo>
                                    <a:lnTo>
                                      <a:pt x="47" y="4"/>
                                    </a:lnTo>
                                    <a:lnTo>
                                      <a:pt x="8" y="70"/>
                                    </a:lnTo>
                                    <a:lnTo>
                                      <a:pt x="0" y="66"/>
                                    </a:lnTo>
                                    <a:close/>
                                  </a:path>
                                </a:pathLst>
                              </a:custGeom>
                              <a:solidFill>
                                <a:srgbClr val="000000"/>
                              </a:solidFill>
                              <a:ln w="9525">
                                <a:noFill/>
                                <a:round/>
                                <a:headEnd/>
                                <a:tailEnd/>
                              </a:ln>
                            </p:spPr>
                            <p:txBody>
                              <a:bodyPr/>
                              <a:lstStyle/>
                              <a:p>
                                <a:pPr>
                                  <a:defRPr/>
                                </a:pPr>
                                <a:endParaRPr lang="en-US"/>
                              </a:p>
                            </p:txBody>
                          </p:sp>
                          <p:sp>
                            <p:nvSpPr>
                              <p:cNvPr id="399006" name="Freeform 670"/>
                              <p:cNvSpPr>
                                <a:spLocks/>
                              </p:cNvSpPr>
                              <p:nvPr/>
                            </p:nvSpPr>
                            <p:spPr bwMode="auto">
                              <a:xfrm>
                                <a:off x="4066" y="3398"/>
                                <a:ext cx="45" cy="70"/>
                              </a:xfrm>
                              <a:custGeom>
                                <a:avLst/>
                                <a:gdLst/>
                                <a:ahLst/>
                                <a:cxnLst>
                                  <a:cxn ang="0">
                                    <a:pos x="0" y="68"/>
                                  </a:cxn>
                                  <a:cxn ang="0">
                                    <a:pos x="37" y="0"/>
                                  </a:cxn>
                                  <a:cxn ang="0">
                                    <a:pos x="45" y="2"/>
                                  </a:cxn>
                                  <a:cxn ang="0">
                                    <a:pos x="6" y="70"/>
                                  </a:cxn>
                                  <a:cxn ang="0">
                                    <a:pos x="0" y="68"/>
                                  </a:cxn>
                                </a:cxnLst>
                                <a:rect l="0" t="0" r="r" b="b"/>
                                <a:pathLst>
                                  <a:path w="45" h="70">
                                    <a:moveTo>
                                      <a:pt x="0" y="68"/>
                                    </a:moveTo>
                                    <a:lnTo>
                                      <a:pt x="37" y="0"/>
                                    </a:lnTo>
                                    <a:lnTo>
                                      <a:pt x="45" y="2"/>
                                    </a:lnTo>
                                    <a:lnTo>
                                      <a:pt x="6" y="70"/>
                                    </a:lnTo>
                                    <a:lnTo>
                                      <a:pt x="0" y="68"/>
                                    </a:lnTo>
                                    <a:close/>
                                  </a:path>
                                </a:pathLst>
                              </a:custGeom>
                              <a:solidFill>
                                <a:srgbClr val="000000"/>
                              </a:solidFill>
                              <a:ln w="9525">
                                <a:noFill/>
                                <a:round/>
                                <a:headEnd/>
                                <a:tailEnd/>
                              </a:ln>
                            </p:spPr>
                            <p:txBody>
                              <a:bodyPr/>
                              <a:lstStyle/>
                              <a:p>
                                <a:pPr>
                                  <a:defRPr/>
                                </a:pPr>
                                <a:endParaRPr lang="en-US"/>
                              </a:p>
                            </p:txBody>
                          </p:sp>
                          <p:sp>
                            <p:nvSpPr>
                              <p:cNvPr id="399007" name="Freeform 671"/>
                              <p:cNvSpPr>
                                <a:spLocks/>
                              </p:cNvSpPr>
                              <p:nvPr/>
                            </p:nvSpPr>
                            <p:spPr bwMode="auto">
                              <a:xfrm>
                                <a:off x="4140" y="3262"/>
                                <a:ext cx="45" cy="70"/>
                              </a:xfrm>
                              <a:custGeom>
                                <a:avLst/>
                                <a:gdLst/>
                                <a:ahLst/>
                                <a:cxnLst>
                                  <a:cxn ang="0">
                                    <a:pos x="0" y="68"/>
                                  </a:cxn>
                                  <a:cxn ang="0">
                                    <a:pos x="39" y="0"/>
                                  </a:cxn>
                                  <a:cxn ang="0">
                                    <a:pos x="45" y="2"/>
                                  </a:cxn>
                                  <a:cxn ang="0">
                                    <a:pos x="8" y="70"/>
                                  </a:cxn>
                                  <a:cxn ang="0">
                                    <a:pos x="0" y="68"/>
                                  </a:cxn>
                                </a:cxnLst>
                                <a:rect l="0" t="0" r="r" b="b"/>
                                <a:pathLst>
                                  <a:path w="45" h="70">
                                    <a:moveTo>
                                      <a:pt x="0" y="68"/>
                                    </a:moveTo>
                                    <a:lnTo>
                                      <a:pt x="39" y="0"/>
                                    </a:lnTo>
                                    <a:lnTo>
                                      <a:pt x="45" y="2"/>
                                    </a:lnTo>
                                    <a:lnTo>
                                      <a:pt x="8" y="70"/>
                                    </a:lnTo>
                                    <a:lnTo>
                                      <a:pt x="0" y="68"/>
                                    </a:lnTo>
                                    <a:close/>
                                  </a:path>
                                </a:pathLst>
                              </a:custGeom>
                              <a:solidFill>
                                <a:srgbClr val="000000"/>
                              </a:solidFill>
                              <a:ln w="9525">
                                <a:noFill/>
                                <a:round/>
                                <a:headEnd/>
                                <a:tailEnd/>
                              </a:ln>
                            </p:spPr>
                            <p:txBody>
                              <a:bodyPr/>
                              <a:lstStyle/>
                              <a:p>
                                <a:pPr>
                                  <a:defRPr/>
                                </a:pPr>
                                <a:endParaRPr lang="en-US"/>
                              </a:p>
                            </p:txBody>
                          </p:sp>
                          <p:sp>
                            <p:nvSpPr>
                              <p:cNvPr id="399008" name="Freeform 672"/>
                              <p:cNvSpPr>
                                <a:spLocks/>
                              </p:cNvSpPr>
                              <p:nvPr/>
                            </p:nvSpPr>
                            <p:spPr bwMode="auto">
                              <a:xfrm>
                                <a:off x="4216" y="3127"/>
                                <a:ext cx="45" cy="69"/>
                              </a:xfrm>
                              <a:custGeom>
                                <a:avLst/>
                                <a:gdLst/>
                                <a:ahLst/>
                                <a:cxnLst>
                                  <a:cxn ang="0">
                                    <a:pos x="0" y="67"/>
                                  </a:cxn>
                                  <a:cxn ang="0">
                                    <a:pos x="39" y="0"/>
                                  </a:cxn>
                                  <a:cxn ang="0">
                                    <a:pos x="45" y="2"/>
                                  </a:cxn>
                                  <a:cxn ang="0">
                                    <a:pos x="8" y="69"/>
                                  </a:cxn>
                                  <a:cxn ang="0">
                                    <a:pos x="0" y="67"/>
                                  </a:cxn>
                                </a:cxnLst>
                                <a:rect l="0" t="0" r="r" b="b"/>
                                <a:pathLst>
                                  <a:path w="45" h="69">
                                    <a:moveTo>
                                      <a:pt x="0" y="67"/>
                                    </a:moveTo>
                                    <a:lnTo>
                                      <a:pt x="39" y="0"/>
                                    </a:lnTo>
                                    <a:lnTo>
                                      <a:pt x="45" y="2"/>
                                    </a:lnTo>
                                    <a:lnTo>
                                      <a:pt x="8" y="69"/>
                                    </a:lnTo>
                                    <a:lnTo>
                                      <a:pt x="0" y="67"/>
                                    </a:lnTo>
                                    <a:close/>
                                  </a:path>
                                </a:pathLst>
                              </a:custGeom>
                              <a:solidFill>
                                <a:srgbClr val="000000"/>
                              </a:solidFill>
                              <a:ln w="9525">
                                <a:noFill/>
                                <a:round/>
                                <a:headEnd/>
                                <a:tailEnd/>
                              </a:ln>
                            </p:spPr>
                            <p:txBody>
                              <a:bodyPr/>
                              <a:lstStyle/>
                              <a:p>
                                <a:pPr>
                                  <a:defRPr/>
                                </a:pPr>
                                <a:endParaRPr lang="en-US"/>
                              </a:p>
                            </p:txBody>
                          </p:sp>
                          <p:sp>
                            <p:nvSpPr>
                              <p:cNvPr id="399009" name="Arc 673"/>
                              <p:cNvSpPr>
                                <a:spLocks/>
                              </p:cNvSpPr>
                              <p:nvPr/>
                            </p:nvSpPr>
                            <p:spPr bwMode="auto">
                              <a:xfrm>
                                <a:off x="2476" y="2305"/>
                                <a:ext cx="87" cy="81"/>
                              </a:xfrm>
                              <a:custGeom>
                                <a:avLst/>
                                <a:gdLst>
                                  <a:gd name="G0" fmla="+- 20280 0 0"/>
                                  <a:gd name="G1" fmla="+- 18747 0 0"/>
                                  <a:gd name="G2" fmla="+- 21600 0 0"/>
                                  <a:gd name="T0" fmla="*/ 0 w 20280"/>
                                  <a:gd name="T1" fmla="*/ 11311 h 18747"/>
                                  <a:gd name="T2" fmla="*/ 9551 w 20280"/>
                                  <a:gd name="T3" fmla="*/ 0 h 18747"/>
                                  <a:gd name="T4" fmla="*/ 20280 w 20280"/>
                                  <a:gd name="T5" fmla="*/ 18747 h 18747"/>
                                </a:gdLst>
                                <a:ahLst/>
                                <a:cxnLst>
                                  <a:cxn ang="0">
                                    <a:pos x="T0" y="T1"/>
                                  </a:cxn>
                                  <a:cxn ang="0">
                                    <a:pos x="T2" y="T3"/>
                                  </a:cxn>
                                  <a:cxn ang="0">
                                    <a:pos x="T4" y="T5"/>
                                  </a:cxn>
                                </a:cxnLst>
                                <a:rect l="0" t="0" r="r" b="b"/>
                                <a:pathLst>
                                  <a:path w="20280" h="18747" fill="none" extrusionOk="0">
                                    <a:moveTo>
                                      <a:pt x="0" y="11311"/>
                                    </a:moveTo>
                                    <a:cubicBezTo>
                                      <a:pt x="1752" y="6533"/>
                                      <a:pt x="5134" y="2527"/>
                                      <a:pt x="9551" y="0"/>
                                    </a:cubicBezTo>
                                  </a:path>
                                  <a:path w="20280" h="18747" stroke="0" extrusionOk="0">
                                    <a:moveTo>
                                      <a:pt x="0" y="11311"/>
                                    </a:moveTo>
                                    <a:cubicBezTo>
                                      <a:pt x="1752" y="6533"/>
                                      <a:pt x="5134" y="2527"/>
                                      <a:pt x="9551" y="0"/>
                                    </a:cubicBezTo>
                                    <a:lnTo>
                                      <a:pt x="20280" y="18747"/>
                                    </a:lnTo>
                                    <a:close/>
                                  </a:path>
                                </a:pathLst>
                              </a:custGeom>
                              <a:solidFill>
                                <a:srgbClr val="000000"/>
                              </a:solidFill>
                              <a:ln w="9525">
                                <a:noFill/>
                                <a:round/>
                                <a:headEnd/>
                                <a:tailEnd/>
                              </a:ln>
                            </p:spPr>
                            <p:txBody>
                              <a:bodyPr/>
                              <a:lstStyle/>
                              <a:p>
                                <a:pPr>
                                  <a:defRPr/>
                                </a:pPr>
                                <a:endParaRPr lang="en-US"/>
                              </a:p>
                            </p:txBody>
                          </p:sp>
                          <p:sp>
                            <p:nvSpPr>
                              <p:cNvPr id="399010" name="Arc 674"/>
                              <p:cNvSpPr>
                                <a:spLocks/>
                              </p:cNvSpPr>
                              <p:nvPr/>
                            </p:nvSpPr>
                            <p:spPr bwMode="auto">
                              <a:xfrm>
                                <a:off x="1934" y="1855"/>
                                <a:ext cx="87" cy="80"/>
                              </a:xfrm>
                              <a:custGeom>
                                <a:avLst/>
                                <a:gdLst>
                                  <a:gd name="G0" fmla="+- 0 0 0"/>
                                  <a:gd name="G1" fmla="+- 0 0 0"/>
                                  <a:gd name="G2" fmla="+- 21600 0 0"/>
                                  <a:gd name="T0" fmla="*/ 20280 w 20280"/>
                                  <a:gd name="T1" fmla="*/ 7436 h 18678"/>
                                  <a:gd name="T2" fmla="*/ 10849 w 20280"/>
                                  <a:gd name="T3" fmla="*/ 18678 h 18678"/>
                                  <a:gd name="T4" fmla="*/ 0 w 20280"/>
                                  <a:gd name="T5" fmla="*/ 0 h 18678"/>
                                </a:gdLst>
                                <a:ahLst/>
                                <a:cxnLst>
                                  <a:cxn ang="0">
                                    <a:pos x="T0" y="T1"/>
                                  </a:cxn>
                                  <a:cxn ang="0">
                                    <a:pos x="T2" y="T3"/>
                                  </a:cxn>
                                  <a:cxn ang="0">
                                    <a:pos x="T4" y="T5"/>
                                  </a:cxn>
                                </a:cxnLst>
                                <a:rect l="0" t="0" r="r" b="b"/>
                                <a:pathLst>
                                  <a:path w="20280" h="18678" fill="none" extrusionOk="0">
                                    <a:moveTo>
                                      <a:pt x="20279" y="7435"/>
                                    </a:moveTo>
                                    <a:cubicBezTo>
                                      <a:pt x="18544" y="12168"/>
                                      <a:pt x="15208" y="16145"/>
                                      <a:pt x="10848" y="18677"/>
                                    </a:cubicBezTo>
                                  </a:path>
                                  <a:path w="20280" h="18678" stroke="0" extrusionOk="0">
                                    <a:moveTo>
                                      <a:pt x="20279" y="7435"/>
                                    </a:moveTo>
                                    <a:cubicBezTo>
                                      <a:pt x="18544" y="12168"/>
                                      <a:pt x="15208" y="16145"/>
                                      <a:pt x="10848" y="18677"/>
                                    </a:cubicBezTo>
                                    <a:lnTo>
                                      <a:pt x="0" y="0"/>
                                    </a:lnTo>
                                    <a:close/>
                                  </a:path>
                                </a:pathLst>
                              </a:custGeom>
                              <a:solidFill>
                                <a:srgbClr val="000000"/>
                              </a:solidFill>
                              <a:ln w="9525">
                                <a:noFill/>
                                <a:round/>
                                <a:headEnd/>
                                <a:tailEnd/>
                              </a:ln>
                            </p:spPr>
                            <p:txBody>
                              <a:bodyPr/>
                              <a:lstStyle/>
                              <a:p>
                                <a:pPr>
                                  <a:defRPr/>
                                </a:pPr>
                                <a:endParaRPr lang="en-US"/>
                              </a:p>
                            </p:txBody>
                          </p:sp>
                          <p:sp>
                            <p:nvSpPr>
                              <p:cNvPr id="399011" name="Line 675"/>
                              <p:cNvSpPr>
                                <a:spLocks noChangeShapeType="1"/>
                              </p:cNvSpPr>
                              <p:nvPr/>
                            </p:nvSpPr>
                            <p:spPr bwMode="auto">
                              <a:xfrm>
                                <a:off x="2004" y="1913"/>
                                <a:ext cx="489" cy="415"/>
                              </a:xfrm>
                              <a:prstGeom prst="line">
                                <a:avLst/>
                              </a:prstGeom>
                              <a:noFill/>
                              <a:ln w="15875">
                                <a:solidFill>
                                  <a:srgbClr val="000000"/>
                                </a:solidFill>
                                <a:round/>
                                <a:headEnd/>
                                <a:tailEnd/>
                              </a:ln>
                            </p:spPr>
                            <p:txBody>
                              <a:bodyPr/>
                              <a:lstStyle/>
                              <a:p>
                                <a:pPr>
                                  <a:defRPr/>
                                </a:pPr>
                                <a:endParaRPr lang="en-US"/>
                              </a:p>
                            </p:txBody>
                          </p:sp>
                        </p:grpSp>
                      </p:grpSp>
                    </p:grpSp>
                  </p:grpSp>
                </p:grpSp>
              </p:grpSp>
            </p:grpSp>
          </p:grpSp>
        </p:grpSp>
      </p:grpSp>
      <p:sp>
        <p:nvSpPr>
          <p:cNvPr id="399013" name="Oval 677"/>
          <p:cNvSpPr>
            <a:spLocks noChangeArrowheads="1"/>
          </p:cNvSpPr>
          <p:nvPr/>
        </p:nvSpPr>
        <p:spPr bwMode="auto">
          <a:xfrm>
            <a:off x="4149080" y="2823592"/>
            <a:ext cx="152400" cy="152400"/>
          </a:xfrm>
          <a:prstGeom prst="ellipse">
            <a:avLst/>
          </a:prstGeom>
          <a:solidFill>
            <a:srgbClr val="FF0000"/>
          </a:solidFill>
          <a:ln w="12700">
            <a:solidFill>
              <a:schemeClr val="tx1"/>
            </a:solidFill>
            <a:round/>
            <a:headEnd type="none" w="sm" len="sm"/>
            <a:tailEnd type="none" w="sm" len="sm"/>
          </a:ln>
          <a:effectLst/>
        </p:spPr>
        <p:txBody>
          <a:bodyPr wrap="none" anchor="ctr"/>
          <a:lstStyle/>
          <a:p>
            <a:pPr>
              <a:defRPr/>
            </a:pPr>
            <a:endParaRPr lang="en-US"/>
          </a:p>
        </p:txBody>
      </p:sp>
      <p:sp>
        <p:nvSpPr>
          <p:cNvPr id="399014" name="Oval 678"/>
          <p:cNvSpPr>
            <a:spLocks noChangeArrowheads="1"/>
          </p:cNvSpPr>
          <p:nvPr/>
        </p:nvSpPr>
        <p:spPr bwMode="auto">
          <a:xfrm>
            <a:off x="4225280" y="2594992"/>
            <a:ext cx="152400" cy="152400"/>
          </a:xfrm>
          <a:prstGeom prst="ellipse">
            <a:avLst/>
          </a:prstGeom>
          <a:solidFill>
            <a:srgbClr val="FF0000"/>
          </a:solidFill>
          <a:ln w="12700">
            <a:solidFill>
              <a:schemeClr val="tx1"/>
            </a:solidFill>
            <a:round/>
            <a:headEnd type="none" w="sm" len="sm"/>
            <a:tailEnd type="none" w="sm" len="sm"/>
          </a:ln>
          <a:effectLst/>
        </p:spPr>
        <p:txBody>
          <a:bodyPr wrap="none" anchor="ctr"/>
          <a:lstStyle/>
          <a:p>
            <a:pPr>
              <a:defRPr/>
            </a:pPr>
            <a:endParaRPr lang="en-US"/>
          </a:p>
        </p:txBody>
      </p:sp>
      <p:sp>
        <p:nvSpPr>
          <p:cNvPr id="399015" name="Oval 679"/>
          <p:cNvSpPr>
            <a:spLocks noChangeArrowheads="1"/>
          </p:cNvSpPr>
          <p:nvPr/>
        </p:nvSpPr>
        <p:spPr bwMode="auto">
          <a:xfrm>
            <a:off x="4377680" y="2975992"/>
            <a:ext cx="152400" cy="152400"/>
          </a:xfrm>
          <a:prstGeom prst="ellipse">
            <a:avLst/>
          </a:prstGeom>
          <a:solidFill>
            <a:srgbClr val="FF0000"/>
          </a:solidFill>
          <a:ln w="12700">
            <a:solidFill>
              <a:schemeClr val="tx1"/>
            </a:solidFill>
            <a:round/>
            <a:headEnd type="none" w="sm" len="sm"/>
            <a:tailEnd type="none" w="sm" len="sm"/>
          </a:ln>
          <a:effectLst/>
        </p:spPr>
        <p:txBody>
          <a:bodyPr wrap="none" anchor="ctr"/>
          <a:lstStyle/>
          <a:p>
            <a:pPr>
              <a:defRPr/>
            </a:pPr>
            <a:endParaRPr lang="en-US"/>
          </a:p>
        </p:txBody>
      </p:sp>
      <p:sp>
        <p:nvSpPr>
          <p:cNvPr id="15369" name="Text Box 680"/>
          <p:cNvSpPr txBox="1">
            <a:spLocks noChangeArrowheads="1"/>
          </p:cNvSpPr>
          <p:nvPr/>
        </p:nvSpPr>
        <p:spPr bwMode="auto">
          <a:xfrm>
            <a:off x="4225280" y="2771205"/>
            <a:ext cx="438150" cy="244475"/>
          </a:xfrm>
          <a:prstGeom prst="rect">
            <a:avLst/>
          </a:prstGeom>
          <a:noFill/>
          <a:ln w="12700">
            <a:noFill/>
            <a:miter lim="800000"/>
            <a:headEnd type="none" w="sm" len="sm"/>
            <a:tailEnd type="none" w="sm" len="sm"/>
          </a:ln>
        </p:spPr>
        <p:txBody>
          <a:bodyPr wrap="none">
            <a:spAutoFit/>
          </a:bodyPr>
          <a:lstStyle/>
          <a:p>
            <a:r>
              <a:rPr lang="en-US" sz="1000">
                <a:solidFill>
                  <a:srgbClr val="003300"/>
                </a:solidFill>
                <a:effectLst/>
              </a:rPr>
              <a:t>1853</a:t>
            </a:r>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nd1_sse.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27784" y="260648"/>
            <a:ext cx="3820277" cy="769441"/>
          </a:xfrm>
          <a:prstGeom prst="rect">
            <a:avLst/>
          </a:prstGeom>
          <a:noFill/>
        </p:spPr>
        <p:txBody>
          <a:bodyPr wrap="none" rtlCol="0">
            <a:spAutoFit/>
          </a:bodyPr>
          <a:lstStyle/>
          <a:p>
            <a:r>
              <a:rPr lang="en-US" sz="4400" dirty="0" smtClean="0">
                <a:latin typeface="Times New Roman" pitchFamily="18" charset="0"/>
                <a:cs typeface="Times New Roman" pitchFamily="18" charset="0"/>
              </a:rPr>
              <a:t>CONCLUSION</a:t>
            </a:r>
            <a:endParaRPr lang="en-US" sz="4400" dirty="0">
              <a:latin typeface="Times New Roman" pitchFamily="18" charset="0"/>
              <a:cs typeface="Times New Roman" pitchFamily="18" charset="0"/>
            </a:endParaRPr>
          </a:p>
        </p:txBody>
      </p:sp>
      <p:sp>
        <p:nvSpPr>
          <p:cNvPr id="3" name="TextBox 2"/>
          <p:cNvSpPr txBox="1"/>
          <p:nvPr/>
        </p:nvSpPr>
        <p:spPr>
          <a:xfrm>
            <a:off x="251520" y="1844824"/>
            <a:ext cx="8424936" cy="3170099"/>
          </a:xfrm>
          <a:prstGeom prst="rect">
            <a:avLst/>
          </a:prstGeom>
          <a:noFill/>
        </p:spPr>
        <p:txBody>
          <a:bodyPr wrap="square" rtlCol="0">
            <a:spAutoFit/>
          </a:bodyPr>
          <a:lstStyle/>
          <a:p>
            <a:pPr algn="just"/>
            <a:r>
              <a:rPr lang="en-US" sz="4000" dirty="0" smtClean="0">
                <a:latin typeface="Times New Roman" pitchFamily="18" charset="0"/>
                <a:cs typeface="Times New Roman" pitchFamily="18" charset="0"/>
              </a:rPr>
              <a:t>A dense geodynamic monitoring system is Nicoya is capturing deformation associated with non-homogeneous coupling along the Nicoya seismogenic zone.</a:t>
            </a:r>
            <a:endParaRPr lang="en-US" sz="40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4"/>
          <p:cNvSpPr>
            <a:spLocks noGrp="1" noChangeArrowheads="1"/>
          </p:cNvSpPr>
          <p:nvPr>
            <p:ph type="title"/>
          </p:nvPr>
        </p:nvSpPr>
        <p:spPr>
          <a:xfrm>
            <a:off x="685800" y="2590800"/>
            <a:ext cx="7772400" cy="1143000"/>
          </a:xfrm>
        </p:spPr>
        <p:txBody>
          <a:bodyPr/>
          <a:lstStyle/>
          <a:p>
            <a:r>
              <a:rPr lang="en-US" dirty="0" smtClean="0"/>
              <a:t>THANK YOU</a:t>
            </a:r>
            <a:endParaRPr lang="es-ES" dirty="0" smtClean="0"/>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3Dimage.jpg"/>
          <p:cNvPicPr>
            <a:picLocks noGrp="1" noChangeAspect="1"/>
          </p:cNvPicPr>
          <p:nvPr>
            <p:ph idx="1"/>
          </p:nvPr>
        </p:nvPicPr>
        <p:blipFill>
          <a:blip r:embed="rId2" cstate="print"/>
          <a:stretch>
            <a:fillRect/>
          </a:stretch>
        </p:blipFill>
        <p:spPr>
          <a:xfrm>
            <a:off x="1403826" y="1481138"/>
            <a:ext cx="6336347" cy="4525962"/>
          </a:xfrm>
          <a:prstGeom prst="rect">
            <a:avLst/>
          </a:prstGeom>
        </p:spPr>
      </p:pic>
      <p:sp>
        <p:nvSpPr>
          <p:cNvPr id="2" name="Title 1"/>
          <p:cNvSpPr>
            <a:spLocks noGrp="1"/>
          </p:cNvSpPr>
          <p:nvPr>
            <p:ph type="title"/>
          </p:nvPr>
        </p:nvSpPr>
        <p:spPr>
          <a:xfrm>
            <a:off x="0" y="274638"/>
            <a:ext cx="9144000" cy="1143000"/>
          </a:xfrm>
        </p:spPr>
        <p:txBody>
          <a:bodyPr>
            <a:noAutofit/>
          </a:bodyPr>
          <a:lstStyle/>
          <a:p>
            <a:pPr algn="ctr"/>
            <a:r>
              <a:rPr lang="en-US" sz="3200" dirty="0" smtClean="0">
                <a:latin typeface="Times New Roman" pitchFamily="18" charset="0"/>
                <a:cs typeface="Times New Roman" pitchFamily="18" charset="0"/>
              </a:rPr>
              <a:t>BATHYMETRY OF THE SUBDUCTING PLATE</a:t>
            </a:r>
            <a:endParaRPr lang="en-US" sz="32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Object 2"/>
          <p:cNvGraphicFramePr>
            <a:graphicFrameLocks noChangeAspect="1"/>
          </p:cNvGraphicFramePr>
          <p:nvPr>
            <p:ph idx="1"/>
          </p:nvPr>
        </p:nvGraphicFramePr>
        <p:xfrm>
          <a:off x="4283968" y="-34563"/>
          <a:ext cx="4777168" cy="6892563"/>
        </p:xfrm>
        <a:graphic>
          <a:graphicData uri="http://schemas.openxmlformats.org/presentationml/2006/ole">
            <p:oleObj spid="_x0000_s1026" name="CorelDRAW" r:id="rId4" imgW="5734080" imgH="8274240" progId="CorelDraw.Graphic.8">
              <p:embed/>
            </p:oleObj>
          </a:graphicData>
        </a:graphic>
      </p:graphicFrame>
      <p:sp>
        <p:nvSpPr>
          <p:cNvPr id="1027" name="Rectangle 3"/>
          <p:cNvSpPr>
            <a:spLocks noChangeArrowheads="1"/>
          </p:cNvSpPr>
          <p:nvPr/>
        </p:nvSpPr>
        <p:spPr bwMode="auto">
          <a:xfrm>
            <a:off x="179512" y="1124744"/>
            <a:ext cx="3962400" cy="3478213"/>
          </a:xfrm>
          <a:prstGeom prst="rect">
            <a:avLst/>
          </a:prstGeom>
          <a:noFill/>
          <a:ln w="12700">
            <a:noFill/>
            <a:miter lim="800000"/>
            <a:headEnd type="none" w="sm" len="sm"/>
            <a:tailEnd type="none" w="sm" len="sm"/>
          </a:ln>
        </p:spPr>
        <p:txBody>
          <a:bodyPr>
            <a:spAutoFit/>
          </a:bodyPr>
          <a:lstStyle/>
          <a:p>
            <a:pPr algn="ctr"/>
            <a:r>
              <a:rPr lang="en-US" sz="4400" dirty="0">
                <a:solidFill>
                  <a:schemeClr val="tx2"/>
                </a:solidFill>
                <a:effectLst/>
                <a:latin typeface="Arial" pitchFamily="34" charset="0"/>
              </a:rPr>
              <a:t>Seismicity and  sections across </a:t>
            </a:r>
          </a:p>
          <a:p>
            <a:pPr algn="ctr"/>
            <a:r>
              <a:rPr lang="en-US" sz="4400" dirty="0">
                <a:solidFill>
                  <a:schemeClr val="tx2"/>
                </a:solidFill>
                <a:effectLst/>
                <a:latin typeface="Arial" pitchFamily="34" charset="0"/>
              </a:rPr>
              <a:t>Costa Rica</a:t>
            </a:r>
            <a:r>
              <a:rPr lang="en-US" sz="4400" dirty="0">
                <a:solidFill>
                  <a:srgbClr val="3333FF"/>
                </a:solidFill>
                <a:effectLst/>
                <a:latin typeface="Arial" pitchFamily="34" charset="0"/>
              </a:rPr>
              <a:t/>
            </a:r>
            <a:br>
              <a:rPr lang="en-US" sz="4400" dirty="0">
                <a:solidFill>
                  <a:srgbClr val="3333FF"/>
                </a:solidFill>
                <a:effectLst/>
                <a:latin typeface="Arial" pitchFamily="34" charset="0"/>
              </a:rPr>
            </a:br>
            <a:endParaRPr lang="en-US" sz="4400" dirty="0">
              <a:solidFill>
                <a:srgbClr val="3333FF"/>
              </a:solidFill>
              <a:effectLst/>
              <a:latin typeface="Arial" pitchFamily="34" charset="0"/>
            </a:endParaRPr>
          </a:p>
        </p:txBody>
      </p:sp>
    </p:spTree>
  </p:cSld>
  <p:clrMapOvr>
    <a:masterClrMapping/>
  </p:clrMapOvr>
  <p:transition>
    <p:random/>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0" y="0"/>
            <a:ext cx="9144000" cy="1143000"/>
          </a:xfrm>
        </p:spPr>
        <p:txBody>
          <a:bodyPr>
            <a:normAutofit fontScale="90000"/>
          </a:bodyPr>
          <a:lstStyle/>
          <a:p>
            <a:pPr algn="ctr"/>
            <a:r>
              <a:rPr lang="es-ES_tradnl" dirty="0" err="1" smtClean="0">
                <a:solidFill>
                  <a:schemeClr val="accent1"/>
                </a:solidFill>
              </a:rPr>
              <a:t>Segmentation</a:t>
            </a:r>
            <a:r>
              <a:rPr lang="es-ES_tradnl" dirty="0" smtClean="0">
                <a:solidFill>
                  <a:schemeClr val="accent1"/>
                </a:solidFill>
              </a:rPr>
              <a:t> of </a:t>
            </a:r>
            <a:r>
              <a:rPr lang="es-ES_tradnl" dirty="0" err="1" smtClean="0">
                <a:solidFill>
                  <a:schemeClr val="accent1"/>
                </a:solidFill>
              </a:rPr>
              <a:t>the</a:t>
            </a:r>
            <a:r>
              <a:rPr lang="es-ES_tradnl" dirty="0" smtClean="0">
                <a:solidFill>
                  <a:schemeClr val="accent1"/>
                </a:solidFill>
              </a:rPr>
              <a:t> subduction </a:t>
            </a:r>
            <a:r>
              <a:rPr lang="es-ES_tradnl" dirty="0" err="1" smtClean="0">
                <a:solidFill>
                  <a:schemeClr val="accent1"/>
                </a:solidFill>
              </a:rPr>
              <a:t>zone</a:t>
            </a:r>
            <a:endParaRPr lang="es-ES_tradnl" dirty="0" smtClean="0">
              <a:solidFill>
                <a:schemeClr val="accent1"/>
              </a:solidFill>
            </a:endParaRPr>
          </a:p>
        </p:txBody>
      </p:sp>
      <p:sp>
        <p:nvSpPr>
          <p:cNvPr id="123907" name="Rectangle 3"/>
          <p:cNvSpPr>
            <a:spLocks noChangeArrowheads="1"/>
          </p:cNvSpPr>
          <p:nvPr/>
        </p:nvSpPr>
        <p:spPr bwMode="auto">
          <a:xfrm>
            <a:off x="1527671" y="1299146"/>
            <a:ext cx="9525" cy="19050"/>
          </a:xfrm>
          <a:prstGeom prst="rect">
            <a:avLst/>
          </a:prstGeom>
          <a:noFill/>
          <a:ln w="9525">
            <a:noFill/>
            <a:miter lim="800000"/>
            <a:headEnd/>
            <a:tailEnd/>
          </a:ln>
        </p:spPr>
        <p:txBody>
          <a:bodyPr wrap="none" lIns="0" tIns="0" rIns="0" bIns="0">
            <a:spAutoFit/>
          </a:bodyPr>
          <a:lstStyle/>
          <a:p>
            <a:pPr>
              <a:defRPr/>
            </a:pPr>
            <a:r>
              <a:rPr lang="es-ES_tradnl" sz="100">
                <a:solidFill>
                  <a:srgbClr val="000000"/>
                </a:solidFill>
                <a:effectLst/>
                <a:latin typeface="Times" charset="0"/>
              </a:rPr>
              <a:t>.</a:t>
            </a:r>
            <a:endParaRPr lang="es-ES_tradnl" sz="2800">
              <a:effectLst>
                <a:outerShdw blurRad="38100" dist="38100" dir="2700000" algn="tl">
                  <a:srgbClr val="000000"/>
                </a:outerShdw>
              </a:effectLst>
            </a:endParaRPr>
          </a:p>
        </p:txBody>
      </p:sp>
      <p:sp>
        <p:nvSpPr>
          <p:cNvPr id="123908" name="Rectangle 4"/>
          <p:cNvSpPr>
            <a:spLocks noChangeArrowheads="1"/>
          </p:cNvSpPr>
          <p:nvPr/>
        </p:nvSpPr>
        <p:spPr bwMode="auto">
          <a:xfrm>
            <a:off x="1530846" y="1299146"/>
            <a:ext cx="9525" cy="19050"/>
          </a:xfrm>
          <a:prstGeom prst="rect">
            <a:avLst/>
          </a:prstGeom>
          <a:noFill/>
          <a:ln w="9525">
            <a:noFill/>
            <a:miter lim="800000"/>
            <a:headEnd/>
            <a:tailEnd/>
          </a:ln>
        </p:spPr>
        <p:txBody>
          <a:bodyPr wrap="none" lIns="0" tIns="0" rIns="0" bIns="0">
            <a:spAutoFit/>
          </a:bodyPr>
          <a:lstStyle/>
          <a:p>
            <a:pPr>
              <a:defRPr/>
            </a:pPr>
            <a:r>
              <a:rPr lang="es-ES_tradnl" sz="100" b="1">
                <a:solidFill>
                  <a:srgbClr val="000000"/>
                </a:solidFill>
                <a:effectLst/>
                <a:latin typeface="Times" charset="0"/>
              </a:rPr>
              <a:t>.</a:t>
            </a:r>
            <a:endParaRPr lang="es-ES_tradnl" sz="2800">
              <a:effectLst>
                <a:outerShdw blurRad="38100" dist="38100" dir="2700000" algn="tl">
                  <a:srgbClr val="000000"/>
                </a:outerShdw>
              </a:effectLst>
            </a:endParaRPr>
          </a:p>
        </p:txBody>
      </p:sp>
      <p:sp>
        <p:nvSpPr>
          <p:cNvPr id="124581" name="Oval 677"/>
          <p:cNvSpPr>
            <a:spLocks noChangeArrowheads="1"/>
          </p:cNvSpPr>
          <p:nvPr/>
        </p:nvSpPr>
        <p:spPr bwMode="auto">
          <a:xfrm>
            <a:off x="4140696" y="2815208"/>
            <a:ext cx="152400" cy="152400"/>
          </a:xfrm>
          <a:prstGeom prst="ellipse">
            <a:avLst/>
          </a:prstGeom>
          <a:solidFill>
            <a:srgbClr val="FF0000"/>
          </a:solidFill>
          <a:ln w="12700">
            <a:solidFill>
              <a:schemeClr val="tx1"/>
            </a:solidFill>
            <a:round/>
            <a:headEnd type="none" w="sm" len="sm"/>
            <a:tailEnd type="none" w="sm" len="sm"/>
          </a:ln>
          <a:effectLst/>
        </p:spPr>
        <p:txBody>
          <a:bodyPr wrap="none" anchor="ctr"/>
          <a:lstStyle/>
          <a:p>
            <a:pPr>
              <a:defRPr/>
            </a:pPr>
            <a:endParaRPr lang="en-US"/>
          </a:p>
        </p:txBody>
      </p:sp>
      <p:sp>
        <p:nvSpPr>
          <p:cNvPr id="124582" name="Oval 678"/>
          <p:cNvSpPr>
            <a:spLocks noChangeArrowheads="1"/>
          </p:cNvSpPr>
          <p:nvPr/>
        </p:nvSpPr>
        <p:spPr bwMode="auto">
          <a:xfrm>
            <a:off x="4216896" y="2586608"/>
            <a:ext cx="152400" cy="152400"/>
          </a:xfrm>
          <a:prstGeom prst="ellipse">
            <a:avLst/>
          </a:prstGeom>
          <a:solidFill>
            <a:srgbClr val="FF0000"/>
          </a:solidFill>
          <a:ln w="12700">
            <a:solidFill>
              <a:schemeClr val="tx1"/>
            </a:solidFill>
            <a:round/>
            <a:headEnd type="none" w="sm" len="sm"/>
            <a:tailEnd type="none" w="sm" len="sm"/>
          </a:ln>
          <a:effectLst/>
        </p:spPr>
        <p:txBody>
          <a:bodyPr wrap="none" anchor="ctr"/>
          <a:lstStyle/>
          <a:p>
            <a:pPr>
              <a:defRPr/>
            </a:pPr>
            <a:endParaRPr lang="en-US"/>
          </a:p>
        </p:txBody>
      </p:sp>
      <p:sp>
        <p:nvSpPr>
          <p:cNvPr id="124583" name="Oval 679"/>
          <p:cNvSpPr>
            <a:spLocks noChangeArrowheads="1"/>
          </p:cNvSpPr>
          <p:nvPr/>
        </p:nvSpPr>
        <p:spPr bwMode="auto">
          <a:xfrm>
            <a:off x="4369296" y="2967608"/>
            <a:ext cx="152400" cy="152400"/>
          </a:xfrm>
          <a:prstGeom prst="ellipse">
            <a:avLst/>
          </a:prstGeom>
          <a:solidFill>
            <a:srgbClr val="FF0000"/>
          </a:solidFill>
          <a:ln w="12700">
            <a:solidFill>
              <a:schemeClr val="tx1"/>
            </a:solidFill>
            <a:round/>
            <a:headEnd type="none" w="sm" len="sm"/>
            <a:tailEnd type="none" w="sm" len="sm"/>
          </a:ln>
          <a:effectLst/>
        </p:spPr>
        <p:txBody>
          <a:bodyPr wrap="none" anchor="ctr"/>
          <a:lstStyle/>
          <a:p>
            <a:pPr>
              <a:defRPr/>
            </a:pPr>
            <a:endParaRPr lang="en-US"/>
          </a:p>
        </p:txBody>
      </p:sp>
      <p:sp>
        <p:nvSpPr>
          <p:cNvPr id="24585" name="Text Box 680"/>
          <p:cNvSpPr txBox="1">
            <a:spLocks noChangeArrowheads="1"/>
          </p:cNvSpPr>
          <p:nvPr/>
        </p:nvSpPr>
        <p:spPr bwMode="auto">
          <a:xfrm>
            <a:off x="4216896" y="2762821"/>
            <a:ext cx="438150" cy="244475"/>
          </a:xfrm>
          <a:prstGeom prst="rect">
            <a:avLst/>
          </a:prstGeom>
          <a:noFill/>
          <a:ln w="12700">
            <a:noFill/>
            <a:miter lim="800000"/>
            <a:headEnd type="none" w="sm" len="sm"/>
            <a:tailEnd type="none" w="sm" len="sm"/>
          </a:ln>
        </p:spPr>
        <p:txBody>
          <a:bodyPr wrap="none">
            <a:spAutoFit/>
          </a:bodyPr>
          <a:lstStyle/>
          <a:p>
            <a:r>
              <a:rPr lang="en-US" sz="1000">
                <a:solidFill>
                  <a:srgbClr val="003300"/>
                </a:solidFill>
                <a:effectLst/>
              </a:rPr>
              <a:t>1853</a:t>
            </a:r>
          </a:p>
        </p:txBody>
      </p:sp>
      <p:sp>
        <p:nvSpPr>
          <p:cNvPr id="681" name="Rectangle 680"/>
          <p:cNvSpPr/>
          <p:nvPr/>
        </p:nvSpPr>
        <p:spPr>
          <a:xfrm>
            <a:off x="2267744" y="980728"/>
            <a:ext cx="6192688" cy="547260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2" name="Rectangle 3"/>
          <p:cNvSpPr>
            <a:spLocks noChangeArrowheads="1"/>
          </p:cNvSpPr>
          <p:nvPr/>
        </p:nvSpPr>
        <p:spPr bwMode="auto">
          <a:xfrm>
            <a:off x="1680071" y="1451546"/>
            <a:ext cx="9525" cy="19050"/>
          </a:xfrm>
          <a:prstGeom prst="rect">
            <a:avLst/>
          </a:prstGeom>
          <a:noFill/>
          <a:ln w="9525">
            <a:noFill/>
            <a:miter lim="800000"/>
            <a:headEnd/>
            <a:tailEnd/>
          </a:ln>
        </p:spPr>
        <p:txBody>
          <a:bodyPr wrap="none" lIns="0" tIns="0" rIns="0" bIns="0">
            <a:spAutoFit/>
          </a:bodyPr>
          <a:lstStyle/>
          <a:p>
            <a:pPr>
              <a:defRPr/>
            </a:pPr>
            <a:r>
              <a:rPr lang="es-ES_tradnl" sz="100">
                <a:solidFill>
                  <a:srgbClr val="000000"/>
                </a:solidFill>
                <a:effectLst/>
                <a:latin typeface="Times" charset="0"/>
              </a:rPr>
              <a:t>.</a:t>
            </a:r>
            <a:endParaRPr lang="es-ES_tradnl" sz="2800">
              <a:effectLst>
                <a:outerShdw blurRad="38100" dist="38100" dir="2700000" algn="tl">
                  <a:srgbClr val="C0C0C0"/>
                </a:outerShdw>
              </a:effectLst>
            </a:endParaRPr>
          </a:p>
        </p:txBody>
      </p:sp>
      <p:sp>
        <p:nvSpPr>
          <p:cNvPr id="683" name="Rectangle 4"/>
          <p:cNvSpPr>
            <a:spLocks noChangeArrowheads="1"/>
          </p:cNvSpPr>
          <p:nvPr/>
        </p:nvSpPr>
        <p:spPr bwMode="auto">
          <a:xfrm>
            <a:off x="1683246" y="1451546"/>
            <a:ext cx="9525" cy="19050"/>
          </a:xfrm>
          <a:prstGeom prst="rect">
            <a:avLst/>
          </a:prstGeom>
          <a:noFill/>
          <a:ln w="9525">
            <a:noFill/>
            <a:miter lim="800000"/>
            <a:headEnd/>
            <a:tailEnd/>
          </a:ln>
        </p:spPr>
        <p:txBody>
          <a:bodyPr wrap="none" lIns="0" tIns="0" rIns="0" bIns="0">
            <a:spAutoFit/>
          </a:bodyPr>
          <a:lstStyle/>
          <a:p>
            <a:pPr>
              <a:defRPr/>
            </a:pPr>
            <a:r>
              <a:rPr lang="es-ES_tradnl" sz="100" b="1">
                <a:solidFill>
                  <a:srgbClr val="000000"/>
                </a:solidFill>
                <a:effectLst/>
                <a:latin typeface="Times" charset="0"/>
              </a:rPr>
              <a:t>.</a:t>
            </a:r>
            <a:endParaRPr lang="es-ES_tradnl" sz="2800">
              <a:effectLst>
                <a:outerShdw blurRad="38100" dist="38100" dir="2700000" algn="tl">
                  <a:srgbClr val="C0C0C0"/>
                </a:outerShdw>
              </a:effectLst>
            </a:endParaRPr>
          </a:p>
        </p:txBody>
      </p:sp>
      <p:grpSp>
        <p:nvGrpSpPr>
          <p:cNvPr id="684" name="Group 5"/>
          <p:cNvGrpSpPr>
            <a:grpSpLocks/>
          </p:cNvGrpSpPr>
          <p:nvPr/>
        </p:nvGrpSpPr>
        <p:grpSpPr bwMode="auto">
          <a:xfrm>
            <a:off x="2026147" y="1002283"/>
            <a:ext cx="6290270" cy="5451053"/>
            <a:chOff x="732" y="586"/>
            <a:chExt cx="4107" cy="3586"/>
          </a:xfrm>
        </p:grpSpPr>
        <p:sp>
          <p:nvSpPr>
            <p:cNvPr id="685" name="Freeform 7"/>
            <p:cNvSpPr>
              <a:spLocks/>
            </p:cNvSpPr>
            <p:nvPr/>
          </p:nvSpPr>
          <p:spPr bwMode="auto">
            <a:xfrm>
              <a:off x="3484" y="588"/>
              <a:ext cx="1297" cy="2141"/>
            </a:xfrm>
            <a:custGeom>
              <a:avLst/>
              <a:gdLst/>
              <a:ahLst/>
              <a:cxnLst>
                <a:cxn ang="0">
                  <a:pos x="35" y="29"/>
                </a:cxn>
                <a:cxn ang="0">
                  <a:pos x="39" y="77"/>
                </a:cxn>
                <a:cxn ang="0">
                  <a:pos x="83" y="77"/>
                </a:cxn>
                <a:cxn ang="0">
                  <a:pos x="87" y="36"/>
                </a:cxn>
                <a:cxn ang="0">
                  <a:pos x="112" y="66"/>
                </a:cxn>
                <a:cxn ang="0">
                  <a:pos x="126" y="131"/>
                </a:cxn>
                <a:cxn ang="0">
                  <a:pos x="138" y="178"/>
                </a:cxn>
                <a:cxn ang="0">
                  <a:pos x="149" y="228"/>
                </a:cxn>
                <a:cxn ang="0">
                  <a:pos x="110" y="261"/>
                </a:cxn>
                <a:cxn ang="0">
                  <a:pos x="66" y="269"/>
                </a:cxn>
                <a:cxn ang="0">
                  <a:pos x="64" y="312"/>
                </a:cxn>
                <a:cxn ang="0">
                  <a:pos x="37" y="347"/>
                </a:cxn>
                <a:cxn ang="0">
                  <a:pos x="8" y="409"/>
                </a:cxn>
                <a:cxn ang="0">
                  <a:pos x="6" y="482"/>
                </a:cxn>
                <a:cxn ang="0">
                  <a:pos x="25" y="562"/>
                </a:cxn>
                <a:cxn ang="0">
                  <a:pos x="48" y="635"/>
                </a:cxn>
                <a:cxn ang="0">
                  <a:pos x="93" y="693"/>
                </a:cxn>
                <a:cxn ang="0">
                  <a:pos x="155" y="728"/>
                </a:cxn>
                <a:cxn ang="0">
                  <a:pos x="173" y="787"/>
                </a:cxn>
                <a:cxn ang="0">
                  <a:pos x="194" y="856"/>
                </a:cxn>
                <a:cxn ang="0">
                  <a:pos x="213" y="930"/>
                </a:cxn>
                <a:cxn ang="0">
                  <a:pos x="254" y="1019"/>
                </a:cxn>
                <a:cxn ang="0">
                  <a:pos x="318" y="1124"/>
                </a:cxn>
                <a:cxn ang="0">
                  <a:pos x="369" y="1207"/>
                </a:cxn>
                <a:cxn ang="0">
                  <a:pos x="413" y="1240"/>
                </a:cxn>
                <a:cxn ang="0">
                  <a:pos x="433" y="1281"/>
                </a:cxn>
                <a:cxn ang="0">
                  <a:pos x="474" y="1321"/>
                </a:cxn>
                <a:cxn ang="0">
                  <a:pos x="524" y="1372"/>
                </a:cxn>
                <a:cxn ang="0">
                  <a:pos x="557" y="1382"/>
                </a:cxn>
                <a:cxn ang="0">
                  <a:pos x="590" y="1407"/>
                </a:cxn>
                <a:cxn ang="0">
                  <a:pos x="629" y="1476"/>
                </a:cxn>
                <a:cxn ang="0">
                  <a:pos x="666" y="1533"/>
                </a:cxn>
                <a:cxn ang="0">
                  <a:pos x="728" y="1581"/>
                </a:cxn>
                <a:cxn ang="0">
                  <a:pos x="747" y="1616"/>
                </a:cxn>
                <a:cxn ang="0">
                  <a:pos x="779" y="1639"/>
                </a:cxn>
                <a:cxn ang="0">
                  <a:pos x="829" y="1643"/>
                </a:cxn>
                <a:cxn ang="0">
                  <a:pos x="868" y="1651"/>
                </a:cxn>
                <a:cxn ang="0">
                  <a:pos x="907" y="1694"/>
                </a:cxn>
                <a:cxn ang="0">
                  <a:pos x="955" y="1742"/>
                </a:cxn>
                <a:cxn ang="0">
                  <a:pos x="1027" y="1779"/>
                </a:cxn>
                <a:cxn ang="0">
                  <a:pos x="1033" y="1820"/>
                </a:cxn>
                <a:cxn ang="0">
                  <a:pos x="1031" y="1862"/>
                </a:cxn>
                <a:cxn ang="0">
                  <a:pos x="1025" y="1897"/>
                </a:cxn>
                <a:cxn ang="0">
                  <a:pos x="1039" y="1926"/>
                </a:cxn>
                <a:cxn ang="0">
                  <a:pos x="1078" y="1955"/>
                </a:cxn>
                <a:cxn ang="0">
                  <a:pos x="1153" y="1965"/>
                </a:cxn>
                <a:cxn ang="0">
                  <a:pos x="1115" y="1988"/>
                </a:cxn>
                <a:cxn ang="0">
                  <a:pos x="1105" y="2025"/>
                </a:cxn>
                <a:cxn ang="0">
                  <a:pos x="1101" y="2068"/>
                </a:cxn>
                <a:cxn ang="0">
                  <a:pos x="1142" y="2095"/>
                </a:cxn>
                <a:cxn ang="0">
                  <a:pos x="1192" y="2101"/>
                </a:cxn>
                <a:cxn ang="0">
                  <a:pos x="1219" y="2141"/>
                </a:cxn>
                <a:cxn ang="0">
                  <a:pos x="1262" y="2135"/>
                </a:cxn>
                <a:cxn ang="0">
                  <a:pos x="1297" y="2124"/>
                </a:cxn>
              </a:cxnLst>
              <a:rect l="0" t="0" r="r" b="b"/>
              <a:pathLst>
                <a:path w="1297" h="2141">
                  <a:moveTo>
                    <a:pt x="58" y="0"/>
                  </a:moveTo>
                  <a:lnTo>
                    <a:pt x="50" y="21"/>
                  </a:lnTo>
                  <a:lnTo>
                    <a:pt x="35" y="29"/>
                  </a:lnTo>
                  <a:lnTo>
                    <a:pt x="27" y="42"/>
                  </a:lnTo>
                  <a:lnTo>
                    <a:pt x="27" y="60"/>
                  </a:lnTo>
                  <a:lnTo>
                    <a:pt x="39" y="77"/>
                  </a:lnTo>
                  <a:lnTo>
                    <a:pt x="54" y="87"/>
                  </a:lnTo>
                  <a:lnTo>
                    <a:pt x="75" y="91"/>
                  </a:lnTo>
                  <a:lnTo>
                    <a:pt x="83" y="77"/>
                  </a:lnTo>
                  <a:lnTo>
                    <a:pt x="77" y="56"/>
                  </a:lnTo>
                  <a:lnTo>
                    <a:pt x="77" y="50"/>
                  </a:lnTo>
                  <a:lnTo>
                    <a:pt x="87" y="36"/>
                  </a:lnTo>
                  <a:lnTo>
                    <a:pt x="93" y="25"/>
                  </a:lnTo>
                  <a:lnTo>
                    <a:pt x="109" y="40"/>
                  </a:lnTo>
                  <a:lnTo>
                    <a:pt x="112" y="66"/>
                  </a:lnTo>
                  <a:lnTo>
                    <a:pt x="120" y="85"/>
                  </a:lnTo>
                  <a:lnTo>
                    <a:pt x="122" y="102"/>
                  </a:lnTo>
                  <a:lnTo>
                    <a:pt x="126" y="131"/>
                  </a:lnTo>
                  <a:lnTo>
                    <a:pt x="132" y="147"/>
                  </a:lnTo>
                  <a:lnTo>
                    <a:pt x="132" y="162"/>
                  </a:lnTo>
                  <a:lnTo>
                    <a:pt x="138" y="178"/>
                  </a:lnTo>
                  <a:lnTo>
                    <a:pt x="155" y="192"/>
                  </a:lnTo>
                  <a:lnTo>
                    <a:pt x="147" y="213"/>
                  </a:lnTo>
                  <a:lnTo>
                    <a:pt x="149" y="228"/>
                  </a:lnTo>
                  <a:lnTo>
                    <a:pt x="138" y="240"/>
                  </a:lnTo>
                  <a:lnTo>
                    <a:pt x="126" y="250"/>
                  </a:lnTo>
                  <a:lnTo>
                    <a:pt x="110" y="261"/>
                  </a:lnTo>
                  <a:lnTo>
                    <a:pt x="95" y="265"/>
                  </a:lnTo>
                  <a:lnTo>
                    <a:pt x="83" y="269"/>
                  </a:lnTo>
                  <a:lnTo>
                    <a:pt x="66" y="269"/>
                  </a:lnTo>
                  <a:lnTo>
                    <a:pt x="66" y="286"/>
                  </a:lnTo>
                  <a:lnTo>
                    <a:pt x="66" y="298"/>
                  </a:lnTo>
                  <a:lnTo>
                    <a:pt x="64" y="312"/>
                  </a:lnTo>
                  <a:lnTo>
                    <a:pt x="62" y="327"/>
                  </a:lnTo>
                  <a:lnTo>
                    <a:pt x="50" y="337"/>
                  </a:lnTo>
                  <a:lnTo>
                    <a:pt x="37" y="347"/>
                  </a:lnTo>
                  <a:lnTo>
                    <a:pt x="25" y="364"/>
                  </a:lnTo>
                  <a:lnTo>
                    <a:pt x="17" y="383"/>
                  </a:lnTo>
                  <a:lnTo>
                    <a:pt x="8" y="409"/>
                  </a:lnTo>
                  <a:lnTo>
                    <a:pt x="0" y="432"/>
                  </a:lnTo>
                  <a:lnTo>
                    <a:pt x="0" y="457"/>
                  </a:lnTo>
                  <a:lnTo>
                    <a:pt x="6" y="482"/>
                  </a:lnTo>
                  <a:lnTo>
                    <a:pt x="13" y="507"/>
                  </a:lnTo>
                  <a:lnTo>
                    <a:pt x="17" y="538"/>
                  </a:lnTo>
                  <a:lnTo>
                    <a:pt x="25" y="562"/>
                  </a:lnTo>
                  <a:lnTo>
                    <a:pt x="33" y="591"/>
                  </a:lnTo>
                  <a:lnTo>
                    <a:pt x="39" y="612"/>
                  </a:lnTo>
                  <a:lnTo>
                    <a:pt x="48" y="635"/>
                  </a:lnTo>
                  <a:lnTo>
                    <a:pt x="60" y="659"/>
                  </a:lnTo>
                  <a:lnTo>
                    <a:pt x="77" y="678"/>
                  </a:lnTo>
                  <a:lnTo>
                    <a:pt x="93" y="693"/>
                  </a:lnTo>
                  <a:lnTo>
                    <a:pt x="120" y="711"/>
                  </a:lnTo>
                  <a:lnTo>
                    <a:pt x="149" y="715"/>
                  </a:lnTo>
                  <a:lnTo>
                    <a:pt x="155" y="728"/>
                  </a:lnTo>
                  <a:lnTo>
                    <a:pt x="159" y="744"/>
                  </a:lnTo>
                  <a:lnTo>
                    <a:pt x="167" y="775"/>
                  </a:lnTo>
                  <a:lnTo>
                    <a:pt x="173" y="787"/>
                  </a:lnTo>
                  <a:lnTo>
                    <a:pt x="182" y="806"/>
                  </a:lnTo>
                  <a:lnTo>
                    <a:pt x="196" y="837"/>
                  </a:lnTo>
                  <a:lnTo>
                    <a:pt x="194" y="856"/>
                  </a:lnTo>
                  <a:lnTo>
                    <a:pt x="200" y="883"/>
                  </a:lnTo>
                  <a:lnTo>
                    <a:pt x="208" y="909"/>
                  </a:lnTo>
                  <a:lnTo>
                    <a:pt x="213" y="930"/>
                  </a:lnTo>
                  <a:lnTo>
                    <a:pt x="233" y="969"/>
                  </a:lnTo>
                  <a:lnTo>
                    <a:pt x="243" y="990"/>
                  </a:lnTo>
                  <a:lnTo>
                    <a:pt x="254" y="1019"/>
                  </a:lnTo>
                  <a:lnTo>
                    <a:pt x="274" y="1052"/>
                  </a:lnTo>
                  <a:lnTo>
                    <a:pt x="289" y="1087"/>
                  </a:lnTo>
                  <a:lnTo>
                    <a:pt x="318" y="1124"/>
                  </a:lnTo>
                  <a:lnTo>
                    <a:pt x="347" y="1168"/>
                  </a:lnTo>
                  <a:lnTo>
                    <a:pt x="359" y="1192"/>
                  </a:lnTo>
                  <a:lnTo>
                    <a:pt x="369" y="1207"/>
                  </a:lnTo>
                  <a:lnTo>
                    <a:pt x="382" y="1223"/>
                  </a:lnTo>
                  <a:lnTo>
                    <a:pt x="400" y="1240"/>
                  </a:lnTo>
                  <a:lnTo>
                    <a:pt x="413" y="1240"/>
                  </a:lnTo>
                  <a:lnTo>
                    <a:pt x="425" y="1244"/>
                  </a:lnTo>
                  <a:lnTo>
                    <a:pt x="423" y="1257"/>
                  </a:lnTo>
                  <a:lnTo>
                    <a:pt x="433" y="1281"/>
                  </a:lnTo>
                  <a:lnTo>
                    <a:pt x="445" y="1294"/>
                  </a:lnTo>
                  <a:lnTo>
                    <a:pt x="456" y="1306"/>
                  </a:lnTo>
                  <a:lnTo>
                    <a:pt x="474" y="1321"/>
                  </a:lnTo>
                  <a:lnTo>
                    <a:pt x="495" y="1341"/>
                  </a:lnTo>
                  <a:lnTo>
                    <a:pt x="507" y="1354"/>
                  </a:lnTo>
                  <a:lnTo>
                    <a:pt x="524" y="1372"/>
                  </a:lnTo>
                  <a:lnTo>
                    <a:pt x="534" y="1383"/>
                  </a:lnTo>
                  <a:lnTo>
                    <a:pt x="549" y="1385"/>
                  </a:lnTo>
                  <a:lnTo>
                    <a:pt x="557" y="1382"/>
                  </a:lnTo>
                  <a:lnTo>
                    <a:pt x="569" y="1383"/>
                  </a:lnTo>
                  <a:lnTo>
                    <a:pt x="584" y="1391"/>
                  </a:lnTo>
                  <a:lnTo>
                    <a:pt x="590" y="1407"/>
                  </a:lnTo>
                  <a:lnTo>
                    <a:pt x="604" y="1426"/>
                  </a:lnTo>
                  <a:lnTo>
                    <a:pt x="617" y="1455"/>
                  </a:lnTo>
                  <a:lnTo>
                    <a:pt x="629" y="1476"/>
                  </a:lnTo>
                  <a:lnTo>
                    <a:pt x="639" y="1494"/>
                  </a:lnTo>
                  <a:lnTo>
                    <a:pt x="647" y="1509"/>
                  </a:lnTo>
                  <a:lnTo>
                    <a:pt x="666" y="1533"/>
                  </a:lnTo>
                  <a:lnTo>
                    <a:pt x="681" y="1558"/>
                  </a:lnTo>
                  <a:lnTo>
                    <a:pt x="705" y="1577"/>
                  </a:lnTo>
                  <a:lnTo>
                    <a:pt x="728" y="1581"/>
                  </a:lnTo>
                  <a:lnTo>
                    <a:pt x="744" y="1581"/>
                  </a:lnTo>
                  <a:lnTo>
                    <a:pt x="744" y="1601"/>
                  </a:lnTo>
                  <a:lnTo>
                    <a:pt x="747" y="1616"/>
                  </a:lnTo>
                  <a:lnTo>
                    <a:pt x="757" y="1630"/>
                  </a:lnTo>
                  <a:lnTo>
                    <a:pt x="765" y="1635"/>
                  </a:lnTo>
                  <a:lnTo>
                    <a:pt x="779" y="1639"/>
                  </a:lnTo>
                  <a:lnTo>
                    <a:pt x="798" y="1639"/>
                  </a:lnTo>
                  <a:lnTo>
                    <a:pt x="814" y="1645"/>
                  </a:lnTo>
                  <a:lnTo>
                    <a:pt x="829" y="1643"/>
                  </a:lnTo>
                  <a:lnTo>
                    <a:pt x="847" y="1635"/>
                  </a:lnTo>
                  <a:lnTo>
                    <a:pt x="856" y="1632"/>
                  </a:lnTo>
                  <a:lnTo>
                    <a:pt x="868" y="1651"/>
                  </a:lnTo>
                  <a:lnTo>
                    <a:pt x="876" y="1672"/>
                  </a:lnTo>
                  <a:lnTo>
                    <a:pt x="895" y="1682"/>
                  </a:lnTo>
                  <a:lnTo>
                    <a:pt x="907" y="1694"/>
                  </a:lnTo>
                  <a:lnTo>
                    <a:pt x="924" y="1707"/>
                  </a:lnTo>
                  <a:lnTo>
                    <a:pt x="938" y="1725"/>
                  </a:lnTo>
                  <a:lnTo>
                    <a:pt x="955" y="1742"/>
                  </a:lnTo>
                  <a:lnTo>
                    <a:pt x="971" y="1756"/>
                  </a:lnTo>
                  <a:lnTo>
                    <a:pt x="992" y="1773"/>
                  </a:lnTo>
                  <a:lnTo>
                    <a:pt x="1027" y="1779"/>
                  </a:lnTo>
                  <a:lnTo>
                    <a:pt x="1041" y="1789"/>
                  </a:lnTo>
                  <a:lnTo>
                    <a:pt x="1052" y="1806"/>
                  </a:lnTo>
                  <a:lnTo>
                    <a:pt x="1033" y="1820"/>
                  </a:lnTo>
                  <a:lnTo>
                    <a:pt x="1027" y="1833"/>
                  </a:lnTo>
                  <a:lnTo>
                    <a:pt x="1031" y="1845"/>
                  </a:lnTo>
                  <a:lnTo>
                    <a:pt x="1031" y="1862"/>
                  </a:lnTo>
                  <a:lnTo>
                    <a:pt x="1039" y="1880"/>
                  </a:lnTo>
                  <a:lnTo>
                    <a:pt x="1033" y="1891"/>
                  </a:lnTo>
                  <a:lnTo>
                    <a:pt x="1025" y="1897"/>
                  </a:lnTo>
                  <a:lnTo>
                    <a:pt x="1010" y="1905"/>
                  </a:lnTo>
                  <a:lnTo>
                    <a:pt x="1017" y="1926"/>
                  </a:lnTo>
                  <a:lnTo>
                    <a:pt x="1039" y="1926"/>
                  </a:lnTo>
                  <a:lnTo>
                    <a:pt x="1047" y="1934"/>
                  </a:lnTo>
                  <a:lnTo>
                    <a:pt x="1050" y="1951"/>
                  </a:lnTo>
                  <a:lnTo>
                    <a:pt x="1078" y="1955"/>
                  </a:lnTo>
                  <a:lnTo>
                    <a:pt x="1120" y="1949"/>
                  </a:lnTo>
                  <a:lnTo>
                    <a:pt x="1148" y="1955"/>
                  </a:lnTo>
                  <a:lnTo>
                    <a:pt x="1153" y="1965"/>
                  </a:lnTo>
                  <a:lnTo>
                    <a:pt x="1150" y="1982"/>
                  </a:lnTo>
                  <a:lnTo>
                    <a:pt x="1134" y="1988"/>
                  </a:lnTo>
                  <a:lnTo>
                    <a:pt x="1115" y="1988"/>
                  </a:lnTo>
                  <a:lnTo>
                    <a:pt x="1095" y="1996"/>
                  </a:lnTo>
                  <a:lnTo>
                    <a:pt x="1097" y="2013"/>
                  </a:lnTo>
                  <a:lnTo>
                    <a:pt x="1105" y="2025"/>
                  </a:lnTo>
                  <a:lnTo>
                    <a:pt x="1111" y="2033"/>
                  </a:lnTo>
                  <a:lnTo>
                    <a:pt x="1107" y="2046"/>
                  </a:lnTo>
                  <a:lnTo>
                    <a:pt x="1101" y="2068"/>
                  </a:lnTo>
                  <a:lnTo>
                    <a:pt x="1107" y="2081"/>
                  </a:lnTo>
                  <a:lnTo>
                    <a:pt x="1122" y="2095"/>
                  </a:lnTo>
                  <a:lnTo>
                    <a:pt x="1142" y="2095"/>
                  </a:lnTo>
                  <a:lnTo>
                    <a:pt x="1159" y="2095"/>
                  </a:lnTo>
                  <a:lnTo>
                    <a:pt x="1173" y="2093"/>
                  </a:lnTo>
                  <a:lnTo>
                    <a:pt x="1192" y="2101"/>
                  </a:lnTo>
                  <a:lnTo>
                    <a:pt x="1202" y="2116"/>
                  </a:lnTo>
                  <a:lnTo>
                    <a:pt x="1212" y="2134"/>
                  </a:lnTo>
                  <a:lnTo>
                    <a:pt x="1219" y="2141"/>
                  </a:lnTo>
                  <a:lnTo>
                    <a:pt x="1239" y="2141"/>
                  </a:lnTo>
                  <a:lnTo>
                    <a:pt x="1254" y="2139"/>
                  </a:lnTo>
                  <a:lnTo>
                    <a:pt x="1262" y="2135"/>
                  </a:lnTo>
                  <a:lnTo>
                    <a:pt x="1274" y="2128"/>
                  </a:lnTo>
                  <a:lnTo>
                    <a:pt x="1284" y="2126"/>
                  </a:lnTo>
                  <a:lnTo>
                    <a:pt x="1297" y="2124"/>
                  </a:lnTo>
                  <a:lnTo>
                    <a:pt x="1297" y="0"/>
                  </a:lnTo>
                  <a:lnTo>
                    <a:pt x="58" y="0"/>
                  </a:lnTo>
                  <a:close/>
                </a:path>
              </a:pathLst>
            </a:custGeom>
            <a:solidFill>
              <a:srgbClr val="00FFFF"/>
            </a:solidFill>
            <a:ln w="9525">
              <a:noFill/>
              <a:round/>
              <a:headEnd/>
              <a:tailEnd/>
            </a:ln>
          </p:spPr>
          <p:txBody>
            <a:bodyPr/>
            <a:lstStyle/>
            <a:p>
              <a:pPr>
                <a:defRPr/>
              </a:pPr>
              <a:endParaRPr lang="en-US"/>
            </a:p>
          </p:txBody>
        </p:sp>
        <p:sp>
          <p:nvSpPr>
            <p:cNvPr id="686" name="Freeform 8"/>
            <p:cNvSpPr>
              <a:spLocks/>
            </p:cNvSpPr>
            <p:nvPr/>
          </p:nvSpPr>
          <p:spPr bwMode="auto">
            <a:xfrm>
              <a:off x="3484" y="588"/>
              <a:ext cx="1297" cy="2141"/>
            </a:xfrm>
            <a:custGeom>
              <a:avLst/>
              <a:gdLst/>
              <a:ahLst/>
              <a:cxnLst>
                <a:cxn ang="0">
                  <a:pos x="35" y="29"/>
                </a:cxn>
                <a:cxn ang="0">
                  <a:pos x="39" y="77"/>
                </a:cxn>
                <a:cxn ang="0">
                  <a:pos x="83" y="77"/>
                </a:cxn>
                <a:cxn ang="0">
                  <a:pos x="87" y="36"/>
                </a:cxn>
                <a:cxn ang="0">
                  <a:pos x="112" y="66"/>
                </a:cxn>
                <a:cxn ang="0">
                  <a:pos x="126" y="131"/>
                </a:cxn>
                <a:cxn ang="0">
                  <a:pos x="138" y="178"/>
                </a:cxn>
                <a:cxn ang="0">
                  <a:pos x="149" y="228"/>
                </a:cxn>
                <a:cxn ang="0">
                  <a:pos x="110" y="261"/>
                </a:cxn>
                <a:cxn ang="0">
                  <a:pos x="66" y="269"/>
                </a:cxn>
                <a:cxn ang="0">
                  <a:pos x="64" y="312"/>
                </a:cxn>
                <a:cxn ang="0">
                  <a:pos x="37" y="347"/>
                </a:cxn>
                <a:cxn ang="0">
                  <a:pos x="8" y="409"/>
                </a:cxn>
                <a:cxn ang="0">
                  <a:pos x="6" y="482"/>
                </a:cxn>
                <a:cxn ang="0">
                  <a:pos x="25" y="562"/>
                </a:cxn>
                <a:cxn ang="0">
                  <a:pos x="48" y="635"/>
                </a:cxn>
                <a:cxn ang="0">
                  <a:pos x="93" y="693"/>
                </a:cxn>
                <a:cxn ang="0">
                  <a:pos x="155" y="728"/>
                </a:cxn>
                <a:cxn ang="0">
                  <a:pos x="173" y="787"/>
                </a:cxn>
                <a:cxn ang="0">
                  <a:pos x="194" y="856"/>
                </a:cxn>
                <a:cxn ang="0">
                  <a:pos x="213" y="930"/>
                </a:cxn>
                <a:cxn ang="0">
                  <a:pos x="254" y="1019"/>
                </a:cxn>
                <a:cxn ang="0">
                  <a:pos x="318" y="1124"/>
                </a:cxn>
                <a:cxn ang="0">
                  <a:pos x="369" y="1207"/>
                </a:cxn>
                <a:cxn ang="0">
                  <a:pos x="413" y="1240"/>
                </a:cxn>
                <a:cxn ang="0">
                  <a:pos x="433" y="1281"/>
                </a:cxn>
                <a:cxn ang="0">
                  <a:pos x="474" y="1321"/>
                </a:cxn>
                <a:cxn ang="0">
                  <a:pos x="524" y="1372"/>
                </a:cxn>
                <a:cxn ang="0">
                  <a:pos x="557" y="1382"/>
                </a:cxn>
                <a:cxn ang="0">
                  <a:pos x="590" y="1407"/>
                </a:cxn>
                <a:cxn ang="0">
                  <a:pos x="629" y="1476"/>
                </a:cxn>
                <a:cxn ang="0">
                  <a:pos x="666" y="1533"/>
                </a:cxn>
                <a:cxn ang="0">
                  <a:pos x="728" y="1581"/>
                </a:cxn>
                <a:cxn ang="0">
                  <a:pos x="747" y="1616"/>
                </a:cxn>
                <a:cxn ang="0">
                  <a:pos x="779" y="1639"/>
                </a:cxn>
                <a:cxn ang="0">
                  <a:pos x="829" y="1643"/>
                </a:cxn>
                <a:cxn ang="0">
                  <a:pos x="868" y="1651"/>
                </a:cxn>
                <a:cxn ang="0">
                  <a:pos x="907" y="1694"/>
                </a:cxn>
                <a:cxn ang="0">
                  <a:pos x="955" y="1742"/>
                </a:cxn>
                <a:cxn ang="0">
                  <a:pos x="1027" y="1779"/>
                </a:cxn>
                <a:cxn ang="0">
                  <a:pos x="1033" y="1820"/>
                </a:cxn>
                <a:cxn ang="0">
                  <a:pos x="1031" y="1862"/>
                </a:cxn>
                <a:cxn ang="0">
                  <a:pos x="1025" y="1897"/>
                </a:cxn>
                <a:cxn ang="0">
                  <a:pos x="1039" y="1926"/>
                </a:cxn>
                <a:cxn ang="0">
                  <a:pos x="1078" y="1955"/>
                </a:cxn>
                <a:cxn ang="0">
                  <a:pos x="1153" y="1965"/>
                </a:cxn>
                <a:cxn ang="0">
                  <a:pos x="1115" y="1988"/>
                </a:cxn>
                <a:cxn ang="0">
                  <a:pos x="1105" y="2025"/>
                </a:cxn>
                <a:cxn ang="0">
                  <a:pos x="1101" y="2068"/>
                </a:cxn>
                <a:cxn ang="0">
                  <a:pos x="1142" y="2095"/>
                </a:cxn>
                <a:cxn ang="0">
                  <a:pos x="1192" y="2101"/>
                </a:cxn>
                <a:cxn ang="0">
                  <a:pos x="1219" y="2141"/>
                </a:cxn>
                <a:cxn ang="0">
                  <a:pos x="1262" y="2135"/>
                </a:cxn>
                <a:cxn ang="0">
                  <a:pos x="1297" y="2124"/>
                </a:cxn>
              </a:cxnLst>
              <a:rect l="0" t="0" r="r" b="b"/>
              <a:pathLst>
                <a:path w="1297" h="2141">
                  <a:moveTo>
                    <a:pt x="58" y="0"/>
                  </a:moveTo>
                  <a:lnTo>
                    <a:pt x="50" y="21"/>
                  </a:lnTo>
                  <a:lnTo>
                    <a:pt x="35" y="29"/>
                  </a:lnTo>
                  <a:lnTo>
                    <a:pt x="27" y="42"/>
                  </a:lnTo>
                  <a:lnTo>
                    <a:pt x="27" y="60"/>
                  </a:lnTo>
                  <a:lnTo>
                    <a:pt x="39" y="77"/>
                  </a:lnTo>
                  <a:lnTo>
                    <a:pt x="54" y="87"/>
                  </a:lnTo>
                  <a:lnTo>
                    <a:pt x="75" y="91"/>
                  </a:lnTo>
                  <a:lnTo>
                    <a:pt x="83" y="77"/>
                  </a:lnTo>
                  <a:lnTo>
                    <a:pt x="77" y="56"/>
                  </a:lnTo>
                  <a:lnTo>
                    <a:pt x="77" y="50"/>
                  </a:lnTo>
                  <a:lnTo>
                    <a:pt x="87" y="36"/>
                  </a:lnTo>
                  <a:lnTo>
                    <a:pt x="93" y="25"/>
                  </a:lnTo>
                  <a:lnTo>
                    <a:pt x="109" y="40"/>
                  </a:lnTo>
                  <a:lnTo>
                    <a:pt x="112" y="66"/>
                  </a:lnTo>
                  <a:lnTo>
                    <a:pt x="120" y="85"/>
                  </a:lnTo>
                  <a:lnTo>
                    <a:pt x="122" y="102"/>
                  </a:lnTo>
                  <a:lnTo>
                    <a:pt x="126" y="131"/>
                  </a:lnTo>
                  <a:lnTo>
                    <a:pt x="132" y="147"/>
                  </a:lnTo>
                  <a:lnTo>
                    <a:pt x="132" y="162"/>
                  </a:lnTo>
                  <a:lnTo>
                    <a:pt x="138" y="178"/>
                  </a:lnTo>
                  <a:lnTo>
                    <a:pt x="155" y="192"/>
                  </a:lnTo>
                  <a:lnTo>
                    <a:pt x="147" y="213"/>
                  </a:lnTo>
                  <a:lnTo>
                    <a:pt x="149" y="228"/>
                  </a:lnTo>
                  <a:lnTo>
                    <a:pt x="138" y="240"/>
                  </a:lnTo>
                  <a:lnTo>
                    <a:pt x="126" y="250"/>
                  </a:lnTo>
                  <a:lnTo>
                    <a:pt x="110" y="261"/>
                  </a:lnTo>
                  <a:lnTo>
                    <a:pt x="95" y="265"/>
                  </a:lnTo>
                  <a:lnTo>
                    <a:pt x="83" y="269"/>
                  </a:lnTo>
                  <a:lnTo>
                    <a:pt x="66" y="269"/>
                  </a:lnTo>
                  <a:lnTo>
                    <a:pt x="66" y="286"/>
                  </a:lnTo>
                  <a:lnTo>
                    <a:pt x="66" y="298"/>
                  </a:lnTo>
                  <a:lnTo>
                    <a:pt x="64" y="312"/>
                  </a:lnTo>
                  <a:lnTo>
                    <a:pt x="62" y="327"/>
                  </a:lnTo>
                  <a:lnTo>
                    <a:pt x="50" y="337"/>
                  </a:lnTo>
                  <a:lnTo>
                    <a:pt x="37" y="347"/>
                  </a:lnTo>
                  <a:lnTo>
                    <a:pt x="25" y="364"/>
                  </a:lnTo>
                  <a:lnTo>
                    <a:pt x="17" y="383"/>
                  </a:lnTo>
                  <a:lnTo>
                    <a:pt x="8" y="409"/>
                  </a:lnTo>
                  <a:lnTo>
                    <a:pt x="0" y="432"/>
                  </a:lnTo>
                  <a:lnTo>
                    <a:pt x="0" y="457"/>
                  </a:lnTo>
                  <a:lnTo>
                    <a:pt x="6" y="482"/>
                  </a:lnTo>
                  <a:lnTo>
                    <a:pt x="13" y="507"/>
                  </a:lnTo>
                  <a:lnTo>
                    <a:pt x="17" y="538"/>
                  </a:lnTo>
                  <a:lnTo>
                    <a:pt x="25" y="562"/>
                  </a:lnTo>
                  <a:lnTo>
                    <a:pt x="33" y="591"/>
                  </a:lnTo>
                  <a:lnTo>
                    <a:pt x="39" y="612"/>
                  </a:lnTo>
                  <a:lnTo>
                    <a:pt x="48" y="635"/>
                  </a:lnTo>
                  <a:lnTo>
                    <a:pt x="60" y="659"/>
                  </a:lnTo>
                  <a:lnTo>
                    <a:pt x="77" y="678"/>
                  </a:lnTo>
                  <a:lnTo>
                    <a:pt x="93" y="693"/>
                  </a:lnTo>
                  <a:lnTo>
                    <a:pt x="120" y="711"/>
                  </a:lnTo>
                  <a:lnTo>
                    <a:pt x="149" y="715"/>
                  </a:lnTo>
                  <a:lnTo>
                    <a:pt x="155" y="728"/>
                  </a:lnTo>
                  <a:lnTo>
                    <a:pt x="159" y="744"/>
                  </a:lnTo>
                  <a:lnTo>
                    <a:pt x="167" y="775"/>
                  </a:lnTo>
                  <a:lnTo>
                    <a:pt x="173" y="787"/>
                  </a:lnTo>
                  <a:lnTo>
                    <a:pt x="182" y="806"/>
                  </a:lnTo>
                  <a:lnTo>
                    <a:pt x="196" y="837"/>
                  </a:lnTo>
                  <a:lnTo>
                    <a:pt x="194" y="856"/>
                  </a:lnTo>
                  <a:lnTo>
                    <a:pt x="200" y="883"/>
                  </a:lnTo>
                  <a:lnTo>
                    <a:pt x="208" y="909"/>
                  </a:lnTo>
                  <a:lnTo>
                    <a:pt x="213" y="930"/>
                  </a:lnTo>
                  <a:lnTo>
                    <a:pt x="233" y="969"/>
                  </a:lnTo>
                  <a:lnTo>
                    <a:pt x="243" y="990"/>
                  </a:lnTo>
                  <a:lnTo>
                    <a:pt x="254" y="1019"/>
                  </a:lnTo>
                  <a:lnTo>
                    <a:pt x="274" y="1052"/>
                  </a:lnTo>
                  <a:lnTo>
                    <a:pt x="289" y="1087"/>
                  </a:lnTo>
                  <a:lnTo>
                    <a:pt x="318" y="1124"/>
                  </a:lnTo>
                  <a:lnTo>
                    <a:pt x="347" y="1168"/>
                  </a:lnTo>
                  <a:lnTo>
                    <a:pt x="359" y="1192"/>
                  </a:lnTo>
                  <a:lnTo>
                    <a:pt x="369" y="1207"/>
                  </a:lnTo>
                  <a:lnTo>
                    <a:pt x="382" y="1223"/>
                  </a:lnTo>
                  <a:lnTo>
                    <a:pt x="400" y="1240"/>
                  </a:lnTo>
                  <a:lnTo>
                    <a:pt x="413" y="1240"/>
                  </a:lnTo>
                  <a:lnTo>
                    <a:pt x="425" y="1244"/>
                  </a:lnTo>
                  <a:lnTo>
                    <a:pt x="423" y="1257"/>
                  </a:lnTo>
                  <a:lnTo>
                    <a:pt x="433" y="1281"/>
                  </a:lnTo>
                  <a:lnTo>
                    <a:pt x="445" y="1294"/>
                  </a:lnTo>
                  <a:lnTo>
                    <a:pt x="456" y="1306"/>
                  </a:lnTo>
                  <a:lnTo>
                    <a:pt x="474" y="1321"/>
                  </a:lnTo>
                  <a:lnTo>
                    <a:pt x="495" y="1341"/>
                  </a:lnTo>
                  <a:lnTo>
                    <a:pt x="507" y="1354"/>
                  </a:lnTo>
                  <a:lnTo>
                    <a:pt x="524" y="1372"/>
                  </a:lnTo>
                  <a:lnTo>
                    <a:pt x="534" y="1383"/>
                  </a:lnTo>
                  <a:lnTo>
                    <a:pt x="549" y="1385"/>
                  </a:lnTo>
                  <a:lnTo>
                    <a:pt x="557" y="1382"/>
                  </a:lnTo>
                  <a:lnTo>
                    <a:pt x="569" y="1383"/>
                  </a:lnTo>
                  <a:lnTo>
                    <a:pt x="584" y="1391"/>
                  </a:lnTo>
                  <a:lnTo>
                    <a:pt x="590" y="1407"/>
                  </a:lnTo>
                  <a:lnTo>
                    <a:pt x="604" y="1426"/>
                  </a:lnTo>
                  <a:lnTo>
                    <a:pt x="617" y="1455"/>
                  </a:lnTo>
                  <a:lnTo>
                    <a:pt x="629" y="1476"/>
                  </a:lnTo>
                  <a:lnTo>
                    <a:pt x="639" y="1494"/>
                  </a:lnTo>
                  <a:lnTo>
                    <a:pt x="647" y="1509"/>
                  </a:lnTo>
                  <a:lnTo>
                    <a:pt x="666" y="1533"/>
                  </a:lnTo>
                  <a:lnTo>
                    <a:pt x="681" y="1558"/>
                  </a:lnTo>
                  <a:lnTo>
                    <a:pt x="705" y="1577"/>
                  </a:lnTo>
                  <a:lnTo>
                    <a:pt x="728" y="1581"/>
                  </a:lnTo>
                  <a:lnTo>
                    <a:pt x="744" y="1581"/>
                  </a:lnTo>
                  <a:lnTo>
                    <a:pt x="744" y="1601"/>
                  </a:lnTo>
                  <a:lnTo>
                    <a:pt x="747" y="1616"/>
                  </a:lnTo>
                  <a:lnTo>
                    <a:pt x="757" y="1630"/>
                  </a:lnTo>
                  <a:lnTo>
                    <a:pt x="765" y="1635"/>
                  </a:lnTo>
                  <a:lnTo>
                    <a:pt x="779" y="1639"/>
                  </a:lnTo>
                  <a:lnTo>
                    <a:pt x="798" y="1639"/>
                  </a:lnTo>
                  <a:lnTo>
                    <a:pt x="814" y="1645"/>
                  </a:lnTo>
                  <a:lnTo>
                    <a:pt x="829" y="1643"/>
                  </a:lnTo>
                  <a:lnTo>
                    <a:pt x="847" y="1635"/>
                  </a:lnTo>
                  <a:lnTo>
                    <a:pt x="856" y="1632"/>
                  </a:lnTo>
                  <a:lnTo>
                    <a:pt x="868" y="1651"/>
                  </a:lnTo>
                  <a:lnTo>
                    <a:pt x="876" y="1672"/>
                  </a:lnTo>
                  <a:lnTo>
                    <a:pt x="895" y="1682"/>
                  </a:lnTo>
                  <a:lnTo>
                    <a:pt x="907" y="1694"/>
                  </a:lnTo>
                  <a:lnTo>
                    <a:pt x="924" y="1707"/>
                  </a:lnTo>
                  <a:lnTo>
                    <a:pt x="938" y="1725"/>
                  </a:lnTo>
                  <a:lnTo>
                    <a:pt x="955" y="1742"/>
                  </a:lnTo>
                  <a:lnTo>
                    <a:pt x="971" y="1756"/>
                  </a:lnTo>
                  <a:lnTo>
                    <a:pt x="992" y="1773"/>
                  </a:lnTo>
                  <a:lnTo>
                    <a:pt x="1027" y="1779"/>
                  </a:lnTo>
                  <a:lnTo>
                    <a:pt x="1041" y="1789"/>
                  </a:lnTo>
                  <a:lnTo>
                    <a:pt x="1052" y="1806"/>
                  </a:lnTo>
                  <a:lnTo>
                    <a:pt x="1033" y="1820"/>
                  </a:lnTo>
                  <a:lnTo>
                    <a:pt x="1027" y="1833"/>
                  </a:lnTo>
                  <a:lnTo>
                    <a:pt x="1031" y="1845"/>
                  </a:lnTo>
                  <a:lnTo>
                    <a:pt x="1031" y="1862"/>
                  </a:lnTo>
                  <a:lnTo>
                    <a:pt x="1039" y="1880"/>
                  </a:lnTo>
                  <a:lnTo>
                    <a:pt x="1033" y="1891"/>
                  </a:lnTo>
                  <a:lnTo>
                    <a:pt x="1025" y="1897"/>
                  </a:lnTo>
                  <a:lnTo>
                    <a:pt x="1010" y="1905"/>
                  </a:lnTo>
                  <a:lnTo>
                    <a:pt x="1017" y="1926"/>
                  </a:lnTo>
                  <a:lnTo>
                    <a:pt x="1039" y="1926"/>
                  </a:lnTo>
                  <a:lnTo>
                    <a:pt x="1047" y="1934"/>
                  </a:lnTo>
                  <a:lnTo>
                    <a:pt x="1050" y="1951"/>
                  </a:lnTo>
                  <a:lnTo>
                    <a:pt x="1078" y="1955"/>
                  </a:lnTo>
                  <a:lnTo>
                    <a:pt x="1120" y="1949"/>
                  </a:lnTo>
                  <a:lnTo>
                    <a:pt x="1148" y="1955"/>
                  </a:lnTo>
                  <a:lnTo>
                    <a:pt x="1153" y="1965"/>
                  </a:lnTo>
                  <a:lnTo>
                    <a:pt x="1150" y="1982"/>
                  </a:lnTo>
                  <a:lnTo>
                    <a:pt x="1134" y="1988"/>
                  </a:lnTo>
                  <a:lnTo>
                    <a:pt x="1115" y="1988"/>
                  </a:lnTo>
                  <a:lnTo>
                    <a:pt x="1095" y="1996"/>
                  </a:lnTo>
                  <a:lnTo>
                    <a:pt x="1097" y="2013"/>
                  </a:lnTo>
                  <a:lnTo>
                    <a:pt x="1105" y="2025"/>
                  </a:lnTo>
                  <a:lnTo>
                    <a:pt x="1111" y="2033"/>
                  </a:lnTo>
                  <a:lnTo>
                    <a:pt x="1107" y="2046"/>
                  </a:lnTo>
                  <a:lnTo>
                    <a:pt x="1101" y="2068"/>
                  </a:lnTo>
                  <a:lnTo>
                    <a:pt x="1107" y="2081"/>
                  </a:lnTo>
                  <a:lnTo>
                    <a:pt x="1122" y="2095"/>
                  </a:lnTo>
                  <a:lnTo>
                    <a:pt x="1142" y="2095"/>
                  </a:lnTo>
                  <a:lnTo>
                    <a:pt x="1159" y="2095"/>
                  </a:lnTo>
                  <a:lnTo>
                    <a:pt x="1173" y="2093"/>
                  </a:lnTo>
                  <a:lnTo>
                    <a:pt x="1192" y="2101"/>
                  </a:lnTo>
                  <a:lnTo>
                    <a:pt x="1202" y="2116"/>
                  </a:lnTo>
                  <a:lnTo>
                    <a:pt x="1212" y="2134"/>
                  </a:lnTo>
                  <a:lnTo>
                    <a:pt x="1219" y="2141"/>
                  </a:lnTo>
                  <a:lnTo>
                    <a:pt x="1239" y="2141"/>
                  </a:lnTo>
                  <a:lnTo>
                    <a:pt x="1254" y="2139"/>
                  </a:lnTo>
                  <a:lnTo>
                    <a:pt x="1262" y="2135"/>
                  </a:lnTo>
                  <a:lnTo>
                    <a:pt x="1274" y="2128"/>
                  </a:lnTo>
                  <a:lnTo>
                    <a:pt x="1284" y="2126"/>
                  </a:lnTo>
                  <a:lnTo>
                    <a:pt x="1297" y="2124"/>
                  </a:lnTo>
                  <a:lnTo>
                    <a:pt x="1297" y="0"/>
                  </a:lnTo>
                  <a:lnTo>
                    <a:pt x="58" y="0"/>
                  </a:lnTo>
                  <a:close/>
                </a:path>
              </a:pathLst>
            </a:custGeom>
            <a:solidFill>
              <a:srgbClr val="00FFFF"/>
            </a:solidFill>
            <a:ln w="3175">
              <a:solidFill>
                <a:srgbClr val="000000"/>
              </a:solidFill>
              <a:prstDash val="solid"/>
              <a:round/>
              <a:headEnd/>
              <a:tailEnd/>
            </a:ln>
          </p:spPr>
          <p:txBody>
            <a:bodyPr/>
            <a:lstStyle/>
            <a:p>
              <a:pPr>
                <a:defRPr/>
              </a:pPr>
              <a:endParaRPr lang="en-US"/>
            </a:p>
          </p:txBody>
        </p:sp>
        <p:sp>
          <p:nvSpPr>
            <p:cNvPr id="687" name="Freeform 9"/>
            <p:cNvSpPr>
              <a:spLocks/>
            </p:cNvSpPr>
            <p:nvPr/>
          </p:nvSpPr>
          <p:spPr bwMode="auto">
            <a:xfrm>
              <a:off x="903" y="592"/>
              <a:ext cx="3874" cy="3438"/>
            </a:xfrm>
            <a:custGeom>
              <a:avLst/>
              <a:gdLst/>
              <a:ahLst/>
              <a:cxnLst>
                <a:cxn ang="0">
                  <a:pos x="705" y="77"/>
                </a:cxn>
                <a:cxn ang="0">
                  <a:pos x="782" y="155"/>
                </a:cxn>
                <a:cxn ang="0">
                  <a:pos x="928" y="271"/>
                </a:cxn>
                <a:cxn ang="0">
                  <a:pos x="1060" y="399"/>
                </a:cxn>
                <a:cxn ang="0">
                  <a:pos x="1237" y="562"/>
                </a:cxn>
                <a:cxn ang="0">
                  <a:pos x="1301" y="639"/>
                </a:cxn>
                <a:cxn ang="0">
                  <a:pos x="1305" y="678"/>
                </a:cxn>
                <a:cxn ang="0">
                  <a:pos x="1243" y="720"/>
                </a:cxn>
                <a:cxn ang="0">
                  <a:pos x="1159" y="717"/>
                </a:cxn>
                <a:cxn ang="0">
                  <a:pos x="1208" y="765"/>
                </a:cxn>
                <a:cxn ang="0">
                  <a:pos x="1324" y="831"/>
                </a:cxn>
                <a:cxn ang="0">
                  <a:pos x="1328" y="955"/>
                </a:cxn>
                <a:cxn ang="0">
                  <a:pos x="1233" y="1017"/>
                </a:cxn>
                <a:cxn ang="0">
                  <a:pos x="1200" y="1116"/>
                </a:cxn>
                <a:cxn ang="0">
                  <a:pos x="1213" y="1238"/>
                </a:cxn>
                <a:cxn ang="0">
                  <a:pos x="1322" y="1414"/>
                </a:cxn>
                <a:cxn ang="0">
                  <a:pos x="1410" y="1471"/>
                </a:cxn>
                <a:cxn ang="0">
                  <a:pos x="1516" y="1498"/>
                </a:cxn>
                <a:cxn ang="0">
                  <a:pos x="1633" y="1577"/>
                </a:cxn>
                <a:cxn ang="0">
                  <a:pos x="1736" y="1684"/>
                </a:cxn>
                <a:cxn ang="0">
                  <a:pos x="1786" y="1595"/>
                </a:cxn>
                <a:cxn ang="0">
                  <a:pos x="1845" y="1560"/>
                </a:cxn>
                <a:cxn ang="0">
                  <a:pos x="1868" y="1488"/>
                </a:cxn>
                <a:cxn ang="0">
                  <a:pos x="1823" y="1414"/>
                </a:cxn>
                <a:cxn ang="0">
                  <a:pos x="1701" y="1385"/>
                </a:cxn>
                <a:cxn ang="0">
                  <a:pos x="1623" y="1292"/>
                </a:cxn>
                <a:cxn ang="0">
                  <a:pos x="1592" y="1190"/>
                </a:cxn>
                <a:cxn ang="0">
                  <a:pos x="1559" y="1143"/>
                </a:cxn>
                <a:cxn ang="0">
                  <a:pos x="1656" y="1219"/>
                </a:cxn>
                <a:cxn ang="0">
                  <a:pos x="1744" y="1263"/>
                </a:cxn>
                <a:cxn ang="0">
                  <a:pos x="1897" y="1397"/>
                </a:cxn>
                <a:cxn ang="0">
                  <a:pos x="1990" y="1440"/>
                </a:cxn>
                <a:cxn ang="0">
                  <a:pos x="2049" y="1560"/>
                </a:cxn>
                <a:cxn ang="0">
                  <a:pos x="2049" y="1657"/>
                </a:cxn>
                <a:cxn ang="0">
                  <a:pos x="2177" y="1724"/>
                </a:cxn>
                <a:cxn ang="0">
                  <a:pos x="2307" y="1752"/>
                </a:cxn>
                <a:cxn ang="0">
                  <a:pos x="2423" y="1835"/>
                </a:cxn>
                <a:cxn ang="0">
                  <a:pos x="2554" y="1891"/>
                </a:cxn>
                <a:cxn ang="0">
                  <a:pos x="2695" y="2009"/>
                </a:cxn>
                <a:cxn ang="0">
                  <a:pos x="2757" y="2133"/>
                </a:cxn>
                <a:cxn ang="0">
                  <a:pos x="2785" y="2205"/>
                </a:cxn>
                <a:cxn ang="0">
                  <a:pos x="2736" y="2269"/>
                </a:cxn>
                <a:cxn ang="0">
                  <a:pos x="2668" y="2354"/>
                </a:cxn>
                <a:cxn ang="0">
                  <a:pos x="2779" y="2475"/>
                </a:cxn>
                <a:cxn ang="0">
                  <a:pos x="2942" y="2513"/>
                </a:cxn>
                <a:cxn ang="0">
                  <a:pos x="2977" y="2449"/>
                </a:cxn>
                <a:cxn ang="0">
                  <a:pos x="2880" y="2360"/>
                </a:cxn>
                <a:cxn ang="0">
                  <a:pos x="2868" y="2292"/>
                </a:cxn>
                <a:cxn ang="0">
                  <a:pos x="2948" y="2287"/>
                </a:cxn>
                <a:cxn ang="0">
                  <a:pos x="3031" y="2356"/>
                </a:cxn>
                <a:cxn ang="0">
                  <a:pos x="3111" y="2457"/>
                </a:cxn>
                <a:cxn ang="0">
                  <a:pos x="3111" y="2577"/>
                </a:cxn>
                <a:cxn ang="0">
                  <a:pos x="3222" y="2668"/>
                </a:cxn>
                <a:cxn ang="0">
                  <a:pos x="3261" y="2779"/>
                </a:cxn>
                <a:cxn ang="0">
                  <a:pos x="3262" y="2637"/>
                </a:cxn>
                <a:cxn ang="0">
                  <a:pos x="3395" y="2573"/>
                </a:cxn>
                <a:cxn ang="0">
                  <a:pos x="3538" y="2610"/>
                </a:cxn>
                <a:cxn ang="0">
                  <a:pos x="3577" y="2577"/>
                </a:cxn>
                <a:cxn ang="0">
                  <a:pos x="3663" y="2556"/>
                </a:cxn>
                <a:cxn ang="0">
                  <a:pos x="3746" y="2554"/>
                </a:cxn>
                <a:cxn ang="0">
                  <a:pos x="3707" y="2618"/>
                </a:cxn>
                <a:cxn ang="0">
                  <a:pos x="3767" y="2653"/>
                </a:cxn>
                <a:cxn ang="0">
                  <a:pos x="3874" y="3438"/>
                </a:cxn>
              </a:cxnLst>
              <a:rect l="0" t="0" r="r" b="b"/>
              <a:pathLst>
                <a:path w="3874" h="3438">
                  <a:moveTo>
                    <a:pt x="662" y="0"/>
                  </a:moveTo>
                  <a:lnTo>
                    <a:pt x="654" y="15"/>
                  </a:lnTo>
                  <a:lnTo>
                    <a:pt x="656" y="27"/>
                  </a:lnTo>
                  <a:lnTo>
                    <a:pt x="664" y="34"/>
                  </a:lnTo>
                  <a:lnTo>
                    <a:pt x="677" y="50"/>
                  </a:lnTo>
                  <a:lnTo>
                    <a:pt x="687" y="63"/>
                  </a:lnTo>
                  <a:lnTo>
                    <a:pt x="705" y="77"/>
                  </a:lnTo>
                  <a:lnTo>
                    <a:pt x="722" y="96"/>
                  </a:lnTo>
                  <a:lnTo>
                    <a:pt x="724" y="112"/>
                  </a:lnTo>
                  <a:lnTo>
                    <a:pt x="726" y="125"/>
                  </a:lnTo>
                  <a:lnTo>
                    <a:pt x="740" y="137"/>
                  </a:lnTo>
                  <a:lnTo>
                    <a:pt x="751" y="151"/>
                  </a:lnTo>
                  <a:lnTo>
                    <a:pt x="771" y="153"/>
                  </a:lnTo>
                  <a:lnTo>
                    <a:pt x="782" y="155"/>
                  </a:lnTo>
                  <a:lnTo>
                    <a:pt x="798" y="164"/>
                  </a:lnTo>
                  <a:lnTo>
                    <a:pt x="811" y="176"/>
                  </a:lnTo>
                  <a:lnTo>
                    <a:pt x="825" y="193"/>
                  </a:lnTo>
                  <a:lnTo>
                    <a:pt x="842" y="213"/>
                  </a:lnTo>
                  <a:lnTo>
                    <a:pt x="868" y="228"/>
                  </a:lnTo>
                  <a:lnTo>
                    <a:pt x="903" y="251"/>
                  </a:lnTo>
                  <a:lnTo>
                    <a:pt x="928" y="271"/>
                  </a:lnTo>
                  <a:lnTo>
                    <a:pt x="947" y="286"/>
                  </a:lnTo>
                  <a:lnTo>
                    <a:pt x="957" y="308"/>
                  </a:lnTo>
                  <a:lnTo>
                    <a:pt x="973" y="335"/>
                  </a:lnTo>
                  <a:lnTo>
                    <a:pt x="998" y="344"/>
                  </a:lnTo>
                  <a:lnTo>
                    <a:pt x="1021" y="354"/>
                  </a:lnTo>
                  <a:lnTo>
                    <a:pt x="1041" y="374"/>
                  </a:lnTo>
                  <a:lnTo>
                    <a:pt x="1060" y="399"/>
                  </a:lnTo>
                  <a:lnTo>
                    <a:pt x="1099" y="422"/>
                  </a:lnTo>
                  <a:lnTo>
                    <a:pt x="1124" y="447"/>
                  </a:lnTo>
                  <a:lnTo>
                    <a:pt x="1147" y="465"/>
                  </a:lnTo>
                  <a:lnTo>
                    <a:pt x="1167" y="488"/>
                  </a:lnTo>
                  <a:lnTo>
                    <a:pt x="1180" y="505"/>
                  </a:lnTo>
                  <a:lnTo>
                    <a:pt x="1213" y="536"/>
                  </a:lnTo>
                  <a:lnTo>
                    <a:pt x="1237" y="562"/>
                  </a:lnTo>
                  <a:lnTo>
                    <a:pt x="1264" y="581"/>
                  </a:lnTo>
                  <a:lnTo>
                    <a:pt x="1276" y="596"/>
                  </a:lnTo>
                  <a:lnTo>
                    <a:pt x="1299" y="606"/>
                  </a:lnTo>
                  <a:lnTo>
                    <a:pt x="1320" y="624"/>
                  </a:lnTo>
                  <a:lnTo>
                    <a:pt x="1326" y="635"/>
                  </a:lnTo>
                  <a:lnTo>
                    <a:pt x="1316" y="637"/>
                  </a:lnTo>
                  <a:lnTo>
                    <a:pt x="1301" y="639"/>
                  </a:lnTo>
                  <a:lnTo>
                    <a:pt x="1285" y="637"/>
                  </a:lnTo>
                  <a:lnTo>
                    <a:pt x="1274" y="641"/>
                  </a:lnTo>
                  <a:lnTo>
                    <a:pt x="1276" y="653"/>
                  </a:lnTo>
                  <a:lnTo>
                    <a:pt x="1283" y="657"/>
                  </a:lnTo>
                  <a:lnTo>
                    <a:pt x="1295" y="664"/>
                  </a:lnTo>
                  <a:lnTo>
                    <a:pt x="1299" y="668"/>
                  </a:lnTo>
                  <a:lnTo>
                    <a:pt x="1305" y="678"/>
                  </a:lnTo>
                  <a:lnTo>
                    <a:pt x="1303" y="689"/>
                  </a:lnTo>
                  <a:lnTo>
                    <a:pt x="1303" y="703"/>
                  </a:lnTo>
                  <a:lnTo>
                    <a:pt x="1299" y="711"/>
                  </a:lnTo>
                  <a:lnTo>
                    <a:pt x="1279" y="709"/>
                  </a:lnTo>
                  <a:lnTo>
                    <a:pt x="1264" y="709"/>
                  </a:lnTo>
                  <a:lnTo>
                    <a:pt x="1254" y="715"/>
                  </a:lnTo>
                  <a:lnTo>
                    <a:pt x="1243" y="720"/>
                  </a:lnTo>
                  <a:lnTo>
                    <a:pt x="1227" y="719"/>
                  </a:lnTo>
                  <a:lnTo>
                    <a:pt x="1217" y="709"/>
                  </a:lnTo>
                  <a:lnTo>
                    <a:pt x="1206" y="705"/>
                  </a:lnTo>
                  <a:lnTo>
                    <a:pt x="1196" y="705"/>
                  </a:lnTo>
                  <a:lnTo>
                    <a:pt x="1178" y="705"/>
                  </a:lnTo>
                  <a:lnTo>
                    <a:pt x="1169" y="711"/>
                  </a:lnTo>
                  <a:lnTo>
                    <a:pt x="1159" y="717"/>
                  </a:lnTo>
                  <a:lnTo>
                    <a:pt x="1145" y="728"/>
                  </a:lnTo>
                  <a:lnTo>
                    <a:pt x="1138" y="738"/>
                  </a:lnTo>
                  <a:lnTo>
                    <a:pt x="1140" y="752"/>
                  </a:lnTo>
                  <a:lnTo>
                    <a:pt x="1157" y="755"/>
                  </a:lnTo>
                  <a:lnTo>
                    <a:pt x="1175" y="757"/>
                  </a:lnTo>
                  <a:lnTo>
                    <a:pt x="1186" y="759"/>
                  </a:lnTo>
                  <a:lnTo>
                    <a:pt x="1208" y="765"/>
                  </a:lnTo>
                  <a:lnTo>
                    <a:pt x="1227" y="767"/>
                  </a:lnTo>
                  <a:lnTo>
                    <a:pt x="1237" y="781"/>
                  </a:lnTo>
                  <a:lnTo>
                    <a:pt x="1245" y="794"/>
                  </a:lnTo>
                  <a:lnTo>
                    <a:pt x="1272" y="796"/>
                  </a:lnTo>
                  <a:lnTo>
                    <a:pt x="1293" y="796"/>
                  </a:lnTo>
                  <a:lnTo>
                    <a:pt x="1312" y="814"/>
                  </a:lnTo>
                  <a:lnTo>
                    <a:pt x="1324" y="831"/>
                  </a:lnTo>
                  <a:lnTo>
                    <a:pt x="1334" y="850"/>
                  </a:lnTo>
                  <a:lnTo>
                    <a:pt x="1332" y="883"/>
                  </a:lnTo>
                  <a:lnTo>
                    <a:pt x="1330" y="897"/>
                  </a:lnTo>
                  <a:lnTo>
                    <a:pt x="1318" y="907"/>
                  </a:lnTo>
                  <a:lnTo>
                    <a:pt x="1349" y="928"/>
                  </a:lnTo>
                  <a:lnTo>
                    <a:pt x="1342" y="943"/>
                  </a:lnTo>
                  <a:lnTo>
                    <a:pt x="1328" y="955"/>
                  </a:lnTo>
                  <a:lnTo>
                    <a:pt x="1305" y="959"/>
                  </a:lnTo>
                  <a:lnTo>
                    <a:pt x="1297" y="972"/>
                  </a:lnTo>
                  <a:lnTo>
                    <a:pt x="1295" y="986"/>
                  </a:lnTo>
                  <a:lnTo>
                    <a:pt x="1278" y="996"/>
                  </a:lnTo>
                  <a:lnTo>
                    <a:pt x="1256" y="992"/>
                  </a:lnTo>
                  <a:lnTo>
                    <a:pt x="1243" y="996"/>
                  </a:lnTo>
                  <a:lnTo>
                    <a:pt x="1233" y="1017"/>
                  </a:lnTo>
                  <a:lnTo>
                    <a:pt x="1239" y="1031"/>
                  </a:lnTo>
                  <a:lnTo>
                    <a:pt x="1245" y="1042"/>
                  </a:lnTo>
                  <a:lnTo>
                    <a:pt x="1248" y="1060"/>
                  </a:lnTo>
                  <a:lnTo>
                    <a:pt x="1245" y="1079"/>
                  </a:lnTo>
                  <a:lnTo>
                    <a:pt x="1231" y="1098"/>
                  </a:lnTo>
                  <a:lnTo>
                    <a:pt x="1215" y="1106"/>
                  </a:lnTo>
                  <a:lnTo>
                    <a:pt x="1200" y="1116"/>
                  </a:lnTo>
                  <a:lnTo>
                    <a:pt x="1190" y="1126"/>
                  </a:lnTo>
                  <a:lnTo>
                    <a:pt x="1188" y="1141"/>
                  </a:lnTo>
                  <a:lnTo>
                    <a:pt x="1202" y="1160"/>
                  </a:lnTo>
                  <a:lnTo>
                    <a:pt x="1200" y="1184"/>
                  </a:lnTo>
                  <a:lnTo>
                    <a:pt x="1204" y="1201"/>
                  </a:lnTo>
                  <a:lnTo>
                    <a:pt x="1210" y="1217"/>
                  </a:lnTo>
                  <a:lnTo>
                    <a:pt x="1213" y="1238"/>
                  </a:lnTo>
                  <a:lnTo>
                    <a:pt x="1219" y="1263"/>
                  </a:lnTo>
                  <a:lnTo>
                    <a:pt x="1231" y="1286"/>
                  </a:lnTo>
                  <a:lnTo>
                    <a:pt x="1245" y="1312"/>
                  </a:lnTo>
                  <a:lnTo>
                    <a:pt x="1268" y="1345"/>
                  </a:lnTo>
                  <a:lnTo>
                    <a:pt x="1289" y="1368"/>
                  </a:lnTo>
                  <a:lnTo>
                    <a:pt x="1303" y="1393"/>
                  </a:lnTo>
                  <a:lnTo>
                    <a:pt x="1322" y="1414"/>
                  </a:lnTo>
                  <a:lnTo>
                    <a:pt x="1340" y="1434"/>
                  </a:lnTo>
                  <a:lnTo>
                    <a:pt x="1347" y="1453"/>
                  </a:lnTo>
                  <a:lnTo>
                    <a:pt x="1359" y="1455"/>
                  </a:lnTo>
                  <a:lnTo>
                    <a:pt x="1373" y="1459"/>
                  </a:lnTo>
                  <a:lnTo>
                    <a:pt x="1380" y="1469"/>
                  </a:lnTo>
                  <a:lnTo>
                    <a:pt x="1392" y="1472"/>
                  </a:lnTo>
                  <a:lnTo>
                    <a:pt x="1410" y="1471"/>
                  </a:lnTo>
                  <a:lnTo>
                    <a:pt x="1419" y="1467"/>
                  </a:lnTo>
                  <a:lnTo>
                    <a:pt x="1435" y="1472"/>
                  </a:lnTo>
                  <a:lnTo>
                    <a:pt x="1443" y="1484"/>
                  </a:lnTo>
                  <a:lnTo>
                    <a:pt x="1452" y="1494"/>
                  </a:lnTo>
                  <a:lnTo>
                    <a:pt x="1468" y="1496"/>
                  </a:lnTo>
                  <a:lnTo>
                    <a:pt x="1491" y="1496"/>
                  </a:lnTo>
                  <a:lnTo>
                    <a:pt x="1516" y="1498"/>
                  </a:lnTo>
                  <a:lnTo>
                    <a:pt x="1540" y="1502"/>
                  </a:lnTo>
                  <a:lnTo>
                    <a:pt x="1557" y="1505"/>
                  </a:lnTo>
                  <a:lnTo>
                    <a:pt x="1575" y="1519"/>
                  </a:lnTo>
                  <a:lnTo>
                    <a:pt x="1592" y="1536"/>
                  </a:lnTo>
                  <a:lnTo>
                    <a:pt x="1602" y="1546"/>
                  </a:lnTo>
                  <a:lnTo>
                    <a:pt x="1619" y="1562"/>
                  </a:lnTo>
                  <a:lnTo>
                    <a:pt x="1633" y="1577"/>
                  </a:lnTo>
                  <a:lnTo>
                    <a:pt x="1648" y="1593"/>
                  </a:lnTo>
                  <a:lnTo>
                    <a:pt x="1662" y="1608"/>
                  </a:lnTo>
                  <a:lnTo>
                    <a:pt x="1680" y="1624"/>
                  </a:lnTo>
                  <a:lnTo>
                    <a:pt x="1689" y="1643"/>
                  </a:lnTo>
                  <a:lnTo>
                    <a:pt x="1699" y="1666"/>
                  </a:lnTo>
                  <a:lnTo>
                    <a:pt x="1716" y="1684"/>
                  </a:lnTo>
                  <a:lnTo>
                    <a:pt x="1736" y="1684"/>
                  </a:lnTo>
                  <a:lnTo>
                    <a:pt x="1744" y="1672"/>
                  </a:lnTo>
                  <a:lnTo>
                    <a:pt x="1748" y="1657"/>
                  </a:lnTo>
                  <a:lnTo>
                    <a:pt x="1748" y="1639"/>
                  </a:lnTo>
                  <a:lnTo>
                    <a:pt x="1749" y="1628"/>
                  </a:lnTo>
                  <a:lnTo>
                    <a:pt x="1761" y="1616"/>
                  </a:lnTo>
                  <a:lnTo>
                    <a:pt x="1777" y="1600"/>
                  </a:lnTo>
                  <a:lnTo>
                    <a:pt x="1786" y="1595"/>
                  </a:lnTo>
                  <a:lnTo>
                    <a:pt x="1794" y="1583"/>
                  </a:lnTo>
                  <a:lnTo>
                    <a:pt x="1783" y="1571"/>
                  </a:lnTo>
                  <a:lnTo>
                    <a:pt x="1794" y="1562"/>
                  </a:lnTo>
                  <a:lnTo>
                    <a:pt x="1802" y="1560"/>
                  </a:lnTo>
                  <a:lnTo>
                    <a:pt x="1814" y="1560"/>
                  </a:lnTo>
                  <a:lnTo>
                    <a:pt x="1825" y="1566"/>
                  </a:lnTo>
                  <a:lnTo>
                    <a:pt x="1845" y="1560"/>
                  </a:lnTo>
                  <a:lnTo>
                    <a:pt x="1849" y="1544"/>
                  </a:lnTo>
                  <a:lnTo>
                    <a:pt x="1854" y="1529"/>
                  </a:lnTo>
                  <a:lnTo>
                    <a:pt x="1862" y="1521"/>
                  </a:lnTo>
                  <a:lnTo>
                    <a:pt x="1876" y="1515"/>
                  </a:lnTo>
                  <a:lnTo>
                    <a:pt x="1885" y="1504"/>
                  </a:lnTo>
                  <a:lnTo>
                    <a:pt x="1882" y="1494"/>
                  </a:lnTo>
                  <a:lnTo>
                    <a:pt x="1868" y="1488"/>
                  </a:lnTo>
                  <a:lnTo>
                    <a:pt x="1852" y="1482"/>
                  </a:lnTo>
                  <a:lnTo>
                    <a:pt x="1845" y="1472"/>
                  </a:lnTo>
                  <a:lnTo>
                    <a:pt x="1845" y="1453"/>
                  </a:lnTo>
                  <a:lnTo>
                    <a:pt x="1849" y="1441"/>
                  </a:lnTo>
                  <a:lnTo>
                    <a:pt x="1845" y="1428"/>
                  </a:lnTo>
                  <a:lnTo>
                    <a:pt x="1835" y="1420"/>
                  </a:lnTo>
                  <a:lnTo>
                    <a:pt x="1823" y="1414"/>
                  </a:lnTo>
                  <a:lnTo>
                    <a:pt x="1802" y="1409"/>
                  </a:lnTo>
                  <a:lnTo>
                    <a:pt x="1784" y="1409"/>
                  </a:lnTo>
                  <a:lnTo>
                    <a:pt x="1773" y="1403"/>
                  </a:lnTo>
                  <a:lnTo>
                    <a:pt x="1759" y="1401"/>
                  </a:lnTo>
                  <a:lnTo>
                    <a:pt x="1736" y="1397"/>
                  </a:lnTo>
                  <a:lnTo>
                    <a:pt x="1715" y="1389"/>
                  </a:lnTo>
                  <a:lnTo>
                    <a:pt x="1701" y="1385"/>
                  </a:lnTo>
                  <a:lnTo>
                    <a:pt x="1689" y="1376"/>
                  </a:lnTo>
                  <a:lnTo>
                    <a:pt x="1678" y="1362"/>
                  </a:lnTo>
                  <a:lnTo>
                    <a:pt x="1668" y="1354"/>
                  </a:lnTo>
                  <a:lnTo>
                    <a:pt x="1654" y="1343"/>
                  </a:lnTo>
                  <a:lnTo>
                    <a:pt x="1650" y="1325"/>
                  </a:lnTo>
                  <a:lnTo>
                    <a:pt x="1625" y="1312"/>
                  </a:lnTo>
                  <a:lnTo>
                    <a:pt x="1623" y="1292"/>
                  </a:lnTo>
                  <a:lnTo>
                    <a:pt x="1627" y="1279"/>
                  </a:lnTo>
                  <a:lnTo>
                    <a:pt x="1625" y="1261"/>
                  </a:lnTo>
                  <a:lnTo>
                    <a:pt x="1623" y="1246"/>
                  </a:lnTo>
                  <a:lnTo>
                    <a:pt x="1623" y="1230"/>
                  </a:lnTo>
                  <a:lnTo>
                    <a:pt x="1614" y="1217"/>
                  </a:lnTo>
                  <a:lnTo>
                    <a:pt x="1602" y="1201"/>
                  </a:lnTo>
                  <a:lnTo>
                    <a:pt x="1592" y="1190"/>
                  </a:lnTo>
                  <a:lnTo>
                    <a:pt x="1571" y="1170"/>
                  </a:lnTo>
                  <a:lnTo>
                    <a:pt x="1563" y="1162"/>
                  </a:lnTo>
                  <a:lnTo>
                    <a:pt x="1551" y="1155"/>
                  </a:lnTo>
                  <a:lnTo>
                    <a:pt x="1532" y="1147"/>
                  </a:lnTo>
                  <a:lnTo>
                    <a:pt x="1522" y="1141"/>
                  </a:lnTo>
                  <a:lnTo>
                    <a:pt x="1536" y="1143"/>
                  </a:lnTo>
                  <a:lnTo>
                    <a:pt x="1559" y="1143"/>
                  </a:lnTo>
                  <a:lnTo>
                    <a:pt x="1586" y="1149"/>
                  </a:lnTo>
                  <a:lnTo>
                    <a:pt x="1594" y="1157"/>
                  </a:lnTo>
                  <a:lnTo>
                    <a:pt x="1610" y="1166"/>
                  </a:lnTo>
                  <a:lnTo>
                    <a:pt x="1621" y="1176"/>
                  </a:lnTo>
                  <a:lnTo>
                    <a:pt x="1631" y="1190"/>
                  </a:lnTo>
                  <a:lnTo>
                    <a:pt x="1648" y="1209"/>
                  </a:lnTo>
                  <a:lnTo>
                    <a:pt x="1656" y="1219"/>
                  </a:lnTo>
                  <a:lnTo>
                    <a:pt x="1672" y="1238"/>
                  </a:lnTo>
                  <a:lnTo>
                    <a:pt x="1674" y="1250"/>
                  </a:lnTo>
                  <a:lnTo>
                    <a:pt x="1682" y="1253"/>
                  </a:lnTo>
                  <a:lnTo>
                    <a:pt x="1691" y="1257"/>
                  </a:lnTo>
                  <a:lnTo>
                    <a:pt x="1703" y="1259"/>
                  </a:lnTo>
                  <a:lnTo>
                    <a:pt x="1722" y="1253"/>
                  </a:lnTo>
                  <a:lnTo>
                    <a:pt x="1744" y="1263"/>
                  </a:lnTo>
                  <a:lnTo>
                    <a:pt x="1759" y="1281"/>
                  </a:lnTo>
                  <a:lnTo>
                    <a:pt x="1784" y="1298"/>
                  </a:lnTo>
                  <a:lnTo>
                    <a:pt x="1808" y="1312"/>
                  </a:lnTo>
                  <a:lnTo>
                    <a:pt x="1825" y="1333"/>
                  </a:lnTo>
                  <a:lnTo>
                    <a:pt x="1847" y="1356"/>
                  </a:lnTo>
                  <a:lnTo>
                    <a:pt x="1874" y="1379"/>
                  </a:lnTo>
                  <a:lnTo>
                    <a:pt x="1897" y="1397"/>
                  </a:lnTo>
                  <a:lnTo>
                    <a:pt x="1915" y="1401"/>
                  </a:lnTo>
                  <a:lnTo>
                    <a:pt x="1932" y="1403"/>
                  </a:lnTo>
                  <a:lnTo>
                    <a:pt x="1942" y="1397"/>
                  </a:lnTo>
                  <a:lnTo>
                    <a:pt x="1963" y="1405"/>
                  </a:lnTo>
                  <a:lnTo>
                    <a:pt x="1967" y="1403"/>
                  </a:lnTo>
                  <a:lnTo>
                    <a:pt x="1986" y="1430"/>
                  </a:lnTo>
                  <a:lnTo>
                    <a:pt x="1990" y="1440"/>
                  </a:lnTo>
                  <a:lnTo>
                    <a:pt x="1994" y="1453"/>
                  </a:lnTo>
                  <a:lnTo>
                    <a:pt x="2006" y="1472"/>
                  </a:lnTo>
                  <a:lnTo>
                    <a:pt x="2027" y="1496"/>
                  </a:lnTo>
                  <a:lnTo>
                    <a:pt x="2045" y="1513"/>
                  </a:lnTo>
                  <a:lnTo>
                    <a:pt x="2047" y="1527"/>
                  </a:lnTo>
                  <a:lnTo>
                    <a:pt x="2047" y="1540"/>
                  </a:lnTo>
                  <a:lnTo>
                    <a:pt x="2049" y="1560"/>
                  </a:lnTo>
                  <a:lnTo>
                    <a:pt x="2033" y="1585"/>
                  </a:lnTo>
                  <a:lnTo>
                    <a:pt x="2031" y="1589"/>
                  </a:lnTo>
                  <a:lnTo>
                    <a:pt x="2027" y="1600"/>
                  </a:lnTo>
                  <a:lnTo>
                    <a:pt x="2029" y="1620"/>
                  </a:lnTo>
                  <a:lnTo>
                    <a:pt x="2033" y="1631"/>
                  </a:lnTo>
                  <a:lnTo>
                    <a:pt x="2037" y="1639"/>
                  </a:lnTo>
                  <a:lnTo>
                    <a:pt x="2049" y="1657"/>
                  </a:lnTo>
                  <a:lnTo>
                    <a:pt x="2068" y="1676"/>
                  </a:lnTo>
                  <a:lnTo>
                    <a:pt x="2080" y="1688"/>
                  </a:lnTo>
                  <a:lnTo>
                    <a:pt x="2093" y="1705"/>
                  </a:lnTo>
                  <a:lnTo>
                    <a:pt x="2113" y="1723"/>
                  </a:lnTo>
                  <a:lnTo>
                    <a:pt x="2136" y="1724"/>
                  </a:lnTo>
                  <a:lnTo>
                    <a:pt x="2152" y="1726"/>
                  </a:lnTo>
                  <a:lnTo>
                    <a:pt x="2177" y="1724"/>
                  </a:lnTo>
                  <a:lnTo>
                    <a:pt x="2192" y="1724"/>
                  </a:lnTo>
                  <a:lnTo>
                    <a:pt x="2206" y="1726"/>
                  </a:lnTo>
                  <a:lnTo>
                    <a:pt x="2223" y="1736"/>
                  </a:lnTo>
                  <a:lnTo>
                    <a:pt x="2245" y="1746"/>
                  </a:lnTo>
                  <a:lnTo>
                    <a:pt x="2270" y="1750"/>
                  </a:lnTo>
                  <a:lnTo>
                    <a:pt x="2289" y="1750"/>
                  </a:lnTo>
                  <a:lnTo>
                    <a:pt x="2307" y="1752"/>
                  </a:lnTo>
                  <a:lnTo>
                    <a:pt x="2332" y="1759"/>
                  </a:lnTo>
                  <a:lnTo>
                    <a:pt x="2348" y="1765"/>
                  </a:lnTo>
                  <a:lnTo>
                    <a:pt x="2373" y="1786"/>
                  </a:lnTo>
                  <a:lnTo>
                    <a:pt x="2383" y="1804"/>
                  </a:lnTo>
                  <a:lnTo>
                    <a:pt x="2390" y="1817"/>
                  </a:lnTo>
                  <a:lnTo>
                    <a:pt x="2408" y="1835"/>
                  </a:lnTo>
                  <a:lnTo>
                    <a:pt x="2423" y="1835"/>
                  </a:lnTo>
                  <a:lnTo>
                    <a:pt x="2443" y="1835"/>
                  </a:lnTo>
                  <a:lnTo>
                    <a:pt x="2458" y="1843"/>
                  </a:lnTo>
                  <a:lnTo>
                    <a:pt x="2482" y="1848"/>
                  </a:lnTo>
                  <a:lnTo>
                    <a:pt x="2493" y="1868"/>
                  </a:lnTo>
                  <a:lnTo>
                    <a:pt x="2517" y="1878"/>
                  </a:lnTo>
                  <a:lnTo>
                    <a:pt x="2536" y="1879"/>
                  </a:lnTo>
                  <a:lnTo>
                    <a:pt x="2554" y="1891"/>
                  </a:lnTo>
                  <a:lnTo>
                    <a:pt x="2571" y="1907"/>
                  </a:lnTo>
                  <a:lnTo>
                    <a:pt x="2596" y="1926"/>
                  </a:lnTo>
                  <a:lnTo>
                    <a:pt x="2618" y="1942"/>
                  </a:lnTo>
                  <a:lnTo>
                    <a:pt x="2625" y="1949"/>
                  </a:lnTo>
                  <a:lnTo>
                    <a:pt x="2651" y="1971"/>
                  </a:lnTo>
                  <a:lnTo>
                    <a:pt x="2670" y="1988"/>
                  </a:lnTo>
                  <a:lnTo>
                    <a:pt x="2695" y="2009"/>
                  </a:lnTo>
                  <a:lnTo>
                    <a:pt x="2715" y="2033"/>
                  </a:lnTo>
                  <a:lnTo>
                    <a:pt x="2734" y="2052"/>
                  </a:lnTo>
                  <a:lnTo>
                    <a:pt x="2752" y="2067"/>
                  </a:lnTo>
                  <a:lnTo>
                    <a:pt x="2763" y="2091"/>
                  </a:lnTo>
                  <a:lnTo>
                    <a:pt x="2761" y="2106"/>
                  </a:lnTo>
                  <a:lnTo>
                    <a:pt x="2756" y="2122"/>
                  </a:lnTo>
                  <a:lnTo>
                    <a:pt x="2757" y="2133"/>
                  </a:lnTo>
                  <a:lnTo>
                    <a:pt x="2771" y="2139"/>
                  </a:lnTo>
                  <a:lnTo>
                    <a:pt x="2796" y="2147"/>
                  </a:lnTo>
                  <a:lnTo>
                    <a:pt x="2800" y="2157"/>
                  </a:lnTo>
                  <a:lnTo>
                    <a:pt x="2792" y="2168"/>
                  </a:lnTo>
                  <a:lnTo>
                    <a:pt x="2779" y="2168"/>
                  </a:lnTo>
                  <a:lnTo>
                    <a:pt x="2781" y="2184"/>
                  </a:lnTo>
                  <a:lnTo>
                    <a:pt x="2785" y="2205"/>
                  </a:lnTo>
                  <a:lnTo>
                    <a:pt x="2771" y="2209"/>
                  </a:lnTo>
                  <a:lnTo>
                    <a:pt x="2759" y="2213"/>
                  </a:lnTo>
                  <a:lnTo>
                    <a:pt x="2740" y="2217"/>
                  </a:lnTo>
                  <a:lnTo>
                    <a:pt x="2736" y="2224"/>
                  </a:lnTo>
                  <a:lnTo>
                    <a:pt x="2736" y="2240"/>
                  </a:lnTo>
                  <a:lnTo>
                    <a:pt x="2744" y="2255"/>
                  </a:lnTo>
                  <a:lnTo>
                    <a:pt x="2736" y="2269"/>
                  </a:lnTo>
                  <a:lnTo>
                    <a:pt x="2730" y="2287"/>
                  </a:lnTo>
                  <a:lnTo>
                    <a:pt x="2726" y="2300"/>
                  </a:lnTo>
                  <a:lnTo>
                    <a:pt x="2719" y="2310"/>
                  </a:lnTo>
                  <a:lnTo>
                    <a:pt x="2701" y="2316"/>
                  </a:lnTo>
                  <a:lnTo>
                    <a:pt x="2686" y="2321"/>
                  </a:lnTo>
                  <a:lnTo>
                    <a:pt x="2672" y="2339"/>
                  </a:lnTo>
                  <a:lnTo>
                    <a:pt x="2668" y="2354"/>
                  </a:lnTo>
                  <a:lnTo>
                    <a:pt x="2668" y="2376"/>
                  </a:lnTo>
                  <a:lnTo>
                    <a:pt x="2690" y="2393"/>
                  </a:lnTo>
                  <a:lnTo>
                    <a:pt x="2703" y="2407"/>
                  </a:lnTo>
                  <a:lnTo>
                    <a:pt x="2724" y="2426"/>
                  </a:lnTo>
                  <a:lnTo>
                    <a:pt x="2742" y="2445"/>
                  </a:lnTo>
                  <a:lnTo>
                    <a:pt x="2761" y="2457"/>
                  </a:lnTo>
                  <a:lnTo>
                    <a:pt x="2779" y="2475"/>
                  </a:lnTo>
                  <a:lnTo>
                    <a:pt x="2796" y="2490"/>
                  </a:lnTo>
                  <a:lnTo>
                    <a:pt x="2822" y="2490"/>
                  </a:lnTo>
                  <a:lnTo>
                    <a:pt x="2845" y="2492"/>
                  </a:lnTo>
                  <a:lnTo>
                    <a:pt x="2868" y="2494"/>
                  </a:lnTo>
                  <a:lnTo>
                    <a:pt x="2888" y="2500"/>
                  </a:lnTo>
                  <a:lnTo>
                    <a:pt x="2923" y="2500"/>
                  </a:lnTo>
                  <a:lnTo>
                    <a:pt x="2942" y="2513"/>
                  </a:lnTo>
                  <a:lnTo>
                    <a:pt x="2959" y="2523"/>
                  </a:lnTo>
                  <a:lnTo>
                    <a:pt x="2983" y="2529"/>
                  </a:lnTo>
                  <a:lnTo>
                    <a:pt x="2985" y="2507"/>
                  </a:lnTo>
                  <a:lnTo>
                    <a:pt x="2983" y="2488"/>
                  </a:lnTo>
                  <a:lnTo>
                    <a:pt x="2979" y="2473"/>
                  </a:lnTo>
                  <a:lnTo>
                    <a:pt x="2975" y="2461"/>
                  </a:lnTo>
                  <a:lnTo>
                    <a:pt x="2977" y="2449"/>
                  </a:lnTo>
                  <a:lnTo>
                    <a:pt x="2983" y="2436"/>
                  </a:lnTo>
                  <a:lnTo>
                    <a:pt x="2975" y="2409"/>
                  </a:lnTo>
                  <a:lnTo>
                    <a:pt x="2954" y="2399"/>
                  </a:lnTo>
                  <a:lnTo>
                    <a:pt x="2930" y="2389"/>
                  </a:lnTo>
                  <a:lnTo>
                    <a:pt x="2909" y="2380"/>
                  </a:lnTo>
                  <a:lnTo>
                    <a:pt x="2895" y="2366"/>
                  </a:lnTo>
                  <a:lnTo>
                    <a:pt x="2880" y="2360"/>
                  </a:lnTo>
                  <a:lnTo>
                    <a:pt x="2882" y="2347"/>
                  </a:lnTo>
                  <a:lnTo>
                    <a:pt x="2880" y="2331"/>
                  </a:lnTo>
                  <a:lnTo>
                    <a:pt x="2872" y="2323"/>
                  </a:lnTo>
                  <a:lnTo>
                    <a:pt x="2857" y="2316"/>
                  </a:lnTo>
                  <a:lnTo>
                    <a:pt x="2849" y="2300"/>
                  </a:lnTo>
                  <a:lnTo>
                    <a:pt x="2835" y="2288"/>
                  </a:lnTo>
                  <a:lnTo>
                    <a:pt x="2868" y="2292"/>
                  </a:lnTo>
                  <a:lnTo>
                    <a:pt x="2890" y="2298"/>
                  </a:lnTo>
                  <a:lnTo>
                    <a:pt x="2907" y="2281"/>
                  </a:lnTo>
                  <a:lnTo>
                    <a:pt x="2915" y="2269"/>
                  </a:lnTo>
                  <a:lnTo>
                    <a:pt x="2921" y="2263"/>
                  </a:lnTo>
                  <a:lnTo>
                    <a:pt x="2928" y="2269"/>
                  </a:lnTo>
                  <a:lnTo>
                    <a:pt x="2936" y="2275"/>
                  </a:lnTo>
                  <a:lnTo>
                    <a:pt x="2948" y="2287"/>
                  </a:lnTo>
                  <a:lnTo>
                    <a:pt x="2948" y="2304"/>
                  </a:lnTo>
                  <a:lnTo>
                    <a:pt x="2952" y="2316"/>
                  </a:lnTo>
                  <a:lnTo>
                    <a:pt x="2965" y="2323"/>
                  </a:lnTo>
                  <a:lnTo>
                    <a:pt x="2983" y="2333"/>
                  </a:lnTo>
                  <a:lnTo>
                    <a:pt x="3000" y="2349"/>
                  </a:lnTo>
                  <a:lnTo>
                    <a:pt x="3012" y="2358"/>
                  </a:lnTo>
                  <a:lnTo>
                    <a:pt x="3031" y="2356"/>
                  </a:lnTo>
                  <a:lnTo>
                    <a:pt x="3051" y="2356"/>
                  </a:lnTo>
                  <a:lnTo>
                    <a:pt x="3059" y="2366"/>
                  </a:lnTo>
                  <a:lnTo>
                    <a:pt x="3072" y="2383"/>
                  </a:lnTo>
                  <a:lnTo>
                    <a:pt x="3082" y="2403"/>
                  </a:lnTo>
                  <a:lnTo>
                    <a:pt x="3084" y="2430"/>
                  </a:lnTo>
                  <a:lnTo>
                    <a:pt x="3095" y="2445"/>
                  </a:lnTo>
                  <a:lnTo>
                    <a:pt x="3111" y="2457"/>
                  </a:lnTo>
                  <a:lnTo>
                    <a:pt x="3111" y="2480"/>
                  </a:lnTo>
                  <a:lnTo>
                    <a:pt x="3103" y="2500"/>
                  </a:lnTo>
                  <a:lnTo>
                    <a:pt x="3090" y="2515"/>
                  </a:lnTo>
                  <a:lnTo>
                    <a:pt x="3082" y="2527"/>
                  </a:lnTo>
                  <a:lnTo>
                    <a:pt x="3082" y="2550"/>
                  </a:lnTo>
                  <a:lnTo>
                    <a:pt x="3090" y="2569"/>
                  </a:lnTo>
                  <a:lnTo>
                    <a:pt x="3111" y="2577"/>
                  </a:lnTo>
                  <a:lnTo>
                    <a:pt x="3130" y="2587"/>
                  </a:lnTo>
                  <a:lnTo>
                    <a:pt x="3148" y="2599"/>
                  </a:lnTo>
                  <a:lnTo>
                    <a:pt x="3165" y="2610"/>
                  </a:lnTo>
                  <a:lnTo>
                    <a:pt x="3185" y="2622"/>
                  </a:lnTo>
                  <a:lnTo>
                    <a:pt x="3196" y="2637"/>
                  </a:lnTo>
                  <a:lnTo>
                    <a:pt x="3214" y="2659"/>
                  </a:lnTo>
                  <a:lnTo>
                    <a:pt x="3222" y="2668"/>
                  </a:lnTo>
                  <a:lnTo>
                    <a:pt x="3231" y="2690"/>
                  </a:lnTo>
                  <a:lnTo>
                    <a:pt x="3237" y="2707"/>
                  </a:lnTo>
                  <a:lnTo>
                    <a:pt x="3239" y="2728"/>
                  </a:lnTo>
                  <a:lnTo>
                    <a:pt x="3239" y="2742"/>
                  </a:lnTo>
                  <a:lnTo>
                    <a:pt x="3239" y="2765"/>
                  </a:lnTo>
                  <a:lnTo>
                    <a:pt x="3249" y="2779"/>
                  </a:lnTo>
                  <a:lnTo>
                    <a:pt x="3261" y="2779"/>
                  </a:lnTo>
                  <a:lnTo>
                    <a:pt x="3274" y="2767"/>
                  </a:lnTo>
                  <a:lnTo>
                    <a:pt x="3270" y="2742"/>
                  </a:lnTo>
                  <a:lnTo>
                    <a:pt x="3264" y="2719"/>
                  </a:lnTo>
                  <a:lnTo>
                    <a:pt x="3264" y="2699"/>
                  </a:lnTo>
                  <a:lnTo>
                    <a:pt x="3266" y="2680"/>
                  </a:lnTo>
                  <a:lnTo>
                    <a:pt x="3264" y="2659"/>
                  </a:lnTo>
                  <a:lnTo>
                    <a:pt x="3262" y="2637"/>
                  </a:lnTo>
                  <a:lnTo>
                    <a:pt x="3270" y="2618"/>
                  </a:lnTo>
                  <a:lnTo>
                    <a:pt x="3272" y="2602"/>
                  </a:lnTo>
                  <a:lnTo>
                    <a:pt x="3290" y="2587"/>
                  </a:lnTo>
                  <a:lnTo>
                    <a:pt x="3309" y="2581"/>
                  </a:lnTo>
                  <a:lnTo>
                    <a:pt x="3340" y="2577"/>
                  </a:lnTo>
                  <a:lnTo>
                    <a:pt x="3363" y="2575"/>
                  </a:lnTo>
                  <a:lnTo>
                    <a:pt x="3395" y="2573"/>
                  </a:lnTo>
                  <a:lnTo>
                    <a:pt x="3416" y="2573"/>
                  </a:lnTo>
                  <a:lnTo>
                    <a:pt x="3447" y="2577"/>
                  </a:lnTo>
                  <a:lnTo>
                    <a:pt x="3472" y="2587"/>
                  </a:lnTo>
                  <a:lnTo>
                    <a:pt x="3497" y="2595"/>
                  </a:lnTo>
                  <a:lnTo>
                    <a:pt x="3511" y="2604"/>
                  </a:lnTo>
                  <a:lnTo>
                    <a:pt x="3523" y="2612"/>
                  </a:lnTo>
                  <a:lnTo>
                    <a:pt x="3538" y="2610"/>
                  </a:lnTo>
                  <a:lnTo>
                    <a:pt x="3548" y="2600"/>
                  </a:lnTo>
                  <a:lnTo>
                    <a:pt x="3550" y="2587"/>
                  </a:lnTo>
                  <a:lnTo>
                    <a:pt x="3548" y="2569"/>
                  </a:lnTo>
                  <a:lnTo>
                    <a:pt x="3550" y="2554"/>
                  </a:lnTo>
                  <a:lnTo>
                    <a:pt x="3564" y="2552"/>
                  </a:lnTo>
                  <a:lnTo>
                    <a:pt x="3569" y="2568"/>
                  </a:lnTo>
                  <a:lnTo>
                    <a:pt x="3577" y="2577"/>
                  </a:lnTo>
                  <a:lnTo>
                    <a:pt x="3585" y="2587"/>
                  </a:lnTo>
                  <a:lnTo>
                    <a:pt x="3597" y="2589"/>
                  </a:lnTo>
                  <a:lnTo>
                    <a:pt x="3620" y="2579"/>
                  </a:lnTo>
                  <a:lnTo>
                    <a:pt x="3624" y="2571"/>
                  </a:lnTo>
                  <a:lnTo>
                    <a:pt x="3631" y="2560"/>
                  </a:lnTo>
                  <a:lnTo>
                    <a:pt x="3643" y="2552"/>
                  </a:lnTo>
                  <a:lnTo>
                    <a:pt x="3663" y="2556"/>
                  </a:lnTo>
                  <a:lnTo>
                    <a:pt x="3672" y="2571"/>
                  </a:lnTo>
                  <a:lnTo>
                    <a:pt x="3672" y="2597"/>
                  </a:lnTo>
                  <a:lnTo>
                    <a:pt x="3684" y="2587"/>
                  </a:lnTo>
                  <a:lnTo>
                    <a:pt x="3692" y="2571"/>
                  </a:lnTo>
                  <a:lnTo>
                    <a:pt x="3701" y="2558"/>
                  </a:lnTo>
                  <a:lnTo>
                    <a:pt x="3725" y="2546"/>
                  </a:lnTo>
                  <a:lnTo>
                    <a:pt x="3746" y="2554"/>
                  </a:lnTo>
                  <a:lnTo>
                    <a:pt x="3762" y="2564"/>
                  </a:lnTo>
                  <a:lnTo>
                    <a:pt x="3769" y="2577"/>
                  </a:lnTo>
                  <a:lnTo>
                    <a:pt x="3760" y="2587"/>
                  </a:lnTo>
                  <a:lnTo>
                    <a:pt x="3740" y="2585"/>
                  </a:lnTo>
                  <a:lnTo>
                    <a:pt x="3723" y="2587"/>
                  </a:lnTo>
                  <a:lnTo>
                    <a:pt x="3715" y="2608"/>
                  </a:lnTo>
                  <a:lnTo>
                    <a:pt x="3707" y="2618"/>
                  </a:lnTo>
                  <a:lnTo>
                    <a:pt x="3705" y="2637"/>
                  </a:lnTo>
                  <a:lnTo>
                    <a:pt x="3692" y="2655"/>
                  </a:lnTo>
                  <a:lnTo>
                    <a:pt x="3707" y="2657"/>
                  </a:lnTo>
                  <a:lnTo>
                    <a:pt x="3723" y="2664"/>
                  </a:lnTo>
                  <a:lnTo>
                    <a:pt x="3742" y="2672"/>
                  </a:lnTo>
                  <a:lnTo>
                    <a:pt x="3754" y="2668"/>
                  </a:lnTo>
                  <a:lnTo>
                    <a:pt x="3767" y="2653"/>
                  </a:lnTo>
                  <a:lnTo>
                    <a:pt x="3773" y="2649"/>
                  </a:lnTo>
                  <a:lnTo>
                    <a:pt x="3799" y="2655"/>
                  </a:lnTo>
                  <a:lnTo>
                    <a:pt x="3820" y="2655"/>
                  </a:lnTo>
                  <a:lnTo>
                    <a:pt x="3849" y="2653"/>
                  </a:lnTo>
                  <a:lnTo>
                    <a:pt x="3865" y="2649"/>
                  </a:lnTo>
                  <a:lnTo>
                    <a:pt x="3874" y="2647"/>
                  </a:lnTo>
                  <a:lnTo>
                    <a:pt x="3874" y="3438"/>
                  </a:lnTo>
                  <a:lnTo>
                    <a:pt x="2" y="3436"/>
                  </a:lnTo>
                  <a:lnTo>
                    <a:pt x="0" y="0"/>
                  </a:lnTo>
                  <a:lnTo>
                    <a:pt x="662" y="0"/>
                  </a:lnTo>
                  <a:close/>
                </a:path>
              </a:pathLst>
            </a:custGeom>
            <a:solidFill>
              <a:srgbClr val="00FFFF"/>
            </a:solidFill>
            <a:ln w="9525">
              <a:noFill/>
              <a:round/>
              <a:headEnd/>
              <a:tailEnd/>
            </a:ln>
          </p:spPr>
          <p:txBody>
            <a:bodyPr/>
            <a:lstStyle/>
            <a:p>
              <a:pPr>
                <a:defRPr/>
              </a:pPr>
              <a:endParaRPr lang="en-US"/>
            </a:p>
          </p:txBody>
        </p:sp>
        <p:sp>
          <p:nvSpPr>
            <p:cNvPr id="688" name="Freeform 10"/>
            <p:cNvSpPr>
              <a:spLocks/>
            </p:cNvSpPr>
            <p:nvPr/>
          </p:nvSpPr>
          <p:spPr bwMode="auto">
            <a:xfrm>
              <a:off x="903" y="592"/>
              <a:ext cx="3874" cy="3438"/>
            </a:xfrm>
            <a:custGeom>
              <a:avLst/>
              <a:gdLst/>
              <a:ahLst/>
              <a:cxnLst>
                <a:cxn ang="0">
                  <a:pos x="705" y="77"/>
                </a:cxn>
                <a:cxn ang="0">
                  <a:pos x="782" y="155"/>
                </a:cxn>
                <a:cxn ang="0">
                  <a:pos x="928" y="271"/>
                </a:cxn>
                <a:cxn ang="0">
                  <a:pos x="1060" y="399"/>
                </a:cxn>
                <a:cxn ang="0">
                  <a:pos x="1237" y="562"/>
                </a:cxn>
                <a:cxn ang="0">
                  <a:pos x="1301" y="639"/>
                </a:cxn>
                <a:cxn ang="0">
                  <a:pos x="1305" y="678"/>
                </a:cxn>
                <a:cxn ang="0">
                  <a:pos x="1243" y="720"/>
                </a:cxn>
                <a:cxn ang="0">
                  <a:pos x="1159" y="717"/>
                </a:cxn>
                <a:cxn ang="0">
                  <a:pos x="1208" y="765"/>
                </a:cxn>
                <a:cxn ang="0">
                  <a:pos x="1324" y="831"/>
                </a:cxn>
                <a:cxn ang="0">
                  <a:pos x="1328" y="955"/>
                </a:cxn>
                <a:cxn ang="0">
                  <a:pos x="1233" y="1017"/>
                </a:cxn>
                <a:cxn ang="0">
                  <a:pos x="1200" y="1116"/>
                </a:cxn>
                <a:cxn ang="0">
                  <a:pos x="1213" y="1238"/>
                </a:cxn>
                <a:cxn ang="0">
                  <a:pos x="1322" y="1414"/>
                </a:cxn>
                <a:cxn ang="0">
                  <a:pos x="1410" y="1471"/>
                </a:cxn>
                <a:cxn ang="0">
                  <a:pos x="1516" y="1498"/>
                </a:cxn>
                <a:cxn ang="0">
                  <a:pos x="1633" y="1577"/>
                </a:cxn>
                <a:cxn ang="0">
                  <a:pos x="1736" y="1684"/>
                </a:cxn>
                <a:cxn ang="0">
                  <a:pos x="1786" y="1595"/>
                </a:cxn>
                <a:cxn ang="0">
                  <a:pos x="1845" y="1560"/>
                </a:cxn>
                <a:cxn ang="0">
                  <a:pos x="1868" y="1488"/>
                </a:cxn>
                <a:cxn ang="0">
                  <a:pos x="1823" y="1414"/>
                </a:cxn>
                <a:cxn ang="0">
                  <a:pos x="1701" y="1385"/>
                </a:cxn>
                <a:cxn ang="0">
                  <a:pos x="1623" y="1292"/>
                </a:cxn>
                <a:cxn ang="0">
                  <a:pos x="1592" y="1190"/>
                </a:cxn>
                <a:cxn ang="0">
                  <a:pos x="1559" y="1143"/>
                </a:cxn>
                <a:cxn ang="0">
                  <a:pos x="1656" y="1219"/>
                </a:cxn>
                <a:cxn ang="0">
                  <a:pos x="1744" y="1263"/>
                </a:cxn>
                <a:cxn ang="0">
                  <a:pos x="1897" y="1397"/>
                </a:cxn>
                <a:cxn ang="0">
                  <a:pos x="1990" y="1440"/>
                </a:cxn>
                <a:cxn ang="0">
                  <a:pos x="2049" y="1560"/>
                </a:cxn>
                <a:cxn ang="0">
                  <a:pos x="2049" y="1657"/>
                </a:cxn>
                <a:cxn ang="0">
                  <a:pos x="2177" y="1724"/>
                </a:cxn>
                <a:cxn ang="0">
                  <a:pos x="2307" y="1752"/>
                </a:cxn>
                <a:cxn ang="0">
                  <a:pos x="2423" y="1835"/>
                </a:cxn>
                <a:cxn ang="0">
                  <a:pos x="2554" y="1891"/>
                </a:cxn>
                <a:cxn ang="0">
                  <a:pos x="2695" y="2009"/>
                </a:cxn>
                <a:cxn ang="0">
                  <a:pos x="2757" y="2133"/>
                </a:cxn>
                <a:cxn ang="0">
                  <a:pos x="2785" y="2205"/>
                </a:cxn>
                <a:cxn ang="0">
                  <a:pos x="2736" y="2269"/>
                </a:cxn>
                <a:cxn ang="0">
                  <a:pos x="2668" y="2354"/>
                </a:cxn>
                <a:cxn ang="0">
                  <a:pos x="2779" y="2475"/>
                </a:cxn>
                <a:cxn ang="0">
                  <a:pos x="2942" y="2513"/>
                </a:cxn>
                <a:cxn ang="0">
                  <a:pos x="2977" y="2449"/>
                </a:cxn>
                <a:cxn ang="0">
                  <a:pos x="2880" y="2360"/>
                </a:cxn>
                <a:cxn ang="0">
                  <a:pos x="2868" y="2292"/>
                </a:cxn>
                <a:cxn ang="0">
                  <a:pos x="2948" y="2287"/>
                </a:cxn>
                <a:cxn ang="0">
                  <a:pos x="3031" y="2356"/>
                </a:cxn>
                <a:cxn ang="0">
                  <a:pos x="3111" y="2457"/>
                </a:cxn>
                <a:cxn ang="0">
                  <a:pos x="3111" y="2577"/>
                </a:cxn>
                <a:cxn ang="0">
                  <a:pos x="3222" y="2668"/>
                </a:cxn>
                <a:cxn ang="0">
                  <a:pos x="3261" y="2779"/>
                </a:cxn>
                <a:cxn ang="0">
                  <a:pos x="3262" y="2637"/>
                </a:cxn>
                <a:cxn ang="0">
                  <a:pos x="3395" y="2573"/>
                </a:cxn>
                <a:cxn ang="0">
                  <a:pos x="3538" y="2610"/>
                </a:cxn>
                <a:cxn ang="0">
                  <a:pos x="3577" y="2577"/>
                </a:cxn>
                <a:cxn ang="0">
                  <a:pos x="3663" y="2556"/>
                </a:cxn>
                <a:cxn ang="0">
                  <a:pos x="3746" y="2554"/>
                </a:cxn>
                <a:cxn ang="0">
                  <a:pos x="3707" y="2618"/>
                </a:cxn>
                <a:cxn ang="0">
                  <a:pos x="3767" y="2653"/>
                </a:cxn>
                <a:cxn ang="0">
                  <a:pos x="3874" y="3438"/>
                </a:cxn>
              </a:cxnLst>
              <a:rect l="0" t="0" r="r" b="b"/>
              <a:pathLst>
                <a:path w="3874" h="3438">
                  <a:moveTo>
                    <a:pt x="662" y="0"/>
                  </a:moveTo>
                  <a:lnTo>
                    <a:pt x="654" y="15"/>
                  </a:lnTo>
                  <a:lnTo>
                    <a:pt x="656" y="27"/>
                  </a:lnTo>
                  <a:lnTo>
                    <a:pt x="664" y="34"/>
                  </a:lnTo>
                  <a:lnTo>
                    <a:pt x="677" y="50"/>
                  </a:lnTo>
                  <a:lnTo>
                    <a:pt x="687" y="63"/>
                  </a:lnTo>
                  <a:lnTo>
                    <a:pt x="705" y="77"/>
                  </a:lnTo>
                  <a:lnTo>
                    <a:pt x="722" y="96"/>
                  </a:lnTo>
                  <a:lnTo>
                    <a:pt x="724" y="112"/>
                  </a:lnTo>
                  <a:lnTo>
                    <a:pt x="726" y="125"/>
                  </a:lnTo>
                  <a:lnTo>
                    <a:pt x="740" y="137"/>
                  </a:lnTo>
                  <a:lnTo>
                    <a:pt x="751" y="151"/>
                  </a:lnTo>
                  <a:lnTo>
                    <a:pt x="771" y="153"/>
                  </a:lnTo>
                  <a:lnTo>
                    <a:pt x="782" y="155"/>
                  </a:lnTo>
                  <a:lnTo>
                    <a:pt x="798" y="164"/>
                  </a:lnTo>
                  <a:lnTo>
                    <a:pt x="811" y="176"/>
                  </a:lnTo>
                  <a:lnTo>
                    <a:pt x="825" y="193"/>
                  </a:lnTo>
                  <a:lnTo>
                    <a:pt x="842" y="213"/>
                  </a:lnTo>
                  <a:lnTo>
                    <a:pt x="868" y="228"/>
                  </a:lnTo>
                  <a:lnTo>
                    <a:pt x="903" y="251"/>
                  </a:lnTo>
                  <a:lnTo>
                    <a:pt x="928" y="271"/>
                  </a:lnTo>
                  <a:lnTo>
                    <a:pt x="947" y="286"/>
                  </a:lnTo>
                  <a:lnTo>
                    <a:pt x="957" y="308"/>
                  </a:lnTo>
                  <a:lnTo>
                    <a:pt x="973" y="335"/>
                  </a:lnTo>
                  <a:lnTo>
                    <a:pt x="998" y="344"/>
                  </a:lnTo>
                  <a:lnTo>
                    <a:pt x="1021" y="354"/>
                  </a:lnTo>
                  <a:lnTo>
                    <a:pt x="1041" y="374"/>
                  </a:lnTo>
                  <a:lnTo>
                    <a:pt x="1060" y="399"/>
                  </a:lnTo>
                  <a:lnTo>
                    <a:pt x="1099" y="422"/>
                  </a:lnTo>
                  <a:lnTo>
                    <a:pt x="1124" y="447"/>
                  </a:lnTo>
                  <a:lnTo>
                    <a:pt x="1147" y="465"/>
                  </a:lnTo>
                  <a:lnTo>
                    <a:pt x="1167" y="488"/>
                  </a:lnTo>
                  <a:lnTo>
                    <a:pt x="1180" y="505"/>
                  </a:lnTo>
                  <a:lnTo>
                    <a:pt x="1213" y="536"/>
                  </a:lnTo>
                  <a:lnTo>
                    <a:pt x="1237" y="562"/>
                  </a:lnTo>
                  <a:lnTo>
                    <a:pt x="1264" y="581"/>
                  </a:lnTo>
                  <a:lnTo>
                    <a:pt x="1276" y="596"/>
                  </a:lnTo>
                  <a:lnTo>
                    <a:pt x="1299" y="606"/>
                  </a:lnTo>
                  <a:lnTo>
                    <a:pt x="1320" y="624"/>
                  </a:lnTo>
                  <a:lnTo>
                    <a:pt x="1326" y="635"/>
                  </a:lnTo>
                  <a:lnTo>
                    <a:pt x="1316" y="637"/>
                  </a:lnTo>
                  <a:lnTo>
                    <a:pt x="1301" y="639"/>
                  </a:lnTo>
                  <a:lnTo>
                    <a:pt x="1285" y="637"/>
                  </a:lnTo>
                  <a:lnTo>
                    <a:pt x="1274" y="641"/>
                  </a:lnTo>
                  <a:lnTo>
                    <a:pt x="1276" y="653"/>
                  </a:lnTo>
                  <a:lnTo>
                    <a:pt x="1283" y="657"/>
                  </a:lnTo>
                  <a:lnTo>
                    <a:pt x="1295" y="664"/>
                  </a:lnTo>
                  <a:lnTo>
                    <a:pt x="1299" y="668"/>
                  </a:lnTo>
                  <a:lnTo>
                    <a:pt x="1305" y="678"/>
                  </a:lnTo>
                  <a:lnTo>
                    <a:pt x="1303" y="689"/>
                  </a:lnTo>
                  <a:lnTo>
                    <a:pt x="1303" y="703"/>
                  </a:lnTo>
                  <a:lnTo>
                    <a:pt x="1299" y="711"/>
                  </a:lnTo>
                  <a:lnTo>
                    <a:pt x="1279" y="709"/>
                  </a:lnTo>
                  <a:lnTo>
                    <a:pt x="1264" y="709"/>
                  </a:lnTo>
                  <a:lnTo>
                    <a:pt x="1254" y="715"/>
                  </a:lnTo>
                  <a:lnTo>
                    <a:pt x="1243" y="720"/>
                  </a:lnTo>
                  <a:lnTo>
                    <a:pt x="1227" y="719"/>
                  </a:lnTo>
                  <a:lnTo>
                    <a:pt x="1217" y="709"/>
                  </a:lnTo>
                  <a:lnTo>
                    <a:pt x="1206" y="705"/>
                  </a:lnTo>
                  <a:lnTo>
                    <a:pt x="1196" y="705"/>
                  </a:lnTo>
                  <a:lnTo>
                    <a:pt x="1178" y="705"/>
                  </a:lnTo>
                  <a:lnTo>
                    <a:pt x="1169" y="711"/>
                  </a:lnTo>
                  <a:lnTo>
                    <a:pt x="1159" y="717"/>
                  </a:lnTo>
                  <a:lnTo>
                    <a:pt x="1145" y="728"/>
                  </a:lnTo>
                  <a:lnTo>
                    <a:pt x="1138" y="738"/>
                  </a:lnTo>
                  <a:lnTo>
                    <a:pt x="1140" y="752"/>
                  </a:lnTo>
                  <a:lnTo>
                    <a:pt x="1157" y="755"/>
                  </a:lnTo>
                  <a:lnTo>
                    <a:pt x="1175" y="757"/>
                  </a:lnTo>
                  <a:lnTo>
                    <a:pt x="1186" y="759"/>
                  </a:lnTo>
                  <a:lnTo>
                    <a:pt x="1208" y="765"/>
                  </a:lnTo>
                  <a:lnTo>
                    <a:pt x="1227" y="767"/>
                  </a:lnTo>
                  <a:lnTo>
                    <a:pt x="1237" y="781"/>
                  </a:lnTo>
                  <a:lnTo>
                    <a:pt x="1245" y="794"/>
                  </a:lnTo>
                  <a:lnTo>
                    <a:pt x="1272" y="796"/>
                  </a:lnTo>
                  <a:lnTo>
                    <a:pt x="1293" y="796"/>
                  </a:lnTo>
                  <a:lnTo>
                    <a:pt x="1312" y="814"/>
                  </a:lnTo>
                  <a:lnTo>
                    <a:pt x="1324" y="831"/>
                  </a:lnTo>
                  <a:lnTo>
                    <a:pt x="1334" y="850"/>
                  </a:lnTo>
                  <a:lnTo>
                    <a:pt x="1332" y="883"/>
                  </a:lnTo>
                  <a:lnTo>
                    <a:pt x="1330" y="897"/>
                  </a:lnTo>
                  <a:lnTo>
                    <a:pt x="1318" y="907"/>
                  </a:lnTo>
                  <a:lnTo>
                    <a:pt x="1349" y="928"/>
                  </a:lnTo>
                  <a:lnTo>
                    <a:pt x="1342" y="943"/>
                  </a:lnTo>
                  <a:lnTo>
                    <a:pt x="1328" y="955"/>
                  </a:lnTo>
                  <a:lnTo>
                    <a:pt x="1305" y="959"/>
                  </a:lnTo>
                  <a:lnTo>
                    <a:pt x="1297" y="972"/>
                  </a:lnTo>
                  <a:lnTo>
                    <a:pt x="1295" y="986"/>
                  </a:lnTo>
                  <a:lnTo>
                    <a:pt x="1278" y="996"/>
                  </a:lnTo>
                  <a:lnTo>
                    <a:pt x="1256" y="992"/>
                  </a:lnTo>
                  <a:lnTo>
                    <a:pt x="1243" y="996"/>
                  </a:lnTo>
                  <a:lnTo>
                    <a:pt x="1233" y="1017"/>
                  </a:lnTo>
                  <a:lnTo>
                    <a:pt x="1239" y="1031"/>
                  </a:lnTo>
                  <a:lnTo>
                    <a:pt x="1245" y="1042"/>
                  </a:lnTo>
                  <a:lnTo>
                    <a:pt x="1248" y="1060"/>
                  </a:lnTo>
                  <a:lnTo>
                    <a:pt x="1245" y="1079"/>
                  </a:lnTo>
                  <a:lnTo>
                    <a:pt x="1231" y="1098"/>
                  </a:lnTo>
                  <a:lnTo>
                    <a:pt x="1215" y="1106"/>
                  </a:lnTo>
                  <a:lnTo>
                    <a:pt x="1200" y="1116"/>
                  </a:lnTo>
                  <a:lnTo>
                    <a:pt x="1190" y="1126"/>
                  </a:lnTo>
                  <a:lnTo>
                    <a:pt x="1188" y="1141"/>
                  </a:lnTo>
                  <a:lnTo>
                    <a:pt x="1202" y="1160"/>
                  </a:lnTo>
                  <a:lnTo>
                    <a:pt x="1200" y="1184"/>
                  </a:lnTo>
                  <a:lnTo>
                    <a:pt x="1204" y="1201"/>
                  </a:lnTo>
                  <a:lnTo>
                    <a:pt x="1210" y="1217"/>
                  </a:lnTo>
                  <a:lnTo>
                    <a:pt x="1213" y="1238"/>
                  </a:lnTo>
                  <a:lnTo>
                    <a:pt x="1219" y="1263"/>
                  </a:lnTo>
                  <a:lnTo>
                    <a:pt x="1231" y="1286"/>
                  </a:lnTo>
                  <a:lnTo>
                    <a:pt x="1245" y="1312"/>
                  </a:lnTo>
                  <a:lnTo>
                    <a:pt x="1268" y="1345"/>
                  </a:lnTo>
                  <a:lnTo>
                    <a:pt x="1289" y="1368"/>
                  </a:lnTo>
                  <a:lnTo>
                    <a:pt x="1303" y="1393"/>
                  </a:lnTo>
                  <a:lnTo>
                    <a:pt x="1322" y="1414"/>
                  </a:lnTo>
                  <a:lnTo>
                    <a:pt x="1340" y="1434"/>
                  </a:lnTo>
                  <a:lnTo>
                    <a:pt x="1347" y="1453"/>
                  </a:lnTo>
                  <a:lnTo>
                    <a:pt x="1359" y="1455"/>
                  </a:lnTo>
                  <a:lnTo>
                    <a:pt x="1373" y="1459"/>
                  </a:lnTo>
                  <a:lnTo>
                    <a:pt x="1380" y="1469"/>
                  </a:lnTo>
                  <a:lnTo>
                    <a:pt x="1392" y="1472"/>
                  </a:lnTo>
                  <a:lnTo>
                    <a:pt x="1410" y="1471"/>
                  </a:lnTo>
                  <a:lnTo>
                    <a:pt x="1419" y="1467"/>
                  </a:lnTo>
                  <a:lnTo>
                    <a:pt x="1435" y="1472"/>
                  </a:lnTo>
                  <a:lnTo>
                    <a:pt x="1443" y="1484"/>
                  </a:lnTo>
                  <a:lnTo>
                    <a:pt x="1452" y="1494"/>
                  </a:lnTo>
                  <a:lnTo>
                    <a:pt x="1468" y="1496"/>
                  </a:lnTo>
                  <a:lnTo>
                    <a:pt x="1491" y="1496"/>
                  </a:lnTo>
                  <a:lnTo>
                    <a:pt x="1516" y="1498"/>
                  </a:lnTo>
                  <a:lnTo>
                    <a:pt x="1540" y="1502"/>
                  </a:lnTo>
                  <a:lnTo>
                    <a:pt x="1557" y="1505"/>
                  </a:lnTo>
                  <a:lnTo>
                    <a:pt x="1575" y="1519"/>
                  </a:lnTo>
                  <a:lnTo>
                    <a:pt x="1592" y="1536"/>
                  </a:lnTo>
                  <a:lnTo>
                    <a:pt x="1602" y="1546"/>
                  </a:lnTo>
                  <a:lnTo>
                    <a:pt x="1619" y="1562"/>
                  </a:lnTo>
                  <a:lnTo>
                    <a:pt x="1633" y="1577"/>
                  </a:lnTo>
                  <a:lnTo>
                    <a:pt x="1648" y="1593"/>
                  </a:lnTo>
                  <a:lnTo>
                    <a:pt x="1662" y="1608"/>
                  </a:lnTo>
                  <a:lnTo>
                    <a:pt x="1680" y="1624"/>
                  </a:lnTo>
                  <a:lnTo>
                    <a:pt x="1689" y="1643"/>
                  </a:lnTo>
                  <a:lnTo>
                    <a:pt x="1699" y="1666"/>
                  </a:lnTo>
                  <a:lnTo>
                    <a:pt x="1716" y="1684"/>
                  </a:lnTo>
                  <a:lnTo>
                    <a:pt x="1736" y="1684"/>
                  </a:lnTo>
                  <a:lnTo>
                    <a:pt x="1744" y="1672"/>
                  </a:lnTo>
                  <a:lnTo>
                    <a:pt x="1748" y="1657"/>
                  </a:lnTo>
                  <a:lnTo>
                    <a:pt x="1748" y="1639"/>
                  </a:lnTo>
                  <a:lnTo>
                    <a:pt x="1749" y="1628"/>
                  </a:lnTo>
                  <a:lnTo>
                    <a:pt x="1761" y="1616"/>
                  </a:lnTo>
                  <a:lnTo>
                    <a:pt x="1777" y="1600"/>
                  </a:lnTo>
                  <a:lnTo>
                    <a:pt x="1786" y="1595"/>
                  </a:lnTo>
                  <a:lnTo>
                    <a:pt x="1794" y="1583"/>
                  </a:lnTo>
                  <a:lnTo>
                    <a:pt x="1783" y="1571"/>
                  </a:lnTo>
                  <a:lnTo>
                    <a:pt x="1794" y="1562"/>
                  </a:lnTo>
                  <a:lnTo>
                    <a:pt x="1802" y="1560"/>
                  </a:lnTo>
                  <a:lnTo>
                    <a:pt x="1814" y="1560"/>
                  </a:lnTo>
                  <a:lnTo>
                    <a:pt x="1825" y="1566"/>
                  </a:lnTo>
                  <a:lnTo>
                    <a:pt x="1845" y="1560"/>
                  </a:lnTo>
                  <a:lnTo>
                    <a:pt x="1849" y="1544"/>
                  </a:lnTo>
                  <a:lnTo>
                    <a:pt x="1854" y="1529"/>
                  </a:lnTo>
                  <a:lnTo>
                    <a:pt x="1862" y="1521"/>
                  </a:lnTo>
                  <a:lnTo>
                    <a:pt x="1876" y="1515"/>
                  </a:lnTo>
                  <a:lnTo>
                    <a:pt x="1885" y="1504"/>
                  </a:lnTo>
                  <a:lnTo>
                    <a:pt x="1882" y="1494"/>
                  </a:lnTo>
                  <a:lnTo>
                    <a:pt x="1868" y="1488"/>
                  </a:lnTo>
                  <a:lnTo>
                    <a:pt x="1852" y="1482"/>
                  </a:lnTo>
                  <a:lnTo>
                    <a:pt x="1845" y="1472"/>
                  </a:lnTo>
                  <a:lnTo>
                    <a:pt x="1845" y="1453"/>
                  </a:lnTo>
                  <a:lnTo>
                    <a:pt x="1849" y="1441"/>
                  </a:lnTo>
                  <a:lnTo>
                    <a:pt x="1845" y="1428"/>
                  </a:lnTo>
                  <a:lnTo>
                    <a:pt x="1835" y="1420"/>
                  </a:lnTo>
                  <a:lnTo>
                    <a:pt x="1823" y="1414"/>
                  </a:lnTo>
                  <a:lnTo>
                    <a:pt x="1802" y="1409"/>
                  </a:lnTo>
                  <a:lnTo>
                    <a:pt x="1784" y="1409"/>
                  </a:lnTo>
                  <a:lnTo>
                    <a:pt x="1773" y="1403"/>
                  </a:lnTo>
                  <a:lnTo>
                    <a:pt x="1759" y="1401"/>
                  </a:lnTo>
                  <a:lnTo>
                    <a:pt x="1736" y="1397"/>
                  </a:lnTo>
                  <a:lnTo>
                    <a:pt x="1715" y="1389"/>
                  </a:lnTo>
                  <a:lnTo>
                    <a:pt x="1701" y="1385"/>
                  </a:lnTo>
                  <a:lnTo>
                    <a:pt x="1689" y="1376"/>
                  </a:lnTo>
                  <a:lnTo>
                    <a:pt x="1678" y="1362"/>
                  </a:lnTo>
                  <a:lnTo>
                    <a:pt x="1668" y="1354"/>
                  </a:lnTo>
                  <a:lnTo>
                    <a:pt x="1654" y="1343"/>
                  </a:lnTo>
                  <a:lnTo>
                    <a:pt x="1650" y="1325"/>
                  </a:lnTo>
                  <a:lnTo>
                    <a:pt x="1625" y="1312"/>
                  </a:lnTo>
                  <a:lnTo>
                    <a:pt x="1623" y="1292"/>
                  </a:lnTo>
                  <a:lnTo>
                    <a:pt x="1627" y="1279"/>
                  </a:lnTo>
                  <a:lnTo>
                    <a:pt x="1625" y="1261"/>
                  </a:lnTo>
                  <a:lnTo>
                    <a:pt x="1623" y="1246"/>
                  </a:lnTo>
                  <a:lnTo>
                    <a:pt x="1623" y="1230"/>
                  </a:lnTo>
                  <a:lnTo>
                    <a:pt x="1614" y="1217"/>
                  </a:lnTo>
                  <a:lnTo>
                    <a:pt x="1602" y="1201"/>
                  </a:lnTo>
                  <a:lnTo>
                    <a:pt x="1592" y="1190"/>
                  </a:lnTo>
                  <a:lnTo>
                    <a:pt x="1571" y="1170"/>
                  </a:lnTo>
                  <a:lnTo>
                    <a:pt x="1563" y="1162"/>
                  </a:lnTo>
                  <a:lnTo>
                    <a:pt x="1551" y="1155"/>
                  </a:lnTo>
                  <a:lnTo>
                    <a:pt x="1532" y="1147"/>
                  </a:lnTo>
                  <a:lnTo>
                    <a:pt x="1522" y="1141"/>
                  </a:lnTo>
                  <a:lnTo>
                    <a:pt x="1536" y="1143"/>
                  </a:lnTo>
                  <a:lnTo>
                    <a:pt x="1559" y="1143"/>
                  </a:lnTo>
                  <a:lnTo>
                    <a:pt x="1586" y="1149"/>
                  </a:lnTo>
                  <a:lnTo>
                    <a:pt x="1594" y="1157"/>
                  </a:lnTo>
                  <a:lnTo>
                    <a:pt x="1610" y="1166"/>
                  </a:lnTo>
                  <a:lnTo>
                    <a:pt x="1621" y="1176"/>
                  </a:lnTo>
                  <a:lnTo>
                    <a:pt x="1631" y="1190"/>
                  </a:lnTo>
                  <a:lnTo>
                    <a:pt x="1648" y="1209"/>
                  </a:lnTo>
                  <a:lnTo>
                    <a:pt x="1656" y="1219"/>
                  </a:lnTo>
                  <a:lnTo>
                    <a:pt x="1672" y="1238"/>
                  </a:lnTo>
                  <a:lnTo>
                    <a:pt x="1674" y="1250"/>
                  </a:lnTo>
                  <a:lnTo>
                    <a:pt x="1682" y="1253"/>
                  </a:lnTo>
                  <a:lnTo>
                    <a:pt x="1691" y="1257"/>
                  </a:lnTo>
                  <a:lnTo>
                    <a:pt x="1703" y="1259"/>
                  </a:lnTo>
                  <a:lnTo>
                    <a:pt x="1722" y="1253"/>
                  </a:lnTo>
                  <a:lnTo>
                    <a:pt x="1744" y="1263"/>
                  </a:lnTo>
                  <a:lnTo>
                    <a:pt x="1759" y="1281"/>
                  </a:lnTo>
                  <a:lnTo>
                    <a:pt x="1784" y="1298"/>
                  </a:lnTo>
                  <a:lnTo>
                    <a:pt x="1808" y="1312"/>
                  </a:lnTo>
                  <a:lnTo>
                    <a:pt x="1825" y="1333"/>
                  </a:lnTo>
                  <a:lnTo>
                    <a:pt x="1847" y="1356"/>
                  </a:lnTo>
                  <a:lnTo>
                    <a:pt x="1874" y="1379"/>
                  </a:lnTo>
                  <a:lnTo>
                    <a:pt x="1897" y="1397"/>
                  </a:lnTo>
                  <a:lnTo>
                    <a:pt x="1915" y="1401"/>
                  </a:lnTo>
                  <a:lnTo>
                    <a:pt x="1932" y="1403"/>
                  </a:lnTo>
                  <a:lnTo>
                    <a:pt x="1942" y="1397"/>
                  </a:lnTo>
                  <a:lnTo>
                    <a:pt x="1963" y="1405"/>
                  </a:lnTo>
                  <a:lnTo>
                    <a:pt x="1967" y="1403"/>
                  </a:lnTo>
                  <a:lnTo>
                    <a:pt x="1986" y="1430"/>
                  </a:lnTo>
                  <a:lnTo>
                    <a:pt x="1990" y="1440"/>
                  </a:lnTo>
                  <a:lnTo>
                    <a:pt x="1994" y="1453"/>
                  </a:lnTo>
                  <a:lnTo>
                    <a:pt x="2006" y="1472"/>
                  </a:lnTo>
                  <a:lnTo>
                    <a:pt x="2027" y="1496"/>
                  </a:lnTo>
                  <a:lnTo>
                    <a:pt x="2045" y="1513"/>
                  </a:lnTo>
                  <a:lnTo>
                    <a:pt x="2047" y="1527"/>
                  </a:lnTo>
                  <a:lnTo>
                    <a:pt x="2047" y="1540"/>
                  </a:lnTo>
                  <a:lnTo>
                    <a:pt x="2049" y="1560"/>
                  </a:lnTo>
                  <a:lnTo>
                    <a:pt x="2033" y="1585"/>
                  </a:lnTo>
                  <a:lnTo>
                    <a:pt x="2031" y="1589"/>
                  </a:lnTo>
                  <a:lnTo>
                    <a:pt x="2027" y="1600"/>
                  </a:lnTo>
                  <a:lnTo>
                    <a:pt x="2029" y="1620"/>
                  </a:lnTo>
                  <a:lnTo>
                    <a:pt x="2033" y="1631"/>
                  </a:lnTo>
                  <a:lnTo>
                    <a:pt x="2037" y="1639"/>
                  </a:lnTo>
                  <a:lnTo>
                    <a:pt x="2049" y="1657"/>
                  </a:lnTo>
                  <a:lnTo>
                    <a:pt x="2068" y="1676"/>
                  </a:lnTo>
                  <a:lnTo>
                    <a:pt x="2080" y="1688"/>
                  </a:lnTo>
                  <a:lnTo>
                    <a:pt x="2093" y="1705"/>
                  </a:lnTo>
                  <a:lnTo>
                    <a:pt x="2113" y="1723"/>
                  </a:lnTo>
                  <a:lnTo>
                    <a:pt x="2136" y="1724"/>
                  </a:lnTo>
                  <a:lnTo>
                    <a:pt x="2152" y="1726"/>
                  </a:lnTo>
                  <a:lnTo>
                    <a:pt x="2177" y="1724"/>
                  </a:lnTo>
                  <a:lnTo>
                    <a:pt x="2192" y="1724"/>
                  </a:lnTo>
                  <a:lnTo>
                    <a:pt x="2206" y="1726"/>
                  </a:lnTo>
                  <a:lnTo>
                    <a:pt x="2223" y="1736"/>
                  </a:lnTo>
                  <a:lnTo>
                    <a:pt x="2245" y="1746"/>
                  </a:lnTo>
                  <a:lnTo>
                    <a:pt x="2270" y="1750"/>
                  </a:lnTo>
                  <a:lnTo>
                    <a:pt x="2289" y="1750"/>
                  </a:lnTo>
                  <a:lnTo>
                    <a:pt x="2307" y="1752"/>
                  </a:lnTo>
                  <a:lnTo>
                    <a:pt x="2332" y="1759"/>
                  </a:lnTo>
                  <a:lnTo>
                    <a:pt x="2348" y="1765"/>
                  </a:lnTo>
                  <a:lnTo>
                    <a:pt x="2373" y="1786"/>
                  </a:lnTo>
                  <a:lnTo>
                    <a:pt x="2383" y="1804"/>
                  </a:lnTo>
                  <a:lnTo>
                    <a:pt x="2390" y="1817"/>
                  </a:lnTo>
                  <a:lnTo>
                    <a:pt x="2408" y="1835"/>
                  </a:lnTo>
                  <a:lnTo>
                    <a:pt x="2423" y="1835"/>
                  </a:lnTo>
                  <a:lnTo>
                    <a:pt x="2443" y="1835"/>
                  </a:lnTo>
                  <a:lnTo>
                    <a:pt x="2458" y="1843"/>
                  </a:lnTo>
                  <a:lnTo>
                    <a:pt x="2482" y="1848"/>
                  </a:lnTo>
                  <a:lnTo>
                    <a:pt x="2493" y="1868"/>
                  </a:lnTo>
                  <a:lnTo>
                    <a:pt x="2517" y="1878"/>
                  </a:lnTo>
                  <a:lnTo>
                    <a:pt x="2536" y="1879"/>
                  </a:lnTo>
                  <a:lnTo>
                    <a:pt x="2554" y="1891"/>
                  </a:lnTo>
                  <a:lnTo>
                    <a:pt x="2571" y="1907"/>
                  </a:lnTo>
                  <a:lnTo>
                    <a:pt x="2596" y="1926"/>
                  </a:lnTo>
                  <a:lnTo>
                    <a:pt x="2618" y="1942"/>
                  </a:lnTo>
                  <a:lnTo>
                    <a:pt x="2625" y="1949"/>
                  </a:lnTo>
                  <a:lnTo>
                    <a:pt x="2651" y="1971"/>
                  </a:lnTo>
                  <a:lnTo>
                    <a:pt x="2670" y="1988"/>
                  </a:lnTo>
                  <a:lnTo>
                    <a:pt x="2695" y="2009"/>
                  </a:lnTo>
                  <a:lnTo>
                    <a:pt x="2715" y="2033"/>
                  </a:lnTo>
                  <a:lnTo>
                    <a:pt x="2734" y="2052"/>
                  </a:lnTo>
                  <a:lnTo>
                    <a:pt x="2752" y="2067"/>
                  </a:lnTo>
                  <a:lnTo>
                    <a:pt x="2763" y="2091"/>
                  </a:lnTo>
                  <a:lnTo>
                    <a:pt x="2761" y="2106"/>
                  </a:lnTo>
                  <a:lnTo>
                    <a:pt x="2756" y="2122"/>
                  </a:lnTo>
                  <a:lnTo>
                    <a:pt x="2757" y="2133"/>
                  </a:lnTo>
                  <a:lnTo>
                    <a:pt x="2771" y="2139"/>
                  </a:lnTo>
                  <a:lnTo>
                    <a:pt x="2796" y="2147"/>
                  </a:lnTo>
                  <a:lnTo>
                    <a:pt x="2800" y="2157"/>
                  </a:lnTo>
                  <a:lnTo>
                    <a:pt x="2792" y="2168"/>
                  </a:lnTo>
                  <a:lnTo>
                    <a:pt x="2779" y="2168"/>
                  </a:lnTo>
                  <a:lnTo>
                    <a:pt x="2781" y="2184"/>
                  </a:lnTo>
                  <a:lnTo>
                    <a:pt x="2785" y="2205"/>
                  </a:lnTo>
                  <a:lnTo>
                    <a:pt x="2771" y="2209"/>
                  </a:lnTo>
                  <a:lnTo>
                    <a:pt x="2759" y="2213"/>
                  </a:lnTo>
                  <a:lnTo>
                    <a:pt x="2740" y="2217"/>
                  </a:lnTo>
                  <a:lnTo>
                    <a:pt x="2736" y="2224"/>
                  </a:lnTo>
                  <a:lnTo>
                    <a:pt x="2736" y="2240"/>
                  </a:lnTo>
                  <a:lnTo>
                    <a:pt x="2744" y="2255"/>
                  </a:lnTo>
                  <a:lnTo>
                    <a:pt x="2736" y="2269"/>
                  </a:lnTo>
                  <a:lnTo>
                    <a:pt x="2730" y="2287"/>
                  </a:lnTo>
                  <a:lnTo>
                    <a:pt x="2726" y="2300"/>
                  </a:lnTo>
                  <a:lnTo>
                    <a:pt x="2719" y="2310"/>
                  </a:lnTo>
                  <a:lnTo>
                    <a:pt x="2701" y="2316"/>
                  </a:lnTo>
                  <a:lnTo>
                    <a:pt x="2686" y="2321"/>
                  </a:lnTo>
                  <a:lnTo>
                    <a:pt x="2672" y="2339"/>
                  </a:lnTo>
                  <a:lnTo>
                    <a:pt x="2668" y="2354"/>
                  </a:lnTo>
                  <a:lnTo>
                    <a:pt x="2668" y="2376"/>
                  </a:lnTo>
                  <a:lnTo>
                    <a:pt x="2690" y="2393"/>
                  </a:lnTo>
                  <a:lnTo>
                    <a:pt x="2703" y="2407"/>
                  </a:lnTo>
                  <a:lnTo>
                    <a:pt x="2724" y="2426"/>
                  </a:lnTo>
                  <a:lnTo>
                    <a:pt x="2742" y="2445"/>
                  </a:lnTo>
                  <a:lnTo>
                    <a:pt x="2761" y="2457"/>
                  </a:lnTo>
                  <a:lnTo>
                    <a:pt x="2779" y="2475"/>
                  </a:lnTo>
                  <a:lnTo>
                    <a:pt x="2796" y="2490"/>
                  </a:lnTo>
                  <a:lnTo>
                    <a:pt x="2822" y="2490"/>
                  </a:lnTo>
                  <a:lnTo>
                    <a:pt x="2845" y="2492"/>
                  </a:lnTo>
                  <a:lnTo>
                    <a:pt x="2868" y="2494"/>
                  </a:lnTo>
                  <a:lnTo>
                    <a:pt x="2888" y="2500"/>
                  </a:lnTo>
                  <a:lnTo>
                    <a:pt x="2923" y="2500"/>
                  </a:lnTo>
                  <a:lnTo>
                    <a:pt x="2942" y="2513"/>
                  </a:lnTo>
                  <a:lnTo>
                    <a:pt x="2959" y="2523"/>
                  </a:lnTo>
                  <a:lnTo>
                    <a:pt x="2983" y="2529"/>
                  </a:lnTo>
                  <a:lnTo>
                    <a:pt x="2985" y="2507"/>
                  </a:lnTo>
                  <a:lnTo>
                    <a:pt x="2983" y="2488"/>
                  </a:lnTo>
                  <a:lnTo>
                    <a:pt x="2979" y="2473"/>
                  </a:lnTo>
                  <a:lnTo>
                    <a:pt x="2975" y="2461"/>
                  </a:lnTo>
                  <a:lnTo>
                    <a:pt x="2977" y="2449"/>
                  </a:lnTo>
                  <a:lnTo>
                    <a:pt x="2983" y="2436"/>
                  </a:lnTo>
                  <a:lnTo>
                    <a:pt x="2975" y="2409"/>
                  </a:lnTo>
                  <a:lnTo>
                    <a:pt x="2954" y="2399"/>
                  </a:lnTo>
                  <a:lnTo>
                    <a:pt x="2930" y="2389"/>
                  </a:lnTo>
                  <a:lnTo>
                    <a:pt x="2909" y="2380"/>
                  </a:lnTo>
                  <a:lnTo>
                    <a:pt x="2895" y="2366"/>
                  </a:lnTo>
                  <a:lnTo>
                    <a:pt x="2880" y="2360"/>
                  </a:lnTo>
                  <a:lnTo>
                    <a:pt x="2882" y="2347"/>
                  </a:lnTo>
                  <a:lnTo>
                    <a:pt x="2880" y="2331"/>
                  </a:lnTo>
                  <a:lnTo>
                    <a:pt x="2872" y="2323"/>
                  </a:lnTo>
                  <a:lnTo>
                    <a:pt x="2857" y="2316"/>
                  </a:lnTo>
                  <a:lnTo>
                    <a:pt x="2849" y="2300"/>
                  </a:lnTo>
                  <a:lnTo>
                    <a:pt x="2835" y="2288"/>
                  </a:lnTo>
                  <a:lnTo>
                    <a:pt x="2868" y="2292"/>
                  </a:lnTo>
                  <a:lnTo>
                    <a:pt x="2890" y="2298"/>
                  </a:lnTo>
                  <a:lnTo>
                    <a:pt x="2907" y="2281"/>
                  </a:lnTo>
                  <a:lnTo>
                    <a:pt x="2915" y="2269"/>
                  </a:lnTo>
                  <a:lnTo>
                    <a:pt x="2921" y="2263"/>
                  </a:lnTo>
                  <a:lnTo>
                    <a:pt x="2928" y="2269"/>
                  </a:lnTo>
                  <a:lnTo>
                    <a:pt x="2936" y="2275"/>
                  </a:lnTo>
                  <a:lnTo>
                    <a:pt x="2948" y="2287"/>
                  </a:lnTo>
                  <a:lnTo>
                    <a:pt x="2948" y="2304"/>
                  </a:lnTo>
                  <a:lnTo>
                    <a:pt x="2952" y="2316"/>
                  </a:lnTo>
                  <a:lnTo>
                    <a:pt x="2965" y="2323"/>
                  </a:lnTo>
                  <a:lnTo>
                    <a:pt x="2983" y="2333"/>
                  </a:lnTo>
                  <a:lnTo>
                    <a:pt x="3000" y="2349"/>
                  </a:lnTo>
                  <a:lnTo>
                    <a:pt x="3012" y="2358"/>
                  </a:lnTo>
                  <a:lnTo>
                    <a:pt x="3031" y="2356"/>
                  </a:lnTo>
                  <a:lnTo>
                    <a:pt x="3051" y="2356"/>
                  </a:lnTo>
                  <a:lnTo>
                    <a:pt x="3059" y="2366"/>
                  </a:lnTo>
                  <a:lnTo>
                    <a:pt x="3072" y="2383"/>
                  </a:lnTo>
                  <a:lnTo>
                    <a:pt x="3082" y="2403"/>
                  </a:lnTo>
                  <a:lnTo>
                    <a:pt x="3084" y="2430"/>
                  </a:lnTo>
                  <a:lnTo>
                    <a:pt x="3095" y="2445"/>
                  </a:lnTo>
                  <a:lnTo>
                    <a:pt x="3111" y="2457"/>
                  </a:lnTo>
                  <a:lnTo>
                    <a:pt x="3111" y="2480"/>
                  </a:lnTo>
                  <a:lnTo>
                    <a:pt x="3103" y="2500"/>
                  </a:lnTo>
                  <a:lnTo>
                    <a:pt x="3090" y="2515"/>
                  </a:lnTo>
                  <a:lnTo>
                    <a:pt x="3082" y="2527"/>
                  </a:lnTo>
                  <a:lnTo>
                    <a:pt x="3082" y="2550"/>
                  </a:lnTo>
                  <a:lnTo>
                    <a:pt x="3090" y="2569"/>
                  </a:lnTo>
                  <a:lnTo>
                    <a:pt x="3111" y="2577"/>
                  </a:lnTo>
                  <a:lnTo>
                    <a:pt x="3130" y="2587"/>
                  </a:lnTo>
                  <a:lnTo>
                    <a:pt x="3148" y="2599"/>
                  </a:lnTo>
                  <a:lnTo>
                    <a:pt x="3165" y="2610"/>
                  </a:lnTo>
                  <a:lnTo>
                    <a:pt x="3185" y="2622"/>
                  </a:lnTo>
                  <a:lnTo>
                    <a:pt x="3196" y="2637"/>
                  </a:lnTo>
                  <a:lnTo>
                    <a:pt x="3214" y="2659"/>
                  </a:lnTo>
                  <a:lnTo>
                    <a:pt x="3222" y="2668"/>
                  </a:lnTo>
                  <a:lnTo>
                    <a:pt x="3231" y="2690"/>
                  </a:lnTo>
                  <a:lnTo>
                    <a:pt x="3237" y="2707"/>
                  </a:lnTo>
                  <a:lnTo>
                    <a:pt x="3239" y="2728"/>
                  </a:lnTo>
                  <a:lnTo>
                    <a:pt x="3239" y="2742"/>
                  </a:lnTo>
                  <a:lnTo>
                    <a:pt x="3239" y="2765"/>
                  </a:lnTo>
                  <a:lnTo>
                    <a:pt x="3249" y="2779"/>
                  </a:lnTo>
                  <a:lnTo>
                    <a:pt x="3261" y="2779"/>
                  </a:lnTo>
                  <a:lnTo>
                    <a:pt x="3274" y="2767"/>
                  </a:lnTo>
                  <a:lnTo>
                    <a:pt x="3270" y="2742"/>
                  </a:lnTo>
                  <a:lnTo>
                    <a:pt x="3264" y="2719"/>
                  </a:lnTo>
                  <a:lnTo>
                    <a:pt x="3264" y="2699"/>
                  </a:lnTo>
                  <a:lnTo>
                    <a:pt x="3266" y="2680"/>
                  </a:lnTo>
                  <a:lnTo>
                    <a:pt x="3264" y="2659"/>
                  </a:lnTo>
                  <a:lnTo>
                    <a:pt x="3262" y="2637"/>
                  </a:lnTo>
                  <a:lnTo>
                    <a:pt x="3270" y="2618"/>
                  </a:lnTo>
                  <a:lnTo>
                    <a:pt x="3272" y="2602"/>
                  </a:lnTo>
                  <a:lnTo>
                    <a:pt x="3290" y="2587"/>
                  </a:lnTo>
                  <a:lnTo>
                    <a:pt x="3309" y="2581"/>
                  </a:lnTo>
                  <a:lnTo>
                    <a:pt x="3340" y="2577"/>
                  </a:lnTo>
                  <a:lnTo>
                    <a:pt x="3363" y="2575"/>
                  </a:lnTo>
                  <a:lnTo>
                    <a:pt x="3395" y="2573"/>
                  </a:lnTo>
                  <a:lnTo>
                    <a:pt x="3416" y="2573"/>
                  </a:lnTo>
                  <a:lnTo>
                    <a:pt x="3447" y="2577"/>
                  </a:lnTo>
                  <a:lnTo>
                    <a:pt x="3472" y="2587"/>
                  </a:lnTo>
                  <a:lnTo>
                    <a:pt x="3497" y="2595"/>
                  </a:lnTo>
                  <a:lnTo>
                    <a:pt x="3511" y="2604"/>
                  </a:lnTo>
                  <a:lnTo>
                    <a:pt x="3523" y="2612"/>
                  </a:lnTo>
                  <a:lnTo>
                    <a:pt x="3538" y="2610"/>
                  </a:lnTo>
                  <a:lnTo>
                    <a:pt x="3548" y="2600"/>
                  </a:lnTo>
                  <a:lnTo>
                    <a:pt x="3550" y="2587"/>
                  </a:lnTo>
                  <a:lnTo>
                    <a:pt x="3548" y="2569"/>
                  </a:lnTo>
                  <a:lnTo>
                    <a:pt x="3550" y="2554"/>
                  </a:lnTo>
                  <a:lnTo>
                    <a:pt x="3564" y="2552"/>
                  </a:lnTo>
                  <a:lnTo>
                    <a:pt x="3569" y="2568"/>
                  </a:lnTo>
                  <a:lnTo>
                    <a:pt x="3577" y="2577"/>
                  </a:lnTo>
                  <a:lnTo>
                    <a:pt x="3585" y="2587"/>
                  </a:lnTo>
                  <a:lnTo>
                    <a:pt x="3597" y="2589"/>
                  </a:lnTo>
                  <a:lnTo>
                    <a:pt x="3620" y="2579"/>
                  </a:lnTo>
                  <a:lnTo>
                    <a:pt x="3624" y="2571"/>
                  </a:lnTo>
                  <a:lnTo>
                    <a:pt x="3631" y="2560"/>
                  </a:lnTo>
                  <a:lnTo>
                    <a:pt x="3643" y="2552"/>
                  </a:lnTo>
                  <a:lnTo>
                    <a:pt x="3663" y="2556"/>
                  </a:lnTo>
                  <a:lnTo>
                    <a:pt x="3672" y="2571"/>
                  </a:lnTo>
                  <a:lnTo>
                    <a:pt x="3672" y="2597"/>
                  </a:lnTo>
                  <a:lnTo>
                    <a:pt x="3684" y="2587"/>
                  </a:lnTo>
                  <a:lnTo>
                    <a:pt x="3692" y="2571"/>
                  </a:lnTo>
                  <a:lnTo>
                    <a:pt x="3701" y="2558"/>
                  </a:lnTo>
                  <a:lnTo>
                    <a:pt x="3725" y="2546"/>
                  </a:lnTo>
                  <a:lnTo>
                    <a:pt x="3746" y="2554"/>
                  </a:lnTo>
                  <a:lnTo>
                    <a:pt x="3762" y="2564"/>
                  </a:lnTo>
                  <a:lnTo>
                    <a:pt x="3769" y="2577"/>
                  </a:lnTo>
                  <a:lnTo>
                    <a:pt x="3760" y="2587"/>
                  </a:lnTo>
                  <a:lnTo>
                    <a:pt x="3740" y="2585"/>
                  </a:lnTo>
                  <a:lnTo>
                    <a:pt x="3723" y="2587"/>
                  </a:lnTo>
                  <a:lnTo>
                    <a:pt x="3715" y="2608"/>
                  </a:lnTo>
                  <a:lnTo>
                    <a:pt x="3707" y="2618"/>
                  </a:lnTo>
                  <a:lnTo>
                    <a:pt x="3705" y="2637"/>
                  </a:lnTo>
                  <a:lnTo>
                    <a:pt x="3692" y="2655"/>
                  </a:lnTo>
                  <a:lnTo>
                    <a:pt x="3707" y="2657"/>
                  </a:lnTo>
                  <a:lnTo>
                    <a:pt x="3723" y="2664"/>
                  </a:lnTo>
                  <a:lnTo>
                    <a:pt x="3742" y="2672"/>
                  </a:lnTo>
                  <a:lnTo>
                    <a:pt x="3754" y="2668"/>
                  </a:lnTo>
                  <a:lnTo>
                    <a:pt x="3767" y="2653"/>
                  </a:lnTo>
                  <a:lnTo>
                    <a:pt x="3773" y="2649"/>
                  </a:lnTo>
                  <a:lnTo>
                    <a:pt x="3799" y="2655"/>
                  </a:lnTo>
                  <a:lnTo>
                    <a:pt x="3820" y="2655"/>
                  </a:lnTo>
                  <a:lnTo>
                    <a:pt x="3849" y="2653"/>
                  </a:lnTo>
                  <a:lnTo>
                    <a:pt x="3865" y="2649"/>
                  </a:lnTo>
                  <a:lnTo>
                    <a:pt x="3874" y="2647"/>
                  </a:lnTo>
                  <a:lnTo>
                    <a:pt x="3874" y="3438"/>
                  </a:lnTo>
                  <a:lnTo>
                    <a:pt x="2" y="3436"/>
                  </a:lnTo>
                  <a:lnTo>
                    <a:pt x="0" y="0"/>
                  </a:lnTo>
                  <a:lnTo>
                    <a:pt x="662" y="0"/>
                  </a:lnTo>
                  <a:close/>
                </a:path>
              </a:pathLst>
            </a:custGeom>
            <a:solidFill>
              <a:srgbClr val="00FFFF"/>
            </a:solidFill>
            <a:ln w="3175">
              <a:solidFill>
                <a:srgbClr val="000000"/>
              </a:solidFill>
              <a:prstDash val="solid"/>
              <a:round/>
              <a:headEnd/>
              <a:tailEnd/>
            </a:ln>
          </p:spPr>
          <p:txBody>
            <a:bodyPr/>
            <a:lstStyle/>
            <a:p>
              <a:pPr>
                <a:defRPr/>
              </a:pPr>
              <a:endParaRPr lang="en-US"/>
            </a:p>
          </p:txBody>
        </p:sp>
        <p:sp>
          <p:nvSpPr>
            <p:cNvPr id="689" name="Freeform 11"/>
            <p:cNvSpPr>
              <a:spLocks/>
            </p:cNvSpPr>
            <p:nvPr/>
          </p:nvSpPr>
          <p:spPr bwMode="auto">
            <a:xfrm>
              <a:off x="2027" y="590"/>
              <a:ext cx="816" cy="639"/>
            </a:xfrm>
            <a:custGeom>
              <a:avLst/>
              <a:gdLst/>
              <a:ahLst/>
              <a:cxnLst>
                <a:cxn ang="0">
                  <a:pos x="4" y="21"/>
                </a:cxn>
                <a:cxn ang="0">
                  <a:pos x="14" y="36"/>
                </a:cxn>
                <a:cxn ang="0">
                  <a:pos x="16" y="58"/>
                </a:cxn>
                <a:cxn ang="0">
                  <a:pos x="25" y="87"/>
                </a:cxn>
                <a:cxn ang="0">
                  <a:pos x="35" y="129"/>
                </a:cxn>
                <a:cxn ang="0">
                  <a:pos x="14" y="145"/>
                </a:cxn>
                <a:cxn ang="0">
                  <a:pos x="14" y="176"/>
                </a:cxn>
                <a:cxn ang="0">
                  <a:pos x="35" y="176"/>
                </a:cxn>
                <a:cxn ang="0">
                  <a:pos x="45" y="211"/>
                </a:cxn>
                <a:cxn ang="0">
                  <a:pos x="58" y="244"/>
                </a:cxn>
                <a:cxn ang="0">
                  <a:pos x="78" y="284"/>
                </a:cxn>
                <a:cxn ang="0">
                  <a:pos x="87" y="319"/>
                </a:cxn>
                <a:cxn ang="0">
                  <a:pos x="101" y="358"/>
                </a:cxn>
                <a:cxn ang="0">
                  <a:pos x="115" y="391"/>
                </a:cxn>
                <a:cxn ang="0">
                  <a:pos x="150" y="428"/>
                </a:cxn>
                <a:cxn ang="0">
                  <a:pos x="185" y="465"/>
                </a:cxn>
                <a:cxn ang="0">
                  <a:pos x="229" y="482"/>
                </a:cxn>
                <a:cxn ang="0">
                  <a:pos x="262" y="503"/>
                </a:cxn>
                <a:cxn ang="0">
                  <a:pos x="305" y="519"/>
                </a:cxn>
                <a:cxn ang="0">
                  <a:pos x="336" y="544"/>
                </a:cxn>
                <a:cxn ang="0">
                  <a:pos x="385" y="560"/>
                </a:cxn>
                <a:cxn ang="0">
                  <a:pos x="437" y="567"/>
                </a:cxn>
                <a:cxn ang="0">
                  <a:pos x="478" y="585"/>
                </a:cxn>
                <a:cxn ang="0">
                  <a:pos x="526" y="595"/>
                </a:cxn>
                <a:cxn ang="0">
                  <a:pos x="577" y="608"/>
                </a:cxn>
                <a:cxn ang="0">
                  <a:pos x="620" y="616"/>
                </a:cxn>
                <a:cxn ang="0">
                  <a:pos x="662" y="631"/>
                </a:cxn>
                <a:cxn ang="0">
                  <a:pos x="705" y="639"/>
                </a:cxn>
                <a:cxn ang="0">
                  <a:pos x="748" y="639"/>
                </a:cxn>
                <a:cxn ang="0">
                  <a:pos x="783" y="626"/>
                </a:cxn>
                <a:cxn ang="0">
                  <a:pos x="812" y="598"/>
                </a:cxn>
                <a:cxn ang="0">
                  <a:pos x="814" y="564"/>
                </a:cxn>
                <a:cxn ang="0">
                  <a:pos x="806" y="544"/>
                </a:cxn>
                <a:cxn ang="0">
                  <a:pos x="800" y="513"/>
                </a:cxn>
                <a:cxn ang="0">
                  <a:pos x="800" y="480"/>
                </a:cxn>
                <a:cxn ang="0">
                  <a:pos x="779" y="453"/>
                </a:cxn>
                <a:cxn ang="0">
                  <a:pos x="760" y="426"/>
                </a:cxn>
                <a:cxn ang="0">
                  <a:pos x="746" y="403"/>
                </a:cxn>
                <a:cxn ang="0">
                  <a:pos x="721" y="383"/>
                </a:cxn>
                <a:cxn ang="0">
                  <a:pos x="707" y="345"/>
                </a:cxn>
                <a:cxn ang="0">
                  <a:pos x="678" y="308"/>
                </a:cxn>
                <a:cxn ang="0">
                  <a:pos x="649" y="281"/>
                </a:cxn>
                <a:cxn ang="0">
                  <a:pos x="624" y="252"/>
                </a:cxn>
                <a:cxn ang="0">
                  <a:pos x="604" y="213"/>
                </a:cxn>
                <a:cxn ang="0">
                  <a:pos x="575" y="180"/>
                </a:cxn>
                <a:cxn ang="0">
                  <a:pos x="548" y="147"/>
                </a:cxn>
                <a:cxn ang="0">
                  <a:pos x="521" y="127"/>
                </a:cxn>
                <a:cxn ang="0">
                  <a:pos x="488" y="112"/>
                </a:cxn>
                <a:cxn ang="0">
                  <a:pos x="457" y="93"/>
                </a:cxn>
                <a:cxn ang="0">
                  <a:pos x="425" y="67"/>
                </a:cxn>
                <a:cxn ang="0">
                  <a:pos x="404" y="38"/>
                </a:cxn>
                <a:cxn ang="0">
                  <a:pos x="369" y="29"/>
                </a:cxn>
                <a:cxn ang="0">
                  <a:pos x="334" y="17"/>
                </a:cxn>
                <a:cxn ang="0">
                  <a:pos x="323" y="0"/>
                </a:cxn>
              </a:cxnLst>
              <a:rect l="0" t="0" r="r" b="b"/>
              <a:pathLst>
                <a:path w="816" h="639">
                  <a:moveTo>
                    <a:pt x="0" y="3"/>
                  </a:moveTo>
                  <a:lnTo>
                    <a:pt x="4" y="21"/>
                  </a:lnTo>
                  <a:lnTo>
                    <a:pt x="10" y="25"/>
                  </a:lnTo>
                  <a:lnTo>
                    <a:pt x="14" y="36"/>
                  </a:lnTo>
                  <a:lnTo>
                    <a:pt x="16" y="44"/>
                  </a:lnTo>
                  <a:lnTo>
                    <a:pt x="16" y="58"/>
                  </a:lnTo>
                  <a:lnTo>
                    <a:pt x="25" y="69"/>
                  </a:lnTo>
                  <a:lnTo>
                    <a:pt x="25" y="87"/>
                  </a:lnTo>
                  <a:lnTo>
                    <a:pt x="27" y="104"/>
                  </a:lnTo>
                  <a:lnTo>
                    <a:pt x="35" y="129"/>
                  </a:lnTo>
                  <a:lnTo>
                    <a:pt x="21" y="137"/>
                  </a:lnTo>
                  <a:lnTo>
                    <a:pt x="14" y="145"/>
                  </a:lnTo>
                  <a:lnTo>
                    <a:pt x="12" y="158"/>
                  </a:lnTo>
                  <a:lnTo>
                    <a:pt x="14" y="176"/>
                  </a:lnTo>
                  <a:lnTo>
                    <a:pt x="27" y="191"/>
                  </a:lnTo>
                  <a:lnTo>
                    <a:pt x="35" y="176"/>
                  </a:lnTo>
                  <a:lnTo>
                    <a:pt x="43" y="190"/>
                  </a:lnTo>
                  <a:lnTo>
                    <a:pt x="45" y="211"/>
                  </a:lnTo>
                  <a:lnTo>
                    <a:pt x="53" y="234"/>
                  </a:lnTo>
                  <a:lnTo>
                    <a:pt x="58" y="244"/>
                  </a:lnTo>
                  <a:lnTo>
                    <a:pt x="70" y="271"/>
                  </a:lnTo>
                  <a:lnTo>
                    <a:pt x="78" y="284"/>
                  </a:lnTo>
                  <a:lnTo>
                    <a:pt x="84" y="302"/>
                  </a:lnTo>
                  <a:lnTo>
                    <a:pt x="87" y="319"/>
                  </a:lnTo>
                  <a:lnTo>
                    <a:pt x="97" y="343"/>
                  </a:lnTo>
                  <a:lnTo>
                    <a:pt x="101" y="358"/>
                  </a:lnTo>
                  <a:lnTo>
                    <a:pt x="107" y="379"/>
                  </a:lnTo>
                  <a:lnTo>
                    <a:pt x="115" y="391"/>
                  </a:lnTo>
                  <a:lnTo>
                    <a:pt x="130" y="410"/>
                  </a:lnTo>
                  <a:lnTo>
                    <a:pt x="150" y="428"/>
                  </a:lnTo>
                  <a:lnTo>
                    <a:pt x="165" y="441"/>
                  </a:lnTo>
                  <a:lnTo>
                    <a:pt x="185" y="465"/>
                  </a:lnTo>
                  <a:lnTo>
                    <a:pt x="206" y="472"/>
                  </a:lnTo>
                  <a:lnTo>
                    <a:pt x="229" y="482"/>
                  </a:lnTo>
                  <a:lnTo>
                    <a:pt x="245" y="492"/>
                  </a:lnTo>
                  <a:lnTo>
                    <a:pt x="262" y="503"/>
                  </a:lnTo>
                  <a:lnTo>
                    <a:pt x="284" y="517"/>
                  </a:lnTo>
                  <a:lnTo>
                    <a:pt x="305" y="519"/>
                  </a:lnTo>
                  <a:lnTo>
                    <a:pt x="321" y="534"/>
                  </a:lnTo>
                  <a:lnTo>
                    <a:pt x="336" y="544"/>
                  </a:lnTo>
                  <a:lnTo>
                    <a:pt x="357" y="548"/>
                  </a:lnTo>
                  <a:lnTo>
                    <a:pt x="385" y="560"/>
                  </a:lnTo>
                  <a:lnTo>
                    <a:pt x="410" y="566"/>
                  </a:lnTo>
                  <a:lnTo>
                    <a:pt x="437" y="567"/>
                  </a:lnTo>
                  <a:lnTo>
                    <a:pt x="449" y="571"/>
                  </a:lnTo>
                  <a:lnTo>
                    <a:pt x="478" y="585"/>
                  </a:lnTo>
                  <a:lnTo>
                    <a:pt x="503" y="595"/>
                  </a:lnTo>
                  <a:lnTo>
                    <a:pt x="526" y="595"/>
                  </a:lnTo>
                  <a:lnTo>
                    <a:pt x="548" y="598"/>
                  </a:lnTo>
                  <a:lnTo>
                    <a:pt x="577" y="608"/>
                  </a:lnTo>
                  <a:lnTo>
                    <a:pt x="600" y="612"/>
                  </a:lnTo>
                  <a:lnTo>
                    <a:pt x="620" y="616"/>
                  </a:lnTo>
                  <a:lnTo>
                    <a:pt x="639" y="622"/>
                  </a:lnTo>
                  <a:lnTo>
                    <a:pt x="662" y="631"/>
                  </a:lnTo>
                  <a:lnTo>
                    <a:pt x="680" y="635"/>
                  </a:lnTo>
                  <a:lnTo>
                    <a:pt x="705" y="639"/>
                  </a:lnTo>
                  <a:lnTo>
                    <a:pt x="723" y="639"/>
                  </a:lnTo>
                  <a:lnTo>
                    <a:pt x="748" y="639"/>
                  </a:lnTo>
                  <a:lnTo>
                    <a:pt x="761" y="635"/>
                  </a:lnTo>
                  <a:lnTo>
                    <a:pt x="783" y="626"/>
                  </a:lnTo>
                  <a:lnTo>
                    <a:pt x="804" y="614"/>
                  </a:lnTo>
                  <a:lnTo>
                    <a:pt x="812" y="598"/>
                  </a:lnTo>
                  <a:lnTo>
                    <a:pt x="816" y="587"/>
                  </a:lnTo>
                  <a:lnTo>
                    <a:pt x="814" y="564"/>
                  </a:lnTo>
                  <a:lnTo>
                    <a:pt x="812" y="556"/>
                  </a:lnTo>
                  <a:lnTo>
                    <a:pt x="806" y="544"/>
                  </a:lnTo>
                  <a:lnTo>
                    <a:pt x="800" y="531"/>
                  </a:lnTo>
                  <a:lnTo>
                    <a:pt x="800" y="513"/>
                  </a:lnTo>
                  <a:lnTo>
                    <a:pt x="802" y="496"/>
                  </a:lnTo>
                  <a:lnTo>
                    <a:pt x="800" y="480"/>
                  </a:lnTo>
                  <a:lnTo>
                    <a:pt x="789" y="467"/>
                  </a:lnTo>
                  <a:lnTo>
                    <a:pt x="779" y="453"/>
                  </a:lnTo>
                  <a:lnTo>
                    <a:pt x="769" y="443"/>
                  </a:lnTo>
                  <a:lnTo>
                    <a:pt x="760" y="426"/>
                  </a:lnTo>
                  <a:lnTo>
                    <a:pt x="754" y="412"/>
                  </a:lnTo>
                  <a:lnTo>
                    <a:pt x="746" y="403"/>
                  </a:lnTo>
                  <a:lnTo>
                    <a:pt x="730" y="391"/>
                  </a:lnTo>
                  <a:lnTo>
                    <a:pt x="721" y="383"/>
                  </a:lnTo>
                  <a:lnTo>
                    <a:pt x="715" y="366"/>
                  </a:lnTo>
                  <a:lnTo>
                    <a:pt x="707" y="345"/>
                  </a:lnTo>
                  <a:lnTo>
                    <a:pt x="692" y="323"/>
                  </a:lnTo>
                  <a:lnTo>
                    <a:pt x="678" y="308"/>
                  </a:lnTo>
                  <a:lnTo>
                    <a:pt x="662" y="296"/>
                  </a:lnTo>
                  <a:lnTo>
                    <a:pt x="649" y="281"/>
                  </a:lnTo>
                  <a:lnTo>
                    <a:pt x="631" y="265"/>
                  </a:lnTo>
                  <a:lnTo>
                    <a:pt x="624" y="252"/>
                  </a:lnTo>
                  <a:lnTo>
                    <a:pt x="614" y="234"/>
                  </a:lnTo>
                  <a:lnTo>
                    <a:pt x="604" y="213"/>
                  </a:lnTo>
                  <a:lnTo>
                    <a:pt x="585" y="201"/>
                  </a:lnTo>
                  <a:lnTo>
                    <a:pt x="575" y="180"/>
                  </a:lnTo>
                  <a:lnTo>
                    <a:pt x="563" y="162"/>
                  </a:lnTo>
                  <a:lnTo>
                    <a:pt x="548" y="147"/>
                  </a:lnTo>
                  <a:lnTo>
                    <a:pt x="536" y="135"/>
                  </a:lnTo>
                  <a:lnTo>
                    <a:pt x="521" y="127"/>
                  </a:lnTo>
                  <a:lnTo>
                    <a:pt x="505" y="120"/>
                  </a:lnTo>
                  <a:lnTo>
                    <a:pt x="488" y="112"/>
                  </a:lnTo>
                  <a:lnTo>
                    <a:pt x="470" y="104"/>
                  </a:lnTo>
                  <a:lnTo>
                    <a:pt x="457" y="93"/>
                  </a:lnTo>
                  <a:lnTo>
                    <a:pt x="439" y="79"/>
                  </a:lnTo>
                  <a:lnTo>
                    <a:pt x="425" y="67"/>
                  </a:lnTo>
                  <a:lnTo>
                    <a:pt x="414" y="58"/>
                  </a:lnTo>
                  <a:lnTo>
                    <a:pt x="404" y="38"/>
                  </a:lnTo>
                  <a:lnTo>
                    <a:pt x="387" y="27"/>
                  </a:lnTo>
                  <a:lnTo>
                    <a:pt x="369" y="29"/>
                  </a:lnTo>
                  <a:lnTo>
                    <a:pt x="354" y="25"/>
                  </a:lnTo>
                  <a:lnTo>
                    <a:pt x="334" y="17"/>
                  </a:lnTo>
                  <a:lnTo>
                    <a:pt x="326" y="7"/>
                  </a:lnTo>
                  <a:lnTo>
                    <a:pt x="323" y="0"/>
                  </a:lnTo>
                  <a:lnTo>
                    <a:pt x="0" y="3"/>
                  </a:lnTo>
                  <a:close/>
                </a:path>
              </a:pathLst>
            </a:custGeom>
            <a:solidFill>
              <a:srgbClr val="00FFFF"/>
            </a:solidFill>
            <a:ln w="9525">
              <a:noFill/>
              <a:round/>
              <a:headEnd/>
              <a:tailEnd/>
            </a:ln>
          </p:spPr>
          <p:txBody>
            <a:bodyPr/>
            <a:lstStyle/>
            <a:p>
              <a:pPr>
                <a:defRPr/>
              </a:pPr>
              <a:endParaRPr lang="en-US"/>
            </a:p>
          </p:txBody>
        </p:sp>
        <p:sp>
          <p:nvSpPr>
            <p:cNvPr id="690" name="Freeform 12"/>
            <p:cNvSpPr>
              <a:spLocks/>
            </p:cNvSpPr>
            <p:nvPr/>
          </p:nvSpPr>
          <p:spPr bwMode="auto">
            <a:xfrm>
              <a:off x="2027" y="590"/>
              <a:ext cx="816" cy="639"/>
            </a:xfrm>
            <a:custGeom>
              <a:avLst/>
              <a:gdLst/>
              <a:ahLst/>
              <a:cxnLst>
                <a:cxn ang="0">
                  <a:pos x="4" y="21"/>
                </a:cxn>
                <a:cxn ang="0">
                  <a:pos x="14" y="36"/>
                </a:cxn>
                <a:cxn ang="0">
                  <a:pos x="16" y="58"/>
                </a:cxn>
                <a:cxn ang="0">
                  <a:pos x="25" y="87"/>
                </a:cxn>
                <a:cxn ang="0">
                  <a:pos x="35" y="129"/>
                </a:cxn>
                <a:cxn ang="0">
                  <a:pos x="14" y="145"/>
                </a:cxn>
                <a:cxn ang="0">
                  <a:pos x="14" y="176"/>
                </a:cxn>
                <a:cxn ang="0">
                  <a:pos x="35" y="176"/>
                </a:cxn>
                <a:cxn ang="0">
                  <a:pos x="45" y="211"/>
                </a:cxn>
                <a:cxn ang="0">
                  <a:pos x="58" y="244"/>
                </a:cxn>
                <a:cxn ang="0">
                  <a:pos x="78" y="284"/>
                </a:cxn>
                <a:cxn ang="0">
                  <a:pos x="87" y="319"/>
                </a:cxn>
                <a:cxn ang="0">
                  <a:pos x="101" y="358"/>
                </a:cxn>
                <a:cxn ang="0">
                  <a:pos x="115" y="391"/>
                </a:cxn>
                <a:cxn ang="0">
                  <a:pos x="150" y="428"/>
                </a:cxn>
                <a:cxn ang="0">
                  <a:pos x="185" y="465"/>
                </a:cxn>
                <a:cxn ang="0">
                  <a:pos x="229" y="482"/>
                </a:cxn>
                <a:cxn ang="0">
                  <a:pos x="262" y="503"/>
                </a:cxn>
                <a:cxn ang="0">
                  <a:pos x="305" y="519"/>
                </a:cxn>
                <a:cxn ang="0">
                  <a:pos x="336" y="544"/>
                </a:cxn>
                <a:cxn ang="0">
                  <a:pos x="385" y="560"/>
                </a:cxn>
                <a:cxn ang="0">
                  <a:pos x="437" y="567"/>
                </a:cxn>
                <a:cxn ang="0">
                  <a:pos x="478" y="585"/>
                </a:cxn>
                <a:cxn ang="0">
                  <a:pos x="526" y="595"/>
                </a:cxn>
                <a:cxn ang="0">
                  <a:pos x="577" y="608"/>
                </a:cxn>
                <a:cxn ang="0">
                  <a:pos x="620" y="616"/>
                </a:cxn>
                <a:cxn ang="0">
                  <a:pos x="662" y="631"/>
                </a:cxn>
                <a:cxn ang="0">
                  <a:pos x="705" y="639"/>
                </a:cxn>
                <a:cxn ang="0">
                  <a:pos x="748" y="639"/>
                </a:cxn>
                <a:cxn ang="0">
                  <a:pos x="783" y="626"/>
                </a:cxn>
                <a:cxn ang="0">
                  <a:pos x="812" y="598"/>
                </a:cxn>
                <a:cxn ang="0">
                  <a:pos x="814" y="564"/>
                </a:cxn>
                <a:cxn ang="0">
                  <a:pos x="806" y="544"/>
                </a:cxn>
                <a:cxn ang="0">
                  <a:pos x="800" y="513"/>
                </a:cxn>
                <a:cxn ang="0">
                  <a:pos x="800" y="480"/>
                </a:cxn>
                <a:cxn ang="0">
                  <a:pos x="779" y="453"/>
                </a:cxn>
                <a:cxn ang="0">
                  <a:pos x="760" y="426"/>
                </a:cxn>
                <a:cxn ang="0">
                  <a:pos x="746" y="403"/>
                </a:cxn>
                <a:cxn ang="0">
                  <a:pos x="721" y="383"/>
                </a:cxn>
                <a:cxn ang="0">
                  <a:pos x="707" y="345"/>
                </a:cxn>
                <a:cxn ang="0">
                  <a:pos x="678" y="308"/>
                </a:cxn>
                <a:cxn ang="0">
                  <a:pos x="649" y="281"/>
                </a:cxn>
                <a:cxn ang="0">
                  <a:pos x="624" y="252"/>
                </a:cxn>
                <a:cxn ang="0">
                  <a:pos x="604" y="213"/>
                </a:cxn>
                <a:cxn ang="0">
                  <a:pos x="575" y="180"/>
                </a:cxn>
                <a:cxn ang="0">
                  <a:pos x="548" y="147"/>
                </a:cxn>
                <a:cxn ang="0">
                  <a:pos x="521" y="127"/>
                </a:cxn>
                <a:cxn ang="0">
                  <a:pos x="488" y="112"/>
                </a:cxn>
                <a:cxn ang="0">
                  <a:pos x="457" y="93"/>
                </a:cxn>
                <a:cxn ang="0">
                  <a:pos x="425" y="67"/>
                </a:cxn>
                <a:cxn ang="0">
                  <a:pos x="404" y="38"/>
                </a:cxn>
                <a:cxn ang="0">
                  <a:pos x="369" y="29"/>
                </a:cxn>
                <a:cxn ang="0">
                  <a:pos x="334" y="17"/>
                </a:cxn>
                <a:cxn ang="0">
                  <a:pos x="323" y="0"/>
                </a:cxn>
              </a:cxnLst>
              <a:rect l="0" t="0" r="r" b="b"/>
              <a:pathLst>
                <a:path w="816" h="639">
                  <a:moveTo>
                    <a:pt x="0" y="3"/>
                  </a:moveTo>
                  <a:lnTo>
                    <a:pt x="4" y="21"/>
                  </a:lnTo>
                  <a:lnTo>
                    <a:pt x="10" y="25"/>
                  </a:lnTo>
                  <a:lnTo>
                    <a:pt x="14" y="36"/>
                  </a:lnTo>
                  <a:lnTo>
                    <a:pt x="16" y="44"/>
                  </a:lnTo>
                  <a:lnTo>
                    <a:pt x="16" y="58"/>
                  </a:lnTo>
                  <a:lnTo>
                    <a:pt x="25" y="69"/>
                  </a:lnTo>
                  <a:lnTo>
                    <a:pt x="25" y="87"/>
                  </a:lnTo>
                  <a:lnTo>
                    <a:pt x="27" y="104"/>
                  </a:lnTo>
                  <a:lnTo>
                    <a:pt x="35" y="129"/>
                  </a:lnTo>
                  <a:lnTo>
                    <a:pt x="21" y="137"/>
                  </a:lnTo>
                  <a:lnTo>
                    <a:pt x="14" y="145"/>
                  </a:lnTo>
                  <a:lnTo>
                    <a:pt x="12" y="158"/>
                  </a:lnTo>
                  <a:lnTo>
                    <a:pt x="14" y="176"/>
                  </a:lnTo>
                  <a:lnTo>
                    <a:pt x="27" y="191"/>
                  </a:lnTo>
                  <a:lnTo>
                    <a:pt x="35" y="176"/>
                  </a:lnTo>
                  <a:lnTo>
                    <a:pt x="43" y="190"/>
                  </a:lnTo>
                  <a:lnTo>
                    <a:pt x="45" y="211"/>
                  </a:lnTo>
                  <a:lnTo>
                    <a:pt x="53" y="234"/>
                  </a:lnTo>
                  <a:lnTo>
                    <a:pt x="58" y="244"/>
                  </a:lnTo>
                  <a:lnTo>
                    <a:pt x="70" y="271"/>
                  </a:lnTo>
                  <a:lnTo>
                    <a:pt x="78" y="284"/>
                  </a:lnTo>
                  <a:lnTo>
                    <a:pt x="84" y="302"/>
                  </a:lnTo>
                  <a:lnTo>
                    <a:pt x="87" y="319"/>
                  </a:lnTo>
                  <a:lnTo>
                    <a:pt x="97" y="343"/>
                  </a:lnTo>
                  <a:lnTo>
                    <a:pt x="101" y="358"/>
                  </a:lnTo>
                  <a:lnTo>
                    <a:pt x="107" y="379"/>
                  </a:lnTo>
                  <a:lnTo>
                    <a:pt x="115" y="391"/>
                  </a:lnTo>
                  <a:lnTo>
                    <a:pt x="130" y="410"/>
                  </a:lnTo>
                  <a:lnTo>
                    <a:pt x="150" y="428"/>
                  </a:lnTo>
                  <a:lnTo>
                    <a:pt x="165" y="441"/>
                  </a:lnTo>
                  <a:lnTo>
                    <a:pt x="185" y="465"/>
                  </a:lnTo>
                  <a:lnTo>
                    <a:pt x="206" y="472"/>
                  </a:lnTo>
                  <a:lnTo>
                    <a:pt x="229" y="482"/>
                  </a:lnTo>
                  <a:lnTo>
                    <a:pt x="245" y="492"/>
                  </a:lnTo>
                  <a:lnTo>
                    <a:pt x="262" y="503"/>
                  </a:lnTo>
                  <a:lnTo>
                    <a:pt x="284" y="517"/>
                  </a:lnTo>
                  <a:lnTo>
                    <a:pt x="305" y="519"/>
                  </a:lnTo>
                  <a:lnTo>
                    <a:pt x="321" y="534"/>
                  </a:lnTo>
                  <a:lnTo>
                    <a:pt x="336" y="544"/>
                  </a:lnTo>
                  <a:lnTo>
                    <a:pt x="357" y="548"/>
                  </a:lnTo>
                  <a:lnTo>
                    <a:pt x="385" y="560"/>
                  </a:lnTo>
                  <a:lnTo>
                    <a:pt x="410" y="566"/>
                  </a:lnTo>
                  <a:lnTo>
                    <a:pt x="437" y="567"/>
                  </a:lnTo>
                  <a:lnTo>
                    <a:pt x="449" y="571"/>
                  </a:lnTo>
                  <a:lnTo>
                    <a:pt x="478" y="585"/>
                  </a:lnTo>
                  <a:lnTo>
                    <a:pt x="503" y="595"/>
                  </a:lnTo>
                  <a:lnTo>
                    <a:pt x="526" y="595"/>
                  </a:lnTo>
                  <a:lnTo>
                    <a:pt x="548" y="598"/>
                  </a:lnTo>
                  <a:lnTo>
                    <a:pt x="577" y="608"/>
                  </a:lnTo>
                  <a:lnTo>
                    <a:pt x="600" y="612"/>
                  </a:lnTo>
                  <a:lnTo>
                    <a:pt x="620" y="616"/>
                  </a:lnTo>
                  <a:lnTo>
                    <a:pt x="639" y="622"/>
                  </a:lnTo>
                  <a:lnTo>
                    <a:pt x="662" y="631"/>
                  </a:lnTo>
                  <a:lnTo>
                    <a:pt x="680" y="635"/>
                  </a:lnTo>
                  <a:lnTo>
                    <a:pt x="705" y="639"/>
                  </a:lnTo>
                  <a:lnTo>
                    <a:pt x="723" y="639"/>
                  </a:lnTo>
                  <a:lnTo>
                    <a:pt x="748" y="639"/>
                  </a:lnTo>
                  <a:lnTo>
                    <a:pt x="761" y="635"/>
                  </a:lnTo>
                  <a:lnTo>
                    <a:pt x="783" y="626"/>
                  </a:lnTo>
                  <a:lnTo>
                    <a:pt x="804" y="614"/>
                  </a:lnTo>
                  <a:lnTo>
                    <a:pt x="812" y="598"/>
                  </a:lnTo>
                  <a:lnTo>
                    <a:pt x="816" y="587"/>
                  </a:lnTo>
                  <a:lnTo>
                    <a:pt x="814" y="564"/>
                  </a:lnTo>
                  <a:lnTo>
                    <a:pt x="812" y="556"/>
                  </a:lnTo>
                  <a:lnTo>
                    <a:pt x="806" y="544"/>
                  </a:lnTo>
                  <a:lnTo>
                    <a:pt x="800" y="531"/>
                  </a:lnTo>
                  <a:lnTo>
                    <a:pt x="800" y="513"/>
                  </a:lnTo>
                  <a:lnTo>
                    <a:pt x="802" y="496"/>
                  </a:lnTo>
                  <a:lnTo>
                    <a:pt x="800" y="480"/>
                  </a:lnTo>
                  <a:lnTo>
                    <a:pt x="789" y="467"/>
                  </a:lnTo>
                  <a:lnTo>
                    <a:pt x="779" y="453"/>
                  </a:lnTo>
                  <a:lnTo>
                    <a:pt x="769" y="443"/>
                  </a:lnTo>
                  <a:lnTo>
                    <a:pt x="760" y="426"/>
                  </a:lnTo>
                  <a:lnTo>
                    <a:pt x="754" y="412"/>
                  </a:lnTo>
                  <a:lnTo>
                    <a:pt x="746" y="403"/>
                  </a:lnTo>
                  <a:lnTo>
                    <a:pt x="730" y="391"/>
                  </a:lnTo>
                  <a:lnTo>
                    <a:pt x="721" y="383"/>
                  </a:lnTo>
                  <a:lnTo>
                    <a:pt x="715" y="366"/>
                  </a:lnTo>
                  <a:lnTo>
                    <a:pt x="707" y="345"/>
                  </a:lnTo>
                  <a:lnTo>
                    <a:pt x="692" y="323"/>
                  </a:lnTo>
                  <a:lnTo>
                    <a:pt x="678" y="308"/>
                  </a:lnTo>
                  <a:lnTo>
                    <a:pt x="662" y="296"/>
                  </a:lnTo>
                  <a:lnTo>
                    <a:pt x="649" y="281"/>
                  </a:lnTo>
                  <a:lnTo>
                    <a:pt x="631" y="265"/>
                  </a:lnTo>
                  <a:lnTo>
                    <a:pt x="624" y="252"/>
                  </a:lnTo>
                  <a:lnTo>
                    <a:pt x="614" y="234"/>
                  </a:lnTo>
                  <a:lnTo>
                    <a:pt x="604" y="213"/>
                  </a:lnTo>
                  <a:lnTo>
                    <a:pt x="585" y="201"/>
                  </a:lnTo>
                  <a:lnTo>
                    <a:pt x="575" y="180"/>
                  </a:lnTo>
                  <a:lnTo>
                    <a:pt x="563" y="162"/>
                  </a:lnTo>
                  <a:lnTo>
                    <a:pt x="548" y="147"/>
                  </a:lnTo>
                  <a:lnTo>
                    <a:pt x="536" y="135"/>
                  </a:lnTo>
                  <a:lnTo>
                    <a:pt x="521" y="127"/>
                  </a:lnTo>
                  <a:lnTo>
                    <a:pt x="505" y="120"/>
                  </a:lnTo>
                  <a:lnTo>
                    <a:pt x="488" y="112"/>
                  </a:lnTo>
                  <a:lnTo>
                    <a:pt x="470" y="104"/>
                  </a:lnTo>
                  <a:lnTo>
                    <a:pt x="457" y="93"/>
                  </a:lnTo>
                  <a:lnTo>
                    <a:pt x="439" y="79"/>
                  </a:lnTo>
                  <a:lnTo>
                    <a:pt x="425" y="67"/>
                  </a:lnTo>
                  <a:lnTo>
                    <a:pt x="414" y="58"/>
                  </a:lnTo>
                  <a:lnTo>
                    <a:pt x="404" y="38"/>
                  </a:lnTo>
                  <a:lnTo>
                    <a:pt x="387" y="27"/>
                  </a:lnTo>
                  <a:lnTo>
                    <a:pt x="369" y="29"/>
                  </a:lnTo>
                  <a:lnTo>
                    <a:pt x="354" y="25"/>
                  </a:lnTo>
                  <a:lnTo>
                    <a:pt x="334" y="17"/>
                  </a:lnTo>
                  <a:lnTo>
                    <a:pt x="326" y="7"/>
                  </a:lnTo>
                  <a:lnTo>
                    <a:pt x="323" y="0"/>
                  </a:lnTo>
                  <a:lnTo>
                    <a:pt x="0" y="3"/>
                  </a:lnTo>
                  <a:close/>
                </a:path>
              </a:pathLst>
            </a:custGeom>
            <a:solidFill>
              <a:srgbClr val="00FFFF"/>
            </a:solidFill>
            <a:ln w="3175">
              <a:solidFill>
                <a:srgbClr val="000000"/>
              </a:solidFill>
              <a:prstDash val="solid"/>
              <a:round/>
              <a:headEnd/>
              <a:tailEnd/>
            </a:ln>
          </p:spPr>
          <p:txBody>
            <a:bodyPr/>
            <a:lstStyle/>
            <a:p>
              <a:pPr>
                <a:defRPr/>
              </a:pPr>
              <a:endParaRPr lang="en-US"/>
            </a:p>
          </p:txBody>
        </p:sp>
        <p:sp>
          <p:nvSpPr>
            <p:cNvPr id="691" name="Freeform 13"/>
            <p:cNvSpPr>
              <a:spLocks/>
            </p:cNvSpPr>
            <p:nvPr/>
          </p:nvSpPr>
          <p:spPr bwMode="auto">
            <a:xfrm>
              <a:off x="3690" y="595"/>
              <a:ext cx="1089" cy="1859"/>
            </a:xfrm>
            <a:custGeom>
              <a:avLst/>
              <a:gdLst/>
              <a:ahLst/>
              <a:cxnLst>
                <a:cxn ang="0">
                  <a:pos x="406" y="10"/>
                </a:cxn>
                <a:cxn ang="0">
                  <a:pos x="388" y="47"/>
                </a:cxn>
                <a:cxn ang="0">
                  <a:pos x="361" y="86"/>
                </a:cxn>
                <a:cxn ang="0">
                  <a:pos x="345" y="109"/>
                </a:cxn>
                <a:cxn ang="0">
                  <a:pos x="314" y="144"/>
                </a:cxn>
                <a:cxn ang="0">
                  <a:pos x="283" y="186"/>
                </a:cxn>
                <a:cxn ang="0">
                  <a:pos x="266" y="237"/>
                </a:cxn>
                <a:cxn ang="0">
                  <a:pos x="250" y="283"/>
                </a:cxn>
                <a:cxn ang="0">
                  <a:pos x="211" y="330"/>
                </a:cxn>
                <a:cxn ang="0">
                  <a:pos x="161" y="371"/>
                </a:cxn>
                <a:cxn ang="0">
                  <a:pos x="128" y="402"/>
                </a:cxn>
                <a:cxn ang="0">
                  <a:pos x="87" y="425"/>
                </a:cxn>
                <a:cxn ang="0">
                  <a:pos x="46" y="450"/>
                </a:cxn>
                <a:cxn ang="0">
                  <a:pos x="7" y="510"/>
                </a:cxn>
                <a:cxn ang="0">
                  <a:pos x="0" y="584"/>
                </a:cxn>
                <a:cxn ang="0">
                  <a:pos x="15" y="636"/>
                </a:cxn>
                <a:cxn ang="0">
                  <a:pos x="48" y="683"/>
                </a:cxn>
                <a:cxn ang="0">
                  <a:pos x="48" y="733"/>
                </a:cxn>
                <a:cxn ang="0">
                  <a:pos x="42" y="787"/>
                </a:cxn>
                <a:cxn ang="0">
                  <a:pos x="62" y="842"/>
                </a:cxn>
                <a:cxn ang="0">
                  <a:pos x="95" y="884"/>
                </a:cxn>
                <a:cxn ang="0">
                  <a:pos x="124" y="937"/>
                </a:cxn>
                <a:cxn ang="0">
                  <a:pos x="143" y="991"/>
                </a:cxn>
                <a:cxn ang="0">
                  <a:pos x="165" y="1051"/>
                </a:cxn>
                <a:cxn ang="0">
                  <a:pos x="215" y="1113"/>
                </a:cxn>
                <a:cxn ang="0">
                  <a:pos x="277" y="1179"/>
                </a:cxn>
                <a:cxn ang="0">
                  <a:pos x="312" y="1221"/>
                </a:cxn>
                <a:cxn ang="0">
                  <a:pos x="336" y="1283"/>
                </a:cxn>
                <a:cxn ang="0">
                  <a:pos x="374" y="1345"/>
                </a:cxn>
                <a:cxn ang="0">
                  <a:pos x="431" y="1378"/>
                </a:cxn>
                <a:cxn ang="0">
                  <a:pos x="472" y="1404"/>
                </a:cxn>
                <a:cxn ang="0">
                  <a:pos x="532" y="1454"/>
                </a:cxn>
                <a:cxn ang="0">
                  <a:pos x="549" y="1504"/>
                </a:cxn>
                <a:cxn ang="0">
                  <a:pos x="586" y="1592"/>
                </a:cxn>
                <a:cxn ang="0">
                  <a:pos x="662" y="1617"/>
                </a:cxn>
                <a:cxn ang="0">
                  <a:pos x="707" y="1644"/>
                </a:cxn>
                <a:cxn ang="0">
                  <a:pos x="769" y="1677"/>
                </a:cxn>
                <a:cxn ang="0">
                  <a:pos x="821" y="1718"/>
                </a:cxn>
                <a:cxn ang="0">
                  <a:pos x="856" y="1733"/>
                </a:cxn>
                <a:cxn ang="0">
                  <a:pos x="914" y="1758"/>
                </a:cxn>
                <a:cxn ang="0">
                  <a:pos x="938" y="1801"/>
                </a:cxn>
                <a:cxn ang="0">
                  <a:pos x="986" y="1838"/>
                </a:cxn>
                <a:cxn ang="0">
                  <a:pos x="1041" y="1849"/>
                </a:cxn>
                <a:cxn ang="0">
                  <a:pos x="1089" y="1859"/>
                </a:cxn>
              </a:cxnLst>
              <a:rect l="0" t="0" r="r" b="b"/>
              <a:pathLst>
                <a:path w="1089" h="1859">
                  <a:moveTo>
                    <a:pt x="423" y="0"/>
                  </a:moveTo>
                  <a:lnTo>
                    <a:pt x="411" y="0"/>
                  </a:lnTo>
                  <a:lnTo>
                    <a:pt x="406" y="10"/>
                  </a:lnTo>
                  <a:lnTo>
                    <a:pt x="400" y="20"/>
                  </a:lnTo>
                  <a:lnTo>
                    <a:pt x="390" y="33"/>
                  </a:lnTo>
                  <a:lnTo>
                    <a:pt x="388" y="47"/>
                  </a:lnTo>
                  <a:lnTo>
                    <a:pt x="380" y="57"/>
                  </a:lnTo>
                  <a:lnTo>
                    <a:pt x="371" y="72"/>
                  </a:lnTo>
                  <a:lnTo>
                    <a:pt x="361" y="86"/>
                  </a:lnTo>
                  <a:lnTo>
                    <a:pt x="355" y="93"/>
                  </a:lnTo>
                  <a:lnTo>
                    <a:pt x="351" y="101"/>
                  </a:lnTo>
                  <a:lnTo>
                    <a:pt x="345" y="109"/>
                  </a:lnTo>
                  <a:lnTo>
                    <a:pt x="338" y="121"/>
                  </a:lnTo>
                  <a:lnTo>
                    <a:pt x="326" y="132"/>
                  </a:lnTo>
                  <a:lnTo>
                    <a:pt x="314" y="144"/>
                  </a:lnTo>
                  <a:lnTo>
                    <a:pt x="303" y="157"/>
                  </a:lnTo>
                  <a:lnTo>
                    <a:pt x="289" y="171"/>
                  </a:lnTo>
                  <a:lnTo>
                    <a:pt x="283" y="186"/>
                  </a:lnTo>
                  <a:lnTo>
                    <a:pt x="273" y="204"/>
                  </a:lnTo>
                  <a:lnTo>
                    <a:pt x="268" y="221"/>
                  </a:lnTo>
                  <a:lnTo>
                    <a:pt x="266" y="237"/>
                  </a:lnTo>
                  <a:lnTo>
                    <a:pt x="264" y="258"/>
                  </a:lnTo>
                  <a:lnTo>
                    <a:pt x="256" y="272"/>
                  </a:lnTo>
                  <a:lnTo>
                    <a:pt x="250" y="283"/>
                  </a:lnTo>
                  <a:lnTo>
                    <a:pt x="246" y="299"/>
                  </a:lnTo>
                  <a:lnTo>
                    <a:pt x="231" y="312"/>
                  </a:lnTo>
                  <a:lnTo>
                    <a:pt x="211" y="330"/>
                  </a:lnTo>
                  <a:lnTo>
                    <a:pt x="192" y="345"/>
                  </a:lnTo>
                  <a:lnTo>
                    <a:pt x="180" y="355"/>
                  </a:lnTo>
                  <a:lnTo>
                    <a:pt x="161" y="371"/>
                  </a:lnTo>
                  <a:lnTo>
                    <a:pt x="155" y="382"/>
                  </a:lnTo>
                  <a:lnTo>
                    <a:pt x="141" y="392"/>
                  </a:lnTo>
                  <a:lnTo>
                    <a:pt x="128" y="402"/>
                  </a:lnTo>
                  <a:lnTo>
                    <a:pt x="122" y="409"/>
                  </a:lnTo>
                  <a:lnTo>
                    <a:pt x="106" y="417"/>
                  </a:lnTo>
                  <a:lnTo>
                    <a:pt x="87" y="425"/>
                  </a:lnTo>
                  <a:lnTo>
                    <a:pt x="73" y="429"/>
                  </a:lnTo>
                  <a:lnTo>
                    <a:pt x="60" y="438"/>
                  </a:lnTo>
                  <a:lnTo>
                    <a:pt x="46" y="450"/>
                  </a:lnTo>
                  <a:lnTo>
                    <a:pt x="27" y="471"/>
                  </a:lnTo>
                  <a:lnTo>
                    <a:pt x="15" y="495"/>
                  </a:lnTo>
                  <a:lnTo>
                    <a:pt x="7" y="510"/>
                  </a:lnTo>
                  <a:lnTo>
                    <a:pt x="2" y="533"/>
                  </a:lnTo>
                  <a:lnTo>
                    <a:pt x="2" y="559"/>
                  </a:lnTo>
                  <a:lnTo>
                    <a:pt x="0" y="584"/>
                  </a:lnTo>
                  <a:lnTo>
                    <a:pt x="0" y="607"/>
                  </a:lnTo>
                  <a:lnTo>
                    <a:pt x="7" y="626"/>
                  </a:lnTo>
                  <a:lnTo>
                    <a:pt x="15" y="636"/>
                  </a:lnTo>
                  <a:lnTo>
                    <a:pt x="29" y="648"/>
                  </a:lnTo>
                  <a:lnTo>
                    <a:pt x="38" y="667"/>
                  </a:lnTo>
                  <a:lnTo>
                    <a:pt x="48" y="683"/>
                  </a:lnTo>
                  <a:lnTo>
                    <a:pt x="48" y="698"/>
                  </a:lnTo>
                  <a:lnTo>
                    <a:pt x="48" y="717"/>
                  </a:lnTo>
                  <a:lnTo>
                    <a:pt x="48" y="733"/>
                  </a:lnTo>
                  <a:lnTo>
                    <a:pt x="44" y="749"/>
                  </a:lnTo>
                  <a:lnTo>
                    <a:pt x="42" y="758"/>
                  </a:lnTo>
                  <a:lnTo>
                    <a:pt x="42" y="787"/>
                  </a:lnTo>
                  <a:lnTo>
                    <a:pt x="48" y="811"/>
                  </a:lnTo>
                  <a:lnTo>
                    <a:pt x="54" y="824"/>
                  </a:lnTo>
                  <a:lnTo>
                    <a:pt x="62" y="842"/>
                  </a:lnTo>
                  <a:lnTo>
                    <a:pt x="71" y="855"/>
                  </a:lnTo>
                  <a:lnTo>
                    <a:pt x="83" y="869"/>
                  </a:lnTo>
                  <a:lnTo>
                    <a:pt x="95" y="884"/>
                  </a:lnTo>
                  <a:lnTo>
                    <a:pt x="106" y="904"/>
                  </a:lnTo>
                  <a:lnTo>
                    <a:pt x="116" y="923"/>
                  </a:lnTo>
                  <a:lnTo>
                    <a:pt x="124" y="937"/>
                  </a:lnTo>
                  <a:lnTo>
                    <a:pt x="130" y="950"/>
                  </a:lnTo>
                  <a:lnTo>
                    <a:pt x="139" y="971"/>
                  </a:lnTo>
                  <a:lnTo>
                    <a:pt x="143" y="991"/>
                  </a:lnTo>
                  <a:lnTo>
                    <a:pt x="147" y="1010"/>
                  </a:lnTo>
                  <a:lnTo>
                    <a:pt x="157" y="1030"/>
                  </a:lnTo>
                  <a:lnTo>
                    <a:pt x="165" y="1051"/>
                  </a:lnTo>
                  <a:lnTo>
                    <a:pt x="176" y="1070"/>
                  </a:lnTo>
                  <a:lnTo>
                    <a:pt x="200" y="1092"/>
                  </a:lnTo>
                  <a:lnTo>
                    <a:pt x="215" y="1113"/>
                  </a:lnTo>
                  <a:lnTo>
                    <a:pt x="237" y="1144"/>
                  </a:lnTo>
                  <a:lnTo>
                    <a:pt x="256" y="1161"/>
                  </a:lnTo>
                  <a:lnTo>
                    <a:pt x="277" y="1179"/>
                  </a:lnTo>
                  <a:lnTo>
                    <a:pt x="291" y="1194"/>
                  </a:lnTo>
                  <a:lnTo>
                    <a:pt x="303" y="1206"/>
                  </a:lnTo>
                  <a:lnTo>
                    <a:pt x="312" y="1221"/>
                  </a:lnTo>
                  <a:lnTo>
                    <a:pt x="316" y="1243"/>
                  </a:lnTo>
                  <a:lnTo>
                    <a:pt x="330" y="1264"/>
                  </a:lnTo>
                  <a:lnTo>
                    <a:pt x="336" y="1283"/>
                  </a:lnTo>
                  <a:lnTo>
                    <a:pt x="340" y="1305"/>
                  </a:lnTo>
                  <a:lnTo>
                    <a:pt x="351" y="1322"/>
                  </a:lnTo>
                  <a:lnTo>
                    <a:pt x="374" y="1345"/>
                  </a:lnTo>
                  <a:lnTo>
                    <a:pt x="386" y="1355"/>
                  </a:lnTo>
                  <a:lnTo>
                    <a:pt x="406" y="1369"/>
                  </a:lnTo>
                  <a:lnTo>
                    <a:pt x="431" y="1378"/>
                  </a:lnTo>
                  <a:lnTo>
                    <a:pt x="444" y="1378"/>
                  </a:lnTo>
                  <a:lnTo>
                    <a:pt x="456" y="1388"/>
                  </a:lnTo>
                  <a:lnTo>
                    <a:pt x="472" y="1404"/>
                  </a:lnTo>
                  <a:lnTo>
                    <a:pt x="483" y="1423"/>
                  </a:lnTo>
                  <a:lnTo>
                    <a:pt x="507" y="1442"/>
                  </a:lnTo>
                  <a:lnTo>
                    <a:pt x="532" y="1454"/>
                  </a:lnTo>
                  <a:lnTo>
                    <a:pt x="543" y="1468"/>
                  </a:lnTo>
                  <a:lnTo>
                    <a:pt x="549" y="1491"/>
                  </a:lnTo>
                  <a:lnTo>
                    <a:pt x="549" y="1504"/>
                  </a:lnTo>
                  <a:lnTo>
                    <a:pt x="551" y="1541"/>
                  </a:lnTo>
                  <a:lnTo>
                    <a:pt x="571" y="1574"/>
                  </a:lnTo>
                  <a:lnTo>
                    <a:pt x="586" y="1592"/>
                  </a:lnTo>
                  <a:lnTo>
                    <a:pt x="613" y="1609"/>
                  </a:lnTo>
                  <a:lnTo>
                    <a:pt x="642" y="1607"/>
                  </a:lnTo>
                  <a:lnTo>
                    <a:pt x="662" y="1617"/>
                  </a:lnTo>
                  <a:lnTo>
                    <a:pt x="674" y="1636"/>
                  </a:lnTo>
                  <a:lnTo>
                    <a:pt x="687" y="1650"/>
                  </a:lnTo>
                  <a:lnTo>
                    <a:pt x="707" y="1644"/>
                  </a:lnTo>
                  <a:lnTo>
                    <a:pt x="720" y="1650"/>
                  </a:lnTo>
                  <a:lnTo>
                    <a:pt x="745" y="1667"/>
                  </a:lnTo>
                  <a:lnTo>
                    <a:pt x="769" y="1677"/>
                  </a:lnTo>
                  <a:lnTo>
                    <a:pt x="784" y="1690"/>
                  </a:lnTo>
                  <a:lnTo>
                    <a:pt x="806" y="1702"/>
                  </a:lnTo>
                  <a:lnTo>
                    <a:pt x="821" y="1718"/>
                  </a:lnTo>
                  <a:lnTo>
                    <a:pt x="821" y="1725"/>
                  </a:lnTo>
                  <a:lnTo>
                    <a:pt x="841" y="1727"/>
                  </a:lnTo>
                  <a:lnTo>
                    <a:pt x="856" y="1733"/>
                  </a:lnTo>
                  <a:lnTo>
                    <a:pt x="877" y="1743"/>
                  </a:lnTo>
                  <a:lnTo>
                    <a:pt x="893" y="1749"/>
                  </a:lnTo>
                  <a:lnTo>
                    <a:pt x="914" y="1758"/>
                  </a:lnTo>
                  <a:lnTo>
                    <a:pt x="930" y="1764"/>
                  </a:lnTo>
                  <a:lnTo>
                    <a:pt x="936" y="1780"/>
                  </a:lnTo>
                  <a:lnTo>
                    <a:pt x="938" y="1801"/>
                  </a:lnTo>
                  <a:lnTo>
                    <a:pt x="947" y="1811"/>
                  </a:lnTo>
                  <a:lnTo>
                    <a:pt x="967" y="1826"/>
                  </a:lnTo>
                  <a:lnTo>
                    <a:pt x="986" y="1838"/>
                  </a:lnTo>
                  <a:lnTo>
                    <a:pt x="1000" y="1845"/>
                  </a:lnTo>
                  <a:lnTo>
                    <a:pt x="1025" y="1855"/>
                  </a:lnTo>
                  <a:lnTo>
                    <a:pt x="1041" y="1849"/>
                  </a:lnTo>
                  <a:lnTo>
                    <a:pt x="1052" y="1847"/>
                  </a:lnTo>
                  <a:lnTo>
                    <a:pt x="1074" y="1855"/>
                  </a:lnTo>
                  <a:lnTo>
                    <a:pt x="1089" y="1859"/>
                  </a:lnTo>
                  <a:lnTo>
                    <a:pt x="1087" y="0"/>
                  </a:lnTo>
                  <a:lnTo>
                    <a:pt x="423" y="0"/>
                  </a:lnTo>
                  <a:close/>
                </a:path>
              </a:pathLst>
            </a:custGeom>
            <a:blipFill dpi="0" rotWithShape="0">
              <a:blip r:embed="rId3" cstate="print"/>
              <a:srcRect/>
              <a:tile tx="0" ty="0" sx="100000" sy="100000" flip="none" algn="tl"/>
            </a:blipFill>
            <a:ln w="9525">
              <a:noFill/>
              <a:round/>
              <a:headEnd/>
              <a:tailEnd/>
            </a:ln>
          </p:spPr>
          <p:txBody>
            <a:bodyPr/>
            <a:lstStyle/>
            <a:p>
              <a:pPr>
                <a:defRPr/>
              </a:pPr>
              <a:endParaRPr lang="en-US"/>
            </a:p>
          </p:txBody>
        </p:sp>
        <p:sp>
          <p:nvSpPr>
            <p:cNvPr id="692" name="Freeform 14"/>
            <p:cNvSpPr>
              <a:spLocks/>
            </p:cNvSpPr>
            <p:nvPr/>
          </p:nvSpPr>
          <p:spPr bwMode="auto">
            <a:xfrm>
              <a:off x="3690" y="595"/>
              <a:ext cx="1089" cy="1859"/>
            </a:xfrm>
            <a:custGeom>
              <a:avLst/>
              <a:gdLst/>
              <a:ahLst/>
              <a:cxnLst>
                <a:cxn ang="0">
                  <a:pos x="406" y="10"/>
                </a:cxn>
                <a:cxn ang="0">
                  <a:pos x="388" y="47"/>
                </a:cxn>
                <a:cxn ang="0">
                  <a:pos x="361" y="86"/>
                </a:cxn>
                <a:cxn ang="0">
                  <a:pos x="345" y="109"/>
                </a:cxn>
                <a:cxn ang="0">
                  <a:pos x="314" y="144"/>
                </a:cxn>
                <a:cxn ang="0">
                  <a:pos x="283" y="186"/>
                </a:cxn>
                <a:cxn ang="0">
                  <a:pos x="266" y="237"/>
                </a:cxn>
                <a:cxn ang="0">
                  <a:pos x="250" y="283"/>
                </a:cxn>
                <a:cxn ang="0">
                  <a:pos x="211" y="330"/>
                </a:cxn>
                <a:cxn ang="0">
                  <a:pos x="161" y="371"/>
                </a:cxn>
                <a:cxn ang="0">
                  <a:pos x="128" y="402"/>
                </a:cxn>
                <a:cxn ang="0">
                  <a:pos x="87" y="425"/>
                </a:cxn>
                <a:cxn ang="0">
                  <a:pos x="46" y="450"/>
                </a:cxn>
                <a:cxn ang="0">
                  <a:pos x="7" y="510"/>
                </a:cxn>
                <a:cxn ang="0">
                  <a:pos x="0" y="584"/>
                </a:cxn>
                <a:cxn ang="0">
                  <a:pos x="15" y="636"/>
                </a:cxn>
                <a:cxn ang="0">
                  <a:pos x="48" y="683"/>
                </a:cxn>
                <a:cxn ang="0">
                  <a:pos x="48" y="733"/>
                </a:cxn>
                <a:cxn ang="0">
                  <a:pos x="42" y="787"/>
                </a:cxn>
                <a:cxn ang="0">
                  <a:pos x="62" y="842"/>
                </a:cxn>
                <a:cxn ang="0">
                  <a:pos x="95" y="884"/>
                </a:cxn>
                <a:cxn ang="0">
                  <a:pos x="124" y="937"/>
                </a:cxn>
                <a:cxn ang="0">
                  <a:pos x="143" y="991"/>
                </a:cxn>
                <a:cxn ang="0">
                  <a:pos x="165" y="1051"/>
                </a:cxn>
                <a:cxn ang="0">
                  <a:pos x="215" y="1113"/>
                </a:cxn>
                <a:cxn ang="0">
                  <a:pos x="277" y="1179"/>
                </a:cxn>
                <a:cxn ang="0">
                  <a:pos x="312" y="1221"/>
                </a:cxn>
                <a:cxn ang="0">
                  <a:pos x="336" y="1283"/>
                </a:cxn>
                <a:cxn ang="0">
                  <a:pos x="374" y="1345"/>
                </a:cxn>
                <a:cxn ang="0">
                  <a:pos x="431" y="1378"/>
                </a:cxn>
                <a:cxn ang="0">
                  <a:pos x="472" y="1404"/>
                </a:cxn>
                <a:cxn ang="0">
                  <a:pos x="532" y="1454"/>
                </a:cxn>
                <a:cxn ang="0">
                  <a:pos x="549" y="1504"/>
                </a:cxn>
                <a:cxn ang="0">
                  <a:pos x="586" y="1592"/>
                </a:cxn>
                <a:cxn ang="0">
                  <a:pos x="662" y="1617"/>
                </a:cxn>
                <a:cxn ang="0">
                  <a:pos x="707" y="1644"/>
                </a:cxn>
                <a:cxn ang="0">
                  <a:pos x="769" y="1677"/>
                </a:cxn>
                <a:cxn ang="0">
                  <a:pos x="821" y="1718"/>
                </a:cxn>
                <a:cxn ang="0">
                  <a:pos x="856" y="1733"/>
                </a:cxn>
                <a:cxn ang="0">
                  <a:pos x="914" y="1758"/>
                </a:cxn>
                <a:cxn ang="0">
                  <a:pos x="938" y="1801"/>
                </a:cxn>
                <a:cxn ang="0">
                  <a:pos x="986" y="1838"/>
                </a:cxn>
                <a:cxn ang="0">
                  <a:pos x="1041" y="1849"/>
                </a:cxn>
                <a:cxn ang="0">
                  <a:pos x="1089" y="1859"/>
                </a:cxn>
              </a:cxnLst>
              <a:rect l="0" t="0" r="r" b="b"/>
              <a:pathLst>
                <a:path w="1089" h="1859">
                  <a:moveTo>
                    <a:pt x="423" y="0"/>
                  </a:moveTo>
                  <a:lnTo>
                    <a:pt x="411" y="0"/>
                  </a:lnTo>
                  <a:lnTo>
                    <a:pt x="406" y="10"/>
                  </a:lnTo>
                  <a:lnTo>
                    <a:pt x="400" y="20"/>
                  </a:lnTo>
                  <a:lnTo>
                    <a:pt x="390" y="33"/>
                  </a:lnTo>
                  <a:lnTo>
                    <a:pt x="388" y="47"/>
                  </a:lnTo>
                  <a:lnTo>
                    <a:pt x="380" y="57"/>
                  </a:lnTo>
                  <a:lnTo>
                    <a:pt x="371" y="72"/>
                  </a:lnTo>
                  <a:lnTo>
                    <a:pt x="361" y="86"/>
                  </a:lnTo>
                  <a:lnTo>
                    <a:pt x="355" y="93"/>
                  </a:lnTo>
                  <a:lnTo>
                    <a:pt x="351" y="101"/>
                  </a:lnTo>
                  <a:lnTo>
                    <a:pt x="345" y="109"/>
                  </a:lnTo>
                  <a:lnTo>
                    <a:pt x="338" y="121"/>
                  </a:lnTo>
                  <a:lnTo>
                    <a:pt x="326" y="132"/>
                  </a:lnTo>
                  <a:lnTo>
                    <a:pt x="314" y="144"/>
                  </a:lnTo>
                  <a:lnTo>
                    <a:pt x="303" y="157"/>
                  </a:lnTo>
                  <a:lnTo>
                    <a:pt x="289" y="171"/>
                  </a:lnTo>
                  <a:lnTo>
                    <a:pt x="283" y="186"/>
                  </a:lnTo>
                  <a:lnTo>
                    <a:pt x="273" y="204"/>
                  </a:lnTo>
                  <a:lnTo>
                    <a:pt x="268" y="221"/>
                  </a:lnTo>
                  <a:lnTo>
                    <a:pt x="266" y="237"/>
                  </a:lnTo>
                  <a:lnTo>
                    <a:pt x="264" y="258"/>
                  </a:lnTo>
                  <a:lnTo>
                    <a:pt x="256" y="272"/>
                  </a:lnTo>
                  <a:lnTo>
                    <a:pt x="250" y="283"/>
                  </a:lnTo>
                  <a:lnTo>
                    <a:pt x="246" y="299"/>
                  </a:lnTo>
                  <a:lnTo>
                    <a:pt x="231" y="312"/>
                  </a:lnTo>
                  <a:lnTo>
                    <a:pt x="211" y="330"/>
                  </a:lnTo>
                  <a:lnTo>
                    <a:pt x="192" y="345"/>
                  </a:lnTo>
                  <a:lnTo>
                    <a:pt x="180" y="355"/>
                  </a:lnTo>
                  <a:lnTo>
                    <a:pt x="161" y="371"/>
                  </a:lnTo>
                  <a:lnTo>
                    <a:pt x="155" y="382"/>
                  </a:lnTo>
                  <a:lnTo>
                    <a:pt x="141" y="392"/>
                  </a:lnTo>
                  <a:lnTo>
                    <a:pt x="128" y="402"/>
                  </a:lnTo>
                  <a:lnTo>
                    <a:pt x="122" y="409"/>
                  </a:lnTo>
                  <a:lnTo>
                    <a:pt x="106" y="417"/>
                  </a:lnTo>
                  <a:lnTo>
                    <a:pt x="87" y="425"/>
                  </a:lnTo>
                  <a:lnTo>
                    <a:pt x="73" y="429"/>
                  </a:lnTo>
                  <a:lnTo>
                    <a:pt x="60" y="438"/>
                  </a:lnTo>
                  <a:lnTo>
                    <a:pt x="46" y="450"/>
                  </a:lnTo>
                  <a:lnTo>
                    <a:pt x="27" y="471"/>
                  </a:lnTo>
                  <a:lnTo>
                    <a:pt x="15" y="495"/>
                  </a:lnTo>
                  <a:lnTo>
                    <a:pt x="7" y="510"/>
                  </a:lnTo>
                  <a:lnTo>
                    <a:pt x="2" y="533"/>
                  </a:lnTo>
                  <a:lnTo>
                    <a:pt x="2" y="559"/>
                  </a:lnTo>
                  <a:lnTo>
                    <a:pt x="0" y="584"/>
                  </a:lnTo>
                  <a:lnTo>
                    <a:pt x="0" y="607"/>
                  </a:lnTo>
                  <a:lnTo>
                    <a:pt x="7" y="626"/>
                  </a:lnTo>
                  <a:lnTo>
                    <a:pt x="15" y="636"/>
                  </a:lnTo>
                  <a:lnTo>
                    <a:pt x="29" y="648"/>
                  </a:lnTo>
                  <a:lnTo>
                    <a:pt x="38" y="667"/>
                  </a:lnTo>
                  <a:lnTo>
                    <a:pt x="48" y="683"/>
                  </a:lnTo>
                  <a:lnTo>
                    <a:pt x="48" y="698"/>
                  </a:lnTo>
                  <a:lnTo>
                    <a:pt x="48" y="717"/>
                  </a:lnTo>
                  <a:lnTo>
                    <a:pt x="48" y="733"/>
                  </a:lnTo>
                  <a:lnTo>
                    <a:pt x="44" y="749"/>
                  </a:lnTo>
                  <a:lnTo>
                    <a:pt x="42" y="758"/>
                  </a:lnTo>
                  <a:lnTo>
                    <a:pt x="42" y="787"/>
                  </a:lnTo>
                  <a:lnTo>
                    <a:pt x="48" y="811"/>
                  </a:lnTo>
                  <a:lnTo>
                    <a:pt x="54" y="824"/>
                  </a:lnTo>
                  <a:lnTo>
                    <a:pt x="62" y="842"/>
                  </a:lnTo>
                  <a:lnTo>
                    <a:pt x="71" y="855"/>
                  </a:lnTo>
                  <a:lnTo>
                    <a:pt x="83" y="869"/>
                  </a:lnTo>
                  <a:lnTo>
                    <a:pt x="95" y="884"/>
                  </a:lnTo>
                  <a:lnTo>
                    <a:pt x="106" y="904"/>
                  </a:lnTo>
                  <a:lnTo>
                    <a:pt x="116" y="923"/>
                  </a:lnTo>
                  <a:lnTo>
                    <a:pt x="124" y="937"/>
                  </a:lnTo>
                  <a:lnTo>
                    <a:pt x="130" y="950"/>
                  </a:lnTo>
                  <a:lnTo>
                    <a:pt x="139" y="971"/>
                  </a:lnTo>
                  <a:lnTo>
                    <a:pt x="143" y="991"/>
                  </a:lnTo>
                  <a:lnTo>
                    <a:pt x="147" y="1010"/>
                  </a:lnTo>
                  <a:lnTo>
                    <a:pt x="157" y="1030"/>
                  </a:lnTo>
                  <a:lnTo>
                    <a:pt x="165" y="1051"/>
                  </a:lnTo>
                  <a:lnTo>
                    <a:pt x="176" y="1070"/>
                  </a:lnTo>
                  <a:lnTo>
                    <a:pt x="200" y="1092"/>
                  </a:lnTo>
                  <a:lnTo>
                    <a:pt x="215" y="1113"/>
                  </a:lnTo>
                  <a:lnTo>
                    <a:pt x="237" y="1144"/>
                  </a:lnTo>
                  <a:lnTo>
                    <a:pt x="256" y="1161"/>
                  </a:lnTo>
                  <a:lnTo>
                    <a:pt x="277" y="1179"/>
                  </a:lnTo>
                  <a:lnTo>
                    <a:pt x="291" y="1194"/>
                  </a:lnTo>
                  <a:lnTo>
                    <a:pt x="303" y="1206"/>
                  </a:lnTo>
                  <a:lnTo>
                    <a:pt x="312" y="1221"/>
                  </a:lnTo>
                  <a:lnTo>
                    <a:pt x="316" y="1243"/>
                  </a:lnTo>
                  <a:lnTo>
                    <a:pt x="330" y="1264"/>
                  </a:lnTo>
                  <a:lnTo>
                    <a:pt x="336" y="1283"/>
                  </a:lnTo>
                  <a:lnTo>
                    <a:pt x="340" y="1305"/>
                  </a:lnTo>
                  <a:lnTo>
                    <a:pt x="351" y="1322"/>
                  </a:lnTo>
                  <a:lnTo>
                    <a:pt x="374" y="1345"/>
                  </a:lnTo>
                  <a:lnTo>
                    <a:pt x="386" y="1355"/>
                  </a:lnTo>
                  <a:lnTo>
                    <a:pt x="406" y="1369"/>
                  </a:lnTo>
                  <a:lnTo>
                    <a:pt x="431" y="1378"/>
                  </a:lnTo>
                  <a:lnTo>
                    <a:pt x="444" y="1378"/>
                  </a:lnTo>
                  <a:lnTo>
                    <a:pt x="456" y="1388"/>
                  </a:lnTo>
                  <a:lnTo>
                    <a:pt x="472" y="1404"/>
                  </a:lnTo>
                  <a:lnTo>
                    <a:pt x="483" y="1423"/>
                  </a:lnTo>
                  <a:lnTo>
                    <a:pt x="507" y="1442"/>
                  </a:lnTo>
                  <a:lnTo>
                    <a:pt x="532" y="1454"/>
                  </a:lnTo>
                  <a:lnTo>
                    <a:pt x="543" y="1468"/>
                  </a:lnTo>
                  <a:lnTo>
                    <a:pt x="549" y="1491"/>
                  </a:lnTo>
                  <a:lnTo>
                    <a:pt x="549" y="1504"/>
                  </a:lnTo>
                  <a:lnTo>
                    <a:pt x="551" y="1541"/>
                  </a:lnTo>
                  <a:lnTo>
                    <a:pt x="571" y="1574"/>
                  </a:lnTo>
                  <a:lnTo>
                    <a:pt x="586" y="1592"/>
                  </a:lnTo>
                  <a:lnTo>
                    <a:pt x="613" y="1609"/>
                  </a:lnTo>
                  <a:lnTo>
                    <a:pt x="642" y="1607"/>
                  </a:lnTo>
                  <a:lnTo>
                    <a:pt x="662" y="1617"/>
                  </a:lnTo>
                  <a:lnTo>
                    <a:pt x="674" y="1636"/>
                  </a:lnTo>
                  <a:lnTo>
                    <a:pt x="687" y="1650"/>
                  </a:lnTo>
                  <a:lnTo>
                    <a:pt x="707" y="1644"/>
                  </a:lnTo>
                  <a:lnTo>
                    <a:pt x="720" y="1650"/>
                  </a:lnTo>
                  <a:lnTo>
                    <a:pt x="745" y="1667"/>
                  </a:lnTo>
                  <a:lnTo>
                    <a:pt x="769" y="1677"/>
                  </a:lnTo>
                  <a:lnTo>
                    <a:pt x="784" y="1690"/>
                  </a:lnTo>
                  <a:lnTo>
                    <a:pt x="806" y="1702"/>
                  </a:lnTo>
                  <a:lnTo>
                    <a:pt x="821" y="1718"/>
                  </a:lnTo>
                  <a:lnTo>
                    <a:pt x="821" y="1725"/>
                  </a:lnTo>
                  <a:lnTo>
                    <a:pt x="841" y="1727"/>
                  </a:lnTo>
                  <a:lnTo>
                    <a:pt x="856" y="1733"/>
                  </a:lnTo>
                  <a:lnTo>
                    <a:pt x="877" y="1743"/>
                  </a:lnTo>
                  <a:lnTo>
                    <a:pt x="893" y="1749"/>
                  </a:lnTo>
                  <a:lnTo>
                    <a:pt x="914" y="1758"/>
                  </a:lnTo>
                  <a:lnTo>
                    <a:pt x="930" y="1764"/>
                  </a:lnTo>
                  <a:lnTo>
                    <a:pt x="936" y="1780"/>
                  </a:lnTo>
                  <a:lnTo>
                    <a:pt x="938" y="1801"/>
                  </a:lnTo>
                  <a:lnTo>
                    <a:pt x="947" y="1811"/>
                  </a:lnTo>
                  <a:lnTo>
                    <a:pt x="967" y="1826"/>
                  </a:lnTo>
                  <a:lnTo>
                    <a:pt x="986" y="1838"/>
                  </a:lnTo>
                  <a:lnTo>
                    <a:pt x="1000" y="1845"/>
                  </a:lnTo>
                  <a:lnTo>
                    <a:pt x="1025" y="1855"/>
                  </a:lnTo>
                  <a:lnTo>
                    <a:pt x="1041" y="1849"/>
                  </a:lnTo>
                  <a:lnTo>
                    <a:pt x="1052" y="1847"/>
                  </a:lnTo>
                  <a:lnTo>
                    <a:pt x="1074" y="1855"/>
                  </a:lnTo>
                  <a:lnTo>
                    <a:pt x="1089" y="1859"/>
                  </a:lnTo>
                  <a:lnTo>
                    <a:pt x="1087" y="0"/>
                  </a:lnTo>
                  <a:lnTo>
                    <a:pt x="423" y="0"/>
                  </a:lnTo>
                  <a:close/>
                </a:path>
              </a:pathLst>
            </a:custGeom>
            <a:blipFill dpi="0" rotWithShape="0">
              <a:blip r:embed="rId3" cstate="print"/>
              <a:srcRect/>
              <a:tile tx="0" ty="0" sx="100000" sy="100000" flip="none" algn="tl"/>
            </a:blipFill>
            <a:ln w="9525">
              <a:noFill/>
              <a:round/>
              <a:headEnd/>
              <a:tailEnd/>
            </a:ln>
          </p:spPr>
          <p:txBody>
            <a:bodyPr/>
            <a:lstStyle/>
            <a:p>
              <a:pPr>
                <a:defRPr/>
              </a:pPr>
              <a:endParaRPr lang="en-US"/>
            </a:p>
          </p:txBody>
        </p:sp>
        <p:sp>
          <p:nvSpPr>
            <p:cNvPr id="693" name="Freeform 15"/>
            <p:cNvSpPr>
              <a:spLocks/>
            </p:cNvSpPr>
            <p:nvPr/>
          </p:nvSpPr>
          <p:spPr bwMode="auto">
            <a:xfrm>
              <a:off x="901" y="586"/>
              <a:ext cx="3870" cy="3450"/>
            </a:xfrm>
            <a:custGeom>
              <a:avLst/>
              <a:gdLst/>
              <a:ahLst/>
              <a:cxnLst>
                <a:cxn ang="0">
                  <a:pos x="223" y="137"/>
                </a:cxn>
                <a:cxn ang="0">
                  <a:pos x="367" y="298"/>
                </a:cxn>
                <a:cxn ang="0">
                  <a:pos x="487" y="478"/>
                </a:cxn>
                <a:cxn ang="0">
                  <a:pos x="559" y="663"/>
                </a:cxn>
                <a:cxn ang="0">
                  <a:pos x="699" y="697"/>
                </a:cxn>
                <a:cxn ang="0">
                  <a:pos x="848" y="690"/>
                </a:cxn>
                <a:cxn ang="0">
                  <a:pos x="930" y="781"/>
                </a:cxn>
                <a:cxn ang="0">
                  <a:pos x="940" y="895"/>
                </a:cxn>
                <a:cxn ang="0">
                  <a:pos x="988" y="1052"/>
                </a:cxn>
                <a:cxn ang="0">
                  <a:pos x="1101" y="1201"/>
                </a:cxn>
                <a:cxn ang="0">
                  <a:pos x="1173" y="1347"/>
                </a:cxn>
                <a:cxn ang="0">
                  <a:pos x="1237" y="1471"/>
                </a:cxn>
                <a:cxn ang="0">
                  <a:pos x="1303" y="1542"/>
                </a:cxn>
                <a:cxn ang="0">
                  <a:pos x="1384" y="1587"/>
                </a:cxn>
                <a:cxn ang="0">
                  <a:pos x="1509" y="1618"/>
                </a:cxn>
                <a:cxn ang="0">
                  <a:pos x="1509" y="1674"/>
                </a:cxn>
                <a:cxn ang="0">
                  <a:pos x="1586" y="1729"/>
                </a:cxn>
                <a:cxn ang="0">
                  <a:pos x="1703" y="1763"/>
                </a:cxn>
                <a:cxn ang="0">
                  <a:pos x="1800" y="1711"/>
                </a:cxn>
                <a:cxn ang="0">
                  <a:pos x="1880" y="1690"/>
                </a:cxn>
                <a:cxn ang="0">
                  <a:pos x="1965" y="1779"/>
                </a:cxn>
                <a:cxn ang="0">
                  <a:pos x="1973" y="1903"/>
                </a:cxn>
                <a:cxn ang="0">
                  <a:pos x="2087" y="1922"/>
                </a:cxn>
                <a:cxn ang="0">
                  <a:pos x="2198" y="1918"/>
                </a:cxn>
                <a:cxn ang="0">
                  <a:pos x="2297" y="1949"/>
                </a:cxn>
                <a:cxn ang="0">
                  <a:pos x="2344" y="2008"/>
                </a:cxn>
                <a:cxn ang="0">
                  <a:pos x="2328" y="2073"/>
                </a:cxn>
                <a:cxn ang="0">
                  <a:pos x="2322" y="2209"/>
                </a:cxn>
                <a:cxn ang="0">
                  <a:pos x="2429" y="2271"/>
                </a:cxn>
                <a:cxn ang="0">
                  <a:pos x="2468" y="2345"/>
                </a:cxn>
                <a:cxn ang="0">
                  <a:pos x="2540" y="2432"/>
                </a:cxn>
                <a:cxn ang="0">
                  <a:pos x="2651" y="2494"/>
                </a:cxn>
                <a:cxn ang="0">
                  <a:pos x="2763" y="2523"/>
                </a:cxn>
                <a:cxn ang="0">
                  <a:pos x="2895" y="2527"/>
                </a:cxn>
                <a:cxn ang="0">
                  <a:pos x="3028" y="2572"/>
                </a:cxn>
                <a:cxn ang="0">
                  <a:pos x="3144" y="2628"/>
                </a:cxn>
                <a:cxn ang="0">
                  <a:pos x="3171" y="2711"/>
                </a:cxn>
                <a:cxn ang="0">
                  <a:pos x="3224" y="2806"/>
                </a:cxn>
                <a:cxn ang="0">
                  <a:pos x="3284" y="2752"/>
                </a:cxn>
                <a:cxn ang="0">
                  <a:pos x="3280" y="2643"/>
                </a:cxn>
                <a:cxn ang="0">
                  <a:pos x="3364" y="2694"/>
                </a:cxn>
                <a:cxn ang="0">
                  <a:pos x="3412" y="2765"/>
                </a:cxn>
                <a:cxn ang="0">
                  <a:pos x="3505" y="2851"/>
                </a:cxn>
                <a:cxn ang="0">
                  <a:pos x="3534" y="2953"/>
                </a:cxn>
                <a:cxn ang="0">
                  <a:pos x="3589" y="3019"/>
                </a:cxn>
                <a:cxn ang="0">
                  <a:pos x="3630" y="3108"/>
                </a:cxn>
                <a:cxn ang="0">
                  <a:pos x="3666" y="3209"/>
                </a:cxn>
                <a:cxn ang="0">
                  <a:pos x="3742" y="3174"/>
                </a:cxn>
                <a:cxn ang="0">
                  <a:pos x="3729" y="3099"/>
                </a:cxn>
                <a:cxn ang="0">
                  <a:pos x="3775" y="3027"/>
                </a:cxn>
                <a:cxn ang="0">
                  <a:pos x="3861" y="3076"/>
                </a:cxn>
                <a:cxn ang="0">
                  <a:pos x="110" y="0"/>
                </a:cxn>
              </a:cxnLst>
              <a:rect l="0" t="0" r="r" b="b"/>
              <a:pathLst>
                <a:path w="3870" h="3450">
                  <a:moveTo>
                    <a:pt x="110" y="0"/>
                  </a:moveTo>
                  <a:lnTo>
                    <a:pt x="139" y="38"/>
                  </a:lnTo>
                  <a:lnTo>
                    <a:pt x="165" y="75"/>
                  </a:lnTo>
                  <a:lnTo>
                    <a:pt x="202" y="112"/>
                  </a:lnTo>
                  <a:lnTo>
                    <a:pt x="223" y="137"/>
                  </a:lnTo>
                  <a:lnTo>
                    <a:pt x="246" y="166"/>
                  </a:lnTo>
                  <a:lnTo>
                    <a:pt x="272" y="194"/>
                  </a:lnTo>
                  <a:lnTo>
                    <a:pt x="305" y="228"/>
                  </a:lnTo>
                  <a:lnTo>
                    <a:pt x="340" y="267"/>
                  </a:lnTo>
                  <a:lnTo>
                    <a:pt x="367" y="298"/>
                  </a:lnTo>
                  <a:lnTo>
                    <a:pt x="402" y="337"/>
                  </a:lnTo>
                  <a:lnTo>
                    <a:pt x="429" y="376"/>
                  </a:lnTo>
                  <a:lnTo>
                    <a:pt x="450" y="407"/>
                  </a:lnTo>
                  <a:lnTo>
                    <a:pt x="472" y="447"/>
                  </a:lnTo>
                  <a:lnTo>
                    <a:pt x="487" y="478"/>
                  </a:lnTo>
                  <a:lnTo>
                    <a:pt x="499" y="515"/>
                  </a:lnTo>
                  <a:lnTo>
                    <a:pt x="514" y="556"/>
                  </a:lnTo>
                  <a:lnTo>
                    <a:pt x="528" y="604"/>
                  </a:lnTo>
                  <a:lnTo>
                    <a:pt x="543" y="639"/>
                  </a:lnTo>
                  <a:lnTo>
                    <a:pt x="559" y="663"/>
                  </a:lnTo>
                  <a:lnTo>
                    <a:pt x="580" y="678"/>
                  </a:lnTo>
                  <a:lnTo>
                    <a:pt x="606" y="690"/>
                  </a:lnTo>
                  <a:lnTo>
                    <a:pt x="637" y="695"/>
                  </a:lnTo>
                  <a:lnTo>
                    <a:pt x="658" y="695"/>
                  </a:lnTo>
                  <a:lnTo>
                    <a:pt x="699" y="697"/>
                  </a:lnTo>
                  <a:lnTo>
                    <a:pt x="722" y="697"/>
                  </a:lnTo>
                  <a:lnTo>
                    <a:pt x="751" y="697"/>
                  </a:lnTo>
                  <a:lnTo>
                    <a:pt x="782" y="690"/>
                  </a:lnTo>
                  <a:lnTo>
                    <a:pt x="821" y="690"/>
                  </a:lnTo>
                  <a:lnTo>
                    <a:pt x="848" y="690"/>
                  </a:lnTo>
                  <a:lnTo>
                    <a:pt x="872" y="701"/>
                  </a:lnTo>
                  <a:lnTo>
                    <a:pt x="893" y="717"/>
                  </a:lnTo>
                  <a:lnTo>
                    <a:pt x="911" y="740"/>
                  </a:lnTo>
                  <a:lnTo>
                    <a:pt x="922" y="758"/>
                  </a:lnTo>
                  <a:lnTo>
                    <a:pt x="930" y="781"/>
                  </a:lnTo>
                  <a:lnTo>
                    <a:pt x="934" y="798"/>
                  </a:lnTo>
                  <a:lnTo>
                    <a:pt x="934" y="821"/>
                  </a:lnTo>
                  <a:lnTo>
                    <a:pt x="934" y="849"/>
                  </a:lnTo>
                  <a:lnTo>
                    <a:pt x="934" y="876"/>
                  </a:lnTo>
                  <a:lnTo>
                    <a:pt x="940" y="895"/>
                  </a:lnTo>
                  <a:lnTo>
                    <a:pt x="942" y="913"/>
                  </a:lnTo>
                  <a:lnTo>
                    <a:pt x="953" y="946"/>
                  </a:lnTo>
                  <a:lnTo>
                    <a:pt x="965" y="988"/>
                  </a:lnTo>
                  <a:lnTo>
                    <a:pt x="977" y="1029"/>
                  </a:lnTo>
                  <a:lnTo>
                    <a:pt x="988" y="1052"/>
                  </a:lnTo>
                  <a:lnTo>
                    <a:pt x="1002" y="1097"/>
                  </a:lnTo>
                  <a:lnTo>
                    <a:pt x="1015" y="1120"/>
                  </a:lnTo>
                  <a:lnTo>
                    <a:pt x="1035" y="1155"/>
                  </a:lnTo>
                  <a:lnTo>
                    <a:pt x="1070" y="1182"/>
                  </a:lnTo>
                  <a:lnTo>
                    <a:pt x="1101" y="1201"/>
                  </a:lnTo>
                  <a:lnTo>
                    <a:pt x="1128" y="1232"/>
                  </a:lnTo>
                  <a:lnTo>
                    <a:pt x="1142" y="1261"/>
                  </a:lnTo>
                  <a:lnTo>
                    <a:pt x="1147" y="1290"/>
                  </a:lnTo>
                  <a:lnTo>
                    <a:pt x="1159" y="1322"/>
                  </a:lnTo>
                  <a:lnTo>
                    <a:pt x="1173" y="1347"/>
                  </a:lnTo>
                  <a:lnTo>
                    <a:pt x="1179" y="1372"/>
                  </a:lnTo>
                  <a:lnTo>
                    <a:pt x="1188" y="1395"/>
                  </a:lnTo>
                  <a:lnTo>
                    <a:pt x="1204" y="1422"/>
                  </a:lnTo>
                  <a:lnTo>
                    <a:pt x="1221" y="1447"/>
                  </a:lnTo>
                  <a:lnTo>
                    <a:pt x="1237" y="1471"/>
                  </a:lnTo>
                  <a:lnTo>
                    <a:pt x="1256" y="1486"/>
                  </a:lnTo>
                  <a:lnTo>
                    <a:pt x="1272" y="1496"/>
                  </a:lnTo>
                  <a:lnTo>
                    <a:pt x="1283" y="1510"/>
                  </a:lnTo>
                  <a:lnTo>
                    <a:pt x="1297" y="1527"/>
                  </a:lnTo>
                  <a:lnTo>
                    <a:pt x="1303" y="1542"/>
                  </a:lnTo>
                  <a:lnTo>
                    <a:pt x="1307" y="1558"/>
                  </a:lnTo>
                  <a:lnTo>
                    <a:pt x="1328" y="1573"/>
                  </a:lnTo>
                  <a:lnTo>
                    <a:pt x="1344" y="1581"/>
                  </a:lnTo>
                  <a:lnTo>
                    <a:pt x="1367" y="1581"/>
                  </a:lnTo>
                  <a:lnTo>
                    <a:pt x="1384" y="1587"/>
                  </a:lnTo>
                  <a:lnTo>
                    <a:pt x="1414" y="1595"/>
                  </a:lnTo>
                  <a:lnTo>
                    <a:pt x="1437" y="1597"/>
                  </a:lnTo>
                  <a:lnTo>
                    <a:pt x="1466" y="1603"/>
                  </a:lnTo>
                  <a:lnTo>
                    <a:pt x="1493" y="1608"/>
                  </a:lnTo>
                  <a:lnTo>
                    <a:pt x="1509" y="1618"/>
                  </a:lnTo>
                  <a:lnTo>
                    <a:pt x="1528" y="1632"/>
                  </a:lnTo>
                  <a:lnTo>
                    <a:pt x="1530" y="1643"/>
                  </a:lnTo>
                  <a:lnTo>
                    <a:pt x="1522" y="1655"/>
                  </a:lnTo>
                  <a:lnTo>
                    <a:pt x="1515" y="1665"/>
                  </a:lnTo>
                  <a:lnTo>
                    <a:pt x="1509" y="1674"/>
                  </a:lnTo>
                  <a:lnTo>
                    <a:pt x="1528" y="1688"/>
                  </a:lnTo>
                  <a:lnTo>
                    <a:pt x="1538" y="1688"/>
                  </a:lnTo>
                  <a:lnTo>
                    <a:pt x="1551" y="1696"/>
                  </a:lnTo>
                  <a:lnTo>
                    <a:pt x="1569" y="1711"/>
                  </a:lnTo>
                  <a:lnTo>
                    <a:pt x="1586" y="1729"/>
                  </a:lnTo>
                  <a:lnTo>
                    <a:pt x="1602" y="1748"/>
                  </a:lnTo>
                  <a:lnTo>
                    <a:pt x="1616" y="1758"/>
                  </a:lnTo>
                  <a:lnTo>
                    <a:pt x="1641" y="1758"/>
                  </a:lnTo>
                  <a:lnTo>
                    <a:pt x="1670" y="1760"/>
                  </a:lnTo>
                  <a:lnTo>
                    <a:pt x="1703" y="1763"/>
                  </a:lnTo>
                  <a:lnTo>
                    <a:pt x="1726" y="1758"/>
                  </a:lnTo>
                  <a:lnTo>
                    <a:pt x="1755" y="1758"/>
                  </a:lnTo>
                  <a:lnTo>
                    <a:pt x="1771" y="1744"/>
                  </a:lnTo>
                  <a:lnTo>
                    <a:pt x="1786" y="1732"/>
                  </a:lnTo>
                  <a:lnTo>
                    <a:pt x="1800" y="1711"/>
                  </a:lnTo>
                  <a:lnTo>
                    <a:pt x="1810" y="1698"/>
                  </a:lnTo>
                  <a:lnTo>
                    <a:pt x="1823" y="1690"/>
                  </a:lnTo>
                  <a:lnTo>
                    <a:pt x="1843" y="1680"/>
                  </a:lnTo>
                  <a:lnTo>
                    <a:pt x="1856" y="1686"/>
                  </a:lnTo>
                  <a:lnTo>
                    <a:pt x="1880" y="1690"/>
                  </a:lnTo>
                  <a:lnTo>
                    <a:pt x="1903" y="1703"/>
                  </a:lnTo>
                  <a:lnTo>
                    <a:pt x="1926" y="1719"/>
                  </a:lnTo>
                  <a:lnTo>
                    <a:pt x="1948" y="1734"/>
                  </a:lnTo>
                  <a:lnTo>
                    <a:pt x="1959" y="1756"/>
                  </a:lnTo>
                  <a:lnTo>
                    <a:pt x="1965" y="1779"/>
                  </a:lnTo>
                  <a:lnTo>
                    <a:pt x="1965" y="1804"/>
                  </a:lnTo>
                  <a:lnTo>
                    <a:pt x="1963" y="1835"/>
                  </a:lnTo>
                  <a:lnTo>
                    <a:pt x="1965" y="1858"/>
                  </a:lnTo>
                  <a:lnTo>
                    <a:pt x="1963" y="1887"/>
                  </a:lnTo>
                  <a:lnTo>
                    <a:pt x="1973" y="1903"/>
                  </a:lnTo>
                  <a:lnTo>
                    <a:pt x="1983" y="1913"/>
                  </a:lnTo>
                  <a:lnTo>
                    <a:pt x="1998" y="1920"/>
                  </a:lnTo>
                  <a:lnTo>
                    <a:pt x="2027" y="1926"/>
                  </a:lnTo>
                  <a:lnTo>
                    <a:pt x="2053" y="1928"/>
                  </a:lnTo>
                  <a:lnTo>
                    <a:pt x="2087" y="1922"/>
                  </a:lnTo>
                  <a:lnTo>
                    <a:pt x="2111" y="1920"/>
                  </a:lnTo>
                  <a:lnTo>
                    <a:pt x="2130" y="1918"/>
                  </a:lnTo>
                  <a:lnTo>
                    <a:pt x="2146" y="1913"/>
                  </a:lnTo>
                  <a:lnTo>
                    <a:pt x="2173" y="1915"/>
                  </a:lnTo>
                  <a:lnTo>
                    <a:pt x="2198" y="1918"/>
                  </a:lnTo>
                  <a:lnTo>
                    <a:pt x="2216" y="1922"/>
                  </a:lnTo>
                  <a:lnTo>
                    <a:pt x="2239" y="1930"/>
                  </a:lnTo>
                  <a:lnTo>
                    <a:pt x="2260" y="1938"/>
                  </a:lnTo>
                  <a:lnTo>
                    <a:pt x="2278" y="1946"/>
                  </a:lnTo>
                  <a:lnTo>
                    <a:pt x="2297" y="1949"/>
                  </a:lnTo>
                  <a:lnTo>
                    <a:pt x="2317" y="1951"/>
                  </a:lnTo>
                  <a:lnTo>
                    <a:pt x="2332" y="1957"/>
                  </a:lnTo>
                  <a:lnTo>
                    <a:pt x="2332" y="1975"/>
                  </a:lnTo>
                  <a:lnTo>
                    <a:pt x="2344" y="1992"/>
                  </a:lnTo>
                  <a:lnTo>
                    <a:pt x="2344" y="2008"/>
                  </a:lnTo>
                  <a:lnTo>
                    <a:pt x="2338" y="2019"/>
                  </a:lnTo>
                  <a:lnTo>
                    <a:pt x="2309" y="2015"/>
                  </a:lnTo>
                  <a:lnTo>
                    <a:pt x="2307" y="2039"/>
                  </a:lnTo>
                  <a:lnTo>
                    <a:pt x="2317" y="2058"/>
                  </a:lnTo>
                  <a:lnTo>
                    <a:pt x="2328" y="2073"/>
                  </a:lnTo>
                  <a:lnTo>
                    <a:pt x="2338" y="2097"/>
                  </a:lnTo>
                  <a:lnTo>
                    <a:pt x="2336" y="2122"/>
                  </a:lnTo>
                  <a:lnTo>
                    <a:pt x="2324" y="2151"/>
                  </a:lnTo>
                  <a:lnTo>
                    <a:pt x="2317" y="2184"/>
                  </a:lnTo>
                  <a:lnTo>
                    <a:pt x="2322" y="2209"/>
                  </a:lnTo>
                  <a:lnTo>
                    <a:pt x="2346" y="2225"/>
                  </a:lnTo>
                  <a:lnTo>
                    <a:pt x="2375" y="2232"/>
                  </a:lnTo>
                  <a:lnTo>
                    <a:pt x="2394" y="2252"/>
                  </a:lnTo>
                  <a:lnTo>
                    <a:pt x="2418" y="2256"/>
                  </a:lnTo>
                  <a:lnTo>
                    <a:pt x="2429" y="2271"/>
                  </a:lnTo>
                  <a:lnTo>
                    <a:pt x="2437" y="2285"/>
                  </a:lnTo>
                  <a:lnTo>
                    <a:pt x="2449" y="2298"/>
                  </a:lnTo>
                  <a:lnTo>
                    <a:pt x="2445" y="2318"/>
                  </a:lnTo>
                  <a:lnTo>
                    <a:pt x="2447" y="2333"/>
                  </a:lnTo>
                  <a:lnTo>
                    <a:pt x="2468" y="2345"/>
                  </a:lnTo>
                  <a:lnTo>
                    <a:pt x="2484" y="2356"/>
                  </a:lnTo>
                  <a:lnTo>
                    <a:pt x="2488" y="2378"/>
                  </a:lnTo>
                  <a:lnTo>
                    <a:pt x="2507" y="2401"/>
                  </a:lnTo>
                  <a:lnTo>
                    <a:pt x="2523" y="2422"/>
                  </a:lnTo>
                  <a:lnTo>
                    <a:pt x="2540" y="2432"/>
                  </a:lnTo>
                  <a:lnTo>
                    <a:pt x="2561" y="2446"/>
                  </a:lnTo>
                  <a:lnTo>
                    <a:pt x="2581" y="2461"/>
                  </a:lnTo>
                  <a:lnTo>
                    <a:pt x="2602" y="2477"/>
                  </a:lnTo>
                  <a:lnTo>
                    <a:pt x="2631" y="2479"/>
                  </a:lnTo>
                  <a:lnTo>
                    <a:pt x="2651" y="2494"/>
                  </a:lnTo>
                  <a:lnTo>
                    <a:pt x="2674" y="2504"/>
                  </a:lnTo>
                  <a:lnTo>
                    <a:pt x="2690" y="2510"/>
                  </a:lnTo>
                  <a:lnTo>
                    <a:pt x="2719" y="2517"/>
                  </a:lnTo>
                  <a:lnTo>
                    <a:pt x="2736" y="2523"/>
                  </a:lnTo>
                  <a:lnTo>
                    <a:pt x="2763" y="2523"/>
                  </a:lnTo>
                  <a:lnTo>
                    <a:pt x="2798" y="2519"/>
                  </a:lnTo>
                  <a:lnTo>
                    <a:pt x="2822" y="2519"/>
                  </a:lnTo>
                  <a:lnTo>
                    <a:pt x="2849" y="2523"/>
                  </a:lnTo>
                  <a:lnTo>
                    <a:pt x="2872" y="2531"/>
                  </a:lnTo>
                  <a:lnTo>
                    <a:pt x="2895" y="2527"/>
                  </a:lnTo>
                  <a:lnTo>
                    <a:pt x="2927" y="2541"/>
                  </a:lnTo>
                  <a:lnTo>
                    <a:pt x="2960" y="2550"/>
                  </a:lnTo>
                  <a:lnTo>
                    <a:pt x="2996" y="2558"/>
                  </a:lnTo>
                  <a:lnTo>
                    <a:pt x="3012" y="2556"/>
                  </a:lnTo>
                  <a:lnTo>
                    <a:pt x="3028" y="2572"/>
                  </a:lnTo>
                  <a:lnTo>
                    <a:pt x="3043" y="2574"/>
                  </a:lnTo>
                  <a:lnTo>
                    <a:pt x="3068" y="2581"/>
                  </a:lnTo>
                  <a:lnTo>
                    <a:pt x="3099" y="2595"/>
                  </a:lnTo>
                  <a:lnTo>
                    <a:pt x="3123" y="2612"/>
                  </a:lnTo>
                  <a:lnTo>
                    <a:pt x="3144" y="2628"/>
                  </a:lnTo>
                  <a:lnTo>
                    <a:pt x="3163" y="2647"/>
                  </a:lnTo>
                  <a:lnTo>
                    <a:pt x="3169" y="2655"/>
                  </a:lnTo>
                  <a:lnTo>
                    <a:pt x="3171" y="2667"/>
                  </a:lnTo>
                  <a:lnTo>
                    <a:pt x="3177" y="2694"/>
                  </a:lnTo>
                  <a:lnTo>
                    <a:pt x="3171" y="2711"/>
                  </a:lnTo>
                  <a:lnTo>
                    <a:pt x="3183" y="2727"/>
                  </a:lnTo>
                  <a:lnTo>
                    <a:pt x="3191" y="2742"/>
                  </a:lnTo>
                  <a:lnTo>
                    <a:pt x="3198" y="2767"/>
                  </a:lnTo>
                  <a:lnTo>
                    <a:pt x="3206" y="2794"/>
                  </a:lnTo>
                  <a:lnTo>
                    <a:pt x="3224" y="2806"/>
                  </a:lnTo>
                  <a:lnTo>
                    <a:pt x="3249" y="2820"/>
                  </a:lnTo>
                  <a:lnTo>
                    <a:pt x="3268" y="2818"/>
                  </a:lnTo>
                  <a:lnTo>
                    <a:pt x="3286" y="2798"/>
                  </a:lnTo>
                  <a:lnTo>
                    <a:pt x="3286" y="2775"/>
                  </a:lnTo>
                  <a:lnTo>
                    <a:pt x="3284" y="2752"/>
                  </a:lnTo>
                  <a:lnTo>
                    <a:pt x="3280" y="2729"/>
                  </a:lnTo>
                  <a:lnTo>
                    <a:pt x="3278" y="2705"/>
                  </a:lnTo>
                  <a:lnTo>
                    <a:pt x="3272" y="2682"/>
                  </a:lnTo>
                  <a:lnTo>
                    <a:pt x="3276" y="2663"/>
                  </a:lnTo>
                  <a:lnTo>
                    <a:pt x="3280" y="2643"/>
                  </a:lnTo>
                  <a:lnTo>
                    <a:pt x="3294" y="2634"/>
                  </a:lnTo>
                  <a:lnTo>
                    <a:pt x="3323" y="2641"/>
                  </a:lnTo>
                  <a:lnTo>
                    <a:pt x="3338" y="2657"/>
                  </a:lnTo>
                  <a:lnTo>
                    <a:pt x="3350" y="2678"/>
                  </a:lnTo>
                  <a:lnTo>
                    <a:pt x="3364" y="2694"/>
                  </a:lnTo>
                  <a:lnTo>
                    <a:pt x="3377" y="2698"/>
                  </a:lnTo>
                  <a:lnTo>
                    <a:pt x="3387" y="2709"/>
                  </a:lnTo>
                  <a:lnTo>
                    <a:pt x="3393" y="2729"/>
                  </a:lnTo>
                  <a:lnTo>
                    <a:pt x="3395" y="2750"/>
                  </a:lnTo>
                  <a:lnTo>
                    <a:pt x="3412" y="2765"/>
                  </a:lnTo>
                  <a:lnTo>
                    <a:pt x="3435" y="2783"/>
                  </a:lnTo>
                  <a:lnTo>
                    <a:pt x="3457" y="2798"/>
                  </a:lnTo>
                  <a:lnTo>
                    <a:pt x="3474" y="2812"/>
                  </a:lnTo>
                  <a:lnTo>
                    <a:pt x="3488" y="2833"/>
                  </a:lnTo>
                  <a:lnTo>
                    <a:pt x="3505" y="2851"/>
                  </a:lnTo>
                  <a:lnTo>
                    <a:pt x="3511" y="2866"/>
                  </a:lnTo>
                  <a:lnTo>
                    <a:pt x="3521" y="2889"/>
                  </a:lnTo>
                  <a:lnTo>
                    <a:pt x="3527" y="2905"/>
                  </a:lnTo>
                  <a:lnTo>
                    <a:pt x="3532" y="2930"/>
                  </a:lnTo>
                  <a:lnTo>
                    <a:pt x="3534" y="2953"/>
                  </a:lnTo>
                  <a:lnTo>
                    <a:pt x="3548" y="2967"/>
                  </a:lnTo>
                  <a:lnTo>
                    <a:pt x="3560" y="2981"/>
                  </a:lnTo>
                  <a:lnTo>
                    <a:pt x="3573" y="2996"/>
                  </a:lnTo>
                  <a:lnTo>
                    <a:pt x="3581" y="3008"/>
                  </a:lnTo>
                  <a:lnTo>
                    <a:pt x="3589" y="3019"/>
                  </a:lnTo>
                  <a:lnTo>
                    <a:pt x="3604" y="3035"/>
                  </a:lnTo>
                  <a:lnTo>
                    <a:pt x="3626" y="3054"/>
                  </a:lnTo>
                  <a:lnTo>
                    <a:pt x="3628" y="3062"/>
                  </a:lnTo>
                  <a:lnTo>
                    <a:pt x="3628" y="3085"/>
                  </a:lnTo>
                  <a:lnTo>
                    <a:pt x="3630" y="3108"/>
                  </a:lnTo>
                  <a:lnTo>
                    <a:pt x="3633" y="3130"/>
                  </a:lnTo>
                  <a:lnTo>
                    <a:pt x="3637" y="3153"/>
                  </a:lnTo>
                  <a:lnTo>
                    <a:pt x="3643" y="3174"/>
                  </a:lnTo>
                  <a:lnTo>
                    <a:pt x="3649" y="3192"/>
                  </a:lnTo>
                  <a:lnTo>
                    <a:pt x="3666" y="3209"/>
                  </a:lnTo>
                  <a:lnTo>
                    <a:pt x="3682" y="3215"/>
                  </a:lnTo>
                  <a:lnTo>
                    <a:pt x="3703" y="3213"/>
                  </a:lnTo>
                  <a:lnTo>
                    <a:pt x="3719" y="3201"/>
                  </a:lnTo>
                  <a:lnTo>
                    <a:pt x="3731" y="3190"/>
                  </a:lnTo>
                  <a:lnTo>
                    <a:pt x="3742" y="3174"/>
                  </a:lnTo>
                  <a:lnTo>
                    <a:pt x="3746" y="3163"/>
                  </a:lnTo>
                  <a:lnTo>
                    <a:pt x="3746" y="3143"/>
                  </a:lnTo>
                  <a:lnTo>
                    <a:pt x="3742" y="3128"/>
                  </a:lnTo>
                  <a:lnTo>
                    <a:pt x="3736" y="3116"/>
                  </a:lnTo>
                  <a:lnTo>
                    <a:pt x="3729" y="3099"/>
                  </a:lnTo>
                  <a:lnTo>
                    <a:pt x="3727" y="3077"/>
                  </a:lnTo>
                  <a:lnTo>
                    <a:pt x="3731" y="3060"/>
                  </a:lnTo>
                  <a:lnTo>
                    <a:pt x="3736" y="3039"/>
                  </a:lnTo>
                  <a:lnTo>
                    <a:pt x="3752" y="3029"/>
                  </a:lnTo>
                  <a:lnTo>
                    <a:pt x="3775" y="3027"/>
                  </a:lnTo>
                  <a:lnTo>
                    <a:pt x="3801" y="3029"/>
                  </a:lnTo>
                  <a:lnTo>
                    <a:pt x="3816" y="3037"/>
                  </a:lnTo>
                  <a:lnTo>
                    <a:pt x="3837" y="3058"/>
                  </a:lnTo>
                  <a:lnTo>
                    <a:pt x="3851" y="3066"/>
                  </a:lnTo>
                  <a:lnTo>
                    <a:pt x="3861" y="3076"/>
                  </a:lnTo>
                  <a:lnTo>
                    <a:pt x="3870" y="3083"/>
                  </a:lnTo>
                  <a:lnTo>
                    <a:pt x="3870" y="3450"/>
                  </a:lnTo>
                  <a:lnTo>
                    <a:pt x="2" y="3434"/>
                  </a:lnTo>
                  <a:lnTo>
                    <a:pt x="0" y="0"/>
                  </a:lnTo>
                  <a:lnTo>
                    <a:pt x="110" y="0"/>
                  </a:lnTo>
                  <a:close/>
                </a:path>
              </a:pathLst>
            </a:custGeom>
            <a:blipFill dpi="0" rotWithShape="0">
              <a:blip r:embed="rId3" cstate="print"/>
              <a:srcRect/>
              <a:tile tx="0" ty="0" sx="100000" sy="100000" flip="none" algn="tl"/>
            </a:blipFill>
            <a:ln w="9525">
              <a:noFill/>
              <a:round/>
              <a:headEnd/>
              <a:tailEnd/>
            </a:ln>
          </p:spPr>
          <p:txBody>
            <a:bodyPr/>
            <a:lstStyle/>
            <a:p>
              <a:pPr>
                <a:defRPr/>
              </a:pPr>
              <a:endParaRPr lang="en-US"/>
            </a:p>
          </p:txBody>
        </p:sp>
        <p:sp>
          <p:nvSpPr>
            <p:cNvPr id="694" name="Freeform 16"/>
            <p:cNvSpPr>
              <a:spLocks/>
            </p:cNvSpPr>
            <p:nvPr/>
          </p:nvSpPr>
          <p:spPr bwMode="auto">
            <a:xfrm>
              <a:off x="901" y="586"/>
              <a:ext cx="3870" cy="3450"/>
            </a:xfrm>
            <a:custGeom>
              <a:avLst/>
              <a:gdLst/>
              <a:ahLst/>
              <a:cxnLst>
                <a:cxn ang="0">
                  <a:pos x="223" y="137"/>
                </a:cxn>
                <a:cxn ang="0">
                  <a:pos x="367" y="298"/>
                </a:cxn>
                <a:cxn ang="0">
                  <a:pos x="487" y="478"/>
                </a:cxn>
                <a:cxn ang="0">
                  <a:pos x="559" y="663"/>
                </a:cxn>
                <a:cxn ang="0">
                  <a:pos x="699" y="697"/>
                </a:cxn>
                <a:cxn ang="0">
                  <a:pos x="848" y="690"/>
                </a:cxn>
                <a:cxn ang="0">
                  <a:pos x="930" y="781"/>
                </a:cxn>
                <a:cxn ang="0">
                  <a:pos x="940" y="895"/>
                </a:cxn>
                <a:cxn ang="0">
                  <a:pos x="988" y="1052"/>
                </a:cxn>
                <a:cxn ang="0">
                  <a:pos x="1101" y="1201"/>
                </a:cxn>
                <a:cxn ang="0">
                  <a:pos x="1173" y="1347"/>
                </a:cxn>
                <a:cxn ang="0">
                  <a:pos x="1237" y="1471"/>
                </a:cxn>
                <a:cxn ang="0">
                  <a:pos x="1303" y="1542"/>
                </a:cxn>
                <a:cxn ang="0">
                  <a:pos x="1384" y="1587"/>
                </a:cxn>
                <a:cxn ang="0">
                  <a:pos x="1509" y="1618"/>
                </a:cxn>
                <a:cxn ang="0">
                  <a:pos x="1509" y="1674"/>
                </a:cxn>
                <a:cxn ang="0">
                  <a:pos x="1586" y="1729"/>
                </a:cxn>
                <a:cxn ang="0">
                  <a:pos x="1703" y="1763"/>
                </a:cxn>
                <a:cxn ang="0">
                  <a:pos x="1800" y="1711"/>
                </a:cxn>
                <a:cxn ang="0">
                  <a:pos x="1880" y="1690"/>
                </a:cxn>
                <a:cxn ang="0">
                  <a:pos x="1965" y="1779"/>
                </a:cxn>
                <a:cxn ang="0">
                  <a:pos x="1973" y="1903"/>
                </a:cxn>
                <a:cxn ang="0">
                  <a:pos x="2087" y="1922"/>
                </a:cxn>
                <a:cxn ang="0">
                  <a:pos x="2198" y="1918"/>
                </a:cxn>
                <a:cxn ang="0">
                  <a:pos x="2297" y="1949"/>
                </a:cxn>
                <a:cxn ang="0">
                  <a:pos x="2344" y="2008"/>
                </a:cxn>
                <a:cxn ang="0">
                  <a:pos x="2328" y="2073"/>
                </a:cxn>
                <a:cxn ang="0">
                  <a:pos x="2322" y="2209"/>
                </a:cxn>
                <a:cxn ang="0">
                  <a:pos x="2429" y="2271"/>
                </a:cxn>
                <a:cxn ang="0">
                  <a:pos x="2468" y="2345"/>
                </a:cxn>
                <a:cxn ang="0">
                  <a:pos x="2540" y="2432"/>
                </a:cxn>
                <a:cxn ang="0">
                  <a:pos x="2651" y="2494"/>
                </a:cxn>
                <a:cxn ang="0">
                  <a:pos x="2763" y="2523"/>
                </a:cxn>
                <a:cxn ang="0">
                  <a:pos x="2895" y="2527"/>
                </a:cxn>
                <a:cxn ang="0">
                  <a:pos x="3028" y="2572"/>
                </a:cxn>
                <a:cxn ang="0">
                  <a:pos x="3144" y="2628"/>
                </a:cxn>
                <a:cxn ang="0">
                  <a:pos x="3171" y="2711"/>
                </a:cxn>
                <a:cxn ang="0">
                  <a:pos x="3224" y="2806"/>
                </a:cxn>
                <a:cxn ang="0">
                  <a:pos x="3284" y="2752"/>
                </a:cxn>
                <a:cxn ang="0">
                  <a:pos x="3280" y="2643"/>
                </a:cxn>
                <a:cxn ang="0">
                  <a:pos x="3364" y="2694"/>
                </a:cxn>
                <a:cxn ang="0">
                  <a:pos x="3412" y="2765"/>
                </a:cxn>
                <a:cxn ang="0">
                  <a:pos x="3505" y="2851"/>
                </a:cxn>
                <a:cxn ang="0">
                  <a:pos x="3534" y="2953"/>
                </a:cxn>
                <a:cxn ang="0">
                  <a:pos x="3589" y="3019"/>
                </a:cxn>
                <a:cxn ang="0">
                  <a:pos x="3630" y="3108"/>
                </a:cxn>
                <a:cxn ang="0">
                  <a:pos x="3666" y="3209"/>
                </a:cxn>
                <a:cxn ang="0">
                  <a:pos x="3742" y="3174"/>
                </a:cxn>
                <a:cxn ang="0">
                  <a:pos x="3729" y="3099"/>
                </a:cxn>
                <a:cxn ang="0">
                  <a:pos x="3775" y="3027"/>
                </a:cxn>
                <a:cxn ang="0">
                  <a:pos x="3861" y="3076"/>
                </a:cxn>
                <a:cxn ang="0">
                  <a:pos x="110" y="0"/>
                </a:cxn>
              </a:cxnLst>
              <a:rect l="0" t="0" r="r" b="b"/>
              <a:pathLst>
                <a:path w="3870" h="3450">
                  <a:moveTo>
                    <a:pt x="110" y="0"/>
                  </a:moveTo>
                  <a:lnTo>
                    <a:pt x="139" y="38"/>
                  </a:lnTo>
                  <a:lnTo>
                    <a:pt x="165" y="75"/>
                  </a:lnTo>
                  <a:lnTo>
                    <a:pt x="202" y="112"/>
                  </a:lnTo>
                  <a:lnTo>
                    <a:pt x="223" y="137"/>
                  </a:lnTo>
                  <a:lnTo>
                    <a:pt x="246" y="166"/>
                  </a:lnTo>
                  <a:lnTo>
                    <a:pt x="272" y="194"/>
                  </a:lnTo>
                  <a:lnTo>
                    <a:pt x="305" y="228"/>
                  </a:lnTo>
                  <a:lnTo>
                    <a:pt x="340" y="267"/>
                  </a:lnTo>
                  <a:lnTo>
                    <a:pt x="367" y="298"/>
                  </a:lnTo>
                  <a:lnTo>
                    <a:pt x="402" y="337"/>
                  </a:lnTo>
                  <a:lnTo>
                    <a:pt x="429" y="376"/>
                  </a:lnTo>
                  <a:lnTo>
                    <a:pt x="450" y="407"/>
                  </a:lnTo>
                  <a:lnTo>
                    <a:pt x="472" y="447"/>
                  </a:lnTo>
                  <a:lnTo>
                    <a:pt x="487" y="478"/>
                  </a:lnTo>
                  <a:lnTo>
                    <a:pt x="499" y="515"/>
                  </a:lnTo>
                  <a:lnTo>
                    <a:pt x="514" y="556"/>
                  </a:lnTo>
                  <a:lnTo>
                    <a:pt x="528" y="604"/>
                  </a:lnTo>
                  <a:lnTo>
                    <a:pt x="543" y="639"/>
                  </a:lnTo>
                  <a:lnTo>
                    <a:pt x="559" y="663"/>
                  </a:lnTo>
                  <a:lnTo>
                    <a:pt x="580" y="678"/>
                  </a:lnTo>
                  <a:lnTo>
                    <a:pt x="606" y="690"/>
                  </a:lnTo>
                  <a:lnTo>
                    <a:pt x="637" y="695"/>
                  </a:lnTo>
                  <a:lnTo>
                    <a:pt x="658" y="695"/>
                  </a:lnTo>
                  <a:lnTo>
                    <a:pt x="699" y="697"/>
                  </a:lnTo>
                  <a:lnTo>
                    <a:pt x="722" y="697"/>
                  </a:lnTo>
                  <a:lnTo>
                    <a:pt x="751" y="697"/>
                  </a:lnTo>
                  <a:lnTo>
                    <a:pt x="782" y="690"/>
                  </a:lnTo>
                  <a:lnTo>
                    <a:pt x="821" y="690"/>
                  </a:lnTo>
                  <a:lnTo>
                    <a:pt x="848" y="690"/>
                  </a:lnTo>
                  <a:lnTo>
                    <a:pt x="872" y="701"/>
                  </a:lnTo>
                  <a:lnTo>
                    <a:pt x="893" y="717"/>
                  </a:lnTo>
                  <a:lnTo>
                    <a:pt x="911" y="740"/>
                  </a:lnTo>
                  <a:lnTo>
                    <a:pt x="922" y="758"/>
                  </a:lnTo>
                  <a:lnTo>
                    <a:pt x="930" y="781"/>
                  </a:lnTo>
                  <a:lnTo>
                    <a:pt x="934" y="798"/>
                  </a:lnTo>
                  <a:lnTo>
                    <a:pt x="934" y="821"/>
                  </a:lnTo>
                  <a:lnTo>
                    <a:pt x="934" y="849"/>
                  </a:lnTo>
                  <a:lnTo>
                    <a:pt x="934" y="876"/>
                  </a:lnTo>
                  <a:lnTo>
                    <a:pt x="940" y="895"/>
                  </a:lnTo>
                  <a:lnTo>
                    <a:pt x="942" y="913"/>
                  </a:lnTo>
                  <a:lnTo>
                    <a:pt x="953" y="946"/>
                  </a:lnTo>
                  <a:lnTo>
                    <a:pt x="965" y="988"/>
                  </a:lnTo>
                  <a:lnTo>
                    <a:pt x="977" y="1029"/>
                  </a:lnTo>
                  <a:lnTo>
                    <a:pt x="988" y="1052"/>
                  </a:lnTo>
                  <a:lnTo>
                    <a:pt x="1002" y="1097"/>
                  </a:lnTo>
                  <a:lnTo>
                    <a:pt x="1015" y="1120"/>
                  </a:lnTo>
                  <a:lnTo>
                    <a:pt x="1035" y="1155"/>
                  </a:lnTo>
                  <a:lnTo>
                    <a:pt x="1070" y="1182"/>
                  </a:lnTo>
                  <a:lnTo>
                    <a:pt x="1101" y="1201"/>
                  </a:lnTo>
                  <a:lnTo>
                    <a:pt x="1128" y="1232"/>
                  </a:lnTo>
                  <a:lnTo>
                    <a:pt x="1142" y="1261"/>
                  </a:lnTo>
                  <a:lnTo>
                    <a:pt x="1147" y="1290"/>
                  </a:lnTo>
                  <a:lnTo>
                    <a:pt x="1159" y="1322"/>
                  </a:lnTo>
                  <a:lnTo>
                    <a:pt x="1173" y="1347"/>
                  </a:lnTo>
                  <a:lnTo>
                    <a:pt x="1179" y="1372"/>
                  </a:lnTo>
                  <a:lnTo>
                    <a:pt x="1188" y="1395"/>
                  </a:lnTo>
                  <a:lnTo>
                    <a:pt x="1204" y="1422"/>
                  </a:lnTo>
                  <a:lnTo>
                    <a:pt x="1221" y="1447"/>
                  </a:lnTo>
                  <a:lnTo>
                    <a:pt x="1237" y="1471"/>
                  </a:lnTo>
                  <a:lnTo>
                    <a:pt x="1256" y="1486"/>
                  </a:lnTo>
                  <a:lnTo>
                    <a:pt x="1272" y="1496"/>
                  </a:lnTo>
                  <a:lnTo>
                    <a:pt x="1283" y="1510"/>
                  </a:lnTo>
                  <a:lnTo>
                    <a:pt x="1297" y="1527"/>
                  </a:lnTo>
                  <a:lnTo>
                    <a:pt x="1303" y="1542"/>
                  </a:lnTo>
                  <a:lnTo>
                    <a:pt x="1307" y="1558"/>
                  </a:lnTo>
                  <a:lnTo>
                    <a:pt x="1328" y="1573"/>
                  </a:lnTo>
                  <a:lnTo>
                    <a:pt x="1344" y="1581"/>
                  </a:lnTo>
                  <a:lnTo>
                    <a:pt x="1367" y="1581"/>
                  </a:lnTo>
                  <a:lnTo>
                    <a:pt x="1384" y="1587"/>
                  </a:lnTo>
                  <a:lnTo>
                    <a:pt x="1414" y="1595"/>
                  </a:lnTo>
                  <a:lnTo>
                    <a:pt x="1437" y="1597"/>
                  </a:lnTo>
                  <a:lnTo>
                    <a:pt x="1466" y="1603"/>
                  </a:lnTo>
                  <a:lnTo>
                    <a:pt x="1493" y="1608"/>
                  </a:lnTo>
                  <a:lnTo>
                    <a:pt x="1509" y="1618"/>
                  </a:lnTo>
                  <a:lnTo>
                    <a:pt x="1528" y="1632"/>
                  </a:lnTo>
                  <a:lnTo>
                    <a:pt x="1530" y="1643"/>
                  </a:lnTo>
                  <a:lnTo>
                    <a:pt x="1522" y="1655"/>
                  </a:lnTo>
                  <a:lnTo>
                    <a:pt x="1515" y="1665"/>
                  </a:lnTo>
                  <a:lnTo>
                    <a:pt x="1509" y="1674"/>
                  </a:lnTo>
                  <a:lnTo>
                    <a:pt x="1528" y="1688"/>
                  </a:lnTo>
                  <a:lnTo>
                    <a:pt x="1538" y="1688"/>
                  </a:lnTo>
                  <a:lnTo>
                    <a:pt x="1551" y="1696"/>
                  </a:lnTo>
                  <a:lnTo>
                    <a:pt x="1569" y="1711"/>
                  </a:lnTo>
                  <a:lnTo>
                    <a:pt x="1586" y="1729"/>
                  </a:lnTo>
                  <a:lnTo>
                    <a:pt x="1602" y="1748"/>
                  </a:lnTo>
                  <a:lnTo>
                    <a:pt x="1616" y="1758"/>
                  </a:lnTo>
                  <a:lnTo>
                    <a:pt x="1641" y="1758"/>
                  </a:lnTo>
                  <a:lnTo>
                    <a:pt x="1670" y="1760"/>
                  </a:lnTo>
                  <a:lnTo>
                    <a:pt x="1703" y="1763"/>
                  </a:lnTo>
                  <a:lnTo>
                    <a:pt x="1726" y="1758"/>
                  </a:lnTo>
                  <a:lnTo>
                    <a:pt x="1755" y="1758"/>
                  </a:lnTo>
                  <a:lnTo>
                    <a:pt x="1771" y="1744"/>
                  </a:lnTo>
                  <a:lnTo>
                    <a:pt x="1786" y="1732"/>
                  </a:lnTo>
                  <a:lnTo>
                    <a:pt x="1800" y="1711"/>
                  </a:lnTo>
                  <a:lnTo>
                    <a:pt x="1810" y="1698"/>
                  </a:lnTo>
                  <a:lnTo>
                    <a:pt x="1823" y="1690"/>
                  </a:lnTo>
                  <a:lnTo>
                    <a:pt x="1843" y="1680"/>
                  </a:lnTo>
                  <a:lnTo>
                    <a:pt x="1856" y="1686"/>
                  </a:lnTo>
                  <a:lnTo>
                    <a:pt x="1880" y="1690"/>
                  </a:lnTo>
                  <a:lnTo>
                    <a:pt x="1903" y="1703"/>
                  </a:lnTo>
                  <a:lnTo>
                    <a:pt x="1926" y="1719"/>
                  </a:lnTo>
                  <a:lnTo>
                    <a:pt x="1948" y="1734"/>
                  </a:lnTo>
                  <a:lnTo>
                    <a:pt x="1959" y="1756"/>
                  </a:lnTo>
                  <a:lnTo>
                    <a:pt x="1965" y="1779"/>
                  </a:lnTo>
                  <a:lnTo>
                    <a:pt x="1965" y="1804"/>
                  </a:lnTo>
                  <a:lnTo>
                    <a:pt x="1963" y="1835"/>
                  </a:lnTo>
                  <a:lnTo>
                    <a:pt x="1965" y="1858"/>
                  </a:lnTo>
                  <a:lnTo>
                    <a:pt x="1963" y="1887"/>
                  </a:lnTo>
                  <a:lnTo>
                    <a:pt x="1973" y="1903"/>
                  </a:lnTo>
                  <a:lnTo>
                    <a:pt x="1983" y="1913"/>
                  </a:lnTo>
                  <a:lnTo>
                    <a:pt x="1998" y="1920"/>
                  </a:lnTo>
                  <a:lnTo>
                    <a:pt x="2027" y="1926"/>
                  </a:lnTo>
                  <a:lnTo>
                    <a:pt x="2053" y="1928"/>
                  </a:lnTo>
                  <a:lnTo>
                    <a:pt x="2087" y="1922"/>
                  </a:lnTo>
                  <a:lnTo>
                    <a:pt x="2111" y="1920"/>
                  </a:lnTo>
                  <a:lnTo>
                    <a:pt x="2130" y="1918"/>
                  </a:lnTo>
                  <a:lnTo>
                    <a:pt x="2146" y="1913"/>
                  </a:lnTo>
                  <a:lnTo>
                    <a:pt x="2173" y="1915"/>
                  </a:lnTo>
                  <a:lnTo>
                    <a:pt x="2198" y="1918"/>
                  </a:lnTo>
                  <a:lnTo>
                    <a:pt x="2216" y="1922"/>
                  </a:lnTo>
                  <a:lnTo>
                    <a:pt x="2239" y="1930"/>
                  </a:lnTo>
                  <a:lnTo>
                    <a:pt x="2260" y="1938"/>
                  </a:lnTo>
                  <a:lnTo>
                    <a:pt x="2278" y="1946"/>
                  </a:lnTo>
                  <a:lnTo>
                    <a:pt x="2297" y="1949"/>
                  </a:lnTo>
                  <a:lnTo>
                    <a:pt x="2317" y="1951"/>
                  </a:lnTo>
                  <a:lnTo>
                    <a:pt x="2332" y="1957"/>
                  </a:lnTo>
                  <a:lnTo>
                    <a:pt x="2332" y="1975"/>
                  </a:lnTo>
                  <a:lnTo>
                    <a:pt x="2344" y="1992"/>
                  </a:lnTo>
                  <a:lnTo>
                    <a:pt x="2344" y="2008"/>
                  </a:lnTo>
                  <a:lnTo>
                    <a:pt x="2338" y="2019"/>
                  </a:lnTo>
                  <a:lnTo>
                    <a:pt x="2309" y="2015"/>
                  </a:lnTo>
                  <a:lnTo>
                    <a:pt x="2307" y="2039"/>
                  </a:lnTo>
                  <a:lnTo>
                    <a:pt x="2317" y="2058"/>
                  </a:lnTo>
                  <a:lnTo>
                    <a:pt x="2328" y="2073"/>
                  </a:lnTo>
                  <a:lnTo>
                    <a:pt x="2338" y="2097"/>
                  </a:lnTo>
                  <a:lnTo>
                    <a:pt x="2336" y="2122"/>
                  </a:lnTo>
                  <a:lnTo>
                    <a:pt x="2324" y="2151"/>
                  </a:lnTo>
                  <a:lnTo>
                    <a:pt x="2317" y="2184"/>
                  </a:lnTo>
                  <a:lnTo>
                    <a:pt x="2322" y="2209"/>
                  </a:lnTo>
                  <a:lnTo>
                    <a:pt x="2346" y="2225"/>
                  </a:lnTo>
                  <a:lnTo>
                    <a:pt x="2375" y="2232"/>
                  </a:lnTo>
                  <a:lnTo>
                    <a:pt x="2394" y="2252"/>
                  </a:lnTo>
                  <a:lnTo>
                    <a:pt x="2418" y="2256"/>
                  </a:lnTo>
                  <a:lnTo>
                    <a:pt x="2429" y="2271"/>
                  </a:lnTo>
                  <a:lnTo>
                    <a:pt x="2437" y="2285"/>
                  </a:lnTo>
                  <a:lnTo>
                    <a:pt x="2449" y="2298"/>
                  </a:lnTo>
                  <a:lnTo>
                    <a:pt x="2445" y="2318"/>
                  </a:lnTo>
                  <a:lnTo>
                    <a:pt x="2447" y="2333"/>
                  </a:lnTo>
                  <a:lnTo>
                    <a:pt x="2468" y="2345"/>
                  </a:lnTo>
                  <a:lnTo>
                    <a:pt x="2484" y="2356"/>
                  </a:lnTo>
                  <a:lnTo>
                    <a:pt x="2488" y="2378"/>
                  </a:lnTo>
                  <a:lnTo>
                    <a:pt x="2507" y="2401"/>
                  </a:lnTo>
                  <a:lnTo>
                    <a:pt x="2523" y="2422"/>
                  </a:lnTo>
                  <a:lnTo>
                    <a:pt x="2540" y="2432"/>
                  </a:lnTo>
                  <a:lnTo>
                    <a:pt x="2561" y="2446"/>
                  </a:lnTo>
                  <a:lnTo>
                    <a:pt x="2581" y="2461"/>
                  </a:lnTo>
                  <a:lnTo>
                    <a:pt x="2602" y="2477"/>
                  </a:lnTo>
                  <a:lnTo>
                    <a:pt x="2631" y="2479"/>
                  </a:lnTo>
                  <a:lnTo>
                    <a:pt x="2651" y="2494"/>
                  </a:lnTo>
                  <a:lnTo>
                    <a:pt x="2674" y="2504"/>
                  </a:lnTo>
                  <a:lnTo>
                    <a:pt x="2690" y="2510"/>
                  </a:lnTo>
                  <a:lnTo>
                    <a:pt x="2719" y="2517"/>
                  </a:lnTo>
                  <a:lnTo>
                    <a:pt x="2736" y="2523"/>
                  </a:lnTo>
                  <a:lnTo>
                    <a:pt x="2763" y="2523"/>
                  </a:lnTo>
                  <a:lnTo>
                    <a:pt x="2798" y="2519"/>
                  </a:lnTo>
                  <a:lnTo>
                    <a:pt x="2822" y="2519"/>
                  </a:lnTo>
                  <a:lnTo>
                    <a:pt x="2849" y="2523"/>
                  </a:lnTo>
                  <a:lnTo>
                    <a:pt x="2872" y="2531"/>
                  </a:lnTo>
                  <a:lnTo>
                    <a:pt x="2895" y="2527"/>
                  </a:lnTo>
                  <a:lnTo>
                    <a:pt x="2927" y="2541"/>
                  </a:lnTo>
                  <a:lnTo>
                    <a:pt x="2960" y="2550"/>
                  </a:lnTo>
                  <a:lnTo>
                    <a:pt x="2996" y="2558"/>
                  </a:lnTo>
                  <a:lnTo>
                    <a:pt x="3012" y="2556"/>
                  </a:lnTo>
                  <a:lnTo>
                    <a:pt x="3028" y="2572"/>
                  </a:lnTo>
                  <a:lnTo>
                    <a:pt x="3043" y="2574"/>
                  </a:lnTo>
                  <a:lnTo>
                    <a:pt x="3068" y="2581"/>
                  </a:lnTo>
                  <a:lnTo>
                    <a:pt x="3099" y="2595"/>
                  </a:lnTo>
                  <a:lnTo>
                    <a:pt x="3123" y="2612"/>
                  </a:lnTo>
                  <a:lnTo>
                    <a:pt x="3144" y="2628"/>
                  </a:lnTo>
                  <a:lnTo>
                    <a:pt x="3163" y="2647"/>
                  </a:lnTo>
                  <a:lnTo>
                    <a:pt x="3169" y="2655"/>
                  </a:lnTo>
                  <a:lnTo>
                    <a:pt x="3171" y="2667"/>
                  </a:lnTo>
                  <a:lnTo>
                    <a:pt x="3177" y="2694"/>
                  </a:lnTo>
                  <a:lnTo>
                    <a:pt x="3171" y="2711"/>
                  </a:lnTo>
                  <a:lnTo>
                    <a:pt x="3183" y="2727"/>
                  </a:lnTo>
                  <a:lnTo>
                    <a:pt x="3191" y="2742"/>
                  </a:lnTo>
                  <a:lnTo>
                    <a:pt x="3198" y="2767"/>
                  </a:lnTo>
                  <a:lnTo>
                    <a:pt x="3206" y="2794"/>
                  </a:lnTo>
                  <a:lnTo>
                    <a:pt x="3224" y="2806"/>
                  </a:lnTo>
                  <a:lnTo>
                    <a:pt x="3249" y="2820"/>
                  </a:lnTo>
                  <a:lnTo>
                    <a:pt x="3268" y="2818"/>
                  </a:lnTo>
                  <a:lnTo>
                    <a:pt x="3286" y="2798"/>
                  </a:lnTo>
                  <a:lnTo>
                    <a:pt x="3286" y="2775"/>
                  </a:lnTo>
                  <a:lnTo>
                    <a:pt x="3284" y="2752"/>
                  </a:lnTo>
                  <a:lnTo>
                    <a:pt x="3280" y="2729"/>
                  </a:lnTo>
                  <a:lnTo>
                    <a:pt x="3278" y="2705"/>
                  </a:lnTo>
                  <a:lnTo>
                    <a:pt x="3272" y="2682"/>
                  </a:lnTo>
                  <a:lnTo>
                    <a:pt x="3276" y="2663"/>
                  </a:lnTo>
                  <a:lnTo>
                    <a:pt x="3280" y="2643"/>
                  </a:lnTo>
                  <a:lnTo>
                    <a:pt x="3294" y="2634"/>
                  </a:lnTo>
                  <a:lnTo>
                    <a:pt x="3323" y="2641"/>
                  </a:lnTo>
                  <a:lnTo>
                    <a:pt x="3338" y="2657"/>
                  </a:lnTo>
                  <a:lnTo>
                    <a:pt x="3350" y="2678"/>
                  </a:lnTo>
                  <a:lnTo>
                    <a:pt x="3364" y="2694"/>
                  </a:lnTo>
                  <a:lnTo>
                    <a:pt x="3377" y="2698"/>
                  </a:lnTo>
                  <a:lnTo>
                    <a:pt x="3387" y="2709"/>
                  </a:lnTo>
                  <a:lnTo>
                    <a:pt x="3393" y="2729"/>
                  </a:lnTo>
                  <a:lnTo>
                    <a:pt x="3395" y="2750"/>
                  </a:lnTo>
                  <a:lnTo>
                    <a:pt x="3412" y="2765"/>
                  </a:lnTo>
                  <a:lnTo>
                    <a:pt x="3435" y="2783"/>
                  </a:lnTo>
                  <a:lnTo>
                    <a:pt x="3457" y="2798"/>
                  </a:lnTo>
                  <a:lnTo>
                    <a:pt x="3474" y="2812"/>
                  </a:lnTo>
                  <a:lnTo>
                    <a:pt x="3488" y="2833"/>
                  </a:lnTo>
                  <a:lnTo>
                    <a:pt x="3505" y="2851"/>
                  </a:lnTo>
                  <a:lnTo>
                    <a:pt x="3511" y="2866"/>
                  </a:lnTo>
                  <a:lnTo>
                    <a:pt x="3521" y="2889"/>
                  </a:lnTo>
                  <a:lnTo>
                    <a:pt x="3527" y="2905"/>
                  </a:lnTo>
                  <a:lnTo>
                    <a:pt x="3532" y="2930"/>
                  </a:lnTo>
                  <a:lnTo>
                    <a:pt x="3534" y="2953"/>
                  </a:lnTo>
                  <a:lnTo>
                    <a:pt x="3548" y="2967"/>
                  </a:lnTo>
                  <a:lnTo>
                    <a:pt x="3560" y="2981"/>
                  </a:lnTo>
                  <a:lnTo>
                    <a:pt x="3573" y="2996"/>
                  </a:lnTo>
                  <a:lnTo>
                    <a:pt x="3581" y="3008"/>
                  </a:lnTo>
                  <a:lnTo>
                    <a:pt x="3589" y="3019"/>
                  </a:lnTo>
                  <a:lnTo>
                    <a:pt x="3604" y="3035"/>
                  </a:lnTo>
                  <a:lnTo>
                    <a:pt x="3626" y="3054"/>
                  </a:lnTo>
                  <a:lnTo>
                    <a:pt x="3628" y="3062"/>
                  </a:lnTo>
                  <a:lnTo>
                    <a:pt x="3628" y="3085"/>
                  </a:lnTo>
                  <a:lnTo>
                    <a:pt x="3630" y="3108"/>
                  </a:lnTo>
                  <a:lnTo>
                    <a:pt x="3633" y="3130"/>
                  </a:lnTo>
                  <a:lnTo>
                    <a:pt x="3637" y="3153"/>
                  </a:lnTo>
                  <a:lnTo>
                    <a:pt x="3643" y="3174"/>
                  </a:lnTo>
                  <a:lnTo>
                    <a:pt x="3649" y="3192"/>
                  </a:lnTo>
                  <a:lnTo>
                    <a:pt x="3666" y="3209"/>
                  </a:lnTo>
                  <a:lnTo>
                    <a:pt x="3682" y="3215"/>
                  </a:lnTo>
                  <a:lnTo>
                    <a:pt x="3703" y="3213"/>
                  </a:lnTo>
                  <a:lnTo>
                    <a:pt x="3719" y="3201"/>
                  </a:lnTo>
                  <a:lnTo>
                    <a:pt x="3731" y="3190"/>
                  </a:lnTo>
                  <a:lnTo>
                    <a:pt x="3742" y="3174"/>
                  </a:lnTo>
                  <a:lnTo>
                    <a:pt x="3746" y="3163"/>
                  </a:lnTo>
                  <a:lnTo>
                    <a:pt x="3746" y="3143"/>
                  </a:lnTo>
                  <a:lnTo>
                    <a:pt x="3742" y="3128"/>
                  </a:lnTo>
                  <a:lnTo>
                    <a:pt x="3736" y="3116"/>
                  </a:lnTo>
                  <a:lnTo>
                    <a:pt x="3729" y="3099"/>
                  </a:lnTo>
                  <a:lnTo>
                    <a:pt x="3727" y="3077"/>
                  </a:lnTo>
                  <a:lnTo>
                    <a:pt x="3731" y="3060"/>
                  </a:lnTo>
                  <a:lnTo>
                    <a:pt x="3736" y="3039"/>
                  </a:lnTo>
                  <a:lnTo>
                    <a:pt x="3752" y="3029"/>
                  </a:lnTo>
                  <a:lnTo>
                    <a:pt x="3775" y="3027"/>
                  </a:lnTo>
                  <a:lnTo>
                    <a:pt x="3801" y="3029"/>
                  </a:lnTo>
                  <a:lnTo>
                    <a:pt x="3816" y="3037"/>
                  </a:lnTo>
                  <a:lnTo>
                    <a:pt x="3837" y="3058"/>
                  </a:lnTo>
                  <a:lnTo>
                    <a:pt x="3851" y="3066"/>
                  </a:lnTo>
                  <a:lnTo>
                    <a:pt x="3861" y="3076"/>
                  </a:lnTo>
                  <a:lnTo>
                    <a:pt x="3870" y="3083"/>
                  </a:lnTo>
                  <a:lnTo>
                    <a:pt x="3870" y="3450"/>
                  </a:lnTo>
                  <a:lnTo>
                    <a:pt x="2" y="3434"/>
                  </a:lnTo>
                  <a:lnTo>
                    <a:pt x="0" y="0"/>
                  </a:lnTo>
                  <a:lnTo>
                    <a:pt x="110" y="0"/>
                  </a:lnTo>
                  <a:close/>
                </a:path>
              </a:pathLst>
            </a:custGeom>
            <a:blipFill dpi="0" rotWithShape="0">
              <a:blip r:embed="rId3" cstate="print"/>
              <a:srcRect/>
              <a:tile tx="0" ty="0" sx="100000" sy="100000" flip="none" algn="tl"/>
            </a:blipFill>
            <a:ln w="9525">
              <a:noFill/>
              <a:round/>
              <a:headEnd/>
              <a:tailEnd/>
            </a:ln>
          </p:spPr>
          <p:txBody>
            <a:bodyPr/>
            <a:lstStyle/>
            <a:p>
              <a:pPr>
                <a:defRPr/>
              </a:pPr>
              <a:endParaRPr lang="en-US"/>
            </a:p>
          </p:txBody>
        </p:sp>
        <p:sp>
          <p:nvSpPr>
            <p:cNvPr id="695" name="Freeform 17"/>
            <p:cNvSpPr>
              <a:spLocks/>
            </p:cNvSpPr>
            <p:nvPr/>
          </p:nvSpPr>
          <p:spPr bwMode="auto">
            <a:xfrm>
              <a:off x="905" y="716"/>
              <a:ext cx="3872" cy="3318"/>
            </a:xfrm>
            <a:custGeom>
              <a:avLst/>
              <a:gdLst/>
              <a:ahLst/>
              <a:cxnLst>
                <a:cxn ang="0">
                  <a:pos x="108" y="160"/>
                </a:cxn>
                <a:cxn ang="0">
                  <a:pos x="213" y="315"/>
                </a:cxn>
                <a:cxn ang="0">
                  <a:pos x="349" y="430"/>
                </a:cxn>
                <a:cxn ang="0">
                  <a:pos x="559" y="626"/>
                </a:cxn>
                <a:cxn ang="0">
                  <a:pos x="738" y="784"/>
                </a:cxn>
                <a:cxn ang="0">
                  <a:pos x="908" y="980"/>
                </a:cxn>
                <a:cxn ang="0">
                  <a:pos x="1033" y="1131"/>
                </a:cxn>
                <a:cxn ang="0">
                  <a:pos x="1132" y="1281"/>
                </a:cxn>
                <a:cxn ang="0">
                  <a:pos x="1276" y="1409"/>
                </a:cxn>
                <a:cxn ang="0">
                  <a:pos x="1349" y="1484"/>
                </a:cxn>
                <a:cxn ang="0">
                  <a:pos x="1456" y="1523"/>
                </a:cxn>
                <a:cxn ang="0">
                  <a:pos x="1497" y="1575"/>
                </a:cxn>
                <a:cxn ang="0">
                  <a:pos x="1524" y="1606"/>
                </a:cxn>
                <a:cxn ang="0">
                  <a:pos x="1551" y="1676"/>
                </a:cxn>
                <a:cxn ang="0">
                  <a:pos x="1542" y="1755"/>
                </a:cxn>
                <a:cxn ang="0">
                  <a:pos x="1645" y="1783"/>
                </a:cxn>
                <a:cxn ang="0">
                  <a:pos x="1687" y="1723"/>
                </a:cxn>
                <a:cxn ang="0">
                  <a:pos x="1740" y="1678"/>
                </a:cxn>
                <a:cxn ang="0">
                  <a:pos x="1794" y="1684"/>
                </a:cxn>
                <a:cxn ang="0">
                  <a:pos x="1876" y="1662"/>
                </a:cxn>
                <a:cxn ang="0">
                  <a:pos x="1883" y="1761"/>
                </a:cxn>
                <a:cxn ang="0">
                  <a:pos x="1905" y="1833"/>
                </a:cxn>
                <a:cxn ang="0">
                  <a:pos x="1955" y="1868"/>
                </a:cxn>
                <a:cxn ang="0">
                  <a:pos x="2014" y="1850"/>
                </a:cxn>
                <a:cxn ang="0">
                  <a:pos x="2095" y="1870"/>
                </a:cxn>
                <a:cxn ang="0">
                  <a:pos x="2190" y="1893"/>
                </a:cxn>
                <a:cxn ang="0">
                  <a:pos x="2200" y="1963"/>
                </a:cxn>
                <a:cxn ang="0">
                  <a:pos x="2270" y="2015"/>
                </a:cxn>
                <a:cxn ang="0">
                  <a:pos x="2264" y="2073"/>
                </a:cxn>
                <a:cxn ang="0">
                  <a:pos x="2247" y="2118"/>
                </a:cxn>
                <a:cxn ang="0">
                  <a:pos x="2324" y="2195"/>
                </a:cxn>
                <a:cxn ang="0">
                  <a:pos x="2400" y="2265"/>
                </a:cxn>
                <a:cxn ang="0">
                  <a:pos x="2480" y="2319"/>
                </a:cxn>
                <a:cxn ang="0">
                  <a:pos x="2555" y="2391"/>
                </a:cxn>
                <a:cxn ang="0">
                  <a:pos x="2703" y="2444"/>
                </a:cxn>
                <a:cxn ang="0">
                  <a:pos x="2827" y="2436"/>
                </a:cxn>
                <a:cxn ang="0">
                  <a:pos x="2911" y="2478"/>
                </a:cxn>
                <a:cxn ang="0">
                  <a:pos x="3024" y="2496"/>
                </a:cxn>
                <a:cxn ang="0">
                  <a:pos x="3091" y="2558"/>
                </a:cxn>
                <a:cxn ang="0">
                  <a:pos x="3119" y="2661"/>
                </a:cxn>
                <a:cxn ang="0">
                  <a:pos x="3189" y="2723"/>
                </a:cxn>
                <a:cxn ang="0">
                  <a:pos x="3299" y="2717"/>
                </a:cxn>
                <a:cxn ang="0">
                  <a:pos x="3299" y="2630"/>
                </a:cxn>
                <a:cxn ang="0">
                  <a:pos x="3354" y="2664"/>
                </a:cxn>
                <a:cxn ang="0">
                  <a:pos x="3393" y="2732"/>
                </a:cxn>
                <a:cxn ang="0">
                  <a:pos x="3447" y="2785"/>
                </a:cxn>
                <a:cxn ang="0">
                  <a:pos x="3499" y="2854"/>
                </a:cxn>
                <a:cxn ang="0">
                  <a:pos x="3575" y="2949"/>
                </a:cxn>
                <a:cxn ang="0">
                  <a:pos x="3612" y="3048"/>
                </a:cxn>
                <a:cxn ang="0">
                  <a:pos x="3674" y="3118"/>
                </a:cxn>
                <a:cxn ang="0">
                  <a:pos x="3767" y="3118"/>
                </a:cxn>
                <a:cxn ang="0">
                  <a:pos x="3872" y="3194"/>
                </a:cxn>
              </a:cxnLst>
              <a:rect l="0" t="0" r="r" b="b"/>
              <a:pathLst>
                <a:path w="3872" h="3318">
                  <a:moveTo>
                    <a:pt x="1" y="0"/>
                  </a:moveTo>
                  <a:lnTo>
                    <a:pt x="38" y="58"/>
                  </a:lnTo>
                  <a:lnTo>
                    <a:pt x="64" y="91"/>
                  </a:lnTo>
                  <a:lnTo>
                    <a:pt x="83" y="127"/>
                  </a:lnTo>
                  <a:lnTo>
                    <a:pt x="108" y="160"/>
                  </a:lnTo>
                  <a:lnTo>
                    <a:pt x="128" y="197"/>
                  </a:lnTo>
                  <a:lnTo>
                    <a:pt x="153" y="230"/>
                  </a:lnTo>
                  <a:lnTo>
                    <a:pt x="167" y="261"/>
                  </a:lnTo>
                  <a:lnTo>
                    <a:pt x="190" y="290"/>
                  </a:lnTo>
                  <a:lnTo>
                    <a:pt x="213" y="315"/>
                  </a:lnTo>
                  <a:lnTo>
                    <a:pt x="231" y="333"/>
                  </a:lnTo>
                  <a:lnTo>
                    <a:pt x="258" y="348"/>
                  </a:lnTo>
                  <a:lnTo>
                    <a:pt x="283" y="376"/>
                  </a:lnTo>
                  <a:lnTo>
                    <a:pt x="318" y="405"/>
                  </a:lnTo>
                  <a:lnTo>
                    <a:pt x="349" y="430"/>
                  </a:lnTo>
                  <a:lnTo>
                    <a:pt x="386" y="465"/>
                  </a:lnTo>
                  <a:lnTo>
                    <a:pt x="425" y="509"/>
                  </a:lnTo>
                  <a:lnTo>
                    <a:pt x="471" y="552"/>
                  </a:lnTo>
                  <a:lnTo>
                    <a:pt x="518" y="593"/>
                  </a:lnTo>
                  <a:lnTo>
                    <a:pt x="559" y="626"/>
                  </a:lnTo>
                  <a:lnTo>
                    <a:pt x="617" y="668"/>
                  </a:lnTo>
                  <a:lnTo>
                    <a:pt x="660" y="695"/>
                  </a:lnTo>
                  <a:lnTo>
                    <a:pt x="687" y="719"/>
                  </a:lnTo>
                  <a:lnTo>
                    <a:pt x="706" y="748"/>
                  </a:lnTo>
                  <a:lnTo>
                    <a:pt x="738" y="784"/>
                  </a:lnTo>
                  <a:lnTo>
                    <a:pt x="776" y="823"/>
                  </a:lnTo>
                  <a:lnTo>
                    <a:pt x="809" y="864"/>
                  </a:lnTo>
                  <a:lnTo>
                    <a:pt x="846" y="901"/>
                  </a:lnTo>
                  <a:lnTo>
                    <a:pt x="879" y="940"/>
                  </a:lnTo>
                  <a:lnTo>
                    <a:pt x="908" y="980"/>
                  </a:lnTo>
                  <a:lnTo>
                    <a:pt x="928" y="1007"/>
                  </a:lnTo>
                  <a:lnTo>
                    <a:pt x="941" y="1038"/>
                  </a:lnTo>
                  <a:lnTo>
                    <a:pt x="959" y="1069"/>
                  </a:lnTo>
                  <a:lnTo>
                    <a:pt x="990" y="1091"/>
                  </a:lnTo>
                  <a:lnTo>
                    <a:pt x="1033" y="1131"/>
                  </a:lnTo>
                  <a:lnTo>
                    <a:pt x="1070" y="1168"/>
                  </a:lnTo>
                  <a:lnTo>
                    <a:pt x="1097" y="1203"/>
                  </a:lnTo>
                  <a:lnTo>
                    <a:pt x="1112" y="1224"/>
                  </a:lnTo>
                  <a:lnTo>
                    <a:pt x="1118" y="1254"/>
                  </a:lnTo>
                  <a:lnTo>
                    <a:pt x="1132" y="1281"/>
                  </a:lnTo>
                  <a:lnTo>
                    <a:pt x="1159" y="1312"/>
                  </a:lnTo>
                  <a:lnTo>
                    <a:pt x="1182" y="1341"/>
                  </a:lnTo>
                  <a:lnTo>
                    <a:pt x="1217" y="1370"/>
                  </a:lnTo>
                  <a:lnTo>
                    <a:pt x="1250" y="1393"/>
                  </a:lnTo>
                  <a:lnTo>
                    <a:pt x="1276" y="1409"/>
                  </a:lnTo>
                  <a:lnTo>
                    <a:pt x="1287" y="1424"/>
                  </a:lnTo>
                  <a:lnTo>
                    <a:pt x="1287" y="1455"/>
                  </a:lnTo>
                  <a:lnTo>
                    <a:pt x="1297" y="1474"/>
                  </a:lnTo>
                  <a:lnTo>
                    <a:pt x="1322" y="1482"/>
                  </a:lnTo>
                  <a:lnTo>
                    <a:pt x="1349" y="1484"/>
                  </a:lnTo>
                  <a:lnTo>
                    <a:pt x="1394" y="1490"/>
                  </a:lnTo>
                  <a:lnTo>
                    <a:pt x="1423" y="1494"/>
                  </a:lnTo>
                  <a:lnTo>
                    <a:pt x="1435" y="1502"/>
                  </a:lnTo>
                  <a:lnTo>
                    <a:pt x="1452" y="1511"/>
                  </a:lnTo>
                  <a:lnTo>
                    <a:pt x="1456" y="1523"/>
                  </a:lnTo>
                  <a:lnTo>
                    <a:pt x="1446" y="1533"/>
                  </a:lnTo>
                  <a:lnTo>
                    <a:pt x="1446" y="1552"/>
                  </a:lnTo>
                  <a:lnTo>
                    <a:pt x="1456" y="1566"/>
                  </a:lnTo>
                  <a:lnTo>
                    <a:pt x="1478" y="1577"/>
                  </a:lnTo>
                  <a:lnTo>
                    <a:pt x="1497" y="1575"/>
                  </a:lnTo>
                  <a:lnTo>
                    <a:pt x="1514" y="1575"/>
                  </a:lnTo>
                  <a:lnTo>
                    <a:pt x="1526" y="1585"/>
                  </a:lnTo>
                  <a:lnTo>
                    <a:pt x="1536" y="1591"/>
                  </a:lnTo>
                  <a:lnTo>
                    <a:pt x="1534" y="1599"/>
                  </a:lnTo>
                  <a:lnTo>
                    <a:pt x="1524" y="1606"/>
                  </a:lnTo>
                  <a:lnTo>
                    <a:pt x="1511" y="1614"/>
                  </a:lnTo>
                  <a:lnTo>
                    <a:pt x="1518" y="1626"/>
                  </a:lnTo>
                  <a:lnTo>
                    <a:pt x="1530" y="1641"/>
                  </a:lnTo>
                  <a:lnTo>
                    <a:pt x="1542" y="1661"/>
                  </a:lnTo>
                  <a:lnTo>
                    <a:pt x="1551" y="1676"/>
                  </a:lnTo>
                  <a:lnTo>
                    <a:pt x="1553" y="1690"/>
                  </a:lnTo>
                  <a:lnTo>
                    <a:pt x="1553" y="1707"/>
                  </a:lnTo>
                  <a:lnTo>
                    <a:pt x="1544" y="1721"/>
                  </a:lnTo>
                  <a:lnTo>
                    <a:pt x="1540" y="1734"/>
                  </a:lnTo>
                  <a:lnTo>
                    <a:pt x="1542" y="1755"/>
                  </a:lnTo>
                  <a:lnTo>
                    <a:pt x="1559" y="1769"/>
                  </a:lnTo>
                  <a:lnTo>
                    <a:pt x="1575" y="1783"/>
                  </a:lnTo>
                  <a:lnTo>
                    <a:pt x="1594" y="1792"/>
                  </a:lnTo>
                  <a:lnTo>
                    <a:pt x="1627" y="1792"/>
                  </a:lnTo>
                  <a:lnTo>
                    <a:pt x="1645" y="1783"/>
                  </a:lnTo>
                  <a:lnTo>
                    <a:pt x="1660" y="1769"/>
                  </a:lnTo>
                  <a:lnTo>
                    <a:pt x="1668" y="1754"/>
                  </a:lnTo>
                  <a:lnTo>
                    <a:pt x="1670" y="1744"/>
                  </a:lnTo>
                  <a:lnTo>
                    <a:pt x="1678" y="1732"/>
                  </a:lnTo>
                  <a:lnTo>
                    <a:pt x="1687" y="1723"/>
                  </a:lnTo>
                  <a:lnTo>
                    <a:pt x="1693" y="1711"/>
                  </a:lnTo>
                  <a:lnTo>
                    <a:pt x="1705" y="1703"/>
                  </a:lnTo>
                  <a:lnTo>
                    <a:pt x="1716" y="1693"/>
                  </a:lnTo>
                  <a:lnTo>
                    <a:pt x="1732" y="1684"/>
                  </a:lnTo>
                  <a:lnTo>
                    <a:pt x="1740" y="1678"/>
                  </a:lnTo>
                  <a:lnTo>
                    <a:pt x="1753" y="1672"/>
                  </a:lnTo>
                  <a:lnTo>
                    <a:pt x="1765" y="1670"/>
                  </a:lnTo>
                  <a:lnTo>
                    <a:pt x="1781" y="1672"/>
                  </a:lnTo>
                  <a:lnTo>
                    <a:pt x="1786" y="1678"/>
                  </a:lnTo>
                  <a:lnTo>
                    <a:pt x="1794" y="1684"/>
                  </a:lnTo>
                  <a:lnTo>
                    <a:pt x="1808" y="1686"/>
                  </a:lnTo>
                  <a:lnTo>
                    <a:pt x="1839" y="1682"/>
                  </a:lnTo>
                  <a:lnTo>
                    <a:pt x="1854" y="1672"/>
                  </a:lnTo>
                  <a:lnTo>
                    <a:pt x="1868" y="1666"/>
                  </a:lnTo>
                  <a:lnTo>
                    <a:pt x="1876" y="1662"/>
                  </a:lnTo>
                  <a:lnTo>
                    <a:pt x="1883" y="1680"/>
                  </a:lnTo>
                  <a:lnTo>
                    <a:pt x="1885" y="1701"/>
                  </a:lnTo>
                  <a:lnTo>
                    <a:pt x="1885" y="1721"/>
                  </a:lnTo>
                  <a:lnTo>
                    <a:pt x="1885" y="1740"/>
                  </a:lnTo>
                  <a:lnTo>
                    <a:pt x="1883" y="1761"/>
                  </a:lnTo>
                  <a:lnTo>
                    <a:pt x="1885" y="1779"/>
                  </a:lnTo>
                  <a:lnTo>
                    <a:pt x="1893" y="1783"/>
                  </a:lnTo>
                  <a:lnTo>
                    <a:pt x="1903" y="1788"/>
                  </a:lnTo>
                  <a:lnTo>
                    <a:pt x="1905" y="1802"/>
                  </a:lnTo>
                  <a:lnTo>
                    <a:pt x="1905" y="1833"/>
                  </a:lnTo>
                  <a:lnTo>
                    <a:pt x="1905" y="1845"/>
                  </a:lnTo>
                  <a:lnTo>
                    <a:pt x="1911" y="1860"/>
                  </a:lnTo>
                  <a:lnTo>
                    <a:pt x="1920" y="1866"/>
                  </a:lnTo>
                  <a:lnTo>
                    <a:pt x="1936" y="1872"/>
                  </a:lnTo>
                  <a:lnTo>
                    <a:pt x="1955" y="1868"/>
                  </a:lnTo>
                  <a:lnTo>
                    <a:pt x="1963" y="1860"/>
                  </a:lnTo>
                  <a:lnTo>
                    <a:pt x="1977" y="1850"/>
                  </a:lnTo>
                  <a:lnTo>
                    <a:pt x="1982" y="1849"/>
                  </a:lnTo>
                  <a:lnTo>
                    <a:pt x="1998" y="1849"/>
                  </a:lnTo>
                  <a:lnTo>
                    <a:pt x="2014" y="1850"/>
                  </a:lnTo>
                  <a:lnTo>
                    <a:pt x="2029" y="1860"/>
                  </a:lnTo>
                  <a:lnTo>
                    <a:pt x="2041" y="1866"/>
                  </a:lnTo>
                  <a:lnTo>
                    <a:pt x="2064" y="1864"/>
                  </a:lnTo>
                  <a:lnTo>
                    <a:pt x="2083" y="1864"/>
                  </a:lnTo>
                  <a:lnTo>
                    <a:pt x="2095" y="1870"/>
                  </a:lnTo>
                  <a:lnTo>
                    <a:pt x="2115" y="1872"/>
                  </a:lnTo>
                  <a:lnTo>
                    <a:pt x="2134" y="1872"/>
                  </a:lnTo>
                  <a:lnTo>
                    <a:pt x="2159" y="1870"/>
                  </a:lnTo>
                  <a:lnTo>
                    <a:pt x="2179" y="1878"/>
                  </a:lnTo>
                  <a:lnTo>
                    <a:pt x="2190" y="1893"/>
                  </a:lnTo>
                  <a:lnTo>
                    <a:pt x="2198" y="1905"/>
                  </a:lnTo>
                  <a:lnTo>
                    <a:pt x="2198" y="1918"/>
                  </a:lnTo>
                  <a:lnTo>
                    <a:pt x="2194" y="1934"/>
                  </a:lnTo>
                  <a:lnTo>
                    <a:pt x="2186" y="1945"/>
                  </a:lnTo>
                  <a:lnTo>
                    <a:pt x="2200" y="1963"/>
                  </a:lnTo>
                  <a:lnTo>
                    <a:pt x="2212" y="1971"/>
                  </a:lnTo>
                  <a:lnTo>
                    <a:pt x="2229" y="1988"/>
                  </a:lnTo>
                  <a:lnTo>
                    <a:pt x="2239" y="2000"/>
                  </a:lnTo>
                  <a:lnTo>
                    <a:pt x="2254" y="2009"/>
                  </a:lnTo>
                  <a:lnTo>
                    <a:pt x="2270" y="2015"/>
                  </a:lnTo>
                  <a:lnTo>
                    <a:pt x="2276" y="2023"/>
                  </a:lnTo>
                  <a:lnTo>
                    <a:pt x="2272" y="2038"/>
                  </a:lnTo>
                  <a:lnTo>
                    <a:pt x="2272" y="2052"/>
                  </a:lnTo>
                  <a:lnTo>
                    <a:pt x="2268" y="2064"/>
                  </a:lnTo>
                  <a:lnTo>
                    <a:pt x="2264" y="2073"/>
                  </a:lnTo>
                  <a:lnTo>
                    <a:pt x="2252" y="2075"/>
                  </a:lnTo>
                  <a:lnTo>
                    <a:pt x="2237" y="2079"/>
                  </a:lnTo>
                  <a:lnTo>
                    <a:pt x="2229" y="2083"/>
                  </a:lnTo>
                  <a:lnTo>
                    <a:pt x="2235" y="2099"/>
                  </a:lnTo>
                  <a:lnTo>
                    <a:pt x="2247" y="2118"/>
                  </a:lnTo>
                  <a:lnTo>
                    <a:pt x="2264" y="2137"/>
                  </a:lnTo>
                  <a:lnTo>
                    <a:pt x="2289" y="2159"/>
                  </a:lnTo>
                  <a:lnTo>
                    <a:pt x="2299" y="2172"/>
                  </a:lnTo>
                  <a:lnTo>
                    <a:pt x="2313" y="2192"/>
                  </a:lnTo>
                  <a:lnTo>
                    <a:pt x="2324" y="2195"/>
                  </a:lnTo>
                  <a:lnTo>
                    <a:pt x="2338" y="2203"/>
                  </a:lnTo>
                  <a:lnTo>
                    <a:pt x="2352" y="2217"/>
                  </a:lnTo>
                  <a:lnTo>
                    <a:pt x="2371" y="2236"/>
                  </a:lnTo>
                  <a:lnTo>
                    <a:pt x="2386" y="2254"/>
                  </a:lnTo>
                  <a:lnTo>
                    <a:pt x="2400" y="2265"/>
                  </a:lnTo>
                  <a:lnTo>
                    <a:pt x="2412" y="2273"/>
                  </a:lnTo>
                  <a:lnTo>
                    <a:pt x="2425" y="2283"/>
                  </a:lnTo>
                  <a:lnTo>
                    <a:pt x="2443" y="2292"/>
                  </a:lnTo>
                  <a:lnTo>
                    <a:pt x="2462" y="2304"/>
                  </a:lnTo>
                  <a:lnTo>
                    <a:pt x="2480" y="2319"/>
                  </a:lnTo>
                  <a:lnTo>
                    <a:pt x="2495" y="2335"/>
                  </a:lnTo>
                  <a:lnTo>
                    <a:pt x="2515" y="2349"/>
                  </a:lnTo>
                  <a:lnTo>
                    <a:pt x="2526" y="2360"/>
                  </a:lnTo>
                  <a:lnTo>
                    <a:pt x="2540" y="2372"/>
                  </a:lnTo>
                  <a:lnTo>
                    <a:pt x="2555" y="2391"/>
                  </a:lnTo>
                  <a:lnTo>
                    <a:pt x="2577" y="2401"/>
                  </a:lnTo>
                  <a:lnTo>
                    <a:pt x="2606" y="2414"/>
                  </a:lnTo>
                  <a:lnTo>
                    <a:pt x="2639" y="2426"/>
                  </a:lnTo>
                  <a:lnTo>
                    <a:pt x="2672" y="2444"/>
                  </a:lnTo>
                  <a:lnTo>
                    <a:pt x="2703" y="2444"/>
                  </a:lnTo>
                  <a:lnTo>
                    <a:pt x="2734" y="2442"/>
                  </a:lnTo>
                  <a:lnTo>
                    <a:pt x="2755" y="2430"/>
                  </a:lnTo>
                  <a:lnTo>
                    <a:pt x="2775" y="2420"/>
                  </a:lnTo>
                  <a:lnTo>
                    <a:pt x="2790" y="2420"/>
                  </a:lnTo>
                  <a:lnTo>
                    <a:pt x="2827" y="2436"/>
                  </a:lnTo>
                  <a:lnTo>
                    <a:pt x="2835" y="2438"/>
                  </a:lnTo>
                  <a:lnTo>
                    <a:pt x="2853" y="2438"/>
                  </a:lnTo>
                  <a:lnTo>
                    <a:pt x="2874" y="2453"/>
                  </a:lnTo>
                  <a:lnTo>
                    <a:pt x="2893" y="2465"/>
                  </a:lnTo>
                  <a:lnTo>
                    <a:pt x="2911" y="2478"/>
                  </a:lnTo>
                  <a:lnTo>
                    <a:pt x="2938" y="2476"/>
                  </a:lnTo>
                  <a:lnTo>
                    <a:pt x="2965" y="2476"/>
                  </a:lnTo>
                  <a:lnTo>
                    <a:pt x="2987" y="2475"/>
                  </a:lnTo>
                  <a:lnTo>
                    <a:pt x="3002" y="2488"/>
                  </a:lnTo>
                  <a:lnTo>
                    <a:pt x="3024" y="2496"/>
                  </a:lnTo>
                  <a:lnTo>
                    <a:pt x="3043" y="2504"/>
                  </a:lnTo>
                  <a:lnTo>
                    <a:pt x="3057" y="2511"/>
                  </a:lnTo>
                  <a:lnTo>
                    <a:pt x="3076" y="2531"/>
                  </a:lnTo>
                  <a:lnTo>
                    <a:pt x="3084" y="2542"/>
                  </a:lnTo>
                  <a:lnTo>
                    <a:pt x="3091" y="2558"/>
                  </a:lnTo>
                  <a:lnTo>
                    <a:pt x="3091" y="2581"/>
                  </a:lnTo>
                  <a:lnTo>
                    <a:pt x="3091" y="2606"/>
                  </a:lnTo>
                  <a:lnTo>
                    <a:pt x="3093" y="2626"/>
                  </a:lnTo>
                  <a:lnTo>
                    <a:pt x="3107" y="2647"/>
                  </a:lnTo>
                  <a:lnTo>
                    <a:pt x="3119" y="2661"/>
                  </a:lnTo>
                  <a:lnTo>
                    <a:pt x="3130" y="2672"/>
                  </a:lnTo>
                  <a:lnTo>
                    <a:pt x="3142" y="2686"/>
                  </a:lnTo>
                  <a:lnTo>
                    <a:pt x="3150" y="2697"/>
                  </a:lnTo>
                  <a:lnTo>
                    <a:pt x="3167" y="2715"/>
                  </a:lnTo>
                  <a:lnTo>
                    <a:pt x="3189" y="2723"/>
                  </a:lnTo>
                  <a:lnTo>
                    <a:pt x="3208" y="2734"/>
                  </a:lnTo>
                  <a:lnTo>
                    <a:pt x="3235" y="2738"/>
                  </a:lnTo>
                  <a:lnTo>
                    <a:pt x="3268" y="2740"/>
                  </a:lnTo>
                  <a:lnTo>
                    <a:pt x="3290" y="2732"/>
                  </a:lnTo>
                  <a:lnTo>
                    <a:pt x="3299" y="2717"/>
                  </a:lnTo>
                  <a:lnTo>
                    <a:pt x="3299" y="2695"/>
                  </a:lnTo>
                  <a:lnTo>
                    <a:pt x="3301" y="2680"/>
                  </a:lnTo>
                  <a:lnTo>
                    <a:pt x="3299" y="2664"/>
                  </a:lnTo>
                  <a:lnTo>
                    <a:pt x="3301" y="2643"/>
                  </a:lnTo>
                  <a:lnTo>
                    <a:pt x="3299" y="2630"/>
                  </a:lnTo>
                  <a:lnTo>
                    <a:pt x="3313" y="2628"/>
                  </a:lnTo>
                  <a:lnTo>
                    <a:pt x="3330" y="2632"/>
                  </a:lnTo>
                  <a:lnTo>
                    <a:pt x="3342" y="2643"/>
                  </a:lnTo>
                  <a:lnTo>
                    <a:pt x="3346" y="2655"/>
                  </a:lnTo>
                  <a:lnTo>
                    <a:pt x="3354" y="2664"/>
                  </a:lnTo>
                  <a:lnTo>
                    <a:pt x="3363" y="2670"/>
                  </a:lnTo>
                  <a:lnTo>
                    <a:pt x="3371" y="2680"/>
                  </a:lnTo>
                  <a:lnTo>
                    <a:pt x="3375" y="2695"/>
                  </a:lnTo>
                  <a:lnTo>
                    <a:pt x="3381" y="2715"/>
                  </a:lnTo>
                  <a:lnTo>
                    <a:pt x="3393" y="2732"/>
                  </a:lnTo>
                  <a:lnTo>
                    <a:pt x="3408" y="2740"/>
                  </a:lnTo>
                  <a:lnTo>
                    <a:pt x="3420" y="2752"/>
                  </a:lnTo>
                  <a:lnTo>
                    <a:pt x="3435" y="2759"/>
                  </a:lnTo>
                  <a:lnTo>
                    <a:pt x="3441" y="2771"/>
                  </a:lnTo>
                  <a:lnTo>
                    <a:pt x="3447" y="2785"/>
                  </a:lnTo>
                  <a:lnTo>
                    <a:pt x="3455" y="2798"/>
                  </a:lnTo>
                  <a:lnTo>
                    <a:pt x="3461" y="2814"/>
                  </a:lnTo>
                  <a:lnTo>
                    <a:pt x="3468" y="2827"/>
                  </a:lnTo>
                  <a:lnTo>
                    <a:pt x="3486" y="2839"/>
                  </a:lnTo>
                  <a:lnTo>
                    <a:pt x="3499" y="2854"/>
                  </a:lnTo>
                  <a:lnTo>
                    <a:pt x="3519" y="2876"/>
                  </a:lnTo>
                  <a:lnTo>
                    <a:pt x="3532" y="2907"/>
                  </a:lnTo>
                  <a:lnTo>
                    <a:pt x="3544" y="2938"/>
                  </a:lnTo>
                  <a:lnTo>
                    <a:pt x="3558" y="2942"/>
                  </a:lnTo>
                  <a:lnTo>
                    <a:pt x="3575" y="2949"/>
                  </a:lnTo>
                  <a:lnTo>
                    <a:pt x="3587" y="2973"/>
                  </a:lnTo>
                  <a:lnTo>
                    <a:pt x="3595" y="2994"/>
                  </a:lnTo>
                  <a:lnTo>
                    <a:pt x="3600" y="3015"/>
                  </a:lnTo>
                  <a:lnTo>
                    <a:pt x="3604" y="3037"/>
                  </a:lnTo>
                  <a:lnTo>
                    <a:pt x="3612" y="3048"/>
                  </a:lnTo>
                  <a:lnTo>
                    <a:pt x="3624" y="3064"/>
                  </a:lnTo>
                  <a:lnTo>
                    <a:pt x="3635" y="3079"/>
                  </a:lnTo>
                  <a:lnTo>
                    <a:pt x="3647" y="3099"/>
                  </a:lnTo>
                  <a:lnTo>
                    <a:pt x="3659" y="3110"/>
                  </a:lnTo>
                  <a:lnTo>
                    <a:pt x="3674" y="3118"/>
                  </a:lnTo>
                  <a:lnTo>
                    <a:pt x="3699" y="3124"/>
                  </a:lnTo>
                  <a:lnTo>
                    <a:pt x="3713" y="3118"/>
                  </a:lnTo>
                  <a:lnTo>
                    <a:pt x="3727" y="3112"/>
                  </a:lnTo>
                  <a:lnTo>
                    <a:pt x="3744" y="3112"/>
                  </a:lnTo>
                  <a:lnTo>
                    <a:pt x="3767" y="3118"/>
                  </a:lnTo>
                  <a:lnTo>
                    <a:pt x="3781" y="3132"/>
                  </a:lnTo>
                  <a:lnTo>
                    <a:pt x="3810" y="3153"/>
                  </a:lnTo>
                  <a:lnTo>
                    <a:pt x="3828" y="3165"/>
                  </a:lnTo>
                  <a:lnTo>
                    <a:pt x="3851" y="3182"/>
                  </a:lnTo>
                  <a:lnTo>
                    <a:pt x="3872" y="3194"/>
                  </a:lnTo>
                  <a:lnTo>
                    <a:pt x="3872" y="3318"/>
                  </a:lnTo>
                  <a:lnTo>
                    <a:pt x="0" y="3310"/>
                  </a:lnTo>
                  <a:lnTo>
                    <a:pt x="1" y="0"/>
                  </a:lnTo>
                  <a:close/>
                </a:path>
              </a:pathLst>
            </a:custGeom>
            <a:blipFill dpi="0" rotWithShape="0">
              <a:blip r:embed="rId4" cstate="print"/>
              <a:srcRect/>
              <a:tile tx="0" ty="0" sx="100000" sy="100000" flip="none" algn="tl"/>
            </a:blipFill>
            <a:ln w="9525">
              <a:noFill/>
              <a:round/>
              <a:headEnd/>
              <a:tailEnd/>
            </a:ln>
          </p:spPr>
          <p:txBody>
            <a:bodyPr/>
            <a:lstStyle/>
            <a:p>
              <a:pPr>
                <a:defRPr/>
              </a:pPr>
              <a:endParaRPr lang="en-US"/>
            </a:p>
          </p:txBody>
        </p:sp>
        <p:sp>
          <p:nvSpPr>
            <p:cNvPr id="696" name="Freeform 18"/>
            <p:cNvSpPr>
              <a:spLocks/>
            </p:cNvSpPr>
            <p:nvPr/>
          </p:nvSpPr>
          <p:spPr bwMode="auto">
            <a:xfrm>
              <a:off x="905" y="716"/>
              <a:ext cx="3872" cy="3318"/>
            </a:xfrm>
            <a:custGeom>
              <a:avLst/>
              <a:gdLst/>
              <a:ahLst/>
              <a:cxnLst>
                <a:cxn ang="0">
                  <a:pos x="108" y="160"/>
                </a:cxn>
                <a:cxn ang="0">
                  <a:pos x="213" y="315"/>
                </a:cxn>
                <a:cxn ang="0">
                  <a:pos x="349" y="430"/>
                </a:cxn>
                <a:cxn ang="0">
                  <a:pos x="559" y="626"/>
                </a:cxn>
                <a:cxn ang="0">
                  <a:pos x="738" y="784"/>
                </a:cxn>
                <a:cxn ang="0">
                  <a:pos x="908" y="980"/>
                </a:cxn>
                <a:cxn ang="0">
                  <a:pos x="1033" y="1131"/>
                </a:cxn>
                <a:cxn ang="0">
                  <a:pos x="1132" y="1281"/>
                </a:cxn>
                <a:cxn ang="0">
                  <a:pos x="1276" y="1409"/>
                </a:cxn>
                <a:cxn ang="0">
                  <a:pos x="1349" y="1484"/>
                </a:cxn>
                <a:cxn ang="0">
                  <a:pos x="1456" y="1523"/>
                </a:cxn>
                <a:cxn ang="0">
                  <a:pos x="1497" y="1575"/>
                </a:cxn>
                <a:cxn ang="0">
                  <a:pos x="1524" y="1606"/>
                </a:cxn>
                <a:cxn ang="0">
                  <a:pos x="1551" y="1676"/>
                </a:cxn>
                <a:cxn ang="0">
                  <a:pos x="1542" y="1755"/>
                </a:cxn>
                <a:cxn ang="0">
                  <a:pos x="1645" y="1783"/>
                </a:cxn>
                <a:cxn ang="0">
                  <a:pos x="1687" y="1723"/>
                </a:cxn>
                <a:cxn ang="0">
                  <a:pos x="1740" y="1678"/>
                </a:cxn>
                <a:cxn ang="0">
                  <a:pos x="1794" y="1684"/>
                </a:cxn>
                <a:cxn ang="0">
                  <a:pos x="1876" y="1662"/>
                </a:cxn>
                <a:cxn ang="0">
                  <a:pos x="1883" y="1761"/>
                </a:cxn>
                <a:cxn ang="0">
                  <a:pos x="1905" y="1833"/>
                </a:cxn>
                <a:cxn ang="0">
                  <a:pos x="1955" y="1868"/>
                </a:cxn>
                <a:cxn ang="0">
                  <a:pos x="2014" y="1850"/>
                </a:cxn>
                <a:cxn ang="0">
                  <a:pos x="2095" y="1870"/>
                </a:cxn>
                <a:cxn ang="0">
                  <a:pos x="2190" y="1893"/>
                </a:cxn>
                <a:cxn ang="0">
                  <a:pos x="2200" y="1963"/>
                </a:cxn>
                <a:cxn ang="0">
                  <a:pos x="2270" y="2015"/>
                </a:cxn>
                <a:cxn ang="0">
                  <a:pos x="2264" y="2073"/>
                </a:cxn>
                <a:cxn ang="0">
                  <a:pos x="2247" y="2118"/>
                </a:cxn>
                <a:cxn ang="0">
                  <a:pos x="2324" y="2195"/>
                </a:cxn>
                <a:cxn ang="0">
                  <a:pos x="2400" y="2265"/>
                </a:cxn>
                <a:cxn ang="0">
                  <a:pos x="2480" y="2319"/>
                </a:cxn>
                <a:cxn ang="0">
                  <a:pos x="2555" y="2391"/>
                </a:cxn>
                <a:cxn ang="0">
                  <a:pos x="2703" y="2444"/>
                </a:cxn>
                <a:cxn ang="0">
                  <a:pos x="2827" y="2436"/>
                </a:cxn>
                <a:cxn ang="0">
                  <a:pos x="2911" y="2478"/>
                </a:cxn>
                <a:cxn ang="0">
                  <a:pos x="3024" y="2496"/>
                </a:cxn>
                <a:cxn ang="0">
                  <a:pos x="3091" y="2558"/>
                </a:cxn>
                <a:cxn ang="0">
                  <a:pos x="3119" y="2661"/>
                </a:cxn>
                <a:cxn ang="0">
                  <a:pos x="3189" y="2723"/>
                </a:cxn>
                <a:cxn ang="0">
                  <a:pos x="3299" y="2717"/>
                </a:cxn>
                <a:cxn ang="0">
                  <a:pos x="3299" y="2630"/>
                </a:cxn>
                <a:cxn ang="0">
                  <a:pos x="3354" y="2664"/>
                </a:cxn>
                <a:cxn ang="0">
                  <a:pos x="3393" y="2732"/>
                </a:cxn>
                <a:cxn ang="0">
                  <a:pos x="3447" y="2785"/>
                </a:cxn>
                <a:cxn ang="0">
                  <a:pos x="3499" y="2854"/>
                </a:cxn>
                <a:cxn ang="0">
                  <a:pos x="3575" y="2949"/>
                </a:cxn>
                <a:cxn ang="0">
                  <a:pos x="3612" y="3048"/>
                </a:cxn>
                <a:cxn ang="0">
                  <a:pos x="3674" y="3118"/>
                </a:cxn>
                <a:cxn ang="0">
                  <a:pos x="3767" y="3118"/>
                </a:cxn>
                <a:cxn ang="0">
                  <a:pos x="3872" y="3194"/>
                </a:cxn>
              </a:cxnLst>
              <a:rect l="0" t="0" r="r" b="b"/>
              <a:pathLst>
                <a:path w="3872" h="3318">
                  <a:moveTo>
                    <a:pt x="1" y="0"/>
                  </a:moveTo>
                  <a:lnTo>
                    <a:pt x="38" y="58"/>
                  </a:lnTo>
                  <a:lnTo>
                    <a:pt x="64" y="91"/>
                  </a:lnTo>
                  <a:lnTo>
                    <a:pt x="83" y="127"/>
                  </a:lnTo>
                  <a:lnTo>
                    <a:pt x="108" y="160"/>
                  </a:lnTo>
                  <a:lnTo>
                    <a:pt x="128" y="197"/>
                  </a:lnTo>
                  <a:lnTo>
                    <a:pt x="153" y="230"/>
                  </a:lnTo>
                  <a:lnTo>
                    <a:pt x="167" y="261"/>
                  </a:lnTo>
                  <a:lnTo>
                    <a:pt x="190" y="290"/>
                  </a:lnTo>
                  <a:lnTo>
                    <a:pt x="213" y="315"/>
                  </a:lnTo>
                  <a:lnTo>
                    <a:pt x="231" y="333"/>
                  </a:lnTo>
                  <a:lnTo>
                    <a:pt x="258" y="348"/>
                  </a:lnTo>
                  <a:lnTo>
                    <a:pt x="283" y="376"/>
                  </a:lnTo>
                  <a:lnTo>
                    <a:pt x="318" y="405"/>
                  </a:lnTo>
                  <a:lnTo>
                    <a:pt x="349" y="430"/>
                  </a:lnTo>
                  <a:lnTo>
                    <a:pt x="386" y="465"/>
                  </a:lnTo>
                  <a:lnTo>
                    <a:pt x="425" y="509"/>
                  </a:lnTo>
                  <a:lnTo>
                    <a:pt x="471" y="552"/>
                  </a:lnTo>
                  <a:lnTo>
                    <a:pt x="518" y="593"/>
                  </a:lnTo>
                  <a:lnTo>
                    <a:pt x="559" y="626"/>
                  </a:lnTo>
                  <a:lnTo>
                    <a:pt x="617" y="668"/>
                  </a:lnTo>
                  <a:lnTo>
                    <a:pt x="660" y="695"/>
                  </a:lnTo>
                  <a:lnTo>
                    <a:pt x="687" y="719"/>
                  </a:lnTo>
                  <a:lnTo>
                    <a:pt x="706" y="748"/>
                  </a:lnTo>
                  <a:lnTo>
                    <a:pt x="738" y="784"/>
                  </a:lnTo>
                  <a:lnTo>
                    <a:pt x="776" y="823"/>
                  </a:lnTo>
                  <a:lnTo>
                    <a:pt x="809" y="864"/>
                  </a:lnTo>
                  <a:lnTo>
                    <a:pt x="846" y="901"/>
                  </a:lnTo>
                  <a:lnTo>
                    <a:pt x="879" y="940"/>
                  </a:lnTo>
                  <a:lnTo>
                    <a:pt x="908" y="980"/>
                  </a:lnTo>
                  <a:lnTo>
                    <a:pt x="928" y="1007"/>
                  </a:lnTo>
                  <a:lnTo>
                    <a:pt x="941" y="1038"/>
                  </a:lnTo>
                  <a:lnTo>
                    <a:pt x="959" y="1069"/>
                  </a:lnTo>
                  <a:lnTo>
                    <a:pt x="990" y="1091"/>
                  </a:lnTo>
                  <a:lnTo>
                    <a:pt x="1033" y="1131"/>
                  </a:lnTo>
                  <a:lnTo>
                    <a:pt x="1070" y="1168"/>
                  </a:lnTo>
                  <a:lnTo>
                    <a:pt x="1097" y="1203"/>
                  </a:lnTo>
                  <a:lnTo>
                    <a:pt x="1112" y="1224"/>
                  </a:lnTo>
                  <a:lnTo>
                    <a:pt x="1118" y="1254"/>
                  </a:lnTo>
                  <a:lnTo>
                    <a:pt x="1132" y="1281"/>
                  </a:lnTo>
                  <a:lnTo>
                    <a:pt x="1159" y="1312"/>
                  </a:lnTo>
                  <a:lnTo>
                    <a:pt x="1182" y="1341"/>
                  </a:lnTo>
                  <a:lnTo>
                    <a:pt x="1217" y="1370"/>
                  </a:lnTo>
                  <a:lnTo>
                    <a:pt x="1250" y="1393"/>
                  </a:lnTo>
                  <a:lnTo>
                    <a:pt x="1276" y="1409"/>
                  </a:lnTo>
                  <a:lnTo>
                    <a:pt x="1287" y="1424"/>
                  </a:lnTo>
                  <a:lnTo>
                    <a:pt x="1287" y="1455"/>
                  </a:lnTo>
                  <a:lnTo>
                    <a:pt x="1297" y="1474"/>
                  </a:lnTo>
                  <a:lnTo>
                    <a:pt x="1322" y="1482"/>
                  </a:lnTo>
                  <a:lnTo>
                    <a:pt x="1349" y="1484"/>
                  </a:lnTo>
                  <a:lnTo>
                    <a:pt x="1394" y="1490"/>
                  </a:lnTo>
                  <a:lnTo>
                    <a:pt x="1423" y="1494"/>
                  </a:lnTo>
                  <a:lnTo>
                    <a:pt x="1435" y="1502"/>
                  </a:lnTo>
                  <a:lnTo>
                    <a:pt x="1452" y="1511"/>
                  </a:lnTo>
                  <a:lnTo>
                    <a:pt x="1456" y="1523"/>
                  </a:lnTo>
                  <a:lnTo>
                    <a:pt x="1446" y="1533"/>
                  </a:lnTo>
                  <a:lnTo>
                    <a:pt x="1446" y="1552"/>
                  </a:lnTo>
                  <a:lnTo>
                    <a:pt x="1456" y="1566"/>
                  </a:lnTo>
                  <a:lnTo>
                    <a:pt x="1478" y="1577"/>
                  </a:lnTo>
                  <a:lnTo>
                    <a:pt x="1497" y="1575"/>
                  </a:lnTo>
                  <a:lnTo>
                    <a:pt x="1514" y="1575"/>
                  </a:lnTo>
                  <a:lnTo>
                    <a:pt x="1526" y="1585"/>
                  </a:lnTo>
                  <a:lnTo>
                    <a:pt x="1536" y="1591"/>
                  </a:lnTo>
                  <a:lnTo>
                    <a:pt x="1534" y="1599"/>
                  </a:lnTo>
                  <a:lnTo>
                    <a:pt x="1524" y="1606"/>
                  </a:lnTo>
                  <a:lnTo>
                    <a:pt x="1511" y="1614"/>
                  </a:lnTo>
                  <a:lnTo>
                    <a:pt x="1518" y="1626"/>
                  </a:lnTo>
                  <a:lnTo>
                    <a:pt x="1530" y="1641"/>
                  </a:lnTo>
                  <a:lnTo>
                    <a:pt x="1542" y="1661"/>
                  </a:lnTo>
                  <a:lnTo>
                    <a:pt x="1551" y="1676"/>
                  </a:lnTo>
                  <a:lnTo>
                    <a:pt x="1553" y="1690"/>
                  </a:lnTo>
                  <a:lnTo>
                    <a:pt x="1553" y="1707"/>
                  </a:lnTo>
                  <a:lnTo>
                    <a:pt x="1544" y="1721"/>
                  </a:lnTo>
                  <a:lnTo>
                    <a:pt x="1540" y="1734"/>
                  </a:lnTo>
                  <a:lnTo>
                    <a:pt x="1542" y="1755"/>
                  </a:lnTo>
                  <a:lnTo>
                    <a:pt x="1559" y="1769"/>
                  </a:lnTo>
                  <a:lnTo>
                    <a:pt x="1575" y="1783"/>
                  </a:lnTo>
                  <a:lnTo>
                    <a:pt x="1594" y="1792"/>
                  </a:lnTo>
                  <a:lnTo>
                    <a:pt x="1627" y="1792"/>
                  </a:lnTo>
                  <a:lnTo>
                    <a:pt x="1645" y="1783"/>
                  </a:lnTo>
                  <a:lnTo>
                    <a:pt x="1660" y="1769"/>
                  </a:lnTo>
                  <a:lnTo>
                    <a:pt x="1668" y="1754"/>
                  </a:lnTo>
                  <a:lnTo>
                    <a:pt x="1670" y="1744"/>
                  </a:lnTo>
                  <a:lnTo>
                    <a:pt x="1678" y="1732"/>
                  </a:lnTo>
                  <a:lnTo>
                    <a:pt x="1687" y="1723"/>
                  </a:lnTo>
                  <a:lnTo>
                    <a:pt x="1693" y="1711"/>
                  </a:lnTo>
                  <a:lnTo>
                    <a:pt x="1705" y="1703"/>
                  </a:lnTo>
                  <a:lnTo>
                    <a:pt x="1716" y="1693"/>
                  </a:lnTo>
                  <a:lnTo>
                    <a:pt x="1732" y="1684"/>
                  </a:lnTo>
                  <a:lnTo>
                    <a:pt x="1740" y="1678"/>
                  </a:lnTo>
                  <a:lnTo>
                    <a:pt x="1753" y="1672"/>
                  </a:lnTo>
                  <a:lnTo>
                    <a:pt x="1765" y="1670"/>
                  </a:lnTo>
                  <a:lnTo>
                    <a:pt x="1781" y="1672"/>
                  </a:lnTo>
                  <a:lnTo>
                    <a:pt x="1786" y="1678"/>
                  </a:lnTo>
                  <a:lnTo>
                    <a:pt x="1794" y="1684"/>
                  </a:lnTo>
                  <a:lnTo>
                    <a:pt x="1808" y="1686"/>
                  </a:lnTo>
                  <a:lnTo>
                    <a:pt x="1839" y="1682"/>
                  </a:lnTo>
                  <a:lnTo>
                    <a:pt x="1854" y="1672"/>
                  </a:lnTo>
                  <a:lnTo>
                    <a:pt x="1868" y="1666"/>
                  </a:lnTo>
                  <a:lnTo>
                    <a:pt x="1876" y="1662"/>
                  </a:lnTo>
                  <a:lnTo>
                    <a:pt x="1883" y="1680"/>
                  </a:lnTo>
                  <a:lnTo>
                    <a:pt x="1885" y="1701"/>
                  </a:lnTo>
                  <a:lnTo>
                    <a:pt x="1885" y="1721"/>
                  </a:lnTo>
                  <a:lnTo>
                    <a:pt x="1885" y="1740"/>
                  </a:lnTo>
                  <a:lnTo>
                    <a:pt x="1883" y="1761"/>
                  </a:lnTo>
                  <a:lnTo>
                    <a:pt x="1885" y="1779"/>
                  </a:lnTo>
                  <a:lnTo>
                    <a:pt x="1893" y="1783"/>
                  </a:lnTo>
                  <a:lnTo>
                    <a:pt x="1903" y="1788"/>
                  </a:lnTo>
                  <a:lnTo>
                    <a:pt x="1905" y="1802"/>
                  </a:lnTo>
                  <a:lnTo>
                    <a:pt x="1905" y="1833"/>
                  </a:lnTo>
                  <a:lnTo>
                    <a:pt x="1905" y="1845"/>
                  </a:lnTo>
                  <a:lnTo>
                    <a:pt x="1911" y="1860"/>
                  </a:lnTo>
                  <a:lnTo>
                    <a:pt x="1920" y="1866"/>
                  </a:lnTo>
                  <a:lnTo>
                    <a:pt x="1936" y="1872"/>
                  </a:lnTo>
                  <a:lnTo>
                    <a:pt x="1955" y="1868"/>
                  </a:lnTo>
                  <a:lnTo>
                    <a:pt x="1963" y="1860"/>
                  </a:lnTo>
                  <a:lnTo>
                    <a:pt x="1977" y="1850"/>
                  </a:lnTo>
                  <a:lnTo>
                    <a:pt x="1982" y="1849"/>
                  </a:lnTo>
                  <a:lnTo>
                    <a:pt x="1998" y="1849"/>
                  </a:lnTo>
                  <a:lnTo>
                    <a:pt x="2014" y="1850"/>
                  </a:lnTo>
                  <a:lnTo>
                    <a:pt x="2029" y="1860"/>
                  </a:lnTo>
                  <a:lnTo>
                    <a:pt x="2041" y="1866"/>
                  </a:lnTo>
                  <a:lnTo>
                    <a:pt x="2064" y="1864"/>
                  </a:lnTo>
                  <a:lnTo>
                    <a:pt x="2083" y="1864"/>
                  </a:lnTo>
                  <a:lnTo>
                    <a:pt x="2095" y="1870"/>
                  </a:lnTo>
                  <a:lnTo>
                    <a:pt x="2115" y="1872"/>
                  </a:lnTo>
                  <a:lnTo>
                    <a:pt x="2134" y="1872"/>
                  </a:lnTo>
                  <a:lnTo>
                    <a:pt x="2159" y="1870"/>
                  </a:lnTo>
                  <a:lnTo>
                    <a:pt x="2179" y="1878"/>
                  </a:lnTo>
                  <a:lnTo>
                    <a:pt x="2190" y="1893"/>
                  </a:lnTo>
                  <a:lnTo>
                    <a:pt x="2198" y="1905"/>
                  </a:lnTo>
                  <a:lnTo>
                    <a:pt x="2198" y="1918"/>
                  </a:lnTo>
                  <a:lnTo>
                    <a:pt x="2194" y="1934"/>
                  </a:lnTo>
                  <a:lnTo>
                    <a:pt x="2186" y="1945"/>
                  </a:lnTo>
                  <a:lnTo>
                    <a:pt x="2200" y="1963"/>
                  </a:lnTo>
                  <a:lnTo>
                    <a:pt x="2212" y="1971"/>
                  </a:lnTo>
                  <a:lnTo>
                    <a:pt x="2229" y="1988"/>
                  </a:lnTo>
                  <a:lnTo>
                    <a:pt x="2239" y="2000"/>
                  </a:lnTo>
                  <a:lnTo>
                    <a:pt x="2254" y="2009"/>
                  </a:lnTo>
                  <a:lnTo>
                    <a:pt x="2270" y="2015"/>
                  </a:lnTo>
                  <a:lnTo>
                    <a:pt x="2276" y="2023"/>
                  </a:lnTo>
                  <a:lnTo>
                    <a:pt x="2272" y="2038"/>
                  </a:lnTo>
                  <a:lnTo>
                    <a:pt x="2272" y="2052"/>
                  </a:lnTo>
                  <a:lnTo>
                    <a:pt x="2268" y="2064"/>
                  </a:lnTo>
                  <a:lnTo>
                    <a:pt x="2264" y="2073"/>
                  </a:lnTo>
                  <a:lnTo>
                    <a:pt x="2252" y="2075"/>
                  </a:lnTo>
                  <a:lnTo>
                    <a:pt x="2237" y="2079"/>
                  </a:lnTo>
                  <a:lnTo>
                    <a:pt x="2229" y="2083"/>
                  </a:lnTo>
                  <a:lnTo>
                    <a:pt x="2235" y="2099"/>
                  </a:lnTo>
                  <a:lnTo>
                    <a:pt x="2247" y="2118"/>
                  </a:lnTo>
                  <a:lnTo>
                    <a:pt x="2264" y="2137"/>
                  </a:lnTo>
                  <a:lnTo>
                    <a:pt x="2289" y="2159"/>
                  </a:lnTo>
                  <a:lnTo>
                    <a:pt x="2299" y="2172"/>
                  </a:lnTo>
                  <a:lnTo>
                    <a:pt x="2313" y="2192"/>
                  </a:lnTo>
                  <a:lnTo>
                    <a:pt x="2324" y="2195"/>
                  </a:lnTo>
                  <a:lnTo>
                    <a:pt x="2338" y="2203"/>
                  </a:lnTo>
                  <a:lnTo>
                    <a:pt x="2352" y="2217"/>
                  </a:lnTo>
                  <a:lnTo>
                    <a:pt x="2371" y="2236"/>
                  </a:lnTo>
                  <a:lnTo>
                    <a:pt x="2386" y="2254"/>
                  </a:lnTo>
                  <a:lnTo>
                    <a:pt x="2400" y="2265"/>
                  </a:lnTo>
                  <a:lnTo>
                    <a:pt x="2412" y="2273"/>
                  </a:lnTo>
                  <a:lnTo>
                    <a:pt x="2425" y="2283"/>
                  </a:lnTo>
                  <a:lnTo>
                    <a:pt x="2443" y="2292"/>
                  </a:lnTo>
                  <a:lnTo>
                    <a:pt x="2462" y="2304"/>
                  </a:lnTo>
                  <a:lnTo>
                    <a:pt x="2480" y="2319"/>
                  </a:lnTo>
                  <a:lnTo>
                    <a:pt x="2495" y="2335"/>
                  </a:lnTo>
                  <a:lnTo>
                    <a:pt x="2515" y="2349"/>
                  </a:lnTo>
                  <a:lnTo>
                    <a:pt x="2526" y="2360"/>
                  </a:lnTo>
                  <a:lnTo>
                    <a:pt x="2540" y="2372"/>
                  </a:lnTo>
                  <a:lnTo>
                    <a:pt x="2555" y="2391"/>
                  </a:lnTo>
                  <a:lnTo>
                    <a:pt x="2577" y="2401"/>
                  </a:lnTo>
                  <a:lnTo>
                    <a:pt x="2606" y="2414"/>
                  </a:lnTo>
                  <a:lnTo>
                    <a:pt x="2639" y="2426"/>
                  </a:lnTo>
                  <a:lnTo>
                    <a:pt x="2672" y="2444"/>
                  </a:lnTo>
                  <a:lnTo>
                    <a:pt x="2703" y="2444"/>
                  </a:lnTo>
                  <a:lnTo>
                    <a:pt x="2734" y="2442"/>
                  </a:lnTo>
                  <a:lnTo>
                    <a:pt x="2755" y="2430"/>
                  </a:lnTo>
                  <a:lnTo>
                    <a:pt x="2775" y="2420"/>
                  </a:lnTo>
                  <a:lnTo>
                    <a:pt x="2790" y="2420"/>
                  </a:lnTo>
                  <a:lnTo>
                    <a:pt x="2827" y="2436"/>
                  </a:lnTo>
                  <a:lnTo>
                    <a:pt x="2835" y="2438"/>
                  </a:lnTo>
                  <a:lnTo>
                    <a:pt x="2853" y="2438"/>
                  </a:lnTo>
                  <a:lnTo>
                    <a:pt x="2874" y="2453"/>
                  </a:lnTo>
                  <a:lnTo>
                    <a:pt x="2893" y="2465"/>
                  </a:lnTo>
                  <a:lnTo>
                    <a:pt x="2911" y="2478"/>
                  </a:lnTo>
                  <a:lnTo>
                    <a:pt x="2938" y="2476"/>
                  </a:lnTo>
                  <a:lnTo>
                    <a:pt x="2965" y="2476"/>
                  </a:lnTo>
                  <a:lnTo>
                    <a:pt x="2987" y="2475"/>
                  </a:lnTo>
                  <a:lnTo>
                    <a:pt x="3002" y="2488"/>
                  </a:lnTo>
                  <a:lnTo>
                    <a:pt x="3024" y="2496"/>
                  </a:lnTo>
                  <a:lnTo>
                    <a:pt x="3043" y="2504"/>
                  </a:lnTo>
                  <a:lnTo>
                    <a:pt x="3057" y="2511"/>
                  </a:lnTo>
                  <a:lnTo>
                    <a:pt x="3076" y="2531"/>
                  </a:lnTo>
                  <a:lnTo>
                    <a:pt x="3084" y="2542"/>
                  </a:lnTo>
                  <a:lnTo>
                    <a:pt x="3091" y="2558"/>
                  </a:lnTo>
                  <a:lnTo>
                    <a:pt x="3091" y="2581"/>
                  </a:lnTo>
                  <a:lnTo>
                    <a:pt x="3091" y="2606"/>
                  </a:lnTo>
                  <a:lnTo>
                    <a:pt x="3093" y="2626"/>
                  </a:lnTo>
                  <a:lnTo>
                    <a:pt x="3107" y="2647"/>
                  </a:lnTo>
                  <a:lnTo>
                    <a:pt x="3119" y="2661"/>
                  </a:lnTo>
                  <a:lnTo>
                    <a:pt x="3130" y="2672"/>
                  </a:lnTo>
                  <a:lnTo>
                    <a:pt x="3142" y="2686"/>
                  </a:lnTo>
                  <a:lnTo>
                    <a:pt x="3150" y="2697"/>
                  </a:lnTo>
                  <a:lnTo>
                    <a:pt x="3167" y="2715"/>
                  </a:lnTo>
                  <a:lnTo>
                    <a:pt x="3189" y="2723"/>
                  </a:lnTo>
                  <a:lnTo>
                    <a:pt x="3208" y="2734"/>
                  </a:lnTo>
                  <a:lnTo>
                    <a:pt x="3235" y="2738"/>
                  </a:lnTo>
                  <a:lnTo>
                    <a:pt x="3268" y="2740"/>
                  </a:lnTo>
                  <a:lnTo>
                    <a:pt x="3290" y="2732"/>
                  </a:lnTo>
                  <a:lnTo>
                    <a:pt x="3299" y="2717"/>
                  </a:lnTo>
                  <a:lnTo>
                    <a:pt x="3299" y="2695"/>
                  </a:lnTo>
                  <a:lnTo>
                    <a:pt x="3301" y="2680"/>
                  </a:lnTo>
                  <a:lnTo>
                    <a:pt x="3299" y="2664"/>
                  </a:lnTo>
                  <a:lnTo>
                    <a:pt x="3301" y="2643"/>
                  </a:lnTo>
                  <a:lnTo>
                    <a:pt x="3299" y="2630"/>
                  </a:lnTo>
                  <a:lnTo>
                    <a:pt x="3313" y="2628"/>
                  </a:lnTo>
                  <a:lnTo>
                    <a:pt x="3330" y="2632"/>
                  </a:lnTo>
                  <a:lnTo>
                    <a:pt x="3342" y="2643"/>
                  </a:lnTo>
                  <a:lnTo>
                    <a:pt x="3346" y="2655"/>
                  </a:lnTo>
                  <a:lnTo>
                    <a:pt x="3354" y="2664"/>
                  </a:lnTo>
                  <a:lnTo>
                    <a:pt x="3363" y="2670"/>
                  </a:lnTo>
                  <a:lnTo>
                    <a:pt x="3371" y="2680"/>
                  </a:lnTo>
                  <a:lnTo>
                    <a:pt x="3375" y="2695"/>
                  </a:lnTo>
                  <a:lnTo>
                    <a:pt x="3381" y="2715"/>
                  </a:lnTo>
                  <a:lnTo>
                    <a:pt x="3393" y="2732"/>
                  </a:lnTo>
                  <a:lnTo>
                    <a:pt x="3408" y="2740"/>
                  </a:lnTo>
                  <a:lnTo>
                    <a:pt x="3420" y="2752"/>
                  </a:lnTo>
                  <a:lnTo>
                    <a:pt x="3435" y="2759"/>
                  </a:lnTo>
                  <a:lnTo>
                    <a:pt x="3441" y="2771"/>
                  </a:lnTo>
                  <a:lnTo>
                    <a:pt x="3447" y="2785"/>
                  </a:lnTo>
                  <a:lnTo>
                    <a:pt x="3455" y="2798"/>
                  </a:lnTo>
                  <a:lnTo>
                    <a:pt x="3461" y="2814"/>
                  </a:lnTo>
                  <a:lnTo>
                    <a:pt x="3468" y="2827"/>
                  </a:lnTo>
                  <a:lnTo>
                    <a:pt x="3486" y="2839"/>
                  </a:lnTo>
                  <a:lnTo>
                    <a:pt x="3499" y="2854"/>
                  </a:lnTo>
                  <a:lnTo>
                    <a:pt x="3519" y="2876"/>
                  </a:lnTo>
                  <a:lnTo>
                    <a:pt x="3532" y="2907"/>
                  </a:lnTo>
                  <a:lnTo>
                    <a:pt x="3544" y="2938"/>
                  </a:lnTo>
                  <a:lnTo>
                    <a:pt x="3558" y="2942"/>
                  </a:lnTo>
                  <a:lnTo>
                    <a:pt x="3575" y="2949"/>
                  </a:lnTo>
                  <a:lnTo>
                    <a:pt x="3587" y="2973"/>
                  </a:lnTo>
                  <a:lnTo>
                    <a:pt x="3595" y="2994"/>
                  </a:lnTo>
                  <a:lnTo>
                    <a:pt x="3600" y="3015"/>
                  </a:lnTo>
                  <a:lnTo>
                    <a:pt x="3604" y="3037"/>
                  </a:lnTo>
                  <a:lnTo>
                    <a:pt x="3612" y="3048"/>
                  </a:lnTo>
                  <a:lnTo>
                    <a:pt x="3624" y="3064"/>
                  </a:lnTo>
                  <a:lnTo>
                    <a:pt x="3635" y="3079"/>
                  </a:lnTo>
                  <a:lnTo>
                    <a:pt x="3647" y="3099"/>
                  </a:lnTo>
                  <a:lnTo>
                    <a:pt x="3659" y="3110"/>
                  </a:lnTo>
                  <a:lnTo>
                    <a:pt x="3674" y="3118"/>
                  </a:lnTo>
                  <a:lnTo>
                    <a:pt x="3699" y="3124"/>
                  </a:lnTo>
                  <a:lnTo>
                    <a:pt x="3713" y="3118"/>
                  </a:lnTo>
                  <a:lnTo>
                    <a:pt x="3727" y="3112"/>
                  </a:lnTo>
                  <a:lnTo>
                    <a:pt x="3744" y="3112"/>
                  </a:lnTo>
                  <a:lnTo>
                    <a:pt x="3767" y="3118"/>
                  </a:lnTo>
                  <a:lnTo>
                    <a:pt x="3781" y="3132"/>
                  </a:lnTo>
                  <a:lnTo>
                    <a:pt x="3810" y="3153"/>
                  </a:lnTo>
                  <a:lnTo>
                    <a:pt x="3828" y="3165"/>
                  </a:lnTo>
                  <a:lnTo>
                    <a:pt x="3851" y="3182"/>
                  </a:lnTo>
                  <a:lnTo>
                    <a:pt x="3872" y="3194"/>
                  </a:lnTo>
                  <a:lnTo>
                    <a:pt x="3872" y="3318"/>
                  </a:lnTo>
                  <a:lnTo>
                    <a:pt x="0" y="3310"/>
                  </a:lnTo>
                  <a:lnTo>
                    <a:pt x="1" y="0"/>
                  </a:lnTo>
                  <a:close/>
                </a:path>
              </a:pathLst>
            </a:custGeom>
            <a:blipFill dpi="0" rotWithShape="0">
              <a:blip r:embed="rId4" cstate="print"/>
              <a:srcRect/>
              <a:tile tx="0" ty="0" sx="100000" sy="100000" flip="none" algn="tl"/>
            </a:blipFill>
            <a:ln w="9525">
              <a:noFill/>
              <a:round/>
              <a:headEnd/>
              <a:tailEnd/>
            </a:ln>
          </p:spPr>
          <p:txBody>
            <a:bodyPr/>
            <a:lstStyle/>
            <a:p>
              <a:pPr>
                <a:defRPr/>
              </a:pPr>
              <a:endParaRPr lang="en-US"/>
            </a:p>
          </p:txBody>
        </p:sp>
        <p:sp>
          <p:nvSpPr>
            <p:cNvPr id="697" name="Freeform 19"/>
            <p:cNvSpPr>
              <a:spLocks/>
            </p:cNvSpPr>
            <p:nvPr/>
          </p:nvSpPr>
          <p:spPr bwMode="auto">
            <a:xfrm>
              <a:off x="3177" y="3305"/>
              <a:ext cx="338" cy="564"/>
            </a:xfrm>
            <a:custGeom>
              <a:avLst/>
              <a:gdLst/>
              <a:ahLst/>
              <a:cxnLst>
                <a:cxn ang="0">
                  <a:pos x="159" y="364"/>
                </a:cxn>
                <a:cxn ang="0">
                  <a:pos x="149" y="341"/>
                </a:cxn>
                <a:cxn ang="0">
                  <a:pos x="161" y="300"/>
                </a:cxn>
                <a:cxn ang="0">
                  <a:pos x="173" y="271"/>
                </a:cxn>
                <a:cxn ang="0">
                  <a:pos x="181" y="238"/>
                </a:cxn>
                <a:cxn ang="0">
                  <a:pos x="192" y="201"/>
                </a:cxn>
                <a:cxn ang="0">
                  <a:pos x="206" y="172"/>
                </a:cxn>
                <a:cxn ang="0">
                  <a:pos x="225" y="145"/>
                </a:cxn>
                <a:cxn ang="0">
                  <a:pos x="252" y="114"/>
                </a:cxn>
                <a:cxn ang="0">
                  <a:pos x="272" y="87"/>
                </a:cxn>
                <a:cxn ang="0">
                  <a:pos x="297" y="68"/>
                </a:cxn>
                <a:cxn ang="0">
                  <a:pos x="326" y="52"/>
                </a:cxn>
                <a:cxn ang="0">
                  <a:pos x="338" y="31"/>
                </a:cxn>
                <a:cxn ang="0">
                  <a:pos x="322" y="10"/>
                </a:cxn>
                <a:cxn ang="0">
                  <a:pos x="303" y="0"/>
                </a:cxn>
                <a:cxn ang="0">
                  <a:pos x="268" y="4"/>
                </a:cxn>
                <a:cxn ang="0">
                  <a:pos x="247" y="33"/>
                </a:cxn>
                <a:cxn ang="0">
                  <a:pos x="219" y="101"/>
                </a:cxn>
                <a:cxn ang="0">
                  <a:pos x="208" y="132"/>
                </a:cxn>
                <a:cxn ang="0">
                  <a:pos x="186" y="155"/>
                </a:cxn>
                <a:cxn ang="0">
                  <a:pos x="151" y="165"/>
                </a:cxn>
                <a:cxn ang="0">
                  <a:pos x="140" y="196"/>
                </a:cxn>
                <a:cxn ang="0">
                  <a:pos x="134" y="223"/>
                </a:cxn>
                <a:cxn ang="0">
                  <a:pos x="122" y="260"/>
                </a:cxn>
                <a:cxn ang="0">
                  <a:pos x="107" y="298"/>
                </a:cxn>
                <a:cxn ang="0">
                  <a:pos x="105" y="333"/>
                </a:cxn>
                <a:cxn ang="0">
                  <a:pos x="103" y="372"/>
                </a:cxn>
                <a:cxn ang="0">
                  <a:pos x="93" y="401"/>
                </a:cxn>
                <a:cxn ang="0">
                  <a:pos x="83" y="440"/>
                </a:cxn>
                <a:cxn ang="0">
                  <a:pos x="66" y="473"/>
                </a:cxn>
                <a:cxn ang="0">
                  <a:pos x="54" y="494"/>
                </a:cxn>
                <a:cxn ang="0">
                  <a:pos x="45" y="521"/>
                </a:cxn>
                <a:cxn ang="0">
                  <a:pos x="25" y="535"/>
                </a:cxn>
                <a:cxn ang="0">
                  <a:pos x="8" y="546"/>
                </a:cxn>
                <a:cxn ang="0">
                  <a:pos x="2" y="564"/>
                </a:cxn>
                <a:cxn ang="0">
                  <a:pos x="33" y="554"/>
                </a:cxn>
                <a:cxn ang="0">
                  <a:pos x="58" y="537"/>
                </a:cxn>
                <a:cxn ang="0">
                  <a:pos x="81" y="514"/>
                </a:cxn>
                <a:cxn ang="0">
                  <a:pos x="101" y="490"/>
                </a:cxn>
                <a:cxn ang="0">
                  <a:pos x="124" y="461"/>
                </a:cxn>
                <a:cxn ang="0">
                  <a:pos x="142" y="430"/>
                </a:cxn>
                <a:cxn ang="0">
                  <a:pos x="157" y="397"/>
                </a:cxn>
              </a:cxnLst>
              <a:rect l="0" t="0" r="r" b="b"/>
              <a:pathLst>
                <a:path w="338" h="564">
                  <a:moveTo>
                    <a:pt x="157" y="397"/>
                  </a:moveTo>
                  <a:lnTo>
                    <a:pt x="159" y="364"/>
                  </a:lnTo>
                  <a:lnTo>
                    <a:pt x="149" y="355"/>
                  </a:lnTo>
                  <a:lnTo>
                    <a:pt x="149" y="341"/>
                  </a:lnTo>
                  <a:lnTo>
                    <a:pt x="157" y="324"/>
                  </a:lnTo>
                  <a:lnTo>
                    <a:pt x="161" y="300"/>
                  </a:lnTo>
                  <a:lnTo>
                    <a:pt x="165" y="287"/>
                  </a:lnTo>
                  <a:lnTo>
                    <a:pt x="173" y="271"/>
                  </a:lnTo>
                  <a:lnTo>
                    <a:pt x="177" y="254"/>
                  </a:lnTo>
                  <a:lnTo>
                    <a:pt x="181" y="238"/>
                  </a:lnTo>
                  <a:lnTo>
                    <a:pt x="186" y="221"/>
                  </a:lnTo>
                  <a:lnTo>
                    <a:pt x="192" y="201"/>
                  </a:lnTo>
                  <a:lnTo>
                    <a:pt x="200" y="188"/>
                  </a:lnTo>
                  <a:lnTo>
                    <a:pt x="206" y="172"/>
                  </a:lnTo>
                  <a:lnTo>
                    <a:pt x="215" y="161"/>
                  </a:lnTo>
                  <a:lnTo>
                    <a:pt x="225" y="145"/>
                  </a:lnTo>
                  <a:lnTo>
                    <a:pt x="241" y="130"/>
                  </a:lnTo>
                  <a:lnTo>
                    <a:pt x="252" y="114"/>
                  </a:lnTo>
                  <a:lnTo>
                    <a:pt x="260" y="97"/>
                  </a:lnTo>
                  <a:lnTo>
                    <a:pt x="272" y="87"/>
                  </a:lnTo>
                  <a:lnTo>
                    <a:pt x="280" y="79"/>
                  </a:lnTo>
                  <a:lnTo>
                    <a:pt x="297" y="68"/>
                  </a:lnTo>
                  <a:lnTo>
                    <a:pt x="311" y="60"/>
                  </a:lnTo>
                  <a:lnTo>
                    <a:pt x="326" y="52"/>
                  </a:lnTo>
                  <a:lnTo>
                    <a:pt x="336" y="43"/>
                  </a:lnTo>
                  <a:lnTo>
                    <a:pt x="338" y="31"/>
                  </a:lnTo>
                  <a:lnTo>
                    <a:pt x="334" y="17"/>
                  </a:lnTo>
                  <a:lnTo>
                    <a:pt x="322" y="10"/>
                  </a:lnTo>
                  <a:lnTo>
                    <a:pt x="316" y="6"/>
                  </a:lnTo>
                  <a:lnTo>
                    <a:pt x="303" y="0"/>
                  </a:lnTo>
                  <a:lnTo>
                    <a:pt x="282" y="0"/>
                  </a:lnTo>
                  <a:lnTo>
                    <a:pt x="268" y="4"/>
                  </a:lnTo>
                  <a:lnTo>
                    <a:pt x="254" y="15"/>
                  </a:lnTo>
                  <a:lnTo>
                    <a:pt x="247" y="33"/>
                  </a:lnTo>
                  <a:lnTo>
                    <a:pt x="231" y="68"/>
                  </a:lnTo>
                  <a:lnTo>
                    <a:pt x="219" y="101"/>
                  </a:lnTo>
                  <a:lnTo>
                    <a:pt x="212" y="116"/>
                  </a:lnTo>
                  <a:lnTo>
                    <a:pt x="208" y="132"/>
                  </a:lnTo>
                  <a:lnTo>
                    <a:pt x="200" y="145"/>
                  </a:lnTo>
                  <a:lnTo>
                    <a:pt x="186" y="155"/>
                  </a:lnTo>
                  <a:lnTo>
                    <a:pt x="169" y="159"/>
                  </a:lnTo>
                  <a:lnTo>
                    <a:pt x="151" y="165"/>
                  </a:lnTo>
                  <a:lnTo>
                    <a:pt x="146" y="178"/>
                  </a:lnTo>
                  <a:lnTo>
                    <a:pt x="140" y="196"/>
                  </a:lnTo>
                  <a:lnTo>
                    <a:pt x="142" y="209"/>
                  </a:lnTo>
                  <a:lnTo>
                    <a:pt x="134" y="223"/>
                  </a:lnTo>
                  <a:lnTo>
                    <a:pt x="128" y="242"/>
                  </a:lnTo>
                  <a:lnTo>
                    <a:pt x="122" y="260"/>
                  </a:lnTo>
                  <a:lnTo>
                    <a:pt x="114" y="281"/>
                  </a:lnTo>
                  <a:lnTo>
                    <a:pt x="107" y="298"/>
                  </a:lnTo>
                  <a:lnTo>
                    <a:pt x="105" y="318"/>
                  </a:lnTo>
                  <a:lnTo>
                    <a:pt x="105" y="333"/>
                  </a:lnTo>
                  <a:lnTo>
                    <a:pt x="103" y="355"/>
                  </a:lnTo>
                  <a:lnTo>
                    <a:pt x="103" y="372"/>
                  </a:lnTo>
                  <a:lnTo>
                    <a:pt x="99" y="386"/>
                  </a:lnTo>
                  <a:lnTo>
                    <a:pt x="93" y="401"/>
                  </a:lnTo>
                  <a:lnTo>
                    <a:pt x="89" y="424"/>
                  </a:lnTo>
                  <a:lnTo>
                    <a:pt x="83" y="440"/>
                  </a:lnTo>
                  <a:lnTo>
                    <a:pt x="76" y="457"/>
                  </a:lnTo>
                  <a:lnTo>
                    <a:pt x="66" y="473"/>
                  </a:lnTo>
                  <a:lnTo>
                    <a:pt x="60" y="484"/>
                  </a:lnTo>
                  <a:lnTo>
                    <a:pt x="54" y="494"/>
                  </a:lnTo>
                  <a:lnTo>
                    <a:pt x="50" y="504"/>
                  </a:lnTo>
                  <a:lnTo>
                    <a:pt x="45" y="521"/>
                  </a:lnTo>
                  <a:lnTo>
                    <a:pt x="35" y="529"/>
                  </a:lnTo>
                  <a:lnTo>
                    <a:pt x="25" y="535"/>
                  </a:lnTo>
                  <a:lnTo>
                    <a:pt x="17" y="541"/>
                  </a:lnTo>
                  <a:lnTo>
                    <a:pt x="8" y="546"/>
                  </a:lnTo>
                  <a:lnTo>
                    <a:pt x="0" y="552"/>
                  </a:lnTo>
                  <a:lnTo>
                    <a:pt x="2" y="564"/>
                  </a:lnTo>
                  <a:lnTo>
                    <a:pt x="17" y="562"/>
                  </a:lnTo>
                  <a:lnTo>
                    <a:pt x="33" y="554"/>
                  </a:lnTo>
                  <a:lnTo>
                    <a:pt x="46" y="548"/>
                  </a:lnTo>
                  <a:lnTo>
                    <a:pt x="58" y="537"/>
                  </a:lnTo>
                  <a:lnTo>
                    <a:pt x="70" y="525"/>
                  </a:lnTo>
                  <a:lnTo>
                    <a:pt x="81" y="514"/>
                  </a:lnTo>
                  <a:lnTo>
                    <a:pt x="93" y="502"/>
                  </a:lnTo>
                  <a:lnTo>
                    <a:pt x="101" y="490"/>
                  </a:lnTo>
                  <a:lnTo>
                    <a:pt x="114" y="477"/>
                  </a:lnTo>
                  <a:lnTo>
                    <a:pt x="124" y="461"/>
                  </a:lnTo>
                  <a:lnTo>
                    <a:pt x="132" y="446"/>
                  </a:lnTo>
                  <a:lnTo>
                    <a:pt x="142" y="430"/>
                  </a:lnTo>
                  <a:lnTo>
                    <a:pt x="151" y="419"/>
                  </a:lnTo>
                  <a:lnTo>
                    <a:pt x="157" y="397"/>
                  </a:lnTo>
                  <a:close/>
                </a:path>
              </a:pathLst>
            </a:custGeom>
            <a:blipFill dpi="0" rotWithShape="0">
              <a:blip r:embed="rId5" cstate="print"/>
              <a:srcRect/>
              <a:tile tx="0" ty="0" sx="100000" sy="100000" flip="none" algn="tl"/>
            </a:blipFill>
            <a:ln w="9525">
              <a:noFill/>
              <a:round/>
              <a:headEnd/>
              <a:tailEnd/>
            </a:ln>
          </p:spPr>
          <p:txBody>
            <a:bodyPr/>
            <a:lstStyle/>
            <a:p>
              <a:pPr>
                <a:defRPr/>
              </a:pPr>
              <a:endParaRPr lang="en-US"/>
            </a:p>
          </p:txBody>
        </p:sp>
        <p:sp>
          <p:nvSpPr>
            <p:cNvPr id="698" name="Freeform 20"/>
            <p:cNvSpPr>
              <a:spLocks/>
            </p:cNvSpPr>
            <p:nvPr/>
          </p:nvSpPr>
          <p:spPr bwMode="auto">
            <a:xfrm>
              <a:off x="3177" y="3305"/>
              <a:ext cx="338" cy="564"/>
            </a:xfrm>
            <a:custGeom>
              <a:avLst/>
              <a:gdLst/>
              <a:ahLst/>
              <a:cxnLst>
                <a:cxn ang="0">
                  <a:pos x="159" y="364"/>
                </a:cxn>
                <a:cxn ang="0">
                  <a:pos x="149" y="341"/>
                </a:cxn>
                <a:cxn ang="0">
                  <a:pos x="161" y="300"/>
                </a:cxn>
                <a:cxn ang="0">
                  <a:pos x="173" y="271"/>
                </a:cxn>
                <a:cxn ang="0">
                  <a:pos x="181" y="238"/>
                </a:cxn>
                <a:cxn ang="0">
                  <a:pos x="192" y="201"/>
                </a:cxn>
                <a:cxn ang="0">
                  <a:pos x="206" y="172"/>
                </a:cxn>
                <a:cxn ang="0">
                  <a:pos x="225" y="145"/>
                </a:cxn>
                <a:cxn ang="0">
                  <a:pos x="252" y="114"/>
                </a:cxn>
                <a:cxn ang="0">
                  <a:pos x="272" y="87"/>
                </a:cxn>
                <a:cxn ang="0">
                  <a:pos x="297" y="68"/>
                </a:cxn>
                <a:cxn ang="0">
                  <a:pos x="326" y="52"/>
                </a:cxn>
                <a:cxn ang="0">
                  <a:pos x="338" y="31"/>
                </a:cxn>
                <a:cxn ang="0">
                  <a:pos x="322" y="10"/>
                </a:cxn>
                <a:cxn ang="0">
                  <a:pos x="303" y="0"/>
                </a:cxn>
                <a:cxn ang="0">
                  <a:pos x="268" y="4"/>
                </a:cxn>
                <a:cxn ang="0">
                  <a:pos x="247" y="33"/>
                </a:cxn>
                <a:cxn ang="0">
                  <a:pos x="219" y="101"/>
                </a:cxn>
                <a:cxn ang="0">
                  <a:pos x="208" y="132"/>
                </a:cxn>
                <a:cxn ang="0">
                  <a:pos x="186" y="155"/>
                </a:cxn>
                <a:cxn ang="0">
                  <a:pos x="151" y="165"/>
                </a:cxn>
                <a:cxn ang="0">
                  <a:pos x="140" y="196"/>
                </a:cxn>
                <a:cxn ang="0">
                  <a:pos x="134" y="223"/>
                </a:cxn>
                <a:cxn ang="0">
                  <a:pos x="122" y="260"/>
                </a:cxn>
                <a:cxn ang="0">
                  <a:pos x="107" y="298"/>
                </a:cxn>
                <a:cxn ang="0">
                  <a:pos x="105" y="333"/>
                </a:cxn>
                <a:cxn ang="0">
                  <a:pos x="103" y="372"/>
                </a:cxn>
                <a:cxn ang="0">
                  <a:pos x="93" y="401"/>
                </a:cxn>
                <a:cxn ang="0">
                  <a:pos x="83" y="440"/>
                </a:cxn>
                <a:cxn ang="0">
                  <a:pos x="66" y="473"/>
                </a:cxn>
                <a:cxn ang="0">
                  <a:pos x="54" y="494"/>
                </a:cxn>
                <a:cxn ang="0">
                  <a:pos x="45" y="521"/>
                </a:cxn>
                <a:cxn ang="0">
                  <a:pos x="25" y="535"/>
                </a:cxn>
                <a:cxn ang="0">
                  <a:pos x="8" y="546"/>
                </a:cxn>
                <a:cxn ang="0">
                  <a:pos x="2" y="564"/>
                </a:cxn>
                <a:cxn ang="0">
                  <a:pos x="33" y="554"/>
                </a:cxn>
                <a:cxn ang="0">
                  <a:pos x="58" y="537"/>
                </a:cxn>
                <a:cxn ang="0">
                  <a:pos x="81" y="514"/>
                </a:cxn>
                <a:cxn ang="0">
                  <a:pos x="101" y="490"/>
                </a:cxn>
                <a:cxn ang="0">
                  <a:pos x="124" y="461"/>
                </a:cxn>
                <a:cxn ang="0">
                  <a:pos x="142" y="430"/>
                </a:cxn>
                <a:cxn ang="0">
                  <a:pos x="157" y="397"/>
                </a:cxn>
              </a:cxnLst>
              <a:rect l="0" t="0" r="r" b="b"/>
              <a:pathLst>
                <a:path w="338" h="564">
                  <a:moveTo>
                    <a:pt x="157" y="397"/>
                  </a:moveTo>
                  <a:lnTo>
                    <a:pt x="159" y="364"/>
                  </a:lnTo>
                  <a:lnTo>
                    <a:pt x="149" y="355"/>
                  </a:lnTo>
                  <a:lnTo>
                    <a:pt x="149" y="341"/>
                  </a:lnTo>
                  <a:lnTo>
                    <a:pt x="157" y="324"/>
                  </a:lnTo>
                  <a:lnTo>
                    <a:pt x="161" y="300"/>
                  </a:lnTo>
                  <a:lnTo>
                    <a:pt x="165" y="287"/>
                  </a:lnTo>
                  <a:lnTo>
                    <a:pt x="173" y="271"/>
                  </a:lnTo>
                  <a:lnTo>
                    <a:pt x="177" y="254"/>
                  </a:lnTo>
                  <a:lnTo>
                    <a:pt x="181" y="238"/>
                  </a:lnTo>
                  <a:lnTo>
                    <a:pt x="186" y="221"/>
                  </a:lnTo>
                  <a:lnTo>
                    <a:pt x="192" y="201"/>
                  </a:lnTo>
                  <a:lnTo>
                    <a:pt x="200" y="188"/>
                  </a:lnTo>
                  <a:lnTo>
                    <a:pt x="206" y="172"/>
                  </a:lnTo>
                  <a:lnTo>
                    <a:pt x="215" y="161"/>
                  </a:lnTo>
                  <a:lnTo>
                    <a:pt x="225" y="145"/>
                  </a:lnTo>
                  <a:lnTo>
                    <a:pt x="241" y="130"/>
                  </a:lnTo>
                  <a:lnTo>
                    <a:pt x="252" y="114"/>
                  </a:lnTo>
                  <a:lnTo>
                    <a:pt x="260" y="97"/>
                  </a:lnTo>
                  <a:lnTo>
                    <a:pt x="272" y="87"/>
                  </a:lnTo>
                  <a:lnTo>
                    <a:pt x="280" y="79"/>
                  </a:lnTo>
                  <a:lnTo>
                    <a:pt x="297" y="68"/>
                  </a:lnTo>
                  <a:lnTo>
                    <a:pt x="311" y="60"/>
                  </a:lnTo>
                  <a:lnTo>
                    <a:pt x="326" y="52"/>
                  </a:lnTo>
                  <a:lnTo>
                    <a:pt x="336" y="43"/>
                  </a:lnTo>
                  <a:lnTo>
                    <a:pt x="338" y="31"/>
                  </a:lnTo>
                  <a:lnTo>
                    <a:pt x="334" y="17"/>
                  </a:lnTo>
                  <a:lnTo>
                    <a:pt x="322" y="10"/>
                  </a:lnTo>
                  <a:lnTo>
                    <a:pt x="316" y="6"/>
                  </a:lnTo>
                  <a:lnTo>
                    <a:pt x="303" y="0"/>
                  </a:lnTo>
                  <a:lnTo>
                    <a:pt x="282" y="0"/>
                  </a:lnTo>
                  <a:lnTo>
                    <a:pt x="268" y="4"/>
                  </a:lnTo>
                  <a:lnTo>
                    <a:pt x="254" y="15"/>
                  </a:lnTo>
                  <a:lnTo>
                    <a:pt x="247" y="33"/>
                  </a:lnTo>
                  <a:lnTo>
                    <a:pt x="231" y="68"/>
                  </a:lnTo>
                  <a:lnTo>
                    <a:pt x="219" y="101"/>
                  </a:lnTo>
                  <a:lnTo>
                    <a:pt x="212" y="116"/>
                  </a:lnTo>
                  <a:lnTo>
                    <a:pt x="208" y="132"/>
                  </a:lnTo>
                  <a:lnTo>
                    <a:pt x="200" y="145"/>
                  </a:lnTo>
                  <a:lnTo>
                    <a:pt x="186" y="155"/>
                  </a:lnTo>
                  <a:lnTo>
                    <a:pt x="169" y="159"/>
                  </a:lnTo>
                  <a:lnTo>
                    <a:pt x="151" y="165"/>
                  </a:lnTo>
                  <a:lnTo>
                    <a:pt x="146" y="178"/>
                  </a:lnTo>
                  <a:lnTo>
                    <a:pt x="140" y="196"/>
                  </a:lnTo>
                  <a:lnTo>
                    <a:pt x="142" y="209"/>
                  </a:lnTo>
                  <a:lnTo>
                    <a:pt x="134" y="223"/>
                  </a:lnTo>
                  <a:lnTo>
                    <a:pt x="128" y="242"/>
                  </a:lnTo>
                  <a:lnTo>
                    <a:pt x="122" y="260"/>
                  </a:lnTo>
                  <a:lnTo>
                    <a:pt x="114" y="281"/>
                  </a:lnTo>
                  <a:lnTo>
                    <a:pt x="107" y="298"/>
                  </a:lnTo>
                  <a:lnTo>
                    <a:pt x="105" y="318"/>
                  </a:lnTo>
                  <a:lnTo>
                    <a:pt x="105" y="333"/>
                  </a:lnTo>
                  <a:lnTo>
                    <a:pt x="103" y="355"/>
                  </a:lnTo>
                  <a:lnTo>
                    <a:pt x="103" y="372"/>
                  </a:lnTo>
                  <a:lnTo>
                    <a:pt x="99" y="386"/>
                  </a:lnTo>
                  <a:lnTo>
                    <a:pt x="93" y="401"/>
                  </a:lnTo>
                  <a:lnTo>
                    <a:pt x="89" y="424"/>
                  </a:lnTo>
                  <a:lnTo>
                    <a:pt x="83" y="440"/>
                  </a:lnTo>
                  <a:lnTo>
                    <a:pt x="76" y="457"/>
                  </a:lnTo>
                  <a:lnTo>
                    <a:pt x="66" y="473"/>
                  </a:lnTo>
                  <a:lnTo>
                    <a:pt x="60" y="484"/>
                  </a:lnTo>
                  <a:lnTo>
                    <a:pt x="54" y="494"/>
                  </a:lnTo>
                  <a:lnTo>
                    <a:pt x="50" y="504"/>
                  </a:lnTo>
                  <a:lnTo>
                    <a:pt x="45" y="521"/>
                  </a:lnTo>
                  <a:lnTo>
                    <a:pt x="35" y="529"/>
                  </a:lnTo>
                  <a:lnTo>
                    <a:pt x="25" y="535"/>
                  </a:lnTo>
                  <a:lnTo>
                    <a:pt x="17" y="541"/>
                  </a:lnTo>
                  <a:lnTo>
                    <a:pt x="8" y="546"/>
                  </a:lnTo>
                  <a:lnTo>
                    <a:pt x="0" y="552"/>
                  </a:lnTo>
                  <a:lnTo>
                    <a:pt x="2" y="564"/>
                  </a:lnTo>
                  <a:lnTo>
                    <a:pt x="17" y="562"/>
                  </a:lnTo>
                  <a:lnTo>
                    <a:pt x="33" y="554"/>
                  </a:lnTo>
                  <a:lnTo>
                    <a:pt x="46" y="548"/>
                  </a:lnTo>
                  <a:lnTo>
                    <a:pt x="58" y="537"/>
                  </a:lnTo>
                  <a:lnTo>
                    <a:pt x="70" y="525"/>
                  </a:lnTo>
                  <a:lnTo>
                    <a:pt x="81" y="514"/>
                  </a:lnTo>
                  <a:lnTo>
                    <a:pt x="93" y="502"/>
                  </a:lnTo>
                  <a:lnTo>
                    <a:pt x="101" y="490"/>
                  </a:lnTo>
                  <a:lnTo>
                    <a:pt x="114" y="477"/>
                  </a:lnTo>
                  <a:lnTo>
                    <a:pt x="124" y="461"/>
                  </a:lnTo>
                  <a:lnTo>
                    <a:pt x="132" y="446"/>
                  </a:lnTo>
                  <a:lnTo>
                    <a:pt x="142" y="430"/>
                  </a:lnTo>
                  <a:lnTo>
                    <a:pt x="151" y="419"/>
                  </a:lnTo>
                  <a:lnTo>
                    <a:pt x="157" y="397"/>
                  </a:lnTo>
                  <a:close/>
                </a:path>
              </a:pathLst>
            </a:custGeom>
            <a:blipFill dpi="0" rotWithShape="0">
              <a:blip r:embed="rId5" cstate="print"/>
              <a:srcRect/>
              <a:tile tx="0" ty="0" sx="100000" sy="100000" flip="none" algn="tl"/>
            </a:blipFill>
            <a:ln w="9525">
              <a:noFill/>
              <a:round/>
              <a:headEnd/>
              <a:tailEnd/>
            </a:ln>
          </p:spPr>
          <p:txBody>
            <a:bodyPr/>
            <a:lstStyle/>
            <a:p>
              <a:pPr>
                <a:defRPr/>
              </a:pPr>
              <a:endParaRPr lang="en-US"/>
            </a:p>
          </p:txBody>
        </p:sp>
        <p:sp>
          <p:nvSpPr>
            <p:cNvPr id="699" name="Freeform 21"/>
            <p:cNvSpPr>
              <a:spLocks/>
            </p:cNvSpPr>
            <p:nvPr/>
          </p:nvSpPr>
          <p:spPr bwMode="auto">
            <a:xfrm>
              <a:off x="3651" y="3537"/>
              <a:ext cx="43" cy="47"/>
            </a:xfrm>
            <a:custGeom>
              <a:avLst/>
              <a:gdLst/>
              <a:ahLst/>
              <a:cxnLst>
                <a:cxn ang="0">
                  <a:pos x="31" y="41"/>
                </a:cxn>
                <a:cxn ang="0">
                  <a:pos x="43" y="24"/>
                </a:cxn>
                <a:cxn ang="0">
                  <a:pos x="43" y="10"/>
                </a:cxn>
                <a:cxn ang="0">
                  <a:pos x="35" y="0"/>
                </a:cxn>
                <a:cxn ang="0">
                  <a:pos x="21" y="4"/>
                </a:cxn>
                <a:cxn ang="0">
                  <a:pos x="6" y="18"/>
                </a:cxn>
                <a:cxn ang="0">
                  <a:pos x="0" y="33"/>
                </a:cxn>
                <a:cxn ang="0">
                  <a:pos x="9" y="47"/>
                </a:cxn>
                <a:cxn ang="0">
                  <a:pos x="31" y="41"/>
                </a:cxn>
              </a:cxnLst>
              <a:rect l="0" t="0" r="r" b="b"/>
              <a:pathLst>
                <a:path w="43" h="47">
                  <a:moveTo>
                    <a:pt x="31" y="41"/>
                  </a:moveTo>
                  <a:lnTo>
                    <a:pt x="43" y="24"/>
                  </a:lnTo>
                  <a:lnTo>
                    <a:pt x="43" y="10"/>
                  </a:lnTo>
                  <a:lnTo>
                    <a:pt x="35" y="0"/>
                  </a:lnTo>
                  <a:lnTo>
                    <a:pt x="21" y="4"/>
                  </a:lnTo>
                  <a:lnTo>
                    <a:pt x="6" y="18"/>
                  </a:lnTo>
                  <a:lnTo>
                    <a:pt x="0" y="33"/>
                  </a:lnTo>
                  <a:lnTo>
                    <a:pt x="9" y="47"/>
                  </a:lnTo>
                  <a:lnTo>
                    <a:pt x="31" y="41"/>
                  </a:lnTo>
                  <a:close/>
                </a:path>
              </a:pathLst>
            </a:custGeom>
            <a:blipFill dpi="0" rotWithShape="0">
              <a:blip r:embed="rId5" cstate="print"/>
              <a:srcRect/>
              <a:tile tx="0" ty="0" sx="100000" sy="100000" flip="none" algn="tl"/>
            </a:blipFill>
            <a:ln w="9525">
              <a:noFill/>
              <a:round/>
              <a:headEnd/>
              <a:tailEnd/>
            </a:ln>
          </p:spPr>
          <p:txBody>
            <a:bodyPr/>
            <a:lstStyle/>
            <a:p>
              <a:pPr>
                <a:defRPr/>
              </a:pPr>
              <a:endParaRPr lang="en-US"/>
            </a:p>
          </p:txBody>
        </p:sp>
        <p:sp>
          <p:nvSpPr>
            <p:cNvPr id="700" name="Freeform 22"/>
            <p:cNvSpPr>
              <a:spLocks/>
            </p:cNvSpPr>
            <p:nvPr/>
          </p:nvSpPr>
          <p:spPr bwMode="auto">
            <a:xfrm>
              <a:off x="3651" y="3537"/>
              <a:ext cx="43" cy="47"/>
            </a:xfrm>
            <a:custGeom>
              <a:avLst/>
              <a:gdLst/>
              <a:ahLst/>
              <a:cxnLst>
                <a:cxn ang="0">
                  <a:pos x="31" y="41"/>
                </a:cxn>
                <a:cxn ang="0">
                  <a:pos x="43" y="24"/>
                </a:cxn>
                <a:cxn ang="0">
                  <a:pos x="43" y="10"/>
                </a:cxn>
                <a:cxn ang="0">
                  <a:pos x="35" y="0"/>
                </a:cxn>
                <a:cxn ang="0">
                  <a:pos x="21" y="4"/>
                </a:cxn>
                <a:cxn ang="0">
                  <a:pos x="6" y="18"/>
                </a:cxn>
                <a:cxn ang="0">
                  <a:pos x="0" y="33"/>
                </a:cxn>
                <a:cxn ang="0">
                  <a:pos x="9" y="47"/>
                </a:cxn>
                <a:cxn ang="0">
                  <a:pos x="31" y="41"/>
                </a:cxn>
              </a:cxnLst>
              <a:rect l="0" t="0" r="r" b="b"/>
              <a:pathLst>
                <a:path w="43" h="47">
                  <a:moveTo>
                    <a:pt x="31" y="41"/>
                  </a:moveTo>
                  <a:lnTo>
                    <a:pt x="43" y="24"/>
                  </a:lnTo>
                  <a:lnTo>
                    <a:pt x="43" y="10"/>
                  </a:lnTo>
                  <a:lnTo>
                    <a:pt x="35" y="0"/>
                  </a:lnTo>
                  <a:lnTo>
                    <a:pt x="21" y="4"/>
                  </a:lnTo>
                  <a:lnTo>
                    <a:pt x="6" y="18"/>
                  </a:lnTo>
                  <a:lnTo>
                    <a:pt x="0" y="33"/>
                  </a:lnTo>
                  <a:lnTo>
                    <a:pt x="9" y="47"/>
                  </a:lnTo>
                  <a:lnTo>
                    <a:pt x="31" y="41"/>
                  </a:lnTo>
                  <a:close/>
                </a:path>
              </a:pathLst>
            </a:custGeom>
            <a:blipFill dpi="0" rotWithShape="0">
              <a:blip r:embed="rId5" cstate="print"/>
              <a:srcRect/>
              <a:tile tx="0" ty="0" sx="100000" sy="100000" flip="none" algn="tl"/>
            </a:blipFill>
            <a:ln w="9525">
              <a:noFill/>
              <a:round/>
              <a:headEnd/>
              <a:tailEnd/>
            </a:ln>
          </p:spPr>
          <p:txBody>
            <a:bodyPr/>
            <a:lstStyle/>
            <a:p>
              <a:pPr>
                <a:defRPr/>
              </a:pPr>
              <a:endParaRPr lang="en-US"/>
            </a:p>
          </p:txBody>
        </p:sp>
        <p:sp>
          <p:nvSpPr>
            <p:cNvPr id="701" name="Freeform 23"/>
            <p:cNvSpPr>
              <a:spLocks/>
            </p:cNvSpPr>
            <p:nvPr/>
          </p:nvSpPr>
          <p:spPr bwMode="auto">
            <a:xfrm>
              <a:off x="3511" y="3865"/>
              <a:ext cx="113" cy="83"/>
            </a:xfrm>
            <a:custGeom>
              <a:avLst/>
              <a:gdLst/>
              <a:ahLst/>
              <a:cxnLst>
                <a:cxn ang="0">
                  <a:pos x="27" y="41"/>
                </a:cxn>
                <a:cxn ang="0">
                  <a:pos x="52" y="39"/>
                </a:cxn>
                <a:cxn ang="0">
                  <a:pos x="66" y="31"/>
                </a:cxn>
                <a:cxn ang="0">
                  <a:pos x="74" y="23"/>
                </a:cxn>
                <a:cxn ang="0">
                  <a:pos x="87" y="16"/>
                </a:cxn>
                <a:cxn ang="0">
                  <a:pos x="95" y="8"/>
                </a:cxn>
                <a:cxn ang="0">
                  <a:pos x="103" y="8"/>
                </a:cxn>
                <a:cxn ang="0">
                  <a:pos x="113" y="14"/>
                </a:cxn>
                <a:cxn ang="0">
                  <a:pos x="107" y="25"/>
                </a:cxn>
                <a:cxn ang="0">
                  <a:pos x="99" y="39"/>
                </a:cxn>
                <a:cxn ang="0">
                  <a:pos x="87" y="52"/>
                </a:cxn>
                <a:cxn ang="0">
                  <a:pos x="76" y="60"/>
                </a:cxn>
                <a:cxn ang="0">
                  <a:pos x="64" y="64"/>
                </a:cxn>
                <a:cxn ang="0">
                  <a:pos x="52" y="70"/>
                </a:cxn>
                <a:cxn ang="0">
                  <a:pos x="45" y="78"/>
                </a:cxn>
                <a:cxn ang="0">
                  <a:pos x="35" y="83"/>
                </a:cxn>
                <a:cxn ang="0">
                  <a:pos x="25" y="79"/>
                </a:cxn>
                <a:cxn ang="0">
                  <a:pos x="12" y="74"/>
                </a:cxn>
                <a:cxn ang="0">
                  <a:pos x="4" y="64"/>
                </a:cxn>
                <a:cxn ang="0">
                  <a:pos x="2" y="52"/>
                </a:cxn>
                <a:cxn ang="0">
                  <a:pos x="2" y="41"/>
                </a:cxn>
                <a:cxn ang="0">
                  <a:pos x="0" y="21"/>
                </a:cxn>
                <a:cxn ang="0">
                  <a:pos x="2" y="6"/>
                </a:cxn>
                <a:cxn ang="0">
                  <a:pos x="12" y="0"/>
                </a:cxn>
                <a:cxn ang="0">
                  <a:pos x="23" y="2"/>
                </a:cxn>
                <a:cxn ang="0">
                  <a:pos x="27" y="12"/>
                </a:cxn>
                <a:cxn ang="0">
                  <a:pos x="27" y="21"/>
                </a:cxn>
                <a:cxn ang="0">
                  <a:pos x="27" y="41"/>
                </a:cxn>
              </a:cxnLst>
              <a:rect l="0" t="0" r="r" b="b"/>
              <a:pathLst>
                <a:path w="113" h="83">
                  <a:moveTo>
                    <a:pt x="27" y="41"/>
                  </a:moveTo>
                  <a:lnTo>
                    <a:pt x="52" y="39"/>
                  </a:lnTo>
                  <a:lnTo>
                    <a:pt x="66" y="31"/>
                  </a:lnTo>
                  <a:lnTo>
                    <a:pt x="74" y="23"/>
                  </a:lnTo>
                  <a:lnTo>
                    <a:pt x="87" y="16"/>
                  </a:lnTo>
                  <a:lnTo>
                    <a:pt x="95" y="8"/>
                  </a:lnTo>
                  <a:lnTo>
                    <a:pt x="103" y="8"/>
                  </a:lnTo>
                  <a:lnTo>
                    <a:pt x="113" y="14"/>
                  </a:lnTo>
                  <a:lnTo>
                    <a:pt x="107" y="25"/>
                  </a:lnTo>
                  <a:lnTo>
                    <a:pt x="99" y="39"/>
                  </a:lnTo>
                  <a:lnTo>
                    <a:pt x="87" y="52"/>
                  </a:lnTo>
                  <a:lnTo>
                    <a:pt x="76" y="60"/>
                  </a:lnTo>
                  <a:lnTo>
                    <a:pt x="64" y="64"/>
                  </a:lnTo>
                  <a:lnTo>
                    <a:pt x="52" y="70"/>
                  </a:lnTo>
                  <a:lnTo>
                    <a:pt x="45" y="78"/>
                  </a:lnTo>
                  <a:lnTo>
                    <a:pt x="35" y="83"/>
                  </a:lnTo>
                  <a:lnTo>
                    <a:pt x="25" y="79"/>
                  </a:lnTo>
                  <a:lnTo>
                    <a:pt x="12" y="74"/>
                  </a:lnTo>
                  <a:lnTo>
                    <a:pt x="4" y="64"/>
                  </a:lnTo>
                  <a:lnTo>
                    <a:pt x="2" y="52"/>
                  </a:lnTo>
                  <a:lnTo>
                    <a:pt x="2" y="41"/>
                  </a:lnTo>
                  <a:lnTo>
                    <a:pt x="0" y="21"/>
                  </a:lnTo>
                  <a:lnTo>
                    <a:pt x="2" y="6"/>
                  </a:lnTo>
                  <a:lnTo>
                    <a:pt x="12" y="0"/>
                  </a:lnTo>
                  <a:lnTo>
                    <a:pt x="23" y="2"/>
                  </a:lnTo>
                  <a:lnTo>
                    <a:pt x="27" y="12"/>
                  </a:lnTo>
                  <a:lnTo>
                    <a:pt x="27" y="21"/>
                  </a:lnTo>
                  <a:lnTo>
                    <a:pt x="27" y="41"/>
                  </a:lnTo>
                  <a:close/>
                </a:path>
              </a:pathLst>
            </a:custGeom>
            <a:blipFill dpi="0" rotWithShape="0">
              <a:blip r:embed="rId5" cstate="print"/>
              <a:srcRect/>
              <a:tile tx="0" ty="0" sx="100000" sy="100000" flip="none" algn="tl"/>
            </a:blipFill>
            <a:ln w="9525">
              <a:noFill/>
              <a:round/>
              <a:headEnd/>
              <a:tailEnd/>
            </a:ln>
          </p:spPr>
          <p:txBody>
            <a:bodyPr/>
            <a:lstStyle/>
            <a:p>
              <a:pPr>
                <a:defRPr/>
              </a:pPr>
              <a:endParaRPr lang="en-US"/>
            </a:p>
          </p:txBody>
        </p:sp>
        <p:sp>
          <p:nvSpPr>
            <p:cNvPr id="702" name="Freeform 24"/>
            <p:cNvSpPr>
              <a:spLocks/>
            </p:cNvSpPr>
            <p:nvPr/>
          </p:nvSpPr>
          <p:spPr bwMode="auto">
            <a:xfrm>
              <a:off x="3511" y="3865"/>
              <a:ext cx="113" cy="83"/>
            </a:xfrm>
            <a:custGeom>
              <a:avLst/>
              <a:gdLst/>
              <a:ahLst/>
              <a:cxnLst>
                <a:cxn ang="0">
                  <a:pos x="27" y="41"/>
                </a:cxn>
                <a:cxn ang="0">
                  <a:pos x="52" y="39"/>
                </a:cxn>
                <a:cxn ang="0">
                  <a:pos x="66" y="31"/>
                </a:cxn>
                <a:cxn ang="0">
                  <a:pos x="74" y="23"/>
                </a:cxn>
                <a:cxn ang="0">
                  <a:pos x="87" y="16"/>
                </a:cxn>
                <a:cxn ang="0">
                  <a:pos x="95" y="8"/>
                </a:cxn>
                <a:cxn ang="0">
                  <a:pos x="103" y="8"/>
                </a:cxn>
                <a:cxn ang="0">
                  <a:pos x="113" y="14"/>
                </a:cxn>
                <a:cxn ang="0">
                  <a:pos x="107" y="25"/>
                </a:cxn>
                <a:cxn ang="0">
                  <a:pos x="99" y="39"/>
                </a:cxn>
                <a:cxn ang="0">
                  <a:pos x="87" y="52"/>
                </a:cxn>
                <a:cxn ang="0">
                  <a:pos x="76" y="60"/>
                </a:cxn>
                <a:cxn ang="0">
                  <a:pos x="64" y="64"/>
                </a:cxn>
                <a:cxn ang="0">
                  <a:pos x="52" y="70"/>
                </a:cxn>
                <a:cxn ang="0">
                  <a:pos x="45" y="78"/>
                </a:cxn>
                <a:cxn ang="0">
                  <a:pos x="35" y="83"/>
                </a:cxn>
                <a:cxn ang="0">
                  <a:pos x="25" y="79"/>
                </a:cxn>
                <a:cxn ang="0">
                  <a:pos x="12" y="74"/>
                </a:cxn>
                <a:cxn ang="0">
                  <a:pos x="4" y="64"/>
                </a:cxn>
                <a:cxn ang="0">
                  <a:pos x="2" y="52"/>
                </a:cxn>
                <a:cxn ang="0">
                  <a:pos x="2" y="41"/>
                </a:cxn>
                <a:cxn ang="0">
                  <a:pos x="0" y="21"/>
                </a:cxn>
                <a:cxn ang="0">
                  <a:pos x="2" y="6"/>
                </a:cxn>
                <a:cxn ang="0">
                  <a:pos x="12" y="0"/>
                </a:cxn>
                <a:cxn ang="0">
                  <a:pos x="23" y="2"/>
                </a:cxn>
                <a:cxn ang="0">
                  <a:pos x="27" y="12"/>
                </a:cxn>
                <a:cxn ang="0">
                  <a:pos x="27" y="21"/>
                </a:cxn>
                <a:cxn ang="0">
                  <a:pos x="27" y="41"/>
                </a:cxn>
              </a:cxnLst>
              <a:rect l="0" t="0" r="r" b="b"/>
              <a:pathLst>
                <a:path w="113" h="83">
                  <a:moveTo>
                    <a:pt x="27" y="41"/>
                  </a:moveTo>
                  <a:lnTo>
                    <a:pt x="52" y="39"/>
                  </a:lnTo>
                  <a:lnTo>
                    <a:pt x="66" y="31"/>
                  </a:lnTo>
                  <a:lnTo>
                    <a:pt x="74" y="23"/>
                  </a:lnTo>
                  <a:lnTo>
                    <a:pt x="87" y="16"/>
                  </a:lnTo>
                  <a:lnTo>
                    <a:pt x="95" y="8"/>
                  </a:lnTo>
                  <a:lnTo>
                    <a:pt x="103" y="8"/>
                  </a:lnTo>
                  <a:lnTo>
                    <a:pt x="113" y="14"/>
                  </a:lnTo>
                  <a:lnTo>
                    <a:pt x="107" y="25"/>
                  </a:lnTo>
                  <a:lnTo>
                    <a:pt x="99" y="39"/>
                  </a:lnTo>
                  <a:lnTo>
                    <a:pt x="87" y="52"/>
                  </a:lnTo>
                  <a:lnTo>
                    <a:pt x="76" y="60"/>
                  </a:lnTo>
                  <a:lnTo>
                    <a:pt x="64" y="64"/>
                  </a:lnTo>
                  <a:lnTo>
                    <a:pt x="52" y="70"/>
                  </a:lnTo>
                  <a:lnTo>
                    <a:pt x="45" y="78"/>
                  </a:lnTo>
                  <a:lnTo>
                    <a:pt x="35" y="83"/>
                  </a:lnTo>
                  <a:lnTo>
                    <a:pt x="25" y="79"/>
                  </a:lnTo>
                  <a:lnTo>
                    <a:pt x="12" y="74"/>
                  </a:lnTo>
                  <a:lnTo>
                    <a:pt x="4" y="64"/>
                  </a:lnTo>
                  <a:lnTo>
                    <a:pt x="2" y="52"/>
                  </a:lnTo>
                  <a:lnTo>
                    <a:pt x="2" y="41"/>
                  </a:lnTo>
                  <a:lnTo>
                    <a:pt x="0" y="21"/>
                  </a:lnTo>
                  <a:lnTo>
                    <a:pt x="2" y="6"/>
                  </a:lnTo>
                  <a:lnTo>
                    <a:pt x="12" y="0"/>
                  </a:lnTo>
                  <a:lnTo>
                    <a:pt x="23" y="2"/>
                  </a:lnTo>
                  <a:lnTo>
                    <a:pt x="27" y="12"/>
                  </a:lnTo>
                  <a:lnTo>
                    <a:pt x="27" y="21"/>
                  </a:lnTo>
                  <a:lnTo>
                    <a:pt x="27" y="41"/>
                  </a:lnTo>
                  <a:close/>
                </a:path>
              </a:pathLst>
            </a:custGeom>
            <a:blipFill dpi="0" rotWithShape="0">
              <a:blip r:embed="rId5" cstate="print"/>
              <a:srcRect/>
              <a:tile tx="0" ty="0" sx="100000" sy="100000" flip="none" algn="tl"/>
            </a:blipFill>
            <a:ln w="9525">
              <a:noFill/>
              <a:round/>
              <a:headEnd/>
              <a:tailEnd/>
            </a:ln>
          </p:spPr>
          <p:txBody>
            <a:bodyPr/>
            <a:lstStyle/>
            <a:p>
              <a:pPr>
                <a:defRPr/>
              </a:pPr>
              <a:endParaRPr lang="en-US"/>
            </a:p>
          </p:txBody>
        </p:sp>
        <p:sp>
          <p:nvSpPr>
            <p:cNvPr id="703" name="Freeform 25"/>
            <p:cNvSpPr>
              <a:spLocks/>
            </p:cNvSpPr>
            <p:nvPr/>
          </p:nvSpPr>
          <p:spPr bwMode="auto">
            <a:xfrm>
              <a:off x="903" y="909"/>
              <a:ext cx="2513" cy="3123"/>
            </a:xfrm>
            <a:custGeom>
              <a:avLst/>
              <a:gdLst/>
              <a:ahLst/>
              <a:cxnLst>
                <a:cxn ang="0">
                  <a:pos x="99" y="126"/>
                </a:cxn>
                <a:cxn ang="0">
                  <a:pos x="225" y="225"/>
                </a:cxn>
                <a:cxn ang="0">
                  <a:pos x="324" y="328"/>
                </a:cxn>
                <a:cxn ang="0">
                  <a:pos x="402" y="411"/>
                </a:cxn>
                <a:cxn ang="0">
                  <a:pos x="493" y="510"/>
                </a:cxn>
                <a:cxn ang="0">
                  <a:pos x="565" y="599"/>
                </a:cxn>
                <a:cxn ang="0">
                  <a:pos x="621" y="690"/>
                </a:cxn>
                <a:cxn ang="0">
                  <a:pos x="699" y="743"/>
                </a:cxn>
                <a:cxn ang="0">
                  <a:pos x="804" y="840"/>
                </a:cxn>
                <a:cxn ang="0">
                  <a:pos x="891" y="948"/>
                </a:cxn>
                <a:cxn ang="0">
                  <a:pos x="990" y="1049"/>
                </a:cxn>
                <a:cxn ang="0">
                  <a:pos x="1068" y="1086"/>
                </a:cxn>
                <a:cxn ang="0">
                  <a:pos x="1046" y="1138"/>
                </a:cxn>
                <a:cxn ang="0">
                  <a:pos x="1132" y="1231"/>
                </a:cxn>
                <a:cxn ang="0">
                  <a:pos x="1208" y="1328"/>
                </a:cxn>
                <a:cxn ang="0">
                  <a:pos x="1266" y="1413"/>
                </a:cxn>
                <a:cxn ang="0">
                  <a:pos x="1334" y="1365"/>
                </a:cxn>
                <a:cxn ang="0">
                  <a:pos x="1386" y="1394"/>
                </a:cxn>
                <a:cxn ang="0">
                  <a:pos x="1429" y="1448"/>
                </a:cxn>
                <a:cxn ang="0">
                  <a:pos x="1445" y="1528"/>
                </a:cxn>
                <a:cxn ang="0">
                  <a:pos x="1542" y="1623"/>
                </a:cxn>
                <a:cxn ang="0">
                  <a:pos x="1662" y="1638"/>
                </a:cxn>
                <a:cxn ang="0">
                  <a:pos x="1705" y="1595"/>
                </a:cxn>
                <a:cxn ang="0">
                  <a:pos x="1730" y="1599"/>
                </a:cxn>
                <a:cxn ang="0">
                  <a:pos x="1798" y="1654"/>
                </a:cxn>
                <a:cxn ang="0">
                  <a:pos x="1833" y="1636"/>
                </a:cxn>
                <a:cxn ang="0">
                  <a:pos x="1862" y="1714"/>
                </a:cxn>
                <a:cxn ang="0">
                  <a:pos x="1957" y="1743"/>
                </a:cxn>
                <a:cxn ang="0">
                  <a:pos x="2023" y="1807"/>
                </a:cxn>
                <a:cxn ang="0">
                  <a:pos x="2103" y="1844"/>
                </a:cxn>
                <a:cxn ang="0">
                  <a:pos x="2171" y="1917"/>
                </a:cxn>
                <a:cxn ang="0">
                  <a:pos x="2214" y="1999"/>
                </a:cxn>
                <a:cxn ang="0">
                  <a:pos x="2320" y="2053"/>
                </a:cxn>
                <a:cxn ang="0">
                  <a:pos x="2398" y="2134"/>
                </a:cxn>
                <a:cxn ang="0">
                  <a:pos x="2513" y="2173"/>
                </a:cxn>
                <a:cxn ang="0">
                  <a:pos x="2468" y="2216"/>
                </a:cxn>
                <a:cxn ang="0">
                  <a:pos x="2381" y="2220"/>
                </a:cxn>
                <a:cxn ang="0">
                  <a:pos x="2282" y="2208"/>
                </a:cxn>
                <a:cxn ang="0">
                  <a:pos x="2220" y="2235"/>
                </a:cxn>
                <a:cxn ang="0">
                  <a:pos x="2119" y="2258"/>
                </a:cxn>
                <a:cxn ang="0">
                  <a:pos x="2188" y="2332"/>
                </a:cxn>
                <a:cxn ang="0">
                  <a:pos x="2113" y="2340"/>
                </a:cxn>
                <a:cxn ang="0">
                  <a:pos x="2010" y="2378"/>
                </a:cxn>
                <a:cxn ang="0">
                  <a:pos x="1911" y="2347"/>
                </a:cxn>
                <a:cxn ang="0">
                  <a:pos x="1885" y="2435"/>
                </a:cxn>
                <a:cxn ang="0">
                  <a:pos x="1887" y="2487"/>
                </a:cxn>
                <a:cxn ang="0">
                  <a:pos x="1802" y="2502"/>
                </a:cxn>
                <a:cxn ang="0">
                  <a:pos x="1736" y="2510"/>
                </a:cxn>
                <a:cxn ang="0">
                  <a:pos x="1678" y="2545"/>
                </a:cxn>
                <a:cxn ang="0">
                  <a:pos x="1621" y="2574"/>
                </a:cxn>
                <a:cxn ang="0">
                  <a:pos x="1567" y="2716"/>
                </a:cxn>
                <a:cxn ang="0">
                  <a:pos x="1491" y="2743"/>
                </a:cxn>
                <a:cxn ang="0">
                  <a:pos x="1429" y="2784"/>
                </a:cxn>
                <a:cxn ang="0">
                  <a:pos x="1425" y="2861"/>
                </a:cxn>
                <a:cxn ang="0">
                  <a:pos x="1553" y="2815"/>
                </a:cxn>
                <a:cxn ang="0">
                  <a:pos x="1553" y="2824"/>
                </a:cxn>
                <a:cxn ang="0">
                  <a:pos x="1582" y="2915"/>
                </a:cxn>
                <a:cxn ang="0">
                  <a:pos x="1674" y="2906"/>
                </a:cxn>
                <a:cxn ang="0">
                  <a:pos x="1720" y="2954"/>
                </a:cxn>
                <a:cxn ang="0">
                  <a:pos x="1769" y="3003"/>
                </a:cxn>
                <a:cxn ang="0">
                  <a:pos x="1761" y="3026"/>
                </a:cxn>
                <a:cxn ang="0">
                  <a:pos x="1715" y="3096"/>
                </a:cxn>
              </a:cxnLst>
              <a:rect l="0" t="0" r="r" b="b"/>
              <a:pathLst>
                <a:path w="2513" h="3123">
                  <a:moveTo>
                    <a:pt x="0" y="0"/>
                  </a:moveTo>
                  <a:lnTo>
                    <a:pt x="50" y="62"/>
                  </a:lnTo>
                  <a:lnTo>
                    <a:pt x="73" y="95"/>
                  </a:lnTo>
                  <a:lnTo>
                    <a:pt x="99" y="126"/>
                  </a:lnTo>
                  <a:lnTo>
                    <a:pt x="132" y="155"/>
                  </a:lnTo>
                  <a:lnTo>
                    <a:pt x="167" y="181"/>
                  </a:lnTo>
                  <a:lnTo>
                    <a:pt x="194" y="202"/>
                  </a:lnTo>
                  <a:lnTo>
                    <a:pt x="225" y="225"/>
                  </a:lnTo>
                  <a:lnTo>
                    <a:pt x="256" y="256"/>
                  </a:lnTo>
                  <a:lnTo>
                    <a:pt x="271" y="279"/>
                  </a:lnTo>
                  <a:lnTo>
                    <a:pt x="299" y="305"/>
                  </a:lnTo>
                  <a:lnTo>
                    <a:pt x="324" y="328"/>
                  </a:lnTo>
                  <a:lnTo>
                    <a:pt x="347" y="343"/>
                  </a:lnTo>
                  <a:lnTo>
                    <a:pt x="365" y="367"/>
                  </a:lnTo>
                  <a:lnTo>
                    <a:pt x="386" y="386"/>
                  </a:lnTo>
                  <a:lnTo>
                    <a:pt x="402" y="411"/>
                  </a:lnTo>
                  <a:lnTo>
                    <a:pt x="417" y="435"/>
                  </a:lnTo>
                  <a:lnTo>
                    <a:pt x="446" y="466"/>
                  </a:lnTo>
                  <a:lnTo>
                    <a:pt x="466" y="491"/>
                  </a:lnTo>
                  <a:lnTo>
                    <a:pt x="493" y="510"/>
                  </a:lnTo>
                  <a:lnTo>
                    <a:pt x="516" y="526"/>
                  </a:lnTo>
                  <a:lnTo>
                    <a:pt x="536" y="551"/>
                  </a:lnTo>
                  <a:lnTo>
                    <a:pt x="551" y="576"/>
                  </a:lnTo>
                  <a:lnTo>
                    <a:pt x="565" y="599"/>
                  </a:lnTo>
                  <a:lnTo>
                    <a:pt x="580" y="621"/>
                  </a:lnTo>
                  <a:lnTo>
                    <a:pt x="596" y="650"/>
                  </a:lnTo>
                  <a:lnTo>
                    <a:pt x="609" y="669"/>
                  </a:lnTo>
                  <a:lnTo>
                    <a:pt x="621" y="690"/>
                  </a:lnTo>
                  <a:lnTo>
                    <a:pt x="642" y="700"/>
                  </a:lnTo>
                  <a:lnTo>
                    <a:pt x="650" y="708"/>
                  </a:lnTo>
                  <a:lnTo>
                    <a:pt x="672" y="721"/>
                  </a:lnTo>
                  <a:lnTo>
                    <a:pt x="699" y="743"/>
                  </a:lnTo>
                  <a:lnTo>
                    <a:pt x="722" y="758"/>
                  </a:lnTo>
                  <a:lnTo>
                    <a:pt x="749" y="781"/>
                  </a:lnTo>
                  <a:lnTo>
                    <a:pt x="780" y="807"/>
                  </a:lnTo>
                  <a:lnTo>
                    <a:pt x="804" y="840"/>
                  </a:lnTo>
                  <a:lnTo>
                    <a:pt x="831" y="871"/>
                  </a:lnTo>
                  <a:lnTo>
                    <a:pt x="854" y="900"/>
                  </a:lnTo>
                  <a:lnTo>
                    <a:pt x="868" y="921"/>
                  </a:lnTo>
                  <a:lnTo>
                    <a:pt x="891" y="948"/>
                  </a:lnTo>
                  <a:lnTo>
                    <a:pt x="916" y="977"/>
                  </a:lnTo>
                  <a:lnTo>
                    <a:pt x="945" y="1006"/>
                  </a:lnTo>
                  <a:lnTo>
                    <a:pt x="969" y="1033"/>
                  </a:lnTo>
                  <a:lnTo>
                    <a:pt x="990" y="1049"/>
                  </a:lnTo>
                  <a:lnTo>
                    <a:pt x="1013" y="1049"/>
                  </a:lnTo>
                  <a:lnTo>
                    <a:pt x="1033" y="1061"/>
                  </a:lnTo>
                  <a:lnTo>
                    <a:pt x="1056" y="1070"/>
                  </a:lnTo>
                  <a:lnTo>
                    <a:pt x="1068" y="1086"/>
                  </a:lnTo>
                  <a:lnTo>
                    <a:pt x="1054" y="1092"/>
                  </a:lnTo>
                  <a:lnTo>
                    <a:pt x="1037" y="1095"/>
                  </a:lnTo>
                  <a:lnTo>
                    <a:pt x="1033" y="1117"/>
                  </a:lnTo>
                  <a:lnTo>
                    <a:pt x="1046" y="1138"/>
                  </a:lnTo>
                  <a:lnTo>
                    <a:pt x="1068" y="1163"/>
                  </a:lnTo>
                  <a:lnTo>
                    <a:pt x="1085" y="1179"/>
                  </a:lnTo>
                  <a:lnTo>
                    <a:pt x="1111" y="1204"/>
                  </a:lnTo>
                  <a:lnTo>
                    <a:pt x="1132" y="1231"/>
                  </a:lnTo>
                  <a:lnTo>
                    <a:pt x="1161" y="1264"/>
                  </a:lnTo>
                  <a:lnTo>
                    <a:pt x="1184" y="1287"/>
                  </a:lnTo>
                  <a:lnTo>
                    <a:pt x="1196" y="1309"/>
                  </a:lnTo>
                  <a:lnTo>
                    <a:pt x="1208" y="1328"/>
                  </a:lnTo>
                  <a:lnTo>
                    <a:pt x="1215" y="1355"/>
                  </a:lnTo>
                  <a:lnTo>
                    <a:pt x="1227" y="1371"/>
                  </a:lnTo>
                  <a:lnTo>
                    <a:pt x="1243" y="1394"/>
                  </a:lnTo>
                  <a:lnTo>
                    <a:pt x="1266" y="1413"/>
                  </a:lnTo>
                  <a:lnTo>
                    <a:pt x="1287" y="1413"/>
                  </a:lnTo>
                  <a:lnTo>
                    <a:pt x="1305" y="1398"/>
                  </a:lnTo>
                  <a:lnTo>
                    <a:pt x="1324" y="1378"/>
                  </a:lnTo>
                  <a:lnTo>
                    <a:pt x="1334" y="1365"/>
                  </a:lnTo>
                  <a:lnTo>
                    <a:pt x="1347" y="1357"/>
                  </a:lnTo>
                  <a:lnTo>
                    <a:pt x="1365" y="1355"/>
                  </a:lnTo>
                  <a:lnTo>
                    <a:pt x="1380" y="1363"/>
                  </a:lnTo>
                  <a:lnTo>
                    <a:pt x="1386" y="1394"/>
                  </a:lnTo>
                  <a:lnTo>
                    <a:pt x="1402" y="1406"/>
                  </a:lnTo>
                  <a:lnTo>
                    <a:pt x="1413" y="1421"/>
                  </a:lnTo>
                  <a:lnTo>
                    <a:pt x="1427" y="1429"/>
                  </a:lnTo>
                  <a:lnTo>
                    <a:pt x="1429" y="1448"/>
                  </a:lnTo>
                  <a:lnTo>
                    <a:pt x="1425" y="1458"/>
                  </a:lnTo>
                  <a:lnTo>
                    <a:pt x="1435" y="1479"/>
                  </a:lnTo>
                  <a:lnTo>
                    <a:pt x="1435" y="1499"/>
                  </a:lnTo>
                  <a:lnTo>
                    <a:pt x="1445" y="1528"/>
                  </a:lnTo>
                  <a:lnTo>
                    <a:pt x="1452" y="1564"/>
                  </a:lnTo>
                  <a:lnTo>
                    <a:pt x="1480" y="1584"/>
                  </a:lnTo>
                  <a:lnTo>
                    <a:pt x="1503" y="1599"/>
                  </a:lnTo>
                  <a:lnTo>
                    <a:pt x="1542" y="1623"/>
                  </a:lnTo>
                  <a:lnTo>
                    <a:pt x="1569" y="1630"/>
                  </a:lnTo>
                  <a:lnTo>
                    <a:pt x="1596" y="1636"/>
                  </a:lnTo>
                  <a:lnTo>
                    <a:pt x="1639" y="1638"/>
                  </a:lnTo>
                  <a:lnTo>
                    <a:pt x="1662" y="1638"/>
                  </a:lnTo>
                  <a:lnTo>
                    <a:pt x="1678" y="1634"/>
                  </a:lnTo>
                  <a:lnTo>
                    <a:pt x="1693" y="1626"/>
                  </a:lnTo>
                  <a:lnTo>
                    <a:pt x="1699" y="1611"/>
                  </a:lnTo>
                  <a:lnTo>
                    <a:pt x="1705" y="1595"/>
                  </a:lnTo>
                  <a:lnTo>
                    <a:pt x="1707" y="1580"/>
                  </a:lnTo>
                  <a:lnTo>
                    <a:pt x="1715" y="1568"/>
                  </a:lnTo>
                  <a:lnTo>
                    <a:pt x="1724" y="1574"/>
                  </a:lnTo>
                  <a:lnTo>
                    <a:pt x="1730" y="1599"/>
                  </a:lnTo>
                  <a:lnTo>
                    <a:pt x="1746" y="1619"/>
                  </a:lnTo>
                  <a:lnTo>
                    <a:pt x="1767" y="1638"/>
                  </a:lnTo>
                  <a:lnTo>
                    <a:pt x="1783" y="1652"/>
                  </a:lnTo>
                  <a:lnTo>
                    <a:pt x="1798" y="1654"/>
                  </a:lnTo>
                  <a:lnTo>
                    <a:pt x="1814" y="1650"/>
                  </a:lnTo>
                  <a:lnTo>
                    <a:pt x="1817" y="1644"/>
                  </a:lnTo>
                  <a:lnTo>
                    <a:pt x="1829" y="1638"/>
                  </a:lnTo>
                  <a:lnTo>
                    <a:pt x="1833" y="1636"/>
                  </a:lnTo>
                  <a:lnTo>
                    <a:pt x="1837" y="1654"/>
                  </a:lnTo>
                  <a:lnTo>
                    <a:pt x="1833" y="1683"/>
                  </a:lnTo>
                  <a:lnTo>
                    <a:pt x="1833" y="1700"/>
                  </a:lnTo>
                  <a:lnTo>
                    <a:pt x="1862" y="1714"/>
                  </a:lnTo>
                  <a:lnTo>
                    <a:pt x="1887" y="1721"/>
                  </a:lnTo>
                  <a:lnTo>
                    <a:pt x="1915" y="1729"/>
                  </a:lnTo>
                  <a:lnTo>
                    <a:pt x="1934" y="1731"/>
                  </a:lnTo>
                  <a:lnTo>
                    <a:pt x="1957" y="1743"/>
                  </a:lnTo>
                  <a:lnTo>
                    <a:pt x="1977" y="1766"/>
                  </a:lnTo>
                  <a:lnTo>
                    <a:pt x="1986" y="1776"/>
                  </a:lnTo>
                  <a:lnTo>
                    <a:pt x="2002" y="1793"/>
                  </a:lnTo>
                  <a:lnTo>
                    <a:pt x="2023" y="1807"/>
                  </a:lnTo>
                  <a:lnTo>
                    <a:pt x="2043" y="1816"/>
                  </a:lnTo>
                  <a:lnTo>
                    <a:pt x="2072" y="1824"/>
                  </a:lnTo>
                  <a:lnTo>
                    <a:pt x="2093" y="1824"/>
                  </a:lnTo>
                  <a:lnTo>
                    <a:pt x="2103" y="1844"/>
                  </a:lnTo>
                  <a:lnTo>
                    <a:pt x="2119" y="1869"/>
                  </a:lnTo>
                  <a:lnTo>
                    <a:pt x="2142" y="1886"/>
                  </a:lnTo>
                  <a:lnTo>
                    <a:pt x="2157" y="1902"/>
                  </a:lnTo>
                  <a:lnTo>
                    <a:pt x="2171" y="1917"/>
                  </a:lnTo>
                  <a:lnTo>
                    <a:pt x="2183" y="1938"/>
                  </a:lnTo>
                  <a:lnTo>
                    <a:pt x="2188" y="1960"/>
                  </a:lnTo>
                  <a:lnTo>
                    <a:pt x="2202" y="1979"/>
                  </a:lnTo>
                  <a:lnTo>
                    <a:pt x="2214" y="1999"/>
                  </a:lnTo>
                  <a:lnTo>
                    <a:pt x="2241" y="2010"/>
                  </a:lnTo>
                  <a:lnTo>
                    <a:pt x="2272" y="2026"/>
                  </a:lnTo>
                  <a:lnTo>
                    <a:pt x="2291" y="2041"/>
                  </a:lnTo>
                  <a:lnTo>
                    <a:pt x="2320" y="2053"/>
                  </a:lnTo>
                  <a:lnTo>
                    <a:pt x="2336" y="2064"/>
                  </a:lnTo>
                  <a:lnTo>
                    <a:pt x="2359" y="2092"/>
                  </a:lnTo>
                  <a:lnTo>
                    <a:pt x="2381" y="2117"/>
                  </a:lnTo>
                  <a:lnTo>
                    <a:pt x="2398" y="2134"/>
                  </a:lnTo>
                  <a:lnTo>
                    <a:pt x="2427" y="2150"/>
                  </a:lnTo>
                  <a:lnTo>
                    <a:pt x="2455" y="2158"/>
                  </a:lnTo>
                  <a:lnTo>
                    <a:pt x="2491" y="2161"/>
                  </a:lnTo>
                  <a:lnTo>
                    <a:pt x="2513" y="2173"/>
                  </a:lnTo>
                  <a:lnTo>
                    <a:pt x="2499" y="2187"/>
                  </a:lnTo>
                  <a:lnTo>
                    <a:pt x="2491" y="2194"/>
                  </a:lnTo>
                  <a:lnTo>
                    <a:pt x="2486" y="2210"/>
                  </a:lnTo>
                  <a:lnTo>
                    <a:pt x="2468" y="2216"/>
                  </a:lnTo>
                  <a:lnTo>
                    <a:pt x="2447" y="2208"/>
                  </a:lnTo>
                  <a:lnTo>
                    <a:pt x="2414" y="2208"/>
                  </a:lnTo>
                  <a:lnTo>
                    <a:pt x="2398" y="2216"/>
                  </a:lnTo>
                  <a:lnTo>
                    <a:pt x="2381" y="2220"/>
                  </a:lnTo>
                  <a:lnTo>
                    <a:pt x="2350" y="2231"/>
                  </a:lnTo>
                  <a:lnTo>
                    <a:pt x="2311" y="2225"/>
                  </a:lnTo>
                  <a:lnTo>
                    <a:pt x="2303" y="2220"/>
                  </a:lnTo>
                  <a:lnTo>
                    <a:pt x="2282" y="2208"/>
                  </a:lnTo>
                  <a:lnTo>
                    <a:pt x="2266" y="2200"/>
                  </a:lnTo>
                  <a:lnTo>
                    <a:pt x="2251" y="2210"/>
                  </a:lnTo>
                  <a:lnTo>
                    <a:pt x="2235" y="2227"/>
                  </a:lnTo>
                  <a:lnTo>
                    <a:pt x="2220" y="2235"/>
                  </a:lnTo>
                  <a:lnTo>
                    <a:pt x="2188" y="2241"/>
                  </a:lnTo>
                  <a:lnTo>
                    <a:pt x="2159" y="2243"/>
                  </a:lnTo>
                  <a:lnTo>
                    <a:pt x="2124" y="2243"/>
                  </a:lnTo>
                  <a:lnTo>
                    <a:pt x="2119" y="2258"/>
                  </a:lnTo>
                  <a:lnTo>
                    <a:pt x="2136" y="2274"/>
                  </a:lnTo>
                  <a:lnTo>
                    <a:pt x="2163" y="2289"/>
                  </a:lnTo>
                  <a:lnTo>
                    <a:pt x="2188" y="2313"/>
                  </a:lnTo>
                  <a:lnTo>
                    <a:pt x="2188" y="2332"/>
                  </a:lnTo>
                  <a:lnTo>
                    <a:pt x="2163" y="2332"/>
                  </a:lnTo>
                  <a:lnTo>
                    <a:pt x="2142" y="2326"/>
                  </a:lnTo>
                  <a:lnTo>
                    <a:pt x="2128" y="2318"/>
                  </a:lnTo>
                  <a:lnTo>
                    <a:pt x="2113" y="2340"/>
                  </a:lnTo>
                  <a:lnTo>
                    <a:pt x="2111" y="2363"/>
                  </a:lnTo>
                  <a:lnTo>
                    <a:pt x="2087" y="2373"/>
                  </a:lnTo>
                  <a:lnTo>
                    <a:pt x="2043" y="2380"/>
                  </a:lnTo>
                  <a:lnTo>
                    <a:pt x="2010" y="2378"/>
                  </a:lnTo>
                  <a:lnTo>
                    <a:pt x="1981" y="2378"/>
                  </a:lnTo>
                  <a:lnTo>
                    <a:pt x="1955" y="2367"/>
                  </a:lnTo>
                  <a:lnTo>
                    <a:pt x="1932" y="2355"/>
                  </a:lnTo>
                  <a:lnTo>
                    <a:pt x="1911" y="2347"/>
                  </a:lnTo>
                  <a:lnTo>
                    <a:pt x="1885" y="2347"/>
                  </a:lnTo>
                  <a:lnTo>
                    <a:pt x="1887" y="2380"/>
                  </a:lnTo>
                  <a:lnTo>
                    <a:pt x="1884" y="2409"/>
                  </a:lnTo>
                  <a:lnTo>
                    <a:pt x="1885" y="2435"/>
                  </a:lnTo>
                  <a:lnTo>
                    <a:pt x="1895" y="2456"/>
                  </a:lnTo>
                  <a:lnTo>
                    <a:pt x="1909" y="2475"/>
                  </a:lnTo>
                  <a:lnTo>
                    <a:pt x="1915" y="2491"/>
                  </a:lnTo>
                  <a:lnTo>
                    <a:pt x="1887" y="2487"/>
                  </a:lnTo>
                  <a:lnTo>
                    <a:pt x="1860" y="2475"/>
                  </a:lnTo>
                  <a:lnTo>
                    <a:pt x="1839" y="2473"/>
                  </a:lnTo>
                  <a:lnTo>
                    <a:pt x="1814" y="2483"/>
                  </a:lnTo>
                  <a:lnTo>
                    <a:pt x="1802" y="2502"/>
                  </a:lnTo>
                  <a:lnTo>
                    <a:pt x="1790" y="2506"/>
                  </a:lnTo>
                  <a:lnTo>
                    <a:pt x="1771" y="2504"/>
                  </a:lnTo>
                  <a:lnTo>
                    <a:pt x="1748" y="2495"/>
                  </a:lnTo>
                  <a:lnTo>
                    <a:pt x="1736" y="2510"/>
                  </a:lnTo>
                  <a:lnTo>
                    <a:pt x="1722" y="2526"/>
                  </a:lnTo>
                  <a:lnTo>
                    <a:pt x="1709" y="2541"/>
                  </a:lnTo>
                  <a:lnTo>
                    <a:pt x="1697" y="2551"/>
                  </a:lnTo>
                  <a:lnTo>
                    <a:pt x="1678" y="2545"/>
                  </a:lnTo>
                  <a:lnTo>
                    <a:pt x="1662" y="2537"/>
                  </a:lnTo>
                  <a:lnTo>
                    <a:pt x="1643" y="2537"/>
                  </a:lnTo>
                  <a:lnTo>
                    <a:pt x="1631" y="2545"/>
                  </a:lnTo>
                  <a:lnTo>
                    <a:pt x="1621" y="2574"/>
                  </a:lnTo>
                  <a:lnTo>
                    <a:pt x="1614" y="2605"/>
                  </a:lnTo>
                  <a:lnTo>
                    <a:pt x="1598" y="2677"/>
                  </a:lnTo>
                  <a:lnTo>
                    <a:pt x="1584" y="2700"/>
                  </a:lnTo>
                  <a:lnTo>
                    <a:pt x="1567" y="2716"/>
                  </a:lnTo>
                  <a:lnTo>
                    <a:pt x="1549" y="2731"/>
                  </a:lnTo>
                  <a:lnTo>
                    <a:pt x="1530" y="2739"/>
                  </a:lnTo>
                  <a:lnTo>
                    <a:pt x="1507" y="2737"/>
                  </a:lnTo>
                  <a:lnTo>
                    <a:pt x="1491" y="2743"/>
                  </a:lnTo>
                  <a:lnTo>
                    <a:pt x="1481" y="2754"/>
                  </a:lnTo>
                  <a:lnTo>
                    <a:pt x="1464" y="2770"/>
                  </a:lnTo>
                  <a:lnTo>
                    <a:pt x="1448" y="2778"/>
                  </a:lnTo>
                  <a:lnTo>
                    <a:pt x="1429" y="2784"/>
                  </a:lnTo>
                  <a:lnTo>
                    <a:pt x="1404" y="2793"/>
                  </a:lnTo>
                  <a:lnTo>
                    <a:pt x="1396" y="2815"/>
                  </a:lnTo>
                  <a:lnTo>
                    <a:pt x="1402" y="2846"/>
                  </a:lnTo>
                  <a:lnTo>
                    <a:pt x="1425" y="2861"/>
                  </a:lnTo>
                  <a:lnTo>
                    <a:pt x="1450" y="2851"/>
                  </a:lnTo>
                  <a:lnTo>
                    <a:pt x="1481" y="2830"/>
                  </a:lnTo>
                  <a:lnTo>
                    <a:pt x="1522" y="2822"/>
                  </a:lnTo>
                  <a:lnTo>
                    <a:pt x="1553" y="2815"/>
                  </a:lnTo>
                  <a:lnTo>
                    <a:pt x="1567" y="2805"/>
                  </a:lnTo>
                  <a:lnTo>
                    <a:pt x="1596" y="2820"/>
                  </a:lnTo>
                  <a:lnTo>
                    <a:pt x="1575" y="2822"/>
                  </a:lnTo>
                  <a:lnTo>
                    <a:pt x="1553" y="2824"/>
                  </a:lnTo>
                  <a:lnTo>
                    <a:pt x="1544" y="2846"/>
                  </a:lnTo>
                  <a:lnTo>
                    <a:pt x="1544" y="2869"/>
                  </a:lnTo>
                  <a:lnTo>
                    <a:pt x="1557" y="2890"/>
                  </a:lnTo>
                  <a:lnTo>
                    <a:pt x="1582" y="2915"/>
                  </a:lnTo>
                  <a:lnTo>
                    <a:pt x="1612" y="2929"/>
                  </a:lnTo>
                  <a:lnTo>
                    <a:pt x="1631" y="2929"/>
                  </a:lnTo>
                  <a:lnTo>
                    <a:pt x="1654" y="2915"/>
                  </a:lnTo>
                  <a:lnTo>
                    <a:pt x="1674" y="2906"/>
                  </a:lnTo>
                  <a:lnTo>
                    <a:pt x="1697" y="2906"/>
                  </a:lnTo>
                  <a:lnTo>
                    <a:pt x="1697" y="2917"/>
                  </a:lnTo>
                  <a:lnTo>
                    <a:pt x="1699" y="2939"/>
                  </a:lnTo>
                  <a:lnTo>
                    <a:pt x="1720" y="2954"/>
                  </a:lnTo>
                  <a:lnTo>
                    <a:pt x="1740" y="2956"/>
                  </a:lnTo>
                  <a:lnTo>
                    <a:pt x="1759" y="2954"/>
                  </a:lnTo>
                  <a:lnTo>
                    <a:pt x="1761" y="2977"/>
                  </a:lnTo>
                  <a:lnTo>
                    <a:pt x="1769" y="3003"/>
                  </a:lnTo>
                  <a:lnTo>
                    <a:pt x="1790" y="3010"/>
                  </a:lnTo>
                  <a:lnTo>
                    <a:pt x="1800" y="3018"/>
                  </a:lnTo>
                  <a:lnTo>
                    <a:pt x="1786" y="3030"/>
                  </a:lnTo>
                  <a:lnTo>
                    <a:pt x="1761" y="3026"/>
                  </a:lnTo>
                  <a:lnTo>
                    <a:pt x="1748" y="3047"/>
                  </a:lnTo>
                  <a:lnTo>
                    <a:pt x="1740" y="3068"/>
                  </a:lnTo>
                  <a:lnTo>
                    <a:pt x="1732" y="3088"/>
                  </a:lnTo>
                  <a:lnTo>
                    <a:pt x="1715" y="3096"/>
                  </a:lnTo>
                  <a:lnTo>
                    <a:pt x="1709" y="3123"/>
                  </a:lnTo>
                  <a:lnTo>
                    <a:pt x="0" y="3119"/>
                  </a:lnTo>
                  <a:lnTo>
                    <a:pt x="0" y="0"/>
                  </a:lnTo>
                  <a:close/>
                </a:path>
              </a:pathLst>
            </a:custGeom>
            <a:blipFill dpi="0" rotWithShape="0">
              <a:blip r:embed="rId6" cstate="print"/>
              <a:srcRect/>
              <a:tile tx="0" ty="0" sx="100000" sy="100000" flip="none" algn="tl"/>
            </a:blipFill>
            <a:ln w="9525">
              <a:noFill/>
              <a:round/>
              <a:headEnd/>
              <a:tailEnd/>
            </a:ln>
          </p:spPr>
          <p:txBody>
            <a:bodyPr/>
            <a:lstStyle/>
            <a:p>
              <a:pPr>
                <a:defRPr/>
              </a:pPr>
              <a:endParaRPr lang="en-US"/>
            </a:p>
          </p:txBody>
        </p:sp>
        <p:sp>
          <p:nvSpPr>
            <p:cNvPr id="704" name="Freeform 26"/>
            <p:cNvSpPr>
              <a:spLocks/>
            </p:cNvSpPr>
            <p:nvPr/>
          </p:nvSpPr>
          <p:spPr bwMode="auto">
            <a:xfrm>
              <a:off x="903" y="909"/>
              <a:ext cx="2513" cy="3123"/>
            </a:xfrm>
            <a:custGeom>
              <a:avLst/>
              <a:gdLst/>
              <a:ahLst/>
              <a:cxnLst>
                <a:cxn ang="0">
                  <a:pos x="99" y="126"/>
                </a:cxn>
                <a:cxn ang="0">
                  <a:pos x="225" y="225"/>
                </a:cxn>
                <a:cxn ang="0">
                  <a:pos x="324" y="328"/>
                </a:cxn>
                <a:cxn ang="0">
                  <a:pos x="402" y="411"/>
                </a:cxn>
                <a:cxn ang="0">
                  <a:pos x="493" y="510"/>
                </a:cxn>
                <a:cxn ang="0">
                  <a:pos x="565" y="599"/>
                </a:cxn>
                <a:cxn ang="0">
                  <a:pos x="621" y="690"/>
                </a:cxn>
                <a:cxn ang="0">
                  <a:pos x="699" y="743"/>
                </a:cxn>
                <a:cxn ang="0">
                  <a:pos x="804" y="840"/>
                </a:cxn>
                <a:cxn ang="0">
                  <a:pos x="891" y="948"/>
                </a:cxn>
                <a:cxn ang="0">
                  <a:pos x="990" y="1049"/>
                </a:cxn>
                <a:cxn ang="0">
                  <a:pos x="1068" y="1086"/>
                </a:cxn>
                <a:cxn ang="0">
                  <a:pos x="1046" y="1138"/>
                </a:cxn>
                <a:cxn ang="0">
                  <a:pos x="1132" y="1231"/>
                </a:cxn>
                <a:cxn ang="0">
                  <a:pos x="1208" y="1328"/>
                </a:cxn>
                <a:cxn ang="0">
                  <a:pos x="1266" y="1413"/>
                </a:cxn>
                <a:cxn ang="0">
                  <a:pos x="1334" y="1365"/>
                </a:cxn>
                <a:cxn ang="0">
                  <a:pos x="1386" y="1394"/>
                </a:cxn>
                <a:cxn ang="0">
                  <a:pos x="1429" y="1448"/>
                </a:cxn>
                <a:cxn ang="0">
                  <a:pos x="1445" y="1528"/>
                </a:cxn>
                <a:cxn ang="0">
                  <a:pos x="1542" y="1623"/>
                </a:cxn>
                <a:cxn ang="0">
                  <a:pos x="1662" y="1638"/>
                </a:cxn>
                <a:cxn ang="0">
                  <a:pos x="1705" y="1595"/>
                </a:cxn>
                <a:cxn ang="0">
                  <a:pos x="1730" y="1599"/>
                </a:cxn>
                <a:cxn ang="0">
                  <a:pos x="1798" y="1654"/>
                </a:cxn>
                <a:cxn ang="0">
                  <a:pos x="1833" y="1636"/>
                </a:cxn>
                <a:cxn ang="0">
                  <a:pos x="1862" y="1714"/>
                </a:cxn>
                <a:cxn ang="0">
                  <a:pos x="1957" y="1743"/>
                </a:cxn>
                <a:cxn ang="0">
                  <a:pos x="2023" y="1807"/>
                </a:cxn>
                <a:cxn ang="0">
                  <a:pos x="2103" y="1844"/>
                </a:cxn>
                <a:cxn ang="0">
                  <a:pos x="2171" y="1917"/>
                </a:cxn>
                <a:cxn ang="0">
                  <a:pos x="2214" y="1999"/>
                </a:cxn>
                <a:cxn ang="0">
                  <a:pos x="2320" y="2053"/>
                </a:cxn>
                <a:cxn ang="0">
                  <a:pos x="2398" y="2134"/>
                </a:cxn>
                <a:cxn ang="0">
                  <a:pos x="2513" y="2173"/>
                </a:cxn>
                <a:cxn ang="0">
                  <a:pos x="2468" y="2216"/>
                </a:cxn>
                <a:cxn ang="0">
                  <a:pos x="2381" y="2220"/>
                </a:cxn>
                <a:cxn ang="0">
                  <a:pos x="2282" y="2208"/>
                </a:cxn>
                <a:cxn ang="0">
                  <a:pos x="2220" y="2235"/>
                </a:cxn>
                <a:cxn ang="0">
                  <a:pos x="2119" y="2258"/>
                </a:cxn>
                <a:cxn ang="0">
                  <a:pos x="2188" y="2332"/>
                </a:cxn>
                <a:cxn ang="0">
                  <a:pos x="2113" y="2340"/>
                </a:cxn>
                <a:cxn ang="0">
                  <a:pos x="2010" y="2378"/>
                </a:cxn>
                <a:cxn ang="0">
                  <a:pos x="1911" y="2347"/>
                </a:cxn>
                <a:cxn ang="0">
                  <a:pos x="1885" y="2435"/>
                </a:cxn>
                <a:cxn ang="0">
                  <a:pos x="1887" y="2487"/>
                </a:cxn>
                <a:cxn ang="0">
                  <a:pos x="1802" y="2502"/>
                </a:cxn>
                <a:cxn ang="0">
                  <a:pos x="1736" y="2510"/>
                </a:cxn>
                <a:cxn ang="0">
                  <a:pos x="1678" y="2545"/>
                </a:cxn>
                <a:cxn ang="0">
                  <a:pos x="1621" y="2574"/>
                </a:cxn>
                <a:cxn ang="0">
                  <a:pos x="1567" y="2716"/>
                </a:cxn>
                <a:cxn ang="0">
                  <a:pos x="1491" y="2743"/>
                </a:cxn>
                <a:cxn ang="0">
                  <a:pos x="1429" y="2784"/>
                </a:cxn>
                <a:cxn ang="0">
                  <a:pos x="1425" y="2861"/>
                </a:cxn>
                <a:cxn ang="0">
                  <a:pos x="1553" y="2815"/>
                </a:cxn>
                <a:cxn ang="0">
                  <a:pos x="1553" y="2824"/>
                </a:cxn>
                <a:cxn ang="0">
                  <a:pos x="1582" y="2915"/>
                </a:cxn>
                <a:cxn ang="0">
                  <a:pos x="1674" y="2906"/>
                </a:cxn>
                <a:cxn ang="0">
                  <a:pos x="1720" y="2954"/>
                </a:cxn>
                <a:cxn ang="0">
                  <a:pos x="1769" y="3003"/>
                </a:cxn>
                <a:cxn ang="0">
                  <a:pos x="1761" y="3026"/>
                </a:cxn>
                <a:cxn ang="0">
                  <a:pos x="1715" y="3096"/>
                </a:cxn>
              </a:cxnLst>
              <a:rect l="0" t="0" r="r" b="b"/>
              <a:pathLst>
                <a:path w="2513" h="3123">
                  <a:moveTo>
                    <a:pt x="0" y="0"/>
                  </a:moveTo>
                  <a:lnTo>
                    <a:pt x="50" y="62"/>
                  </a:lnTo>
                  <a:lnTo>
                    <a:pt x="73" y="95"/>
                  </a:lnTo>
                  <a:lnTo>
                    <a:pt x="99" y="126"/>
                  </a:lnTo>
                  <a:lnTo>
                    <a:pt x="132" y="155"/>
                  </a:lnTo>
                  <a:lnTo>
                    <a:pt x="167" y="181"/>
                  </a:lnTo>
                  <a:lnTo>
                    <a:pt x="194" y="202"/>
                  </a:lnTo>
                  <a:lnTo>
                    <a:pt x="225" y="225"/>
                  </a:lnTo>
                  <a:lnTo>
                    <a:pt x="256" y="256"/>
                  </a:lnTo>
                  <a:lnTo>
                    <a:pt x="271" y="279"/>
                  </a:lnTo>
                  <a:lnTo>
                    <a:pt x="299" y="305"/>
                  </a:lnTo>
                  <a:lnTo>
                    <a:pt x="324" y="328"/>
                  </a:lnTo>
                  <a:lnTo>
                    <a:pt x="347" y="343"/>
                  </a:lnTo>
                  <a:lnTo>
                    <a:pt x="365" y="367"/>
                  </a:lnTo>
                  <a:lnTo>
                    <a:pt x="386" y="386"/>
                  </a:lnTo>
                  <a:lnTo>
                    <a:pt x="402" y="411"/>
                  </a:lnTo>
                  <a:lnTo>
                    <a:pt x="417" y="435"/>
                  </a:lnTo>
                  <a:lnTo>
                    <a:pt x="446" y="466"/>
                  </a:lnTo>
                  <a:lnTo>
                    <a:pt x="466" y="491"/>
                  </a:lnTo>
                  <a:lnTo>
                    <a:pt x="493" y="510"/>
                  </a:lnTo>
                  <a:lnTo>
                    <a:pt x="516" y="526"/>
                  </a:lnTo>
                  <a:lnTo>
                    <a:pt x="536" y="551"/>
                  </a:lnTo>
                  <a:lnTo>
                    <a:pt x="551" y="576"/>
                  </a:lnTo>
                  <a:lnTo>
                    <a:pt x="565" y="599"/>
                  </a:lnTo>
                  <a:lnTo>
                    <a:pt x="580" y="621"/>
                  </a:lnTo>
                  <a:lnTo>
                    <a:pt x="596" y="650"/>
                  </a:lnTo>
                  <a:lnTo>
                    <a:pt x="609" y="669"/>
                  </a:lnTo>
                  <a:lnTo>
                    <a:pt x="621" y="690"/>
                  </a:lnTo>
                  <a:lnTo>
                    <a:pt x="642" y="700"/>
                  </a:lnTo>
                  <a:lnTo>
                    <a:pt x="650" y="708"/>
                  </a:lnTo>
                  <a:lnTo>
                    <a:pt x="672" y="721"/>
                  </a:lnTo>
                  <a:lnTo>
                    <a:pt x="699" y="743"/>
                  </a:lnTo>
                  <a:lnTo>
                    <a:pt x="722" y="758"/>
                  </a:lnTo>
                  <a:lnTo>
                    <a:pt x="749" y="781"/>
                  </a:lnTo>
                  <a:lnTo>
                    <a:pt x="780" y="807"/>
                  </a:lnTo>
                  <a:lnTo>
                    <a:pt x="804" y="840"/>
                  </a:lnTo>
                  <a:lnTo>
                    <a:pt x="831" y="871"/>
                  </a:lnTo>
                  <a:lnTo>
                    <a:pt x="854" y="900"/>
                  </a:lnTo>
                  <a:lnTo>
                    <a:pt x="868" y="921"/>
                  </a:lnTo>
                  <a:lnTo>
                    <a:pt x="891" y="948"/>
                  </a:lnTo>
                  <a:lnTo>
                    <a:pt x="916" y="977"/>
                  </a:lnTo>
                  <a:lnTo>
                    <a:pt x="945" y="1006"/>
                  </a:lnTo>
                  <a:lnTo>
                    <a:pt x="969" y="1033"/>
                  </a:lnTo>
                  <a:lnTo>
                    <a:pt x="990" y="1049"/>
                  </a:lnTo>
                  <a:lnTo>
                    <a:pt x="1013" y="1049"/>
                  </a:lnTo>
                  <a:lnTo>
                    <a:pt x="1033" y="1061"/>
                  </a:lnTo>
                  <a:lnTo>
                    <a:pt x="1056" y="1070"/>
                  </a:lnTo>
                  <a:lnTo>
                    <a:pt x="1068" y="1086"/>
                  </a:lnTo>
                  <a:lnTo>
                    <a:pt x="1054" y="1092"/>
                  </a:lnTo>
                  <a:lnTo>
                    <a:pt x="1037" y="1095"/>
                  </a:lnTo>
                  <a:lnTo>
                    <a:pt x="1033" y="1117"/>
                  </a:lnTo>
                  <a:lnTo>
                    <a:pt x="1046" y="1138"/>
                  </a:lnTo>
                  <a:lnTo>
                    <a:pt x="1068" y="1163"/>
                  </a:lnTo>
                  <a:lnTo>
                    <a:pt x="1085" y="1179"/>
                  </a:lnTo>
                  <a:lnTo>
                    <a:pt x="1111" y="1204"/>
                  </a:lnTo>
                  <a:lnTo>
                    <a:pt x="1132" y="1231"/>
                  </a:lnTo>
                  <a:lnTo>
                    <a:pt x="1161" y="1264"/>
                  </a:lnTo>
                  <a:lnTo>
                    <a:pt x="1184" y="1287"/>
                  </a:lnTo>
                  <a:lnTo>
                    <a:pt x="1196" y="1309"/>
                  </a:lnTo>
                  <a:lnTo>
                    <a:pt x="1208" y="1328"/>
                  </a:lnTo>
                  <a:lnTo>
                    <a:pt x="1215" y="1355"/>
                  </a:lnTo>
                  <a:lnTo>
                    <a:pt x="1227" y="1371"/>
                  </a:lnTo>
                  <a:lnTo>
                    <a:pt x="1243" y="1394"/>
                  </a:lnTo>
                  <a:lnTo>
                    <a:pt x="1266" y="1413"/>
                  </a:lnTo>
                  <a:lnTo>
                    <a:pt x="1287" y="1413"/>
                  </a:lnTo>
                  <a:lnTo>
                    <a:pt x="1305" y="1398"/>
                  </a:lnTo>
                  <a:lnTo>
                    <a:pt x="1324" y="1378"/>
                  </a:lnTo>
                  <a:lnTo>
                    <a:pt x="1334" y="1365"/>
                  </a:lnTo>
                  <a:lnTo>
                    <a:pt x="1347" y="1357"/>
                  </a:lnTo>
                  <a:lnTo>
                    <a:pt x="1365" y="1355"/>
                  </a:lnTo>
                  <a:lnTo>
                    <a:pt x="1380" y="1363"/>
                  </a:lnTo>
                  <a:lnTo>
                    <a:pt x="1386" y="1394"/>
                  </a:lnTo>
                  <a:lnTo>
                    <a:pt x="1402" y="1406"/>
                  </a:lnTo>
                  <a:lnTo>
                    <a:pt x="1413" y="1421"/>
                  </a:lnTo>
                  <a:lnTo>
                    <a:pt x="1427" y="1429"/>
                  </a:lnTo>
                  <a:lnTo>
                    <a:pt x="1429" y="1448"/>
                  </a:lnTo>
                  <a:lnTo>
                    <a:pt x="1425" y="1458"/>
                  </a:lnTo>
                  <a:lnTo>
                    <a:pt x="1435" y="1479"/>
                  </a:lnTo>
                  <a:lnTo>
                    <a:pt x="1435" y="1499"/>
                  </a:lnTo>
                  <a:lnTo>
                    <a:pt x="1445" y="1528"/>
                  </a:lnTo>
                  <a:lnTo>
                    <a:pt x="1452" y="1564"/>
                  </a:lnTo>
                  <a:lnTo>
                    <a:pt x="1480" y="1584"/>
                  </a:lnTo>
                  <a:lnTo>
                    <a:pt x="1503" y="1599"/>
                  </a:lnTo>
                  <a:lnTo>
                    <a:pt x="1542" y="1623"/>
                  </a:lnTo>
                  <a:lnTo>
                    <a:pt x="1569" y="1630"/>
                  </a:lnTo>
                  <a:lnTo>
                    <a:pt x="1596" y="1636"/>
                  </a:lnTo>
                  <a:lnTo>
                    <a:pt x="1639" y="1638"/>
                  </a:lnTo>
                  <a:lnTo>
                    <a:pt x="1662" y="1638"/>
                  </a:lnTo>
                  <a:lnTo>
                    <a:pt x="1678" y="1634"/>
                  </a:lnTo>
                  <a:lnTo>
                    <a:pt x="1693" y="1626"/>
                  </a:lnTo>
                  <a:lnTo>
                    <a:pt x="1699" y="1611"/>
                  </a:lnTo>
                  <a:lnTo>
                    <a:pt x="1705" y="1595"/>
                  </a:lnTo>
                  <a:lnTo>
                    <a:pt x="1707" y="1580"/>
                  </a:lnTo>
                  <a:lnTo>
                    <a:pt x="1715" y="1568"/>
                  </a:lnTo>
                  <a:lnTo>
                    <a:pt x="1724" y="1574"/>
                  </a:lnTo>
                  <a:lnTo>
                    <a:pt x="1730" y="1599"/>
                  </a:lnTo>
                  <a:lnTo>
                    <a:pt x="1746" y="1619"/>
                  </a:lnTo>
                  <a:lnTo>
                    <a:pt x="1767" y="1638"/>
                  </a:lnTo>
                  <a:lnTo>
                    <a:pt x="1783" y="1652"/>
                  </a:lnTo>
                  <a:lnTo>
                    <a:pt x="1798" y="1654"/>
                  </a:lnTo>
                  <a:lnTo>
                    <a:pt x="1814" y="1650"/>
                  </a:lnTo>
                  <a:lnTo>
                    <a:pt x="1817" y="1644"/>
                  </a:lnTo>
                  <a:lnTo>
                    <a:pt x="1829" y="1638"/>
                  </a:lnTo>
                  <a:lnTo>
                    <a:pt x="1833" y="1636"/>
                  </a:lnTo>
                  <a:lnTo>
                    <a:pt x="1837" y="1654"/>
                  </a:lnTo>
                  <a:lnTo>
                    <a:pt x="1833" y="1683"/>
                  </a:lnTo>
                  <a:lnTo>
                    <a:pt x="1833" y="1700"/>
                  </a:lnTo>
                  <a:lnTo>
                    <a:pt x="1862" y="1714"/>
                  </a:lnTo>
                  <a:lnTo>
                    <a:pt x="1887" y="1721"/>
                  </a:lnTo>
                  <a:lnTo>
                    <a:pt x="1915" y="1729"/>
                  </a:lnTo>
                  <a:lnTo>
                    <a:pt x="1934" y="1731"/>
                  </a:lnTo>
                  <a:lnTo>
                    <a:pt x="1957" y="1743"/>
                  </a:lnTo>
                  <a:lnTo>
                    <a:pt x="1977" y="1766"/>
                  </a:lnTo>
                  <a:lnTo>
                    <a:pt x="1986" y="1776"/>
                  </a:lnTo>
                  <a:lnTo>
                    <a:pt x="2002" y="1793"/>
                  </a:lnTo>
                  <a:lnTo>
                    <a:pt x="2023" y="1807"/>
                  </a:lnTo>
                  <a:lnTo>
                    <a:pt x="2043" y="1816"/>
                  </a:lnTo>
                  <a:lnTo>
                    <a:pt x="2072" y="1824"/>
                  </a:lnTo>
                  <a:lnTo>
                    <a:pt x="2093" y="1824"/>
                  </a:lnTo>
                  <a:lnTo>
                    <a:pt x="2103" y="1844"/>
                  </a:lnTo>
                  <a:lnTo>
                    <a:pt x="2119" y="1869"/>
                  </a:lnTo>
                  <a:lnTo>
                    <a:pt x="2142" y="1886"/>
                  </a:lnTo>
                  <a:lnTo>
                    <a:pt x="2157" y="1902"/>
                  </a:lnTo>
                  <a:lnTo>
                    <a:pt x="2171" y="1917"/>
                  </a:lnTo>
                  <a:lnTo>
                    <a:pt x="2183" y="1938"/>
                  </a:lnTo>
                  <a:lnTo>
                    <a:pt x="2188" y="1960"/>
                  </a:lnTo>
                  <a:lnTo>
                    <a:pt x="2202" y="1979"/>
                  </a:lnTo>
                  <a:lnTo>
                    <a:pt x="2214" y="1999"/>
                  </a:lnTo>
                  <a:lnTo>
                    <a:pt x="2241" y="2010"/>
                  </a:lnTo>
                  <a:lnTo>
                    <a:pt x="2272" y="2026"/>
                  </a:lnTo>
                  <a:lnTo>
                    <a:pt x="2291" y="2041"/>
                  </a:lnTo>
                  <a:lnTo>
                    <a:pt x="2320" y="2053"/>
                  </a:lnTo>
                  <a:lnTo>
                    <a:pt x="2336" y="2064"/>
                  </a:lnTo>
                  <a:lnTo>
                    <a:pt x="2359" y="2092"/>
                  </a:lnTo>
                  <a:lnTo>
                    <a:pt x="2381" y="2117"/>
                  </a:lnTo>
                  <a:lnTo>
                    <a:pt x="2398" y="2134"/>
                  </a:lnTo>
                  <a:lnTo>
                    <a:pt x="2427" y="2150"/>
                  </a:lnTo>
                  <a:lnTo>
                    <a:pt x="2455" y="2158"/>
                  </a:lnTo>
                  <a:lnTo>
                    <a:pt x="2491" y="2161"/>
                  </a:lnTo>
                  <a:lnTo>
                    <a:pt x="2513" y="2173"/>
                  </a:lnTo>
                  <a:lnTo>
                    <a:pt x="2499" y="2187"/>
                  </a:lnTo>
                  <a:lnTo>
                    <a:pt x="2491" y="2194"/>
                  </a:lnTo>
                  <a:lnTo>
                    <a:pt x="2486" y="2210"/>
                  </a:lnTo>
                  <a:lnTo>
                    <a:pt x="2468" y="2216"/>
                  </a:lnTo>
                  <a:lnTo>
                    <a:pt x="2447" y="2208"/>
                  </a:lnTo>
                  <a:lnTo>
                    <a:pt x="2414" y="2208"/>
                  </a:lnTo>
                  <a:lnTo>
                    <a:pt x="2398" y="2216"/>
                  </a:lnTo>
                  <a:lnTo>
                    <a:pt x="2381" y="2220"/>
                  </a:lnTo>
                  <a:lnTo>
                    <a:pt x="2350" y="2231"/>
                  </a:lnTo>
                  <a:lnTo>
                    <a:pt x="2311" y="2225"/>
                  </a:lnTo>
                  <a:lnTo>
                    <a:pt x="2303" y="2220"/>
                  </a:lnTo>
                  <a:lnTo>
                    <a:pt x="2282" y="2208"/>
                  </a:lnTo>
                  <a:lnTo>
                    <a:pt x="2266" y="2200"/>
                  </a:lnTo>
                  <a:lnTo>
                    <a:pt x="2251" y="2210"/>
                  </a:lnTo>
                  <a:lnTo>
                    <a:pt x="2235" y="2227"/>
                  </a:lnTo>
                  <a:lnTo>
                    <a:pt x="2220" y="2235"/>
                  </a:lnTo>
                  <a:lnTo>
                    <a:pt x="2188" y="2241"/>
                  </a:lnTo>
                  <a:lnTo>
                    <a:pt x="2159" y="2243"/>
                  </a:lnTo>
                  <a:lnTo>
                    <a:pt x="2124" y="2243"/>
                  </a:lnTo>
                  <a:lnTo>
                    <a:pt x="2119" y="2258"/>
                  </a:lnTo>
                  <a:lnTo>
                    <a:pt x="2136" y="2274"/>
                  </a:lnTo>
                  <a:lnTo>
                    <a:pt x="2163" y="2289"/>
                  </a:lnTo>
                  <a:lnTo>
                    <a:pt x="2188" y="2313"/>
                  </a:lnTo>
                  <a:lnTo>
                    <a:pt x="2188" y="2332"/>
                  </a:lnTo>
                  <a:lnTo>
                    <a:pt x="2163" y="2332"/>
                  </a:lnTo>
                  <a:lnTo>
                    <a:pt x="2142" y="2326"/>
                  </a:lnTo>
                  <a:lnTo>
                    <a:pt x="2128" y="2318"/>
                  </a:lnTo>
                  <a:lnTo>
                    <a:pt x="2113" y="2340"/>
                  </a:lnTo>
                  <a:lnTo>
                    <a:pt x="2111" y="2363"/>
                  </a:lnTo>
                  <a:lnTo>
                    <a:pt x="2087" y="2373"/>
                  </a:lnTo>
                  <a:lnTo>
                    <a:pt x="2043" y="2380"/>
                  </a:lnTo>
                  <a:lnTo>
                    <a:pt x="2010" y="2378"/>
                  </a:lnTo>
                  <a:lnTo>
                    <a:pt x="1981" y="2378"/>
                  </a:lnTo>
                  <a:lnTo>
                    <a:pt x="1955" y="2367"/>
                  </a:lnTo>
                  <a:lnTo>
                    <a:pt x="1932" y="2355"/>
                  </a:lnTo>
                  <a:lnTo>
                    <a:pt x="1911" y="2347"/>
                  </a:lnTo>
                  <a:lnTo>
                    <a:pt x="1885" y="2347"/>
                  </a:lnTo>
                  <a:lnTo>
                    <a:pt x="1887" y="2380"/>
                  </a:lnTo>
                  <a:lnTo>
                    <a:pt x="1884" y="2409"/>
                  </a:lnTo>
                  <a:lnTo>
                    <a:pt x="1885" y="2435"/>
                  </a:lnTo>
                  <a:lnTo>
                    <a:pt x="1895" y="2456"/>
                  </a:lnTo>
                  <a:lnTo>
                    <a:pt x="1909" y="2475"/>
                  </a:lnTo>
                  <a:lnTo>
                    <a:pt x="1915" y="2491"/>
                  </a:lnTo>
                  <a:lnTo>
                    <a:pt x="1887" y="2487"/>
                  </a:lnTo>
                  <a:lnTo>
                    <a:pt x="1860" y="2475"/>
                  </a:lnTo>
                  <a:lnTo>
                    <a:pt x="1839" y="2473"/>
                  </a:lnTo>
                  <a:lnTo>
                    <a:pt x="1814" y="2483"/>
                  </a:lnTo>
                  <a:lnTo>
                    <a:pt x="1802" y="2502"/>
                  </a:lnTo>
                  <a:lnTo>
                    <a:pt x="1790" y="2506"/>
                  </a:lnTo>
                  <a:lnTo>
                    <a:pt x="1771" y="2504"/>
                  </a:lnTo>
                  <a:lnTo>
                    <a:pt x="1748" y="2495"/>
                  </a:lnTo>
                  <a:lnTo>
                    <a:pt x="1736" y="2510"/>
                  </a:lnTo>
                  <a:lnTo>
                    <a:pt x="1722" y="2526"/>
                  </a:lnTo>
                  <a:lnTo>
                    <a:pt x="1709" y="2541"/>
                  </a:lnTo>
                  <a:lnTo>
                    <a:pt x="1697" y="2551"/>
                  </a:lnTo>
                  <a:lnTo>
                    <a:pt x="1678" y="2545"/>
                  </a:lnTo>
                  <a:lnTo>
                    <a:pt x="1662" y="2537"/>
                  </a:lnTo>
                  <a:lnTo>
                    <a:pt x="1643" y="2537"/>
                  </a:lnTo>
                  <a:lnTo>
                    <a:pt x="1631" y="2545"/>
                  </a:lnTo>
                  <a:lnTo>
                    <a:pt x="1621" y="2574"/>
                  </a:lnTo>
                  <a:lnTo>
                    <a:pt x="1614" y="2605"/>
                  </a:lnTo>
                  <a:lnTo>
                    <a:pt x="1598" y="2677"/>
                  </a:lnTo>
                  <a:lnTo>
                    <a:pt x="1584" y="2700"/>
                  </a:lnTo>
                  <a:lnTo>
                    <a:pt x="1567" y="2716"/>
                  </a:lnTo>
                  <a:lnTo>
                    <a:pt x="1549" y="2731"/>
                  </a:lnTo>
                  <a:lnTo>
                    <a:pt x="1530" y="2739"/>
                  </a:lnTo>
                  <a:lnTo>
                    <a:pt x="1507" y="2737"/>
                  </a:lnTo>
                  <a:lnTo>
                    <a:pt x="1491" y="2743"/>
                  </a:lnTo>
                  <a:lnTo>
                    <a:pt x="1481" y="2754"/>
                  </a:lnTo>
                  <a:lnTo>
                    <a:pt x="1464" y="2770"/>
                  </a:lnTo>
                  <a:lnTo>
                    <a:pt x="1448" y="2778"/>
                  </a:lnTo>
                  <a:lnTo>
                    <a:pt x="1429" y="2784"/>
                  </a:lnTo>
                  <a:lnTo>
                    <a:pt x="1404" y="2793"/>
                  </a:lnTo>
                  <a:lnTo>
                    <a:pt x="1396" y="2815"/>
                  </a:lnTo>
                  <a:lnTo>
                    <a:pt x="1402" y="2846"/>
                  </a:lnTo>
                  <a:lnTo>
                    <a:pt x="1425" y="2861"/>
                  </a:lnTo>
                  <a:lnTo>
                    <a:pt x="1450" y="2851"/>
                  </a:lnTo>
                  <a:lnTo>
                    <a:pt x="1481" y="2830"/>
                  </a:lnTo>
                  <a:lnTo>
                    <a:pt x="1522" y="2822"/>
                  </a:lnTo>
                  <a:lnTo>
                    <a:pt x="1553" y="2815"/>
                  </a:lnTo>
                  <a:lnTo>
                    <a:pt x="1567" y="2805"/>
                  </a:lnTo>
                  <a:lnTo>
                    <a:pt x="1596" y="2820"/>
                  </a:lnTo>
                  <a:lnTo>
                    <a:pt x="1575" y="2822"/>
                  </a:lnTo>
                  <a:lnTo>
                    <a:pt x="1553" y="2824"/>
                  </a:lnTo>
                  <a:lnTo>
                    <a:pt x="1544" y="2846"/>
                  </a:lnTo>
                  <a:lnTo>
                    <a:pt x="1544" y="2869"/>
                  </a:lnTo>
                  <a:lnTo>
                    <a:pt x="1557" y="2890"/>
                  </a:lnTo>
                  <a:lnTo>
                    <a:pt x="1582" y="2915"/>
                  </a:lnTo>
                  <a:lnTo>
                    <a:pt x="1612" y="2929"/>
                  </a:lnTo>
                  <a:lnTo>
                    <a:pt x="1631" y="2929"/>
                  </a:lnTo>
                  <a:lnTo>
                    <a:pt x="1654" y="2915"/>
                  </a:lnTo>
                  <a:lnTo>
                    <a:pt x="1674" y="2906"/>
                  </a:lnTo>
                  <a:lnTo>
                    <a:pt x="1697" y="2906"/>
                  </a:lnTo>
                  <a:lnTo>
                    <a:pt x="1697" y="2917"/>
                  </a:lnTo>
                  <a:lnTo>
                    <a:pt x="1699" y="2939"/>
                  </a:lnTo>
                  <a:lnTo>
                    <a:pt x="1720" y="2954"/>
                  </a:lnTo>
                  <a:lnTo>
                    <a:pt x="1740" y="2956"/>
                  </a:lnTo>
                  <a:lnTo>
                    <a:pt x="1759" y="2954"/>
                  </a:lnTo>
                  <a:lnTo>
                    <a:pt x="1761" y="2977"/>
                  </a:lnTo>
                  <a:lnTo>
                    <a:pt x="1769" y="3003"/>
                  </a:lnTo>
                  <a:lnTo>
                    <a:pt x="1790" y="3010"/>
                  </a:lnTo>
                  <a:lnTo>
                    <a:pt x="1800" y="3018"/>
                  </a:lnTo>
                  <a:lnTo>
                    <a:pt x="1786" y="3030"/>
                  </a:lnTo>
                  <a:lnTo>
                    <a:pt x="1761" y="3026"/>
                  </a:lnTo>
                  <a:lnTo>
                    <a:pt x="1748" y="3047"/>
                  </a:lnTo>
                  <a:lnTo>
                    <a:pt x="1740" y="3068"/>
                  </a:lnTo>
                  <a:lnTo>
                    <a:pt x="1732" y="3088"/>
                  </a:lnTo>
                  <a:lnTo>
                    <a:pt x="1715" y="3096"/>
                  </a:lnTo>
                  <a:lnTo>
                    <a:pt x="1709" y="3123"/>
                  </a:lnTo>
                  <a:lnTo>
                    <a:pt x="0" y="3119"/>
                  </a:lnTo>
                  <a:lnTo>
                    <a:pt x="0" y="0"/>
                  </a:lnTo>
                  <a:close/>
                </a:path>
              </a:pathLst>
            </a:custGeom>
            <a:blipFill dpi="0" rotWithShape="0">
              <a:blip r:embed="rId6" cstate="print"/>
              <a:srcRect/>
              <a:tile tx="0" ty="0" sx="100000" sy="100000" flip="none" algn="tl"/>
            </a:blipFill>
            <a:ln w="9525">
              <a:noFill/>
              <a:round/>
              <a:headEnd/>
              <a:tailEnd/>
            </a:ln>
          </p:spPr>
          <p:txBody>
            <a:bodyPr/>
            <a:lstStyle/>
            <a:p>
              <a:pPr>
                <a:defRPr/>
              </a:pPr>
              <a:endParaRPr lang="en-US"/>
            </a:p>
          </p:txBody>
        </p:sp>
        <p:sp>
          <p:nvSpPr>
            <p:cNvPr id="705" name="Freeform 27"/>
            <p:cNvSpPr>
              <a:spLocks/>
            </p:cNvSpPr>
            <p:nvPr/>
          </p:nvSpPr>
          <p:spPr bwMode="auto">
            <a:xfrm>
              <a:off x="4033" y="3470"/>
              <a:ext cx="742" cy="562"/>
            </a:xfrm>
            <a:custGeom>
              <a:avLst/>
              <a:gdLst/>
              <a:ahLst/>
              <a:cxnLst>
                <a:cxn ang="0">
                  <a:pos x="711" y="471"/>
                </a:cxn>
                <a:cxn ang="0">
                  <a:pos x="672" y="442"/>
                </a:cxn>
                <a:cxn ang="0">
                  <a:pos x="628" y="442"/>
                </a:cxn>
                <a:cxn ang="0">
                  <a:pos x="568" y="430"/>
                </a:cxn>
                <a:cxn ang="0">
                  <a:pos x="517" y="393"/>
                </a:cxn>
                <a:cxn ang="0">
                  <a:pos x="498" y="354"/>
                </a:cxn>
                <a:cxn ang="0">
                  <a:pos x="490" y="331"/>
                </a:cxn>
                <a:cxn ang="0">
                  <a:pos x="463" y="300"/>
                </a:cxn>
                <a:cxn ang="0">
                  <a:pos x="441" y="279"/>
                </a:cxn>
                <a:cxn ang="0">
                  <a:pos x="428" y="254"/>
                </a:cxn>
                <a:cxn ang="0">
                  <a:pos x="404" y="259"/>
                </a:cxn>
                <a:cxn ang="0">
                  <a:pos x="373" y="244"/>
                </a:cxn>
                <a:cxn ang="0">
                  <a:pos x="373" y="201"/>
                </a:cxn>
                <a:cxn ang="0">
                  <a:pos x="350" y="161"/>
                </a:cxn>
                <a:cxn ang="0">
                  <a:pos x="325" y="124"/>
                </a:cxn>
                <a:cxn ang="0">
                  <a:pos x="303" y="89"/>
                </a:cxn>
                <a:cxn ang="0">
                  <a:pos x="286" y="58"/>
                </a:cxn>
                <a:cxn ang="0">
                  <a:pos x="268" y="69"/>
                </a:cxn>
                <a:cxn ang="0">
                  <a:pos x="278" y="114"/>
                </a:cxn>
                <a:cxn ang="0">
                  <a:pos x="280" y="161"/>
                </a:cxn>
                <a:cxn ang="0">
                  <a:pos x="268" y="176"/>
                </a:cxn>
                <a:cxn ang="0">
                  <a:pos x="247" y="162"/>
                </a:cxn>
                <a:cxn ang="0">
                  <a:pos x="237" y="182"/>
                </a:cxn>
                <a:cxn ang="0">
                  <a:pos x="245" y="207"/>
                </a:cxn>
                <a:cxn ang="0">
                  <a:pos x="237" y="238"/>
                </a:cxn>
                <a:cxn ang="0">
                  <a:pos x="208" y="228"/>
                </a:cxn>
                <a:cxn ang="0">
                  <a:pos x="167" y="209"/>
                </a:cxn>
                <a:cxn ang="0">
                  <a:pos x="144" y="186"/>
                </a:cxn>
                <a:cxn ang="0">
                  <a:pos x="109" y="162"/>
                </a:cxn>
                <a:cxn ang="0">
                  <a:pos x="94" y="124"/>
                </a:cxn>
                <a:cxn ang="0">
                  <a:pos x="76" y="93"/>
                </a:cxn>
                <a:cxn ang="0">
                  <a:pos x="68" y="60"/>
                </a:cxn>
                <a:cxn ang="0">
                  <a:pos x="45" y="31"/>
                </a:cxn>
                <a:cxn ang="0">
                  <a:pos x="22" y="4"/>
                </a:cxn>
                <a:cxn ang="0">
                  <a:pos x="0" y="5"/>
                </a:cxn>
                <a:cxn ang="0">
                  <a:pos x="22" y="46"/>
                </a:cxn>
                <a:cxn ang="0">
                  <a:pos x="37" y="85"/>
                </a:cxn>
                <a:cxn ang="0">
                  <a:pos x="39" y="129"/>
                </a:cxn>
                <a:cxn ang="0">
                  <a:pos x="51" y="162"/>
                </a:cxn>
                <a:cxn ang="0">
                  <a:pos x="61" y="192"/>
                </a:cxn>
                <a:cxn ang="0">
                  <a:pos x="59" y="223"/>
                </a:cxn>
                <a:cxn ang="0">
                  <a:pos x="66" y="252"/>
                </a:cxn>
                <a:cxn ang="0">
                  <a:pos x="86" y="286"/>
                </a:cxn>
                <a:cxn ang="0">
                  <a:pos x="94" y="331"/>
                </a:cxn>
                <a:cxn ang="0">
                  <a:pos x="76" y="376"/>
                </a:cxn>
                <a:cxn ang="0">
                  <a:pos x="63" y="432"/>
                </a:cxn>
                <a:cxn ang="0">
                  <a:pos x="51" y="484"/>
                </a:cxn>
                <a:cxn ang="0">
                  <a:pos x="47" y="533"/>
                </a:cxn>
                <a:cxn ang="0">
                  <a:pos x="742" y="558"/>
                </a:cxn>
              </a:cxnLst>
              <a:rect l="0" t="0" r="r" b="b"/>
              <a:pathLst>
                <a:path w="742" h="562">
                  <a:moveTo>
                    <a:pt x="742" y="486"/>
                  </a:moveTo>
                  <a:lnTo>
                    <a:pt x="711" y="471"/>
                  </a:lnTo>
                  <a:lnTo>
                    <a:pt x="690" y="457"/>
                  </a:lnTo>
                  <a:lnTo>
                    <a:pt x="672" y="442"/>
                  </a:lnTo>
                  <a:lnTo>
                    <a:pt x="651" y="442"/>
                  </a:lnTo>
                  <a:lnTo>
                    <a:pt x="628" y="442"/>
                  </a:lnTo>
                  <a:lnTo>
                    <a:pt x="597" y="438"/>
                  </a:lnTo>
                  <a:lnTo>
                    <a:pt x="568" y="430"/>
                  </a:lnTo>
                  <a:lnTo>
                    <a:pt x="536" y="407"/>
                  </a:lnTo>
                  <a:lnTo>
                    <a:pt x="517" y="393"/>
                  </a:lnTo>
                  <a:lnTo>
                    <a:pt x="505" y="372"/>
                  </a:lnTo>
                  <a:lnTo>
                    <a:pt x="498" y="354"/>
                  </a:lnTo>
                  <a:lnTo>
                    <a:pt x="498" y="341"/>
                  </a:lnTo>
                  <a:lnTo>
                    <a:pt x="490" y="331"/>
                  </a:lnTo>
                  <a:lnTo>
                    <a:pt x="474" y="316"/>
                  </a:lnTo>
                  <a:lnTo>
                    <a:pt x="463" y="300"/>
                  </a:lnTo>
                  <a:lnTo>
                    <a:pt x="451" y="290"/>
                  </a:lnTo>
                  <a:lnTo>
                    <a:pt x="441" y="279"/>
                  </a:lnTo>
                  <a:lnTo>
                    <a:pt x="434" y="263"/>
                  </a:lnTo>
                  <a:lnTo>
                    <a:pt x="428" y="254"/>
                  </a:lnTo>
                  <a:lnTo>
                    <a:pt x="416" y="252"/>
                  </a:lnTo>
                  <a:lnTo>
                    <a:pt x="404" y="259"/>
                  </a:lnTo>
                  <a:lnTo>
                    <a:pt x="385" y="261"/>
                  </a:lnTo>
                  <a:lnTo>
                    <a:pt x="373" y="244"/>
                  </a:lnTo>
                  <a:lnTo>
                    <a:pt x="373" y="221"/>
                  </a:lnTo>
                  <a:lnTo>
                    <a:pt x="373" y="201"/>
                  </a:lnTo>
                  <a:lnTo>
                    <a:pt x="371" y="182"/>
                  </a:lnTo>
                  <a:lnTo>
                    <a:pt x="350" y="161"/>
                  </a:lnTo>
                  <a:lnTo>
                    <a:pt x="338" y="139"/>
                  </a:lnTo>
                  <a:lnTo>
                    <a:pt x="325" y="124"/>
                  </a:lnTo>
                  <a:lnTo>
                    <a:pt x="315" y="100"/>
                  </a:lnTo>
                  <a:lnTo>
                    <a:pt x="303" y="89"/>
                  </a:lnTo>
                  <a:lnTo>
                    <a:pt x="294" y="73"/>
                  </a:lnTo>
                  <a:lnTo>
                    <a:pt x="286" y="58"/>
                  </a:lnTo>
                  <a:lnTo>
                    <a:pt x="270" y="52"/>
                  </a:lnTo>
                  <a:lnTo>
                    <a:pt x="268" y="69"/>
                  </a:lnTo>
                  <a:lnTo>
                    <a:pt x="278" y="93"/>
                  </a:lnTo>
                  <a:lnTo>
                    <a:pt x="278" y="114"/>
                  </a:lnTo>
                  <a:lnTo>
                    <a:pt x="284" y="135"/>
                  </a:lnTo>
                  <a:lnTo>
                    <a:pt x="280" y="161"/>
                  </a:lnTo>
                  <a:lnTo>
                    <a:pt x="278" y="176"/>
                  </a:lnTo>
                  <a:lnTo>
                    <a:pt x="268" y="176"/>
                  </a:lnTo>
                  <a:lnTo>
                    <a:pt x="257" y="170"/>
                  </a:lnTo>
                  <a:lnTo>
                    <a:pt x="247" y="162"/>
                  </a:lnTo>
                  <a:lnTo>
                    <a:pt x="233" y="166"/>
                  </a:lnTo>
                  <a:lnTo>
                    <a:pt x="237" y="182"/>
                  </a:lnTo>
                  <a:lnTo>
                    <a:pt x="247" y="190"/>
                  </a:lnTo>
                  <a:lnTo>
                    <a:pt x="245" y="207"/>
                  </a:lnTo>
                  <a:lnTo>
                    <a:pt x="241" y="221"/>
                  </a:lnTo>
                  <a:lnTo>
                    <a:pt x="237" y="238"/>
                  </a:lnTo>
                  <a:lnTo>
                    <a:pt x="222" y="236"/>
                  </a:lnTo>
                  <a:lnTo>
                    <a:pt x="208" y="228"/>
                  </a:lnTo>
                  <a:lnTo>
                    <a:pt x="185" y="217"/>
                  </a:lnTo>
                  <a:lnTo>
                    <a:pt x="167" y="209"/>
                  </a:lnTo>
                  <a:lnTo>
                    <a:pt x="154" y="197"/>
                  </a:lnTo>
                  <a:lnTo>
                    <a:pt x="144" y="186"/>
                  </a:lnTo>
                  <a:lnTo>
                    <a:pt x="125" y="176"/>
                  </a:lnTo>
                  <a:lnTo>
                    <a:pt x="109" y="162"/>
                  </a:lnTo>
                  <a:lnTo>
                    <a:pt x="99" y="145"/>
                  </a:lnTo>
                  <a:lnTo>
                    <a:pt x="94" y="124"/>
                  </a:lnTo>
                  <a:lnTo>
                    <a:pt x="84" y="108"/>
                  </a:lnTo>
                  <a:lnTo>
                    <a:pt x="76" y="93"/>
                  </a:lnTo>
                  <a:lnTo>
                    <a:pt x="68" y="77"/>
                  </a:lnTo>
                  <a:lnTo>
                    <a:pt x="68" y="60"/>
                  </a:lnTo>
                  <a:lnTo>
                    <a:pt x="53" y="44"/>
                  </a:lnTo>
                  <a:lnTo>
                    <a:pt x="45" y="31"/>
                  </a:lnTo>
                  <a:lnTo>
                    <a:pt x="37" y="15"/>
                  </a:lnTo>
                  <a:lnTo>
                    <a:pt x="22" y="4"/>
                  </a:lnTo>
                  <a:lnTo>
                    <a:pt x="8" y="0"/>
                  </a:lnTo>
                  <a:lnTo>
                    <a:pt x="0" y="5"/>
                  </a:lnTo>
                  <a:lnTo>
                    <a:pt x="14" y="29"/>
                  </a:lnTo>
                  <a:lnTo>
                    <a:pt x="22" y="46"/>
                  </a:lnTo>
                  <a:lnTo>
                    <a:pt x="28" y="69"/>
                  </a:lnTo>
                  <a:lnTo>
                    <a:pt x="37" y="85"/>
                  </a:lnTo>
                  <a:lnTo>
                    <a:pt x="39" y="108"/>
                  </a:lnTo>
                  <a:lnTo>
                    <a:pt x="39" y="129"/>
                  </a:lnTo>
                  <a:lnTo>
                    <a:pt x="45" y="151"/>
                  </a:lnTo>
                  <a:lnTo>
                    <a:pt x="51" y="162"/>
                  </a:lnTo>
                  <a:lnTo>
                    <a:pt x="61" y="178"/>
                  </a:lnTo>
                  <a:lnTo>
                    <a:pt x="61" y="192"/>
                  </a:lnTo>
                  <a:lnTo>
                    <a:pt x="61" y="213"/>
                  </a:lnTo>
                  <a:lnTo>
                    <a:pt x="59" y="223"/>
                  </a:lnTo>
                  <a:lnTo>
                    <a:pt x="61" y="236"/>
                  </a:lnTo>
                  <a:lnTo>
                    <a:pt x="66" y="252"/>
                  </a:lnTo>
                  <a:lnTo>
                    <a:pt x="78" y="271"/>
                  </a:lnTo>
                  <a:lnTo>
                    <a:pt x="86" y="286"/>
                  </a:lnTo>
                  <a:lnTo>
                    <a:pt x="94" y="308"/>
                  </a:lnTo>
                  <a:lnTo>
                    <a:pt x="94" y="331"/>
                  </a:lnTo>
                  <a:lnTo>
                    <a:pt x="90" y="352"/>
                  </a:lnTo>
                  <a:lnTo>
                    <a:pt x="76" y="376"/>
                  </a:lnTo>
                  <a:lnTo>
                    <a:pt x="70" y="401"/>
                  </a:lnTo>
                  <a:lnTo>
                    <a:pt x="63" y="432"/>
                  </a:lnTo>
                  <a:lnTo>
                    <a:pt x="55" y="461"/>
                  </a:lnTo>
                  <a:lnTo>
                    <a:pt x="51" y="484"/>
                  </a:lnTo>
                  <a:lnTo>
                    <a:pt x="47" y="507"/>
                  </a:lnTo>
                  <a:lnTo>
                    <a:pt x="47" y="533"/>
                  </a:lnTo>
                  <a:lnTo>
                    <a:pt x="51" y="562"/>
                  </a:lnTo>
                  <a:lnTo>
                    <a:pt x="742" y="558"/>
                  </a:lnTo>
                  <a:lnTo>
                    <a:pt x="742" y="486"/>
                  </a:lnTo>
                  <a:close/>
                </a:path>
              </a:pathLst>
            </a:custGeom>
            <a:blipFill dpi="0" rotWithShape="0">
              <a:blip r:embed="rId6" cstate="print"/>
              <a:srcRect/>
              <a:tile tx="0" ty="0" sx="100000" sy="100000" flip="none" algn="tl"/>
            </a:blipFill>
            <a:ln w="9525">
              <a:noFill/>
              <a:round/>
              <a:headEnd/>
              <a:tailEnd/>
            </a:ln>
          </p:spPr>
          <p:txBody>
            <a:bodyPr/>
            <a:lstStyle/>
            <a:p>
              <a:pPr>
                <a:defRPr/>
              </a:pPr>
              <a:endParaRPr lang="en-US"/>
            </a:p>
          </p:txBody>
        </p:sp>
        <p:sp>
          <p:nvSpPr>
            <p:cNvPr id="706" name="Freeform 28"/>
            <p:cNvSpPr>
              <a:spLocks/>
            </p:cNvSpPr>
            <p:nvPr/>
          </p:nvSpPr>
          <p:spPr bwMode="auto">
            <a:xfrm>
              <a:off x="4033" y="3470"/>
              <a:ext cx="742" cy="562"/>
            </a:xfrm>
            <a:custGeom>
              <a:avLst/>
              <a:gdLst/>
              <a:ahLst/>
              <a:cxnLst>
                <a:cxn ang="0">
                  <a:pos x="711" y="471"/>
                </a:cxn>
                <a:cxn ang="0">
                  <a:pos x="672" y="442"/>
                </a:cxn>
                <a:cxn ang="0">
                  <a:pos x="628" y="442"/>
                </a:cxn>
                <a:cxn ang="0">
                  <a:pos x="568" y="430"/>
                </a:cxn>
                <a:cxn ang="0">
                  <a:pos x="517" y="393"/>
                </a:cxn>
                <a:cxn ang="0">
                  <a:pos x="498" y="354"/>
                </a:cxn>
                <a:cxn ang="0">
                  <a:pos x="490" y="331"/>
                </a:cxn>
                <a:cxn ang="0">
                  <a:pos x="463" y="300"/>
                </a:cxn>
                <a:cxn ang="0">
                  <a:pos x="441" y="279"/>
                </a:cxn>
                <a:cxn ang="0">
                  <a:pos x="428" y="254"/>
                </a:cxn>
                <a:cxn ang="0">
                  <a:pos x="404" y="259"/>
                </a:cxn>
                <a:cxn ang="0">
                  <a:pos x="373" y="244"/>
                </a:cxn>
                <a:cxn ang="0">
                  <a:pos x="373" y="201"/>
                </a:cxn>
                <a:cxn ang="0">
                  <a:pos x="350" y="161"/>
                </a:cxn>
                <a:cxn ang="0">
                  <a:pos x="325" y="124"/>
                </a:cxn>
                <a:cxn ang="0">
                  <a:pos x="303" y="89"/>
                </a:cxn>
                <a:cxn ang="0">
                  <a:pos x="286" y="58"/>
                </a:cxn>
                <a:cxn ang="0">
                  <a:pos x="268" y="69"/>
                </a:cxn>
                <a:cxn ang="0">
                  <a:pos x="278" y="114"/>
                </a:cxn>
                <a:cxn ang="0">
                  <a:pos x="280" y="161"/>
                </a:cxn>
                <a:cxn ang="0">
                  <a:pos x="268" y="176"/>
                </a:cxn>
                <a:cxn ang="0">
                  <a:pos x="247" y="162"/>
                </a:cxn>
                <a:cxn ang="0">
                  <a:pos x="237" y="182"/>
                </a:cxn>
                <a:cxn ang="0">
                  <a:pos x="245" y="207"/>
                </a:cxn>
                <a:cxn ang="0">
                  <a:pos x="237" y="238"/>
                </a:cxn>
                <a:cxn ang="0">
                  <a:pos x="208" y="228"/>
                </a:cxn>
                <a:cxn ang="0">
                  <a:pos x="167" y="209"/>
                </a:cxn>
                <a:cxn ang="0">
                  <a:pos x="144" y="186"/>
                </a:cxn>
                <a:cxn ang="0">
                  <a:pos x="109" y="162"/>
                </a:cxn>
                <a:cxn ang="0">
                  <a:pos x="94" y="124"/>
                </a:cxn>
                <a:cxn ang="0">
                  <a:pos x="76" y="93"/>
                </a:cxn>
                <a:cxn ang="0">
                  <a:pos x="68" y="60"/>
                </a:cxn>
                <a:cxn ang="0">
                  <a:pos x="45" y="31"/>
                </a:cxn>
                <a:cxn ang="0">
                  <a:pos x="22" y="4"/>
                </a:cxn>
                <a:cxn ang="0">
                  <a:pos x="0" y="5"/>
                </a:cxn>
                <a:cxn ang="0">
                  <a:pos x="22" y="46"/>
                </a:cxn>
                <a:cxn ang="0">
                  <a:pos x="37" y="85"/>
                </a:cxn>
                <a:cxn ang="0">
                  <a:pos x="39" y="129"/>
                </a:cxn>
                <a:cxn ang="0">
                  <a:pos x="51" y="162"/>
                </a:cxn>
                <a:cxn ang="0">
                  <a:pos x="61" y="192"/>
                </a:cxn>
                <a:cxn ang="0">
                  <a:pos x="59" y="223"/>
                </a:cxn>
                <a:cxn ang="0">
                  <a:pos x="66" y="252"/>
                </a:cxn>
                <a:cxn ang="0">
                  <a:pos x="86" y="286"/>
                </a:cxn>
                <a:cxn ang="0">
                  <a:pos x="94" y="331"/>
                </a:cxn>
                <a:cxn ang="0">
                  <a:pos x="76" y="376"/>
                </a:cxn>
                <a:cxn ang="0">
                  <a:pos x="63" y="432"/>
                </a:cxn>
                <a:cxn ang="0">
                  <a:pos x="51" y="484"/>
                </a:cxn>
                <a:cxn ang="0">
                  <a:pos x="47" y="533"/>
                </a:cxn>
                <a:cxn ang="0">
                  <a:pos x="742" y="558"/>
                </a:cxn>
              </a:cxnLst>
              <a:rect l="0" t="0" r="r" b="b"/>
              <a:pathLst>
                <a:path w="742" h="562">
                  <a:moveTo>
                    <a:pt x="742" y="486"/>
                  </a:moveTo>
                  <a:lnTo>
                    <a:pt x="711" y="471"/>
                  </a:lnTo>
                  <a:lnTo>
                    <a:pt x="690" y="457"/>
                  </a:lnTo>
                  <a:lnTo>
                    <a:pt x="672" y="442"/>
                  </a:lnTo>
                  <a:lnTo>
                    <a:pt x="651" y="442"/>
                  </a:lnTo>
                  <a:lnTo>
                    <a:pt x="628" y="442"/>
                  </a:lnTo>
                  <a:lnTo>
                    <a:pt x="597" y="438"/>
                  </a:lnTo>
                  <a:lnTo>
                    <a:pt x="568" y="430"/>
                  </a:lnTo>
                  <a:lnTo>
                    <a:pt x="536" y="407"/>
                  </a:lnTo>
                  <a:lnTo>
                    <a:pt x="517" y="393"/>
                  </a:lnTo>
                  <a:lnTo>
                    <a:pt x="505" y="372"/>
                  </a:lnTo>
                  <a:lnTo>
                    <a:pt x="498" y="354"/>
                  </a:lnTo>
                  <a:lnTo>
                    <a:pt x="498" y="341"/>
                  </a:lnTo>
                  <a:lnTo>
                    <a:pt x="490" y="331"/>
                  </a:lnTo>
                  <a:lnTo>
                    <a:pt x="474" y="316"/>
                  </a:lnTo>
                  <a:lnTo>
                    <a:pt x="463" y="300"/>
                  </a:lnTo>
                  <a:lnTo>
                    <a:pt x="451" y="290"/>
                  </a:lnTo>
                  <a:lnTo>
                    <a:pt x="441" y="279"/>
                  </a:lnTo>
                  <a:lnTo>
                    <a:pt x="434" y="263"/>
                  </a:lnTo>
                  <a:lnTo>
                    <a:pt x="428" y="254"/>
                  </a:lnTo>
                  <a:lnTo>
                    <a:pt x="416" y="252"/>
                  </a:lnTo>
                  <a:lnTo>
                    <a:pt x="404" y="259"/>
                  </a:lnTo>
                  <a:lnTo>
                    <a:pt x="385" y="261"/>
                  </a:lnTo>
                  <a:lnTo>
                    <a:pt x="373" y="244"/>
                  </a:lnTo>
                  <a:lnTo>
                    <a:pt x="373" y="221"/>
                  </a:lnTo>
                  <a:lnTo>
                    <a:pt x="373" y="201"/>
                  </a:lnTo>
                  <a:lnTo>
                    <a:pt x="371" y="182"/>
                  </a:lnTo>
                  <a:lnTo>
                    <a:pt x="350" y="161"/>
                  </a:lnTo>
                  <a:lnTo>
                    <a:pt x="338" y="139"/>
                  </a:lnTo>
                  <a:lnTo>
                    <a:pt x="325" y="124"/>
                  </a:lnTo>
                  <a:lnTo>
                    <a:pt x="315" y="100"/>
                  </a:lnTo>
                  <a:lnTo>
                    <a:pt x="303" y="89"/>
                  </a:lnTo>
                  <a:lnTo>
                    <a:pt x="294" y="73"/>
                  </a:lnTo>
                  <a:lnTo>
                    <a:pt x="286" y="58"/>
                  </a:lnTo>
                  <a:lnTo>
                    <a:pt x="270" y="52"/>
                  </a:lnTo>
                  <a:lnTo>
                    <a:pt x="268" y="69"/>
                  </a:lnTo>
                  <a:lnTo>
                    <a:pt x="278" y="93"/>
                  </a:lnTo>
                  <a:lnTo>
                    <a:pt x="278" y="114"/>
                  </a:lnTo>
                  <a:lnTo>
                    <a:pt x="284" y="135"/>
                  </a:lnTo>
                  <a:lnTo>
                    <a:pt x="280" y="161"/>
                  </a:lnTo>
                  <a:lnTo>
                    <a:pt x="278" y="176"/>
                  </a:lnTo>
                  <a:lnTo>
                    <a:pt x="268" y="176"/>
                  </a:lnTo>
                  <a:lnTo>
                    <a:pt x="257" y="170"/>
                  </a:lnTo>
                  <a:lnTo>
                    <a:pt x="247" y="162"/>
                  </a:lnTo>
                  <a:lnTo>
                    <a:pt x="233" y="166"/>
                  </a:lnTo>
                  <a:lnTo>
                    <a:pt x="237" y="182"/>
                  </a:lnTo>
                  <a:lnTo>
                    <a:pt x="247" y="190"/>
                  </a:lnTo>
                  <a:lnTo>
                    <a:pt x="245" y="207"/>
                  </a:lnTo>
                  <a:lnTo>
                    <a:pt x="241" y="221"/>
                  </a:lnTo>
                  <a:lnTo>
                    <a:pt x="237" y="238"/>
                  </a:lnTo>
                  <a:lnTo>
                    <a:pt x="222" y="236"/>
                  </a:lnTo>
                  <a:lnTo>
                    <a:pt x="208" y="228"/>
                  </a:lnTo>
                  <a:lnTo>
                    <a:pt x="185" y="217"/>
                  </a:lnTo>
                  <a:lnTo>
                    <a:pt x="167" y="209"/>
                  </a:lnTo>
                  <a:lnTo>
                    <a:pt x="154" y="197"/>
                  </a:lnTo>
                  <a:lnTo>
                    <a:pt x="144" y="186"/>
                  </a:lnTo>
                  <a:lnTo>
                    <a:pt x="125" y="176"/>
                  </a:lnTo>
                  <a:lnTo>
                    <a:pt x="109" y="162"/>
                  </a:lnTo>
                  <a:lnTo>
                    <a:pt x="99" y="145"/>
                  </a:lnTo>
                  <a:lnTo>
                    <a:pt x="94" y="124"/>
                  </a:lnTo>
                  <a:lnTo>
                    <a:pt x="84" y="108"/>
                  </a:lnTo>
                  <a:lnTo>
                    <a:pt x="76" y="93"/>
                  </a:lnTo>
                  <a:lnTo>
                    <a:pt x="68" y="77"/>
                  </a:lnTo>
                  <a:lnTo>
                    <a:pt x="68" y="60"/>
                  </a:lnTo>
                  <a:lnTo>
                    <a:pt x="53" y="44"/>
                  </a:lnTo>
                  <a:lnTo>
                    <a:pt x="45" y="31"/>
                  </a:lnTo>
                  <a:lnTo>
                    <a:pt x="37" y="15"/>
                  </a:lnTo>
                  <a:lnTo>
                    <a:pt x="22" y="4"/>
                  </a:lnTo>
                  <a:lnTo>
                    <a:pt x="8" y="0"/>
                  </a:lnTo>
                  <a:lnTo>
                    <a:pt x="0" y="5"/>
                  </a:lnTo>
                  <a:lnTo>
                    <a:pt x="14" y="29"/>
                  </a:lnTo>
                  <a:lnTo>
                    <a:pt x="22" y="46"/>
                  </a:lnTo>
                  <a:lnTo>
                    <a:pt x="28" y="69"/>
                  </a:lnTo>
                  <a:lnTo>
                    <a:pt x="37" y="85"/>
                  </a:lnTo>
                  <a:lnTo>
                    <a:pt x="39" y="108"/>
                  </a:lnTo>
                  <a:lnTo>
                    <a:pt x="39" y="129"/>
                  </a:lnTo>
                  <a:lnTo>
                    <a:pt x="45" y="151"/>
                  </a:lnTo>
                  <a:lnTo>
                    <a:pt x="51" y="162"/>
                  </a:lnTo>
                  <a:lnTo>
                    <a:pt x="61" y="178"/>
                  </a:lnTo>
                  <a:lnTo>
                    <a:pt x="61" y="192"/>
                  </a:lnTo>
                  <a:lnTo>
                    <a:pt x="61" y="213"/>
                  </a:lnTo>
                  <a:lnTo>
                    <a:pt x="59" y="223"/>
                  </a:lnTo>
                  <a:lnTo>
                    <a:pt x="61" y="236"/>
                  </a:lnTo>
                  <a:lnTo>
                    <a:pt x="66" y="252"/>
                  </a:lnTo>
                  <a:lnTo>
                    <a:pt x="78" y="271"/>
                  </a:lnTo>
                  <a:lnTo>
                    <a:pt x="86" y="286"/>
                  </a:lnTo>
                  <a:lnTo>
                    <a:pt x="94" y="308"/>
                  </a:lnTo>
                  <a:lnTo>
                    <a:pt x="94" y="331"/>
                  </a:lnTo>
                  <a:lnTo>
                    <a:pt x="90" y="352"/>
                  </a:lnTo>
                  <a:lnTo>
                    <a:pt x="76" y="376"/>
                  </a:lnTo>
                  <a:lnTo>
                    <a:pt x="70" y="401"/>
                  </a:lnTo>
                  <a:lnTo>
                    <a:pt x="63" y="432"/>
                  </a:lnTo>
                  <a:lnTo>
                    <a:pt x="55" y="461"/>
                  </a:lnTo>
                  <a:lnTo>
                    <a:pt x="51" y="484"/>
                  </a:lnTo>
                  <a:lnTo>
                    <a:pt x="47" y="507"/>
                  </a:lnTo>
                  <a:lnTo>
                    <a:pt x="47" y="533"/>
                  </a:lnTo>
                  <a:lnTo>
                    <a:pt x="51" y="562"/>
                  </a:lnTo>
                  <a:lnTo>
                    <a:pt x="742" y="558"/>
                  </a:lnTo>
                  <a:lnTo>
                    <a:pt x="742" y="486"/>
                  </a:lnTo>
                  <a:close/>
                </a:path>
              </a:pathLst>
            </a:custGeom>
            <a:blipFill dpi="0" rotWithShape="0">
              <a:blip r:embed="rId6" cstate="print"/>
              <a:srcRect/>
              <a:tile tx="0" ty="0" sx="100000" sy="100000" flip="none" algn="tl"/>
            </a:blipFill>
            <a:ln w="9525">
              <a:noFill/>
              <a:round/>
              <a:headEnd/>
              <a:tailEnd/>
            </a:ln>
          </p:spPr>
          <p:txBody>
            <a:bodyPr/>
            <a:lstStyle/>
            <a:p>
              <a:pPr>
                <a:defRPr/>
              </a:pPr>
              <a:endParaRPr lang="en-US"/>
            </a:p>
          </p:txBody>
        </p:sp>
        <p:sp>
          <p:nvSpPr>
            <p:cNvPr id="707" name="Freeform 29"/>
            <p:cNvSpPr>
              <a:spLocks/>
            </p:cNvSpPr>
            <p:nvPr/>
          </p:nvSpPr>
          <p:spPr bwMode="auto">
            <a:xfrm>
              <a:off x="2324" y="2946"/>
              <a:ext cx="148" cy="68"/>
            </a:xfrm>
            <a:custGeom>
              <a:avLst/>
              <a:gdLst/>
              <a:ahLst/>
              <a:cxnLst>
                <a:cxn ang="0">
                  <a:pos x="0" y="20"/>
                </a:cxn>
                <a:cxn ang="0">
                  <a:pos x="0" y="41"/>
                </a:cxn>
                <a:cxn ang="0">
                  <a:pos x="6" y="57"/>
                </a:cxn>
                <a:cxn ang="0">
                  <a:pos x="26" y="66"/>
                </a:cxn>
                <a:cxn ang="0">
                  <a:pos x="45" y="68"/>
                </a:cxn>
                <a:cxn ang="0">
                  <a:pos x="57" y="64"/>
                </a:cxn>
                <a:cxn ang="0">
                  <a:pos x="68" y="58"/>
                </a:cxn>
                <a:cxn ang="0">
                  <a:pos x="78" y="53"/>
                </a:cxn>
                <a:cxn ang="0">
                  <a:pos x="90" y="53"/>
                </a:cxn>
                <a:cxn ang="0">
                  <a:pos x="101" y="57"/>
                </a:cxn>
                <a:cxn ang="0">
                  <a:pos x="117" y="60"/>
                </a:cxn>
                <a:cxn ang="0">
                  <a:pos x="132" y="58"/>
                </a:cxn>
                <a:cxn ang="0">
                  <a:pos x="144" y="51"/>
                </a:cxn>
                <a:cxn ang="0">
                  <a:pos x="148" y="43"/>
                </a:cxn>
                <a:cxn ang="0">
                  <a:pos x="136" y="31"/>
                </a:cxn>
                <a:cxn ang="0">
                  <a:pos x="117" y="22"/>
                </a:cxn>
                <a:cxn ang="0">
                  <a:pos x="103" y="12"/>
                </a:cxn>
                <a:cxn ang="0">
                  <a:pos x="90" y="2"/>
                </a:cxn>
                <a:cxn ang="0">
                  <a:pos x="72" y="0"/>
                </a:cxn>
                <a:cxn ang="0">
                  <a:pos x="53" y="0"/>
                </a:cxn>
                <a:cxn ang="0">
                  <a:pos x="24" y="0"/>
                </a:cxn>
                <a:cxn ang="0">
                  <a:pos x="6" y="4"/>
                </a:cxn>
                <a:cxn ang="0">
                  <a:pos x="0" y="20"/>
                </a:cxn>
              </a:cxnLst>
              <a:rect l="0" t="0" r="r" b="b"/>
              <a:pathLst>
                <a:path w="148" h="68">
                  <a:moveTo>
                    <a:pt x="0" y="20"/>
                  </a:moveTo>
                  <a:lnTo>
                    <a:pt x="0" y="41"/>
                  </a:lnTo>
                  <a:lnTo>
                    <a:pt x="6" y="57"/>
                  </a:lnTo>
                  <a:lnTo>
                    <a:pt x="26" y="66"/>
                  </a:lnTo>
                  <a:lnTo>
                    <a:pt x="45" y="68"/>
                  </a:lnTo>
                  <a:lnTo>
                    <a:pt x="57" y="64"/>
                  </a:lnTo>
                  <a:lnTo>
                    <a:pt x="68" y="58"/>
                  </a:lnTo>
                  <a:lnTo>
                    <a:pt x="78" y="53"/>
                  </a:lnTo>
                  <a:lnTo>
                    <a:pt x="90" y="53"/>
                  </a:lnTo>
                  <a:lnTo>
                    <a:pt x="101" y="57"/>
                  </a:lnTo>
                  <a:lnTo>
                    <a:pt x="117" y="60"/>
                  </a:lnTo>
                  <a:lnTo>
                    <a:pt x="132" y="58"/>
                  </a:lnTo>
                  <a:lnTo>
                    <a:pt x="144" y="51"/>
                  </a:lnTo>
                  <a:lnTo>
                    <a:pt x="148" y="43"/>
                  </a:lnTo>
                  <a:lnTo>
                    <a:pt x="136" y="31"/>
                  </a:lnTo>
                  <a:lnTo>
                    <a:pt x="117" y="22"/>
                  </a:lnTo>
                  <a:lnTo>
                    <a:pt x="103" y="12"/>
                  </a:lnTo>
                  <a:lnTo>
                    <a:pt x="90" y="2"/>
                  </a:lnTo>
                  <a:lnTo>
                    <a:pt x="72" y="0"/>
                  </a:lnTo>
                  <a:lnTo>
                    <a:pt x="53" y="0"/>
                  </a:lnTo>
                  <a:lnTo>
                    <a:pt x="24" y="0"/>
                  </a:lnTo>
                  <a:lnTo>
                    <a:pt x="6" y="4"/>
                  </a:lnTo>
                  <a:lnTo>
                    <a:pt x="0" y="20"/>
                  </a:lnTo>
                  <a:close/>
                </a:path>
              </a:pathLst>
            </a:custGeom>
            <a:blipFill dpi="0" rotWithShape="0">
              <a:blip r:embed="rId7" cstate="print"/>
              <a:srcRect/>
              <a:tile tx="0" ty="0" sx="100000" sy="100000" flip="none" algn="tl"/>
            </a:blipFill>
            <a:ln w="9525">
              <a:noFill/>
              <a:round/>
              <a:headEnd/>
              <a:tailEnd/>
            </a:ln>
          </p:spPr>
          <p:txBody>
            <a:bodyPr/>
            <a:lstStyle/>
            <a:p>
              <a:pPr>
                <a:defRPr/>
              </a:pPr>
              <a:endParaRPr lang="en-US"/>
            </a:p>
          </p:txBody>
        </p:sp>
        <p:sp>
          <p:nvSpPr>
            <p:cNvPr id="708" name="Freeform 30"/>
            <p:cNvSpPr>
              <a:spLocks/>
            </p:cNvSpPr>
            <p:nvPr/>
          </p:nvSpPr>
          <p:spPr bwMode="auto">
            <a:xfrm>
              <a:off x="2324" y="2946"/>
              <a:ext cx="148" cy="68"/>
            </a:xfrm>
            <a:custGeom>
              <a:avLst/>
              <a:gdLst/>
              <a:ahLst/>
              <a:cxnLst>
                <a:cxn ang="0">
                  <a:pos x="0" y="20"/>
                </a:cxn>
                <a:cxn ang="0">
                  <a:pos x="0" y="41"/>
                </a:cxn>
                <a:cxn ang="0">
                  <a:pos x="6" y="57"/>
                </a:cxn>
                <a:cxn ang="0">
                  <a:pos x="26" y="66"/>
                </a:cxn>
                <a:cxn ang="0">
                  <a:pos x="45" y="68"/>
                </a:cxn>
                <a:cxn ang="0">
                  <a:pos x="57" y="64"/>
                </a:cxn>
                <a:cxn ang="0">
                  <a:pos x="68" y="58"/>
                </a:cxn>
                <a:cxn ang="0">
                  <a:pos x="78" y="53"/>
                </a:cxn>
                <a:cxn ang="0">
                  <a:pos x="90" y="53"/>
                </a:cxn>
                <a:cxn ang="0">
                  <a:pos x="101" y="57"/>
                </a:cxn>
                <a:cxn ang="0">
                  <a:pos x="117" y="60"/>
                </a:cxn>
                <a:cxn ang="0">
                  <a:pos x="132" y="58"/>
                </a:cxn>
                <a:cxn ang="0">
                  <a:pos x="144" y="51"/>
                </a:cxn>
                <a:cxn ang="0">
                  <a:pos x="148" y="43"/>
                </a:cxn>
                <a:cxn ang="0">
                  <a:pos x="136" y="31"/>
                </a:cxn>
                <a:cxn ang="0">
                  <a:pos x="117" y="22"/>
                </a:cxn>
                <a:cxn ang="0">
                  <a:pos x="103" y="12"/>
                </a:cxn>
                <a:cxn ang="0">
                  <a:pos x="90" y="2"/>
                </a:cxn>
                <a:cxn ang="0">
                  <a:pos x="72" y="0"/>
                </a:cxn>
                <a:cxn ang="0">
                  <a:pos x="53" y="0"/>
                </a:cxn>
                <a:cxn ang="0">
                  <a:pos x="24" y="0"/>
                </a:cxn>
                <a:cxn ang="0">
                  <a:pos x="6" y="4"/>
                </a:cxn>
                <a:cxn ang="0">
                  <a:pos x="0" y="20"/>
                </a:cxn>
              </a:cxnLst>
              <a:rect l="0" t="0" r="r" b="b"/>
              <a:pathLst>
                <a:path w="148" h="68">
                  <a:moveTo>
                    <a:pt x="0" y="20"/>
                  </a:moveTo>
                  <a:lnTo>
                    <a:pt x="0" y="41"/>
                  </a:lnTo>
                  <a:lnTo>
                    <a:pt x="6" y="57"/>
                  </a:lnTo>
                  <a:lnTo>
                    <a:pt x="26" y="66"/>
                  </a:lnTo>
                  <a:lnTo>
                    <a:pt x="45" y="68"/>
                  </a:lnTo>
                  <a:lnTo>
                    <a:pt x="57" y="64"/>
                  </a:lnTo>
                  <a:lnTo>
                    <a:pt x="68" y="58"/>
                  </a:lnTo>
                  <a:lnTo>
                    <a:pt x="78" y="53"/>
                  </a:lnTo>
                  <a:lnTo>
                    <a:pt x="90" y="53"/>
                  </a:lnTo>
                  <a:lnTo>
                    <a:pt x="101" y="57"/>
                  </a:lnTo>
                  <a:lnTo>
                    <a:pt x="117" y="60"/>
                  </a:lnTo>
                  <a:lnTo>
                    <a:pt x="132" y="58"/>
                  </a:lnTo>
                  <a:lnTo>
                    <a:pt x="144" y="51"/>
                  </a:lnTo>
                  <a:lnTo>
                    <a:pt x="148" y="43"/>
                  </a:lnTo>
                  <a:lnTo>
                    <a:pt x="136" y="31"/>
                  </a:lnTo>
                  <a:lnTo>
                    <a:pt x="117" y="22"/>
                  </a:lnTo>
                  <a:lnTo>
                    <a:pt x="103" y="12"/>
                  </a:lnTo>
                  <a:lnTo>
                    <a:pt x="90" y="2"/>
                  </a:lnTo>
                  <a:lnTo>
                    <a:pt x="72" y="0"/>
                  </a:lnTo>
                  <a:lnTo>
                    <a:pt x="53" y="0"/>
                  </a:lnTo>
                  <a:lnTo>
                    <a:pt x="24" y="0"/>
                  </a:lnTo>
                  <a:lnTo>
                    <a:pt x="6" y="4"/>
                  </a:lnTo>
                  <a:lnTo>
                    <a:pt x="0" y="20"/>
                  </a:lnTo>
                  <a:close/>
                </a:path>
              </a:pathLst>
            </a:custGeom>
            <a:blipFill dpi="0" rotWithShape="0">
              <a:blip r:embed="rId7" cstate="print"/>
              <a:srcRect/>
              <a:tile tx="0" ty="0" sx="100000" sy="100000" flip="none" algn="tl"/>
            </a:blipFill>
            <a:ln w="9525">
              <a:noFill/>
              <a:round/>
              <a:headEnd/>
              <a:tailEnd/>
            </a:ln>
          </p:spPr>
          <p:txBody>
            <a:bodyPr/>
            <a:lstStyle/>
            <a:p>
              <a:pPr>
                <a:defRPr/>
              </a:pPr>
              <a:endParaRPr lang="en-US"/>
            </a:p>
          </p:txBody>
        </p:sp>
        <p:sp>
          <p:nvSpPr>
            <p:cNvPr id="709" name="Freeform 31"/>
            <p:cNvSpPr>
              <a:spLocks/>
            </p:cNvSpPr>
            <p:nvPr/>
          </p:nvSpPr>
          <p:spPr bwMode="auto">
            <a:xfrm>
              <a:off x="2472" y="2911"/>
              <a:ext cx="495" cy="398"/>
            </a:xfrm>
            <a:custGeom>
              <a:avLst/>
              <a:gdLst/>
              <a:ahLst/>
              <a:cxnLst>
                <a:cxn ang="0">
                  <a:pos x="39" y="398"/>
                </a:cxn>
                <a:cxn ang="0">
                  <a:pos x="68" y="388"/>
                </a:cxn>
                <a:cxn ang="0">
                  <a:pos x="87" y="396"/>
                </a:cxn>
                <a:cxn ang="0">
                  <a:pos x="120" y="394"/>
                </a:cxn>
                <a:cxn ang="0">
                  <a:pos x="122" y="371"/>
                </a:cxn>
                <a:cxn ang="0">
                  <a:pos x="89" y="347"/>
                </a:cxn>
                <a:cxn ang="0">
                  <a:pos x="93" y="328"/>
                </a:cxn>
                <a:cxn ang="0">
                  <a:pos x="136" y="336"/>
                </a:cxn>
                <a:cxn ang="0">
                  <a:pos x="179" y="314"/>
                </a:cxn>
                <a:cxn ang="0">
                  <a:pos x="217" y="297"/>
                </a:cxn>
                <a:cxn ang="0">
                  <a:pos x="252" y="291"/>
                </a:cxn>
                <a:cxn ang="0">
                  <a:pos x="281" y="289"/>
                </a:cxn>
                <a:cxn ang="0">
                  <a:pos x="297" y="268"/>
                </a:cxn>
                <a:cxn ang="0">
                  <a:pos x="295" y="231"/>
                </a:cxn>
                <a:cxn ang="0">
                  <a:pos x="297" y="202"/>
                </a:cxn>
                <a:cxn ang="0">
                  <a:pos x="315" y="173"/>
                </a:cxn>
                <a:cxn ang="0">
                  <a:pos x="326" y="150"/>
                </a:cxn>
                <a:cxn ang="0">
                  <a:pos x="336" y="177"/>
                </a:cxn>
                <a:cxn ang="0">
                  <a:pos x="386" y="194"/>
                </a:cxn>
                <a:cxn ang="0">
                  <a:pos x="429" y="198"/>
                </a:cxn>
                <a:cxn ang="0">
                  <a:pos x="468" y="165"/>
                </a:cxn>
                <a:cxn ang="0">
                  <a:pos x="489" y="123"/>
                </a:cxn>
                <a:cxn ang="0">
                  <a:pos x="495" y="80"/>
                </a:cxn>
                <a:cxn ang="0">
                  <a:pos x="476" y="49"/>
                </a:cxn>
                <a:cxn ang="0">
                  <a:pos x="462" y="10"/>
                </a:cxn>
                <a:cxn ang="0">
                  <a:pos x="441" y="0"/>
                </a:cxn>
                <a:cxn ang="0">
                  <a:pos x="425" y="16"/>
                </a:cxn>
                <a:cxn ang="0">
                  <a:pos x="402" y="8"/>
                </a:cxn>
                <a:cxn ang="0">
                  <a:pos x="377" y="2"/>
                </a:cxn>
                <a:cxn ang="0">
                  <a:pos x="375" y="37"/>
                </a:cxn>
                <a:cxn ang="0">
                  <a:pos x="365" y="62"/>
                </a:cxn>
                <a:cxn ang="0">
                  <a:pos x="346" y="55"/>
                </a:cxn>
                <a:cxn ang="0">
                  <a:pos x="324" y="49"/>
                </a:cxn>
                <a:cxn ang="0">
                  <a:pos x="299" y="62"/>
                </a:cxn>
                <a:cxn ang="0">
                  <a:pos x="280" y="76"/>
                </a:cxn>
                <a:cxn ang="0">
                  <a:pos x="270" y="93"/>
                </a:cxn>
                <a:cxn ang="0">
                  <a:pos x="291" y="111"/>
                </a:cxn>
                <a:cxn ang="0">
                  <a:pos x="274" y="126"/>
                </a:cxn>
                <a:cxn ang="0">
                  <a:pos x="247" y="140"/>
                </a:cxn>
                <a:cxn ang="0">
                  <a:pos x="219" y="163"/>
                </a:cxn>
                <a:cxn ang="0">
                  <a:pos x="212" y="185"/>
                </a:cxn>
                <a:cxn ang="0">
                  <a:pos x="210" y="221"/>
                </a:cxn>
                <a:cxn ang="0">
                  <a:pos x="206" y="250"/>
                </a:cxn>
                <a:cxn ang="0">
                  <a:pos x="190" y="262"/>
                </a:cxn>
                <a:cxn ang="0">
                  <a:pos x="159" y="264"/>
                </a:cxn>
                <a:cxn ang="0">
                  <a:pos x="126" y="260"/>
                </a:cxn>
                <a:cxn ang="0">
                  <a:pos x="101" y="252"/>
                </a:cxn>
                <a:cxn ang="0">
                  <a:pos x="78" y="256"/>
                </a:cxn>
                <a:cxn ang="0">
                  <a:pos x="48" y="272"/>
                </a:cxn>
                <a:cxn ang="0">
                  <a:pos x="21" y="297"/>
                </a:cxn>
                <a:cxn ang="0">
                  <a:pos x="12" y="318"/>
                </a:cxn>
                <a:cxn ang="0">
                  <a:pos x="21" y="340"/>
                </a:cxn>
                <a:cxn ang="0">
                  <a:pos x="4" y="359"/>
                </a:cxn>
                <a:cxn ang="0">
                  <a:pos x="4" y="382"/>
                </a:cxn>
              </a:cxnLst>
              <a:rect l="0" t="0" r="r" b="b"/>
              <a:pathLst>
                <a:path w="495" h="398">
                  <a:moveTo>
                    <a:pt x="17" y="396"/>
                  </a:moveTo>
                  <a:lnTo>
                    <a:pt x="39" y="398"/>
                  </a:lnTo>
                  <a:lnTo>
                    <a:pt x="54" y="396"/>
                  </a:lnTo>
                  <a:lnTo>
                    <a:pt x="68" y="388"/>
                  </a:lnTo>
                  <a:lnTo>
                    <a:pt x="79" y="388"/>
                  </a:lnTo>
                  <a:lnTo>
                    <a:pt x="87" y="396"/>
                  </a:lnTo>
                  <a:lnTo>
                    <a:pt x="107" y="396"/>
                  </a:lnTo>
                  <a:lnTo>
                    <a:pt x="120" y="394"/>
                  </a:lnTo>
                  <a:lnTo>
                    <a:pt x="128" y="388"/>
                  </a:lnTo>
                  <a:lnTo>
                    <a:pt x="122" y="371"/>
                  </a:lnTo>
                  <a:lnTo>
                    <a:pt x="103" y="355"/>
                  </a:lnTo>
                  <a:lnTo>
                    <a:pt x="89" y="347"/>
                  </a:lnTo>
                  <a:lnTo>
                    <a:pt x="87" y="334"/>
                  </a:lnTo>
                  <a:lnTo>
                    <a:pt x="93" y="328"/>
                  </a:lnTo>
                  <a:lnTo>
                    <a:pt x="113" y="334"/>
                  </a:lnTo>
                  <a:lnTo>
                    <a:pt x="136" y="336"/>
                  </a:lnTo>
                  <a:lnTo>
                    <a:pt x="151" y="328"/>
                  </a:lnTo>
                  <a:lnTo>
                    <a:pt x="179" y="314"/>
                  </a:lnTo>
                  <a:lnTo>
                    <a:pt x="204" y="303"/>
                  </a:lnTo>
                  <a:lnTo>
                    <a:pt x="217" y="297"/>
                  </a:lnTo>
                  <a:lnTo>
                    <a:pt x="233" y="291"/>
                  </a:lnTo>
                  <a:lnTo>
                    <a:pt x="252" y="291"/>
                  </a:lnTo>
                  <a:lnTo>
                    <a:pt x="268" y="291"/>
                  </a:lnTo>
                  <a:lnTo>
                    <a:pt x="281" y="289"/>
                  </a:lnTo>
                  <a:lnTo>
                    <a:pt x="295" y="285"/>
                  </a:lnTo>
                  <a:lnTo>
                    <a:pt x="297" y="268"/>
                  </a:lnTo>
                  <a:lnTo>
                    <a:pt x="297" y="249"/>
                  </a:lnTo>
                  <a:lnTo>
                    <a:pt x="295" y="231"/>
                  </a:lnTo>
                  <a:lnTo>
                    <a:pt x="291" y="218"/>
                  </a:lnTo>
                  <a:lnTo>
                    <a:pt x="297" y="202"/>
                  </a:lnTo>
                  <a:lnTo>
                    <a:pt x="309" y="187"/>
                  </a:lnTo>
                  <a:lnTo>
                    <a:pt x="315" y="173"/>
                  </a:lnTo>
                  <a:lnTo>
                    <a:pt x="322" y="156"/>
                  </a:lnTo>
                  <a:lnTo>
                    <a:pt x="326" y="150"/>
                  </a:lnTo>
                  <a:lnTo>
                    <a:pt x="332" y="161"/>
                  </a:lnTo>
                  <a:lnTo>
                    <a:pt x="336" y="177"/>
                  </a:lnTo>
                  <a:lnTo>
                    <a:pt x="359" y="185"/>
                  </a:lnTo>
                  <a:lnTo>
                    <a:pt x="386" y="194"/>
                  </a:lnTo>
                  <a:lnTo>
                    <a:pt x="406" y="200"/>
                  </a:lnTo>
                  <a:lnTo>
                    <a:pt x="429" y="198"/>
                  </a:lnTo>
                  <a:lnTo>
                    <a:pt x="449" y="183"/>
                  </a:lnTo>
                  <a:lnTo>
                    <a:pt x="468" y="165"/>
                  </a:lnTo>
                  <a:lnTo>
                    <a:pt x="480" y="144"/>
                  </a:lnTo>
                  <a:lnTo>
                    <a:pt x="489" y="123"/>
                  </a:lnTo>
                  <a:lnTo>
                    <a:pt x="493" y="101"/>
                  </a:lnTo>
                  <a:lnTo>
                    <a:pt x="495" y="80"/>
                  </a:lnTo>
                  <a:lnTo>
                    <a:pt x="485" y="59"/>
                  </a:lnTo>
                  <a:lnTo>
                    <a:pt x="476" y="49"/>
                  </a:lnTo>
                  <a:lnTo>
                    <a:pt x="466" y="30"/>
                  </a:lnTo>
                  <a:lnTo>
                    <a:pt x="462" y="10"/>
                  </a:lnTo>
                  <a:lnTo>
                    <a:pt x="454" y="2"/>
                  </a:lnTo>
                  <a:lnTo>
                    <a:pt x="441" y="0"/>
                  </a:lnTo>
                  <a:lnTo>
                    <a:pt x="435" y="8"/>
                  </a:lnTo>
                  <a:lnTo>
                    <a:pt x="425" y="16"/>
                  </a:lnTo>
                  <a:lnTo>
                    <a:pt x="410" y="16"/>
                  </a:lnTo>
                  <a:lnTo>
                    <a:pt x="402" y="8"/>
                  </a:lnTo>
                  <a:lnTo>
                    <a:pt x="386" y="0"/>
                  </a:lnTo>
                  <a:lnTo>
                    <a:pt x="377" y="2"/>
                  </a:lnTo>
                  <a:lnTo>
                    <a:pt x="375" y="16"/>
                  </a:lnTo>
                  <a:lnTo>
                    <a:pt x="375" y="37"/>
                  </a:lnTo>
                  <a:lnTo>
                    <a:pt x="373" y="49"/>
                  </a:lnTo>
                  <a:lnTo>
                    <a:pt x="365" y="62"/>
                  </a:lnTo>
                  <a:lnTo>
                    <a:pt x="351" y="62"/>
                  </a:lnTo>
                  <a:lnTo>
                    <a:pt x="346" y="55"/>
                  </a:lnTo>
                  <a:lnTo>
                    <a:pt x="338" y="47"/>
                  </a:lnTo>
                  <a:lnTo>
                    <a:pt x="324" y="49"/>
                  </a:lnTo>
                  <a:lnTo>
                    <a:pt x="311" y="55"/>
                  </a:lnTo>
                  <a:lnTo>
                    <a:pt x="299" y="62"/>
                  </a:lnTo>
                  <a:lnTo>
                    <a:pt x="289" y="68"/>
                  </a:lnTo>
                  <a:lnTo>
                    <a:pt x="280" y="76"/>
                  </a:lnTo>
                  <a:lnTo>
                    <a:pt x="272" y="84"/>
                  </a:lnTo>
                  <a:lnTo>
                    <a:pt x="270" y="93"/>
                  </a:lnTo>
                  <a:lnTo>
                    <a:pt x="280" y="103"/>
                  </a:lnTo>
                  <a:lnTo>
                    <a:pt x="291" y="111"/>
                  </a:lnTo>
                  <a:lnTo>
                    <a:pt x="289" y="121"/>
                  </a:lnTo>
                  <a:lnTo>
                    <a:pt x="274" y="126"/>
                  </a:lnTo>
                  <a:lnTo>
                    <a:pt x="258" y="128"/>
                  </a:lnTo>
                  <a:lnTo>
                    <a:pt x="247" y="140"/>
                  </a:lnTo>
                  <a:lnTo>
                    <a:pt x="233" y="156"/>
                  </a:lnTo>
                  <a:lnTo>
                    <a:pt x="219" y="163"/>
                  </a:lnTo>
                  <a:lnTo>
                    <a:pt x="214" y="175"/>
                  </a:lnTo>
                  <a:lnTo>
                    <a:pt x="212" y="185"/>
                  </a:lnTo>
                  <a:lnTo>
                    <a:pt x="210" y="200"/>
                  </a:lnTo>
                  <a:lnTo>
                    <a:pt x="210" y="221"/>
                  </a:lnTo>
                  <a:lnTo>
                    <a:pt x="210" y="241"/>
                  </a:lnTo>
                  <a:lnTo>
                    <a:pt x="206" y="250"/>
                  </a:lnTo>
                  <a:lnTo>
                    <a:pt x="202" y="256"/>
                  </a:lnTo>
                  <a:lnTo>
                    <a:pt x="190" y="262"/>
                  </a:lnTo>
                  <a:lnTo>
                    <a:pt x="179" y="266"/>
                  </a:lnTo>
                  <a:lnTo>
                    <a:pt x="159" y="264"/>
                  </a:lnTo>
                  <a:lnTo>
                    <a:pt x="144" y="264"/>
                  </a:lnTo>
                  <a:lnTo>
                    <a:pt x="126" y="260"/>
                  </a:lnTo>
                  <a:lnTo>
                    <a:pt x="114" y="256"/>
                  </a:lnTo>
                  <a:lnTo>
                    <a:pt x="101" y="252"/>
                  </a:lnTo>
                  <a:lnTo>
                    <a:pt x="85" y="252"/>
                  </a:lnTo>
                  <a:lnTo>
                    <a:pt x="78" y="256"/>
                  </a:lnTo>
                  <a:lnTo>
                    <a:pt x="62" y="264"/>
                  </a:lnTo>
                  <a:lnTo>
                    <a:pt x="48" y="272"/>
                  </a:lnTo>
                  <a:lnTo>
                    <a:pt x="33" y="285"/>
                  </a:lnTo>
                  <a:lnTo>
                    <a:pt x="21" y="297"/>
                  </a:lnTo>
                  <a:lnTo>
                    <a:pt x="15" y="307"/>
                  </a:lnTo>
                  <a:lnTo>
                    <a:pt x="12" y="318"/>
                  </a:lnTo>
                  <a:lnTo>
                    <a:pt x="17" y="326"/>
                  </a:lnTo>
                  <a:lnTo>
                    <a:pt x="21" y="340"/>
                  </a:lnTo>
                  <a:lnTo>
                    <a:pt x="13" y="349"/>
                  </a:lnTo>
                  <a:lnTo>
                    <a:pt x="4" y="359"/>
                  </a:lnTo>
                  <a:lnTo>
                    <a:pt x="0" y="371"/>
                  </a:lnTo>
                  <a:lnTo>
                    <a:pt x="4" y="382"/>
                  </a:lnTo>
                  <a:lnTo>
                    <a:pt x="17" y="396"/>
                  </a:lnTo>
                  <a:close/>
                </a:path>
              </a:pathLst>
            </a:custGeom>
            <a:blipFill dpi="0" rotWithShape="0">
              <a:blip r:embed="rId7" cstate="print"/>
              <a:srcRect/>
              <a:tile tx="0" ty="0" sx="100000" sy="100000" flip="none" algn="tl"/>
            </a:blipFill>
            <a:ln w="9525">
              <a:noFill/>
              <a:round/>
              <a:headEnd/>
              <a:tailEnd/>
            </a:ln>
          </p:spPr>
          <p:txBody>
            <a:bodyPr/>
            <a:lstStyle/>
            <a:p>
              <a:pPr>
                <a:defRPr/>
              </a:pPr>
              <a:endParaRPr lang="en-US"/>
            </a:p>
          </p:txBody>
        </p:sp>
        <p:sp>
          <p:nvSpPr>
            <p:cNvPr id="710" name="Freeform 32"/>
            <p:cNvSpPr>
              <a:spLocks/>
            </p:cNvSpPr>
            <p:nvPr/>
          </p:nvSpPr>
          <p:spPr bwMode="auto">
            <a:xfrm>
              <a:off x="2472" y="2911"/>
              <a:ext cx="495" cy="398"/>
            </a:xfrm>
            <a:custGeom>
              <a:avLst/>
              <a:gdLst/>
              <a:ahLst/>
              <a:cxnLst>
                <a:cxn ang="0">
                  <a:pos x="39" y="398"/>
                </a:cxn>
                <a:cxn ang="0">
                  <a:pos x="68" y="388"/>
                </a:cxn>
                <a:cxn ang="0">
                  <a:pos x="87" y="396"/>
                </a:cxn>
                <a:cxn ang="0">
                  <a:pos x="120" y="394"/>
                </a:cxn>
                <a:cxn ang="0">
                  <a:pos x="122" y="371"/>
                </a:cxn>
                <a:cxn ang="0">
                  <a:pos x="89" y="347"/>
                </a:cxn>
                <a:cxn ang="0">
                  <a:pos x="93" y="328"/>
                </a:cxn>
                <a:cxn ang="0">
                  <a:pos x="136" y="336"/>
                </a:cxn>
                <a:cxn ang="0">
                  <a:pos x="179" y="314"/>
                </a:cxn>
                <a:cxn ang="0">
                  <a:pos x="217" y="297"/>
                </a:cxn>
                <a:cxn ang="0">
                  <a:pos x="252" y="291"/>
                </a:cxn>
                <a:cxn ang="0">
                  <a:pos x="281" y="289"/>
                </a:cxn>
                <a:cxn ang="0">
                  <a:pos x="297" y="268"/>
                </a:cxn>
                <a:cxn ang="0">
                  <a:pos x="295" y="231"/>
                </a:cxn>
                <a:cxn ang="0">
                  <a:pos x="297" y="202"/>
                </a:cxn>
                <a:cxn ang="0">
                  <a:pos x="315" y="173"/>
                </a:cxn>
                <a:cxn ang="0">
                  <a:pos x="326" y="150"/>
                </a:cxn>
                <a:cxn ang="0">
                  <a:pos x="336" y="177"/>
                </a:cxn>
                <a:cxn ang="0">
                  <a:pos x="386" y="194"/>
                </a:cxn>
                <a:cxn ang="0">
                  <a:pos x="429" y="198"/>
                </a:cxn>
                <a:cxn ang="0">
                  <a:pos x="468" y="165"/>
                </a:cxn>
                <a:cxn ang="0">
                  <a:pos x="489" y="123"/>
                </a:cxn>
                <a:cxn ang="0">
                  <a:pos x="495" y="80"/>
                </a:cxn>
                <a:cxn ang="0">
                  <a:pos x="476" y="49"/>
                </a:cxn>
                <a:cxn ang="0">
                  <a:pos x="462" y="10"/>
                </a:cxn>
                <a:cxn ang="0">
                  <a:pos x="441" y="0"/>
                </a:cxn>
                <a:cxn ang="0">
                  <a:pos x="425" y="16"/>
                </a:cxn>
                <a:cxn ang="0">
                  <a:pos x="402" y="8"/>
                </a:cxn>
                <a:cxn ang="0">
                  <a:pos x="377" y="2"/>
                </a:cxn>
                <a:cxn ang="0">
                  <a:pos x="375" y="37"/>
                </a:cxn>
                <a:cxn ang="0">
                  <a:pos x="365" y="62"/>
                </a:cxn>
                <a:cxn ang="0">
                  <a:pos x="346" y="55"/>
                </a:cxn>
                <a:cxn ang="0">
                  <a:pos x="324" y="49"/>
                </a:cxn>
                <a:cxn ang="0">
                  <a:pos x="299" y="62"/>
                </a:cxn>
                <a:cxn ang="0">
                  <a:pos x="280" y="76"/>
                </a:cxn>
                <a:cxn ang="0">
                  <a:pos x="270" y="93"/>
                </a:cxn>
                <a:cxn ang="0">
                  <a:pos x="291" y="111"/>
                </a:cxn>
                <a:cxn ang="0">
                  <a:pos x="274" y="126"/>
                </a:cxn>
                <a:cxn ang="0">
                  <a:pos x="247" y="140"/>
                </a:cxn>
                <a:cxn ang="0">
                  <a:pos x="219" y="163"/>
                </a:cxn>
                <a:cxn ang="0">
                  <a:pos x="212" y="185"/>
                </a:cxn>
                <a:cxn ang="0">
                  <a:pos x="210" y="221"/>
                </a:cxn>
                <a:cxn ang="0">
                  <a:pos x="206" y="250"/>
                </a:cxn>
                <a:cxn ang="0">
                  <a:pos x="190" y="262"/>
                </a:cxn>
                <a:cxn ang="0">
                  <a:pos x="159" y="264"/>
                </a:cxn>
                <a:cxn ang="0">
                  <a:pos x="126" y="260"/>
                </a:cxn>
                <a:cxn ang="0">
                  <a:pos x="101" y="252"/>
                </a:cxn>
                <a:cxn ang="0">
                  <a:pos x="78" y="256"/>
                </a:cxn>
                <a:cxn ang="0">
                  <a:pos x="48" y="272"/>
                </a:cxn>
                <a:cxn ang="0">
                  <a:pos x="21" y="297"/>
                </a:cxn>
                <a:cxn ang="0">
                  <a:pos x="12" y="318"/>
                </a:cxn>
                <a:cxn ang="0">
                  <a:pos x="21" y="340"/>
                </a:cxn>
                <a:cxn ang="0">
                  <a:pos x="4" y="359"/>
                </a:cxn>
                <a:cxn ang="0">
                  <a:pos x="4" y="382"/>
                </a:cxn>
              </a:cxnLst>
              <a:rect l="0" t="0" r="r" b="b"/>
              <a:pathLst>
                <a:path w="495" h="398">
                  <a:moveTo>
                    <a:pt x="17" y="396"/>
                  </a:moveTo>
                  <a:lnTo>
                    <a:pt x="39" y="398"/>
                  </a:lnTo>
                  <a:lnTo>
                    <a:pt x="54" y="396"/>
                  </a:lnTo>
                  <a:lnTo>
                    <a:pt x="68" y="388"/>
                  </a:lnTo>
                  <a:lnTo>
                    <a:pt x="79" y="388"/>
                  </a:lnTo>
                  <a:lnTo>
                    <a:pt x="87" y="396"/>
                  </a:lnTo>
                  <a:lnTo>
                    <a:pt x="107" y="396"/>
                  </a:lnTo>
                  <a:lnTo>
                    <a:pt x="120" y="394"/>
                  </a:lnTo>
                  <a:lnTo>
                    <a:pt x="128" y="388"/>
                  </a:lnTo>
                  <a:lnTo>
                    <a:pt x="122" y="371"/>
                  </a:lnTo>
                  <a:lnTo>
                    <a:pt x="103" y="355"/>
                  </a:lnTo>
                  <a:lnTo>
                    <a:pt x="89" y="347"/>
                  </a:lnTo>
                  <a:lnTo>
                    <a:pt x="87" y="334"/>
                  </a:lnTo>
                  <a:lnTo>
                    <a:pt x="93" y="328"/>
                  </a:lnTo>
                  <a:lnTo>
                    <a:pt x="113" y="334"/>
                  </a:lnTo>
                  <a:lnTo>
                    <a:pt x="136" y="336"/>
                  </a:lnTo>
                  <a:lnTo>
                    <a:pt x="151" y="328"/>
                  </a:lnTo>
                  <a:lnTo>
                    <a:pt x="179" y="314"/>
                  </a:lnTo>
                  <a:lnTo>
                    <a:pt x="204" y="303"/>
                  </a:lnTo>
                  <a:lnTo>
                    <a:pt x="217" y="297"/>
                  </a:lnTo>
                  <a:lnTo>
                    <a:pt x="233" y="291"/>
                  </a:lnTo>
                  <a:lnTo>
                    <a:pt x="252" y="291"/>
                  </a:lnTo>
                  <a:lnTo>
                    <a:pt x="268" y="291"/>
                  </a:lnTo>
                  <a:lnTo>
                    <a:pt x="281" y="289"/>
                  </a:lnTo>
                  <a:lnTo>
                    <a:pt x="295" y="285"/>
                  </a:lnTo>
                  <a:lnTo>
                    <a:pt x="297" y="268"/>
                  </a:lnTo>
                  <a:lnTo>
                    <a:pt x="297" y="249"/>
                  </a:lnTo>
                  <a:lnTo>
                    <a:pt x="295" y="231"/>
                  </a:lnTo>
                  <a:lnTo>
                    <a:pt x="291" y="218"/>
                  </a:lnTo>
                  <a:lnTo>
                    <a:pt x="297" y="202"/>
                  </a:lnTo>
                  <a:lnTo>
                    <a:pt x="309" y="187"/>
                  </a:lnTo>
                  <a:lnTo>
                    <a:pt x="315" y="173"/>
                  </a:lnTo>
                  <a:lnTo>
                    <a:pt x="322" y="156"/>
                  </a:lnTo>
                  <a:lnTo>
                    <a:pt x="326" y="150"/>
                  </a:lnTo>
                  <a:lnTo>
                    <a:pt x="332" y="161"/>
                  </a:lnTo>
                  <a:lnTo>
                    <a:pt x="336" y="177"/>
                  </a:lnTo>
                  <a:lnTo>
                    <a:pt x="359" y="185"/>
                  </a:lnTo>
                  <a:lnTo>
                    <a:pt x="386" y="194"/>
                  </a:lnTo>
                  <a:lnTo>
                    <a:pt x="406" y="200"/>
                  </a:lnTo>
                  <a:lnTo>
                    <a:pt x="429" y="198"/>
                  </a:lnTo>
                  <a:lnTo>
                    <a:pt x="449" y="183"/>
                  </a:lnTo>
                  <a:lnTo>
                    <a:pt x="468" y="165"/>
                  </a:lnTo>
                  <a:lnTo>
                    <a:pt x="480" y="144"/>
                  </a:lnTo>
                  <a:lnTo>
                    <a:pt x="489" y="123"/>
                  </a:lnTo>
                  <a:lnTo>
                    <a:pt x="493" y="101"/>
                  </a:lnTo>
                  <a:lnTo>
                    <a:pt x="495" y="80"/>
                  </a:lnTo>
                  <a:lnTo>
                    <a:pt x="485" y="59"/>
                  </a:lnTo>
                  <a:lnTo>
                    <a:pt x="476" y="49"/>
                  </a:lnTo>
                  <a:lnTo>
                    <a:pt x="466" y="30"/>
                  </a:lnTo>
                  <a:lnTo>
                    <a:pt x="462" y="10"/>
                  </a:lnTo>
                  <a:lnTo>
                    <a:pt x="454" y="2"/>
                  </a:lnTo>
                  <a:lnTo>
                    <a:pt x="441" y="0"/>
                  </a:lnTo>
                  <a:lnTo>
                    <a:pt x="435" y="8"/>
                  </a:lnTo>
                  <a:lnTo>
                    <a:pt x="425" y="16"/>
                  </a:lnTo>
                  <a:lnTo>
                    <a:pt x="410" y="16"/>
                  </a:lnTo>
                  <a:lnTo>
                    <a:pt x="402" y="8"/>
                  </a:lnTo>
                  <a:lnTo>
                    <a:pt x="386" y="0"/>
                  </a:lnTo>
                  <a:lnTo>
                    <a:pt x="377" y="2"/>
                  </a:lnTo>
                  <a:lnTo>
                    <a:pt x="375" y="16"/>
                  </a:lnTo>
                  <a:lnTo>
                    <a:pt x="375" y="37"/>
                  </a:lnTo>
                  <a:lnTo>
                    <a:pt x="373" y="49"/>
                  </a:lnTo>
                  <a:lnTo>
                    <a:pt x="365" y="62"/>
                  </a:lnTo>
                  <a:lnTo>
                    <a:pt x="351" y="62"/>
                  </a:lnTo>
                  <a:lnTo>
                    <a:pt x="346" y="55"/>
                  </a:lnTo>
                  <a:lnTo>
                    <a:pt x="338" y="47"/>
                  </a:lnTo>
                  <a:lnTo>
                    <a:pt x="324" y="49"/>
                  </a:lnTo>
                  <a:lnTo>
                    <a:pt x="311" y="55"/>
                  </a:lnTo>
                  <a:lnTo>
                    <a:pt x="299" y="62"/>
                  </a:lnTo>
                  <a:lnTo>
                    <a:pt x="289" y="68"/>
                  </a:lnTo>
                  <a:lnTo>
                    <a:pt x="280" y="76"/>
                  </a:lnTo>
                  <a:lnTo>
                    <a:pt x="272" y="84"/>
                  </a:lnTo>
                  <a:lnTo>
                    <a:pt x="270" y="93"/>
                  </a:lnTo>
                  <a:lnTo>
                    <a:pt x="280" y="103"/>
                  </a:lnTo>
                  <a:lnTo>
                    <a:pt x="291" y="111"/>
                  </a:lnTo>
                  <a:lnTo>
                    <a:pt x="289" y="121"/>
                  </a:lnTo>
                  <a:lnTo>
                    <a:pt x="274" y="126"/>
                  </a:lnTo>
                  <a:lnTo>
                    <a:pt x="258" y="128"/>
                  </a:lnTo>
                  <a:lnTo>
                    <a:pt x="247" y="140"/>
                  </a:lnTo>
                  <a:lnTo>
                    <a:pt x="233" y="156"/>
                  </a:lnTo>
                  <a:lnTo>
                    <a:pt x="219" y="163"/>
                  </a:lnTo>
                  <a:lnTo>
                    <a:pt x="214" y="175"/>
                  </a:lnTo>
                  <a:lnTo>
                    <a:pt x="212" y="185"/>
                  </a:lnTo>
                  <a:lnTo>
                    <a:pt x="210" y="200"/>
                  </a:lnTo>
                  <a:lnTo>
                    <a:pt x="210" y="221"/>
                  </a:lnTo>
                  <a:lnTo>
                    <a:pt x="210" y="241"/>
                  </a:lnTo>
                  <a:lnTo>
                    <a:pt x="206" y="250"/>
                  </a:lnTo>
                  <a:lnTo>
                    <a:pt x="202" y="256"/>
                  </a:lnTo>
                  <a:lnTo>
                    <a:pt x="190" y="262"/>
                  </a:lnTo>
                  <a:lnTo>
                    <a:pt x="179" y="266"/>
                  </a:lnTo>
                  <a:lnTo>
                    <a:pt x="159" y="264"/>
                  </a:lnTo>
                  <a:lnTo>
                    <a:pt x="144" y="264"/>
                  </a:lnTo>
                  <a:lnTo>
                    <a:pt x="126" y="260"/>
                  </a:lnTo>
                  <a:lnTo>
                    <a:pt x="114" y="256"/>
                  </a:lnTo>
                  <a:lnTo>
                    <a:pt x="101" y="252"/>
                  </a:lnTo>
                  <a:lnTo>
                    <a:pt x="85" y="252"/>
                  </a:lnTo>
                  <a:lnTo>
                    <a:pt x="78" y="256"/>
                  </a:lnTo>
                  <a:lnTo>
                    <a:pt x="62" y="264"/>
                  </a:lnTo>
                  <a:lnTo>
                    <a:pt x="48" y="272"/>
                  </a:lnTo>
                  <a:lnTo>
                    <a:pt x="33" y="285"/>
                  </a:lnTo>
                  <a:lnTo>
                    <a:pt x="21" y="297"/>
                  </a:lnTo>
                  <a:lnTo>
                    <a:pt x="15" y="307"/>
                  </a:lnTo>
                  <a:lnTo>
                    <a:pt x="12" y="318"/>
                  </a:lnTo>
                  <a:lnTo>
                    <a:pt x="17" y="326"/>
                  </a:lnTo>
                  <a:lnTo>
                    <a:pt x="21" y="340"/>
                  </a:lnTo>
                  <a:lnTo>
                    <a:pt x="13" y="349"/>
                  </a:lnTo>
                  <a:lnTo>
                    <a:pt x="4" y="359"/>
                  </a:lnTo>
                  <a:lnTo>
                    <a:pt x="0" y="371"/>
                  </a:lnTo>
                  <a:lnTo>
                    <a:pt x="4" y="382"/>
                  </a:lnTo>
                  <a:lnTo>
                    <a:pt x="17" y="396"/>
                  </a:lnTo>
                  <a:close/>
                </a:path>
              </a:pathLst>
            </a:custGeom>
            <a:blipFill dpi="0" rotWithShape="0">
              <a:blip r:embed="rId7" cstate="print"/>
              <a:srcRect/>
              <a:tile tx="0" ty="0" sx="100000" sy="100000" flip="none" algn="tl"/>
            </a:blipFill>
            <a:ln w="9525">
              <a:noFill/>
              <a:round/>
              <a:headEnd/>
              <a:tailEnd/>
            </a:ln>
          </p:spPr>
          <p:txBody>
            <a:bodyPr/>
            <a:lstStyle/>
            <a:p>
              <a:pPr>
                <a:defRPr/>
              </a:pPr>
              <a:endParaRPr lang="en-US"/>
            </a:p>
          </p:txBody>
        </p:sp>
        <p:sp>
          <p:nvSpPr>
            <p:cNvPr id="711" name="Freeform 33"/>
            <p:cNvSpPr>
              <a:spLocks/>
            </p:cNvSpPr>
            <p:nvPr/>
          </p:nvSpPr>
          <p:spPr bwMode="auto">
            <a:xfrm>
              <a:off x="2293" y="3869"/>
              <a:ext cx="60" cy="68"/>
            </a:xfrm>
            <a:custGeom>
              <a:avLst/>
              <a:gdLst/>
              <a:ahLst/>
              <a:cxnLst>
                <a:cxn ang="0">
                  <a:pos x="47" y="66"/>
                </a:cxn>
                <a:cxn ang="0">
                  <a:pos x="57" y="44"/>
                </a:cxn>
                <a:cxn ang="0">
                  <a:pos x="60" y="29"/>
                </a:cxn>
                <a:cxn ang="0">
                  <a:pos x="58" y="13"/>
                </a:cxn>
                <a:cxn ang="0">
                  <a:pos x="41" y="4"/>
                </a:cxn>
                <a:cxn ang="0">
                  <a:pos x="23" y="0"/>
                </a:cxn>
                <a:cxn ang="0">
                  <a:pos x="6" y="12"/>
                </a:cxn>
                <a:cxn ang="0">
                  <a:pos x="0" y="33"/>
                </a:cxn>
                <a:cxn ang="0">
                  <a:pos x="2" y="52"/>
                </a:cxn>
                <a:cxn ang="0">
                  <a:pos x="14" y="64"/>
                </a:cxn>
                <a:cxn ang="0">
                  <a:pos x="25" y="68"/>
                </a:cxn>
                <a:cxn ang="0">
                  <a:pos x="47" y="66"/>
                </a:cxn>
              </a:cxnLst>
              <a:rect l="0" t="0" r="r" b="b"/>
              <a:pathLst>
                <a:path w="60" h="68">
                  <a:moveTo>
                    <a:pt x="47" y="66"/>
                  </a:moveTo>
                  <a:lnTo>
                    <a:pt x="57" y="44"/>
                  </a:lnTo>
                  <a:lnTo>
                    <a:pt x="60" y="29"/>
                  </a:lnTo>
                  <a:lnTo>
                    <a:pt x="58" y="13"/>
                  </a:lnTo>
                  <a:lnTo>
                    <a:pt x="41" y="4"/>
                  </a:lnTo>
                  <a:lnTo>
                    <a:pt x="23" y="0"/>
                  </a:lnTo>
                  <a:lnTo>
                    <a:pt x="6" y="12"/>
                  </a:lnTo>
                  <a:lnTo>
                    <a:pt x="0" y="33"/>
                  </a:lnTo>
                  <a:lnTo>
                    <a:pt x="2" y="52"/>
                  </a:lnTo>
                  <a:lnTo>
                    <a:pt x="14" y="64"/>
                  </a:lnTo>
                  <a:lnTo>
                    <a:pt x="25" y="68"/>
                  </a:lnTo>
                  <a:lnTo>
                    <a:pt x="47" y="66"/>
                  </a:lnTo>
                  <a:close/>
                </a:path>
              </a:pathLst>
            </a:custGeom>
            <a:blipFill dpi="0" rotWithShape="0">
              <a:blip r:embed="rId7" cstate="print"/>
              <a:srcRect/>
              <a:tile tx="0" ty="0" sx="100000" sy="100000" flip="none" algn="tl"/>
            </a:blipFill>
            <a:ln w="9525">
              <a:noFill/>
              <a:round/>
              <a:headEnd/>
              <a:tailEnd/>
            </a:ln>
          </p:spPr>
          <p:txBody>
            <a:bodyPr/>
            <a:lstStyle/>
            <a:p>
              <a:pPr>
                <a:defRPr/>
              </a:pPr>
              <a:endParaRPr lang="en-US"/>
            </a:p>
          </p:txBody>
        </p:sp>
        <p:sp>
          <p:nvSpPr>
            <p:cNvPr id="712" name="Freeform 34"/>
            <p:cNvSpPr>
              <a:spLocks/>
            </p:cNvSpPr>
            <p:nvPr/>
          </p:nvSpPr>
          <p:spPr bwMode="auto">
            <a:xfrm>
              <a:off x="2293" y="3869"/>
              <a:ext cx="60" cy="68"/>
            </a:xfrm>
            <a:custGeom>
              <a:avLst/>
              <a:gdLst/>
              <a:ahLst/>
              <a:cxnLst>
                <a:cxn ang="0">
                  <a:pos x="47" y="66"/>
                </a:cxn>
                <a:cxn ang="0">
                  <a:pos x="57" y="44"/>
                </a:cxn>
                <a:cxn ang="0">
                  <a:pos x="60" y="29"/>
                </a:cxn>
                <a:cxn ang="0">
                  <a:pos x="58" y="13"/>
                </a:cxn>
                <a:cxn ang="0">
                  <a:pos x="41" y="4"/>
                </a:cxn>
                <a:cxn ang="0">
                  <a:pos x="23" y="0"/>
                </a:cxn>
                <a:cxn ang="0">
                  <a:pos x="6" y="12"/>
                </a:cxn>
                <a:cxn ang="0">
                  <a:pos x="0" y="33"/>
                </a:cxn>
                <a:cxn ang="0">
                  <a:pos x="2" y="52"/>
                </a:cxn>
                <a:cxn ang="0">
                  <a:pos x="14" y="64"/>
                </a:cxn>
                <a:cxn ang="0">
                  <a:pos x="25" y="68"/>
                </a:cxn>
                <a:cxn ang="0">
                  <a:pos x="47" y="66"/>
                </a:cxn>
              </a:cxnLst>
              <a:rect l="0" t="0" r="r" b="b"/>
              <a:pathLst>
                <a:path w="60" h="68">
                  <a:moveTo>
                    <a:pt x="47" y="66"/>
                  </a:moveTo>
                  <a:lnTo>
                    <a:pt x="57" y="44"/>
                  </a:lnTo>
                  <a:lnTo>
                    <a:pt x="60" y="29"/>
                  </a:lnTo>
                  <a:lnTo>
                    <a:pt x="58" y="13"/>
                  </a:lnTo>
                  <a:lnTo>
                    <a:pt x="41" y="4"/>
                  </a:lnTo>
                  <a:lnTo>
                    <a:pt x="23" y="0"/>
                  </a:lnTo>
                  <a:lnTo>
                    <a:pt x="6" y="12"/>
                  </a:lnTo>
                  <a:lnTo>
                    <a:pt x="0" y="33"/>
                  </a:lnTo>
                  <a:lnTo>
                    <a:pt x="2" y="52"/>
                  </a:lnTo>
                  <a:lnTo>
                    <a:pt x="14" y="64"/>
                  </a:lnTo>
                  <a:lnTo>
                    <a:pt x="25" y="68"/>
                  </a:lnTo>
                  <a:lnTo>
                    <a:pt x="47" y="66"/>
                  </a:lnTo>
                  <a:close/>
                </a:path>
              </a:pathLst>
            </a:custGeom>
            <a:blipFill dpi="0" rotWithShape="0">
              <a:blip r:embed="rId7" cstate="print"/>
              <a:srcRect/>
              <a:tile tx="0" ty="0" sx="100000" sy="100000" flip="none" algn="tl"/>
            </a:blipFill>
            <a:ln w="9525">
              <a:noFill/>
              <a:round/>
              <a:headEnd/>
              <a:tailEnd/>
            </a:ln>
          </p:spPr>
          <p:txBody>
            <a:bodyPr/>
            <a:lstStyle/>
            <a:p>
              <a:pPr>
                <a:defRPr/>
              </a:pPr>
              <a:endParaRPr lang="en-US"/>
            </a:p>
          </p:txBody>
        </p:sp>
        <p:sp>
          <p:nvSpPr>
            <p:cNvPr id="713" name="Freeform 35"/>
            <p:cNvSpPr>
              <a:spLocks/>
            </p:cNvSpPr>
            <p:nvPr/>
          </p:nvSpPr>
          <p:spPr bwMode="auto">
            <a:xfrm>
              <a:off x="2134" y="3840"/>
              <a:ext cx="130" cy="122"/>
            </a:xfrm>
            <a:custGeom>
              <a:avLst/>
              <a:gdLst/>
              <a:ahLst/>
              <a:cxnLst>
                <a:cxn ang="0">
                  <a:pos x="37" y="120"/>
                </a:cxn>
                <a:cxn ang="0">
                  <a:pos x="64" y="122"/>
                </a:cxn>
                <a:cxn ang="0">
                  <a:pos x="76" y="103"/>
                </a:cxn>
                <a:cxn ang="0">
                  <a:pos x="87" y="89"/>
                </a:cxn>
                <a:cxn ang="0">
                  <a:pos x="105" y="75"/>
                </a:cxn>
                <a:cxn ang="0">
                  <a:pos x="122" y="56"/>
                </a:cxn>
                <a:cxn ang="0">
                  <a:pos x="130" y="44"/>
                </a:cxn>
                <a:cxn ang="0">
                  <a:pos x="130" y="25"/>
                </a:cxn>
                <a:cxn ang="0">
                  <a:pos x="118" y="11"/>
                </a:cxn>
                <a:cxn ang="0">
                  <a:pos x="103" y="4"/>
                </a:cxn>
                <a:cxn ang="0">
                  <a:pos x="85" y="8"/>
                </a:cxn>
                <a:cxn ang="0">
                  <a:pos x="72" y="6"/>
                </a:cxn>
                <a:cxn ang="0">
                  <a:pos x="56" y="0"/>
                </a:cxn>
                <a:cxn ang="0">
                  <a:pos x="31" y="6"/>
                </a:cxn>
                <a:cxn ang="0">
                  <a:pos x="21" y="15"/>
                </a:cxn>
                <a:cxn ang="0">
                  <a:pos x="12" y="25"/>
                </a:cxn>
                <a:cxn ang="0">
                  <a:pos x="4" y="39"/>
                </a:cxn>
                <a:cxn ang="0">
                  <a:pos x="0" y="58"/>
                </a:cxn>
                <a:cxn ang="0">
                  <a:pos x="0" y="87"/>
                </a:cxn>
                <a:cxn ang="0">
                  <a:pos x="12" y="103"/>
                </a:cxn>
                <a:cxn ang="0">
                  <a:pos x="37" y="120"/>
                </a:cxn>
              </a:cxnLst>
              <a:rect l="0" t="0" r="r" b="b"/>
              <a:pathLst>
                <a:path w="130" h="122">
                  <a:moveTo>
                    <a:pt x="37" y="120"/>
                  </a:moveTo>
                  <a:lnTo>
                    <a:pt x="64" y="122"/>
                  </a:lnTo>
                  <a:lnTo>
                    <a:pt x="76" y="103"/>
                  </a:lnTo>
                  <a:lnTo>
                    <a:pt x="87" y="89"/>
                  </a:lnTo>
                  <a:lnTo>
                    <a:pt x="105" y="75"/>
                  </a:lnTo>
                  <a:lnTo>
                    <a:pt x="122" y="56"/>
                  </a:lnTo>
                  <a:lnTo>
                    <a:pt x="130" y="44"/>
                  </a:lnTo>
                  <a:lnTo>
                    <a:pt x="130" y="25"/>
                  </a:lnTo>
                  <a:lnTo>
                    <a:pt x="118" y="11"/>
                  </a:lnTo>
                  <a:lnTo>
                    <a:pt x="103" y="4"/>
                  </a:lnTo>
                  <a:lnTo>
                    <a:pt x="85" y="8"/>
                  </a:lnTo>
                  <a:lnTo>
                    <a:pt x="72" y="6"/>
                  </a:lnTo>
                  <a:lnTo>
                    <a:pt x="56" y="0"/>
                  </a:lnTo>
                  <a:lnTo>
                    <a:pt x="31" y="6"/>
                  </a:lnTo>
                  <a:lnTo>
                    <a:pt x="21" y="15"/>
                  </a:lnTo>
                  <a:lnTo>
                    <a:pt x="12" y="25"/>
                  </a:lnTo>
                  <a:lnTo>
                    <a:pt x="4" y="39"/>
                  </a:lnTo>
                  <a:lnTo>
                    <a:pt x="0" y="58"/>
                  </a:lnTo>
                  <a:lnTo>
                    <a:pt x="0" y="87"/>
                  </a:lnTo>
                  <a:lnTo>
                    <a:pt x="12" y="103"/>
                  </a:lnTo>
                  <a:lnTo>
                    <a:pt x="37" y="120"/>
                  </a:lnTo>
                  <a:close/>
                </a:path>
              </a:pathLst>
            </a:custGeom>
            <a:blipFill dpi="0" rotWithShape="0">
              <a:blip r:embed="rId7" cstate="print"/>
              <a:srcRect/>
              <a:tile tx="0" ty="0" sx="100000" sy="100000" flip="none" algn="tl"/>
            </a:blipFill>
            <a:ln w="9525">
              <a:noFill/>
              <a:round/>
              <a:headEnd/>
              <a:tailEnd/>
            </a:ln>
          </p:spPr>
          <p:txBody>
            <a:bodyPr/>
            <a:lstStyle/>
            <a:p>
              <a:pPr>
                <a:defRPr/>
              </a:pPr>
              <a:endParaRPr lang="en-US"/>
            </a:p>
          </p:txBody>
        </p:sp>
        <p:sp>
          <p:nvSpPr>
            <p:cNvPr id="714" name="Freeform 36"/>
            <p:cNvSpPr>
              <a:spLocks/>
            </p:cNvSpPr>
            <p:nvPr/>
          </p:nvSpPr>
          <p:spPr bwMode="auto">
            <a:xfrm>
              <a:off x="2134" y="3840"/>
              <a:ext cx="130" cy="122"/>
            </a:xfrm>
            <a:custGeom>
              <a:avLst/>
              <a:gdLst/>
              <a:ahLst/>
              <a:cxnLst>
                <a:cxn ang="0">
                  <a:pos x="37" y="120"/>
                </a:cxn>
                <a:cxn ang="0">
                  <a:pos x="64" y="122"/>
                </a:cxn>
                <a:cxn ang="0">
                  <a:pos x="76" y="103"/>
                </a:cxn>
                <a:cxn ang="0">
                  <a:pos x="87" y="89"/>
                </a:cxn>
                <a:cxn ang="0">
                  <a:pos x="105" y="75"/>
                </a:cxn>
                <a:cxn ang="0">
                  <a:pos x="122" y="56"/>
                </a:cxn>
                <a:cxn ang="0">
                  <a:pos x="130" y="44"/>
                </a:cxn>
                <a:cxn ang="0">
                  <a:pos x="130" y="25"/>
                </a:cxn>
                <a:cxn ang="0">
                  <a:pos x="118" y="11"/>
                </a:cxn>
                <a:cxn ang="0">
                  <a:pos x="103" y="4"/>
                </a:cxn>
                <a:cxn ang="0">
                  <a:pos x="85" y="8"/>
                </a:cxn>
                <a:cxn ang="0">
                  <a:pos x="72" y="6"/>
                </a:cxn>
                <a:cxn ang="0">
                  <a:pos x="56" y="0"/>
                </a:cxn>
                <a:cxn ang="0">
                  <a:pos x="31" y="6"/>
                </a:cxn>
                <a:cxn ang="0">
                  <a:pos x="21" y="15"/>
                </a:cxn>
                <a:cxn ang="0">
                  <a:pos x="12" y="25"/>
                </a:cxn>
                <a:cxn ang="0">
                  <a:pos x="4" y="39"/>
                </a:cxn>
                <a:cxn ang="0">
                  <a:pos x="0" y="58"/>
                </a:cxn>
                <a:cxn ang="0">
                  <a:pos x="0" y="87"/>
                </a:cxn>
                <a:cxn ang="0">
                  <a:pos x="12" y="103"/>
                </a:cxn>
                <a:cxn ang="0">
                  <a:pos x="37" y="120"/>
                </a:cxn>
              </a:cxnLst>
              <a:rect l="0" t="0" r="r" b="b"/>
              <a:pathLst>
                <a:path w="130" h="122">
                  <a:moveTo>
                    <a:pt x="37" y="120"/>
                  </a:moveTo>
                  <a:lnTo>
                    <a:pt x="64" y="122"/>
                  </a:lnTo>
                  <a:lnTo>
                    <a:pt x="76" y="103"/>
                  </a:lnTo>
                  <a:lnTo>
                    <a:pt x="87" y="89"/>
                  </a:lnTo>
                  <a:lnTo>
                    <a:pt x="105" y="75"/>
                  </a:lnTo>
                  <a:lnTo>
                    <a:pt x="122" y="56"/>
                  </a:lnTo>
                  <a:lnTo>
                    <a:pt x="130" y="44"/>
                  </a:lnTo>
                  <a:lnTo>
                    <a:pt x="130" y="25"/>
                  </a:lnTo>
                  <a:lnTo>
                    <a:pt x="118" y="11"/>
                  </a:lnTo>
                  <a:lnTo>
                    <a:pt x="103" y="4"/>
                  </a:lnTo>
                  <a:lnTo>
                    <a:pt x="85" y="8"/>
                  </a:lnTo>
                  <a:lnTo>
                    <a:pt x="72" y="6"/>
                  </a:lnTo>
                  <a:lnTo>
                    <a:pt x="56" y="0"/>
                  </a:lnTo>
                  <a:lnTo>
                    <a:pt x="31" y="6"/>
                  </a:lnTo>
                  <a:lnTo>
                    <a:pt x="21" y="15"/>
                  </a:lnTo>
                  <a:lnTo>
                    <a:pt x="12" y="25"/>
                  </a:lnTo>
                  <a:lnTo>
                    <a:pt x="4" y="39"/>
                  </a:lnTo>
                  <a:lnTo>
                    <a:pt x="0" y="58"/>
                  </a:lnTo>
                  <a:lnTo>
                    <a:pt x="0" y="87"/>
                  </a:lnTo>
                  <a:lnTo>
                    <a:pt x="12" y="103"/>
                  </a:lnTo>
                  <a:lnTo>
                    <a:pt x="37" y="120"/>
                  </a:lnTo>
                  <a:close/>
                </a:path>
              </a:pathLst>
            </a:custGeom>
            <a:blipFill dpi="0" rotWithShape="0">
              <a:blip r:embed="rId7" cstate="print"/>
              <a:srcRect/>
              <a:tile tx="0" ty="0" sx="100000" sy="100000" flip="none" algn="tl"/>
            </a:blipFill>
            <a:ln w="9525">
              <a:noFill/>
              <a:round/>
              <a:headEnd/>
              <a:tailEnd/>
            </a:ln>
          </p:spPr>
          <p:txBody>
            <a:bodyPr/>
            <a:lstStyle/>
            <a:p>
              <a:pPr>
                <a:defRPr/>
              </a:pPr>
              <a:endParaRPr lang="en-US"/>
            </a:p>
          </p:txBody>
        </p:sp>
        <p:grpSp>
          <p:nvGrpSpPr>
            <p:cNvPr id="715" name="Group 37"/>
            <p:cNvGrpSpPr>
              <a:grpSpLocks/>
            </p:cNvGrpSpPr>
            <p:nvPr/>
          </p:nvGrpSpPr>
          <p:grpSpPr bwMode="auto">
            <a:xfrm>
              <a:off x="732" y="592"/>
              <a:ext cx="4107" cy="3580"/>
              <a:chOff x="732" y="592"/>
              <a:chExt cx="4107" cy="3580"/>
            </a:xfrm>
          </p:grpSpPr>
          <p:sp>
            <p:nvSpPr>
              <p:cNvPr id="716" name="Freeform 38"/>
              <p:cNvSpPr>
                <a:spLocks/>
              </p:cNvSpPr>
              <p:nvPr/>
            </p:nvSpPr>
            <p:spPr bwMode="auto">
              <a:xfrm>
                <a:off x="905" y="981"/>
                <a:ext cx="2101" cy="3047"/>
              </a:xfrm>
              <a:custGeom>
                <a:avLst/>
                <a:gdLst/>
                <a:ahLst/>
                <a:cxnLst>
                  <a:cxn ang="0">
                    <a:pos x="1176" y="1975"/>
                  </a:cxn>
                  <a:cxn ang="0">
                    <a:pos x="1262" y="1987"/>
                  </a:cxn>
                  <a:cxn ang="0">
                    <a:pos x="1188" y="1878"/>
                  </a:cxn>
                  <a:cxn ang="0">
                    <a:pos x="1312" y="1820"/>
                  </a:cxn>
                  <a:cxn ang="0">
                    <a:pos x="1441" y="1781"/>
                  </a:cxn>
                  <a:cxn ang="0">
                    <a:pos x="1301" y="1704"/>
                  </a:cxn>
                  <a:cxn ang="0">
                    <a:pos x="1196" y="1649"/>
                  </a:cxn>
                  <a:cxn ang="0">
                    <a:pos x="1231" y="1630"/>
                  </a:cxn>
                  <a:cxn ang="0">
                    <a:pos x="1413" y="1692"/>
                  </a:cxn>
                  <a:cxn ang="0">
                    <a:pos x="1472" y="1704"/>
                  </a:cxn>
                  <a:cxn ang="0">
                    <a:pos x="1437" y="1630"/>
                  </a:cxn>
                  <a:cxn ang="0">
                    <a:pos x="1511" y="1640"/>
                  </a:cxn>
                  <a:cxn ang="0">
                    <a:pos x="1524" y="1702"/>
                  </a:cxn>
                  <a:cxn ang="0">
                    <a:pos x="1532" y="1756"/>
                  </a:cxn>
                  <a:cxn ang="0">
                    <a:pos x="1584" y="1773"/>
                  </a:cxn>
                  <a:cxn ang="0">
                    <a:pos x="1584" y="1853"/>
                  </a:cxn>
                  <a:cxn ang="0">
                    <a:pos x="1549" y="1921"/>
                  </a:cxn>
                  <a:cxn ang="0">
                    <a:pos x="1588" y="1915"/>
                  </a:cxn>
                  <a:cxn ang="0">
                    <a:pos x="1619" y="1855"/>
                  </a:cxn>
                  <a:cxn ang="0">
                    <a:pos x="1637" y="1793"/>
                  </a:cxn>
                  <a:cxn ang="0">
                    <a:pos x="1676" y="1762"/>
                  </a:cxn>
                  <a:cxn ang="0">
                    <a:pos x="1720" y="1787"/>
                  </a:cxn>
                  <a:cxn ang="0">
                    <a:pos x="1747" y="1818"/>
                  </a:cxn>
                  <a:cxn ang="0">
                    <a:pos x="1763" y="1861"/>
                  </a:cxn>
                  <a:cxn ang="0">
                    <a:pos x="1788" y="1901"/>
                  </a:cxn>
                  <a:cxn ang="0">
                    <a:pos x="1817" y="1905"/>
                  </a:cxn>
                  <a:cxn ang="0">
                    <a:pos x="1850" y="1909"/>
                  </a:cxn>
                  <a:cxn ang="0">
                    <a:pos x="1905" y="1878"/>
                  </a:cxn>
                  <a:cxn ang="0">
                    <a:pos x="1986" y="1868"/>
                  </a:cxn>
                  <a:cxn ang="0">
                    <a:pos x="2035" y="1899"/>
                  </a:cxn>
                  <a:cxn ang="0">
                    <a:pos x="2101" y="1907"/>
                  </a:cxn>
                  <a:cxn ang="0">
                    <a:pos x="2062" y="1851"/>
                  </a:cxn>
                  <a:cxn ang="0">
                    <a:pos x="2093" y="1824"/>
                  </a:cxn>
                  <a:cxn ang="0">
                    <a:pos x="2006" y="1773"/>
                  </a:cxn>
                  <a:cxn ang="0">
                    <a:pos x="1915" y="1754"/>
                  </a:cxn>
                  <a:cxn ang="0">
                    <a:pos x="1854" y="1711"/>
                  </a:cxn>
                  <a:cxn ang="0">
                    <a:pos x="1763" y="1680"/>
                  </a:cxn>
                  <a:cxn ang="0">
                    <a:pos x="1716" y="1653"/>
                  </a:cxn>
                  <a:cxn ang="0">
                    <a:pos x="1652" y="1661"/>
                  </a:cxn>
                  <a:cxn ang="0">
                    <a:pos x="1567" y="1599"/>
                  </a:cxn>
                  <a:cxn ang="0">
                    <a:pos x="1458" y="1547"/>
                  </a:cxn>
                  <a:cxn ang="0">
                    <a:pos x="1380" y="1537"/>
                  </a:cxn>
                  <a:cxn ang="0">
                    <a:pos x="1345" y="1498"/>
                  </a:cxn>
                  <a:cxn ang="0">
                    <a:pos x="1291" y="1423"/>
                  </a:cxn>
                  <a:cxn ang="0">
                    <a:pos x="1188" y="1353"/>
                  </a:cxn>
                  <a:cxn ang="0">
                    <a:pos x="1126" y="1279"/>
                  </a:cxn>
                  <a:cxn ang="0">
                    <a:pos x="1093" y="1192"/>
                  </a:cxn>
                  <a:cxn ang="0">
                    <a:pos x="1000" y="1101"/>
                  </a:cxn>
                  <a:cxn ang="0">
                    <a:pos x="922" y="1016"/>
                  </a:cxn>
                  <a:cxn ang="0">
                    <a:pos x="825" y="923"/>
                  </a:cxn>
                  <a:cxn ang="0">
                    <a:pos x="751" y="830"/>
                  </a:cxn>
                  <a:cxn ang="0">
                    <a:pos x="689" y="746"/>
                  </a:cxn>
                  <a:cxn ang="0">
                    <a:pos x="631" y="669"/>
                  </a:cxn>
                  <a:cxn ang="0">
                    <a:pos x="520" y="543"/>
                  </a:cxn>
                  <a:cxn ang="0">
                    <a:pos x="400" y="405"/>
                  </a:cxn>
                  <a:cxn ang="0">
                    <a:pos x="297" y="287"/>
                  </a:cxn>
                  <a:cxn ang="0">
                    <a:pos x="161" y="163"/>
                  </a:cxn>
                  <a:cxn ang="0">
                    <a:pos x="0" y="0"/>
                  </a:cxn>
                </a:cxnLst>
                <a:rect l="0" t="0" r="r" b="b"/>
                <a:pathLst>
                  <a:path w="2101" h="3047">
                    <a:moveTo>
                      <a:pt x="438" y="3045"/>
                    </a:moveTo>
                    <a:lnTo>
                      <a:pt x="1110" y="1975"/>
                    </a:lnTo>
                    <a:lnTo>
                      <a:pt x="1149" y="1960"/>
                    </a:lnTo>
                    <a:lnTo>
                      <a:pt x="1176" y="1975"/>
                    </a:lnTo>
                    <a:lnTo>
                      <a:pt x="1211" y="1991"/>
                    </a:lnTo>
                    <a:lnTo>
                      <a:pt x="1227" y="2006"/>
                    </a:lnTo>
                    <a:lnTo>
                      <a:pt x="1246" y="2006"/>
                    </a:lnTo>
                    <a:lnTo>
                      <a:pt x="1262" y="1987"/>
                    </a:lnTo>
                    <a:lnTo>
                      <a:pt x="1243" y="1960"/>
                    </a:lnTo>
                    <a:lnTo>
                      <a:pt x="1227" y="1932"/>
                    </a:lnTo>
                    <a:lnTo>
                      <a:pt x="1208" y="1905"/>
                    </a:lnTo>
                    <a:lnTo>
                      <a:pt x="1188" y="1878"/>
                    </a:lnTo>
                    <a:lnTo>
                      <a:pt x="1192" y="1851"/>
                    </a:lnTo>
                    <a:lnTo>
                      <a:pt x="1219" y="1828"/>
                    </a:lnTo>
                    <a:lnTo>
                      <a:pt x="1258" y="1828"/>
                    </a:lnTo>
                    <a:lnTo>
                      <a:pt x="1312" y="1820"/>
                    </a:lnTo>
                    <a:lnTo>
                      <a:pt x="1371" y="1820"/>
                    </a:lnTo>
                    <a:lnTo>
                      <a:pt x="1410" y="1820"/>
                    </a:lnTo>
                    <a:lnTo>
                      <a:pt x="1425" y="1801"/>
                    </a:lnTo>
                    <a:lnTo>
                      <a:pt x="1441" y="1781"/>
                    </a:lnTo>
                    <a:lnTo>
                      <a:pt x="1429" y="1754"/>
                    </a:lnTo>
                    <a:lnTo>
                      <a:pt x="1378" y="1739"/>
                    </a:lnTo>
                    <a:lnTo>
                      <a:pt x="1347" y="1727"/>
                    </a:lnTo>
                    <a:lnTo>
                      <a:pt x="1301" y="1704"/>
                    </a:lnTo>
                    <a:lnTo>
                      <a:pt x="1277" y="1684"/>
                    </a:lnTo>
                    <a:lnTo>
                      <a:pt x="1262" y="1673"/>
                    </a:lnTo>
                    <a:lnTo>
                      <a:pt x="1227" y="1665"/>
                    </a:lnTo>
                    <a:lnTo>
                      <a:pt x="1196" y="1649"/>
                    </a:lnTo>
                    <a:lnTo>
                      <a:pt x="1176" y="1630"/>
                    </a:lnTo>
                    <a:lnTo>
                      <a:pt x="1173" y="1599"/>
                    </a:lnTo>
                    <a:lnTo>
                      <a:pt x="1200" y="1611"/>
                    </a:lnTo>
                    <a:lnTo>
                      <a:pt x="1231" y="1630"/>
                    </a:lnTo>
                    <a:lnTo>
                      <a:pt x="1270" y="1638"/>
                    </a:lnTo>
                    <a:lnTo>
                      <a:pt x="1312" y="1649"/>
                    </a:lnTo>
                    <a:lnTo>
                      <a:pt x="1371" y="1673"/>
                    </a:lnTo>
                    <a:lnTo>
                      <a:pt x="1413" y="1692"/>
                    </a:lnTo>
                    <a:lnTo>
                      <a:pt x="1445" y="1715"/>
                    </a:lnTo>
                    <a:lnTo>
                      <a:pt x="1468" y="1735"/>
                    </a:lnTo>
                    <a:lnTo>
                      <a:pt x="1483" y="1731"/>
                    </a:lnTo>
                    <a:lnTo>
                      <a:pt x="1472" y="1704"/>
                    </a:lnTo>
                    <a:lnTo>
                      <a:pt x="1456" y="1677"/>
                    </a:lnTo>
                    <a:lnTo>
                      <a:pt x="1439" y="1657"/>
                    </a:lnTo>
                    <a:lnTo>
                      <a:pt x="1435" y="1640"/>
                    </a:lnTo>
                    <a:lnTo>
                      <a:pt x="1437" y="1630"/>
                    </a:lnTo>
                    <a:lnTo>
                      <a:pt x="1448" y="1624"/>
                    </a:lnTo>
                    <a:lnTo>
                      <a:pt x="1462" y="1624"/>
                    </a:lnTo>
                    <a:lnTo>
                      <a:pt x="1483" y="1630"/>
                    </a:lnTo>
                    <a:lnTo>
                      <a:pt x="1511" y="1640"/>
                    </a:lnTo>
                    <a:lnTo>
                      <a:pt x="1524" y="1655"/>
                    </a:lnTo>
                    <a:lnTo>
                      <a:pt x="1526" y="1669"/>
                    </a:lnTo>
                    <a:lnTo>
                      <a:pt x="1526" y="1686"/>
                    </a:lnTo>
                    <a:lnTo>
                      <a:pt x="1524" y="1702"/>
                    </a:lnTo>
                    <a:lnTo>
                      <a:pt x="1532" y="1715"/>
                    </a:lnTo>
                    <a:lnTo>
                      <a:pt x="1536" y="1729"/>
                    </a:lnTo>
                    <a:lnTo>
                      <a:pt x="1534" y="1744"/>
                    </a:lnTo>
                    <a:lnTo>
                      <a:pt x="1532" y="1756"/>
                    </a:lnTo>
                    <a:lnTo>
                      <a:pt x="1545" y="1760"/>
                    </a:lnTo>
                    <a:lnTo>
                      <a:pt x="1561" y="1762"/>
                    </a:lnTo>
                    <a:lnTo>
                      <a:pt x="1573" y="1764"/>
                    </a:lnTo>
                    <a:lnTo>
                      <a:pt x="1584" y="1773"/>
                    </a:lnTo>
                    <a:lnTo>
                      <a:pt x="1592" y="1793"/>
                    </a:lnTo>
                    <a:lnTo>
                      <a:pt x="1590" y="1806"/>
                    </a:lnTo>
                    <a:lnTo>
                      <a:pt x="1590" y="1830"/>
                    </a:lnTo>
                    <a:lnTo>
                      <a:pt x="1584" y="1853"/>
                    </a:lnTo>
                    <a:lnTo>
                      <a:pt x="1577" y="1870"/>
                    </a:lnTo>
                    <a:lnTo>
                      <a:pt x="1569" y="1888"/>
                    </a:lnTo>
                    <a:lnTo>
                      <a:pt x="1561" y="1903"/>
                    </a:lnTo>
                    <a:lnTo>
                      <a:pt x="1549" y="1921"/>
                    </a:lnTo>
                    <a:lnTo>
                      <a:pt x="1547" y="1940"/>
                    </a:lnTo>
                    <a:lnTo>
                      <a:pt x="1555" y="1952"/>
                    </a:lnTo>
                    <a:lnTo>
                      <a:pt x="1575" y="1942"/>
                    </a:lnTo>
                    <a:lnTo>
                      <a:pt x="1588" y="1915"/>
                    </a:lnTo>
                    <a:lnTo>
                      <a:pt x="1600" y="1901"/>
                    </a:lnTo>
                    <a:lnTo>
                      <a:pt x="1610" y="1886"/>
                    </a:lnTo>
                    <a:lnTo>
                      <a:pt x="1615" y="1872"/>
                    </a:lnTo>
                    <a:lnTo>
                      <a:pt x="1619" y="1855"/>
                    </a:lnTo>
                    <a:lnTo>
                      <a:pt x="1623" y="1839"/>
                    </a:lnTo>
                    <a:lnTo>
                      <a:pt x="1627" y="1818"/>
                    </a:lnTo>
                    <a:lnTo>
                      <a:pt x="1631" y="1801"/>
                    </a:lnTo>
                    <a:lnTo>
                      <a:pt x="1637" y="1793"/>
                    </a:lnTo>
                    <a:lnTo>
                      <a:pt x="1645" y="1783"/>
                    </a:lnTo>
                    <a:lnTo>
                      <a:pt x="1652" y="1773"/>
                    </a:lnTo>
                    <a:lnTo>
                      <a:pt x="1666" y="1764"/>
                    </a:lnTo>
                    <a:lnTo>
                      <a:pt x="1676" y="1762"/>
                    </a:lnTo>
                    <a:lnTo>
                      <a:pt x="1687" y="1764"/>
                    </a:lnTo>
                    <a:lnTo>
                      <a:pt x="1705" y="1777"/>
                    </a:lnTo>
                    <a:lnTo>
                      <a:pt x="1713" y="1783"/>
                    </a:lnTo>
                    <a:lnTo>
                      <a:pt x="1720" y="1787"/>
                    </a:lnTo>
                    <a:lnTo>
                      <a:pt x="1732" y="1789"/>
                    </a:lnTo>
                    <a:lnTo>
                      <a:pt x="1744" y="1793"/>
                    </a:lnTo>
                    <a:lnTo>
                      <a:pt x="1746" y="1804"/>
                    </a:lnTo>
                    <a:lnTo>
                      <a:pt x="1747" y="1818"/>
                    </a:lnTo>
                    <a:lnTo>
                      <a:pt x="1749" y="1828"/>
                    </a:lnTo>
                    <a:lnTo>
                      <a:pt x="1753" y="1835"/>
                    </a:lnTo>
                    <a:lnTo>
                      <a:pt x="1757" y="1851"/>
                    </a:lnTo>
                    <a:lnTo>
                      <a:pt x="1763" y="1861"/>
                    </a:lnTo>
                    <a:lnTo>
                      <a:pt x="1769" y="1868"/>
                    </a:lnTo>
                    <a:lnTo>
                      <a:pt x="1775" y="1876"/>
                    </a:lnTo>
                    <a:lnTo>
                      <a:pt x="1786" y="1888"/>
                    </a:lnTo>
                    <a:lnTo>
                      <a:pt x="1788" y="1901"/>
                    </a:lnTo>
                    <a:lnTo>
                      <a:pt x="1798" y="1917"/>
                    </a:lnTo>
                    <a:lnTo>
                      <a:pt x="1810" y="1919"/>
                    </a:lnTo>
                    <a:lnTo>
                      <a:pt x="1814" y="1911"/>
                    </a:lnTo>
                    <a:lnTo>
                      <a:pt x="1817" y="1905"/>
                    </a:lnTo>
                    <a:lnTo>
                      <a:pt x="1821" y="1905"/>
                    </a:lnTo>
                    <a:lnTo>
                      <a:pt x="1835" y="1915"/>
                    </a:lnTo>
                    <a:lnTo>
                      <a:pt x="1845" y="1923"/>
                    </a:lnTo>
                    <a:lnTo>
                      <a:pt x="1850" y="1909"/>
                    </a:lnTo>
                    <a:lnTo>
                      <a:pt x="1860" y="1898"/>
                    </a:lnTo>
                    <a:lnTo>
                      <a:pt x="1872" y="1890"/>
                    </a:lnTo>
                    <a:lnTo>
                      <a:pt x="1887" y="1882"/>
                    </a:lnTo>
                    <a:lnTo>
                      <a:pt x="1905" y="1878"/>
                    </a:lnTo>
                    <a:lnTo>
                      <a:pt x="1928" y="1868"/>
                    </a:lnTo>
                    <a:lnTo>
                      <a:pt x="1948" y="1868"/>
                    </a:lnTo>
                    <a:lnTo>
                      <a:pt x="1969" y="1868"/>
                    </a:lnTo>
                    <a:lnTo>
                      <a:pt x="1986" y="1868"/>
                    </a:lnTo>
                    <a:lnTo>
                      <a:pt x="2000" y="1878"/>
                    </a:lnTo>
                    <a:lnTo>
                      <a:pt x="2006" y="1892"/>
                    </a:lnTo>
                    <a:lnTo>
                      <a:pt x="2017" y="1901"/>
                    </a:lnTo>
                    <a:lnTo>
                      <a:pt x="2035" y="1899"/>
                    </a:lnTo>
                    <a:lnTo>
                      <a:pt x="2052" y="1899"/>
                    </a:lnTo>
                    <a:lnTo>
                      <a:pt x="2074" y="1907"/>
                    </a:lnTo>
                    <a:lnTo>
                      <a:pt x="2085" y="1909"/>
                    </a:lnTo>
                    <a:lnTo>
                      <a:pt x="2101" y="1907"/>
                    </a:lnTo>
                    <a:lnTo>
                      <a:pt x="2101" y="1894"/>
                    </a:lnTo>
                    <a:lnTo>
                      <a:pt x="2089" y="1876"/>
                    </a:lnTo>
                    <a:lnTo>
                      <a:pt x="2078" y="1863"/>
                    </a:lnTo>
                    <a:lnTo>
                      <a:pt x="2062" y="1851"/>
                    </a:lnTo>
                    <a:lnTo>
                      <a:pt x="2058" y="1837"/>
                    </a:lnTo>
                    <a:lnTo>
                      <a:pt x="2070" y="1830"/>
                    </a:lnTo>
                    <a:lnTo>
                      <a:pt x="2082" y="1828"/>
                    </a:lnTo>
                    <a:lnTo>
                      <a:pt x="2093" y="1824"/>
                    </a:lnTo>
                    <a:lnTo>
                      <a:pt x="2068" y="1810"/>
                    </a:lnTo>
                    <a:lnTo>
                      <a:pt x="2049" y="1799"/>
                    </a:lnTo>
                    <a:lnTo>
                      <a:pt x="2031" y="1787"/>
                    </a:lnTo>
                    <a:lnTo>
                      <a:pt x="2006" y="1773"/>
                    </a:lnTo>
                    <a:lnTo>
                      <a:pt x="1986" y="1762"/>
                    </a:lnTo>
                    <a:lnTo>
                      <a:pt x="1967" y="1758"/>
                    </a:lnTo>
                    <a:lnTo>
                      <a:pt x="1934" y="1754"/>
                    </a:lnTo>
                    <a:lnTo>
                      <a:pt x="1915" y="1754"/>
                    </a:lnTo>
                    <a:lnTo>
                      <a:pt x="1883" y="1748"/>
                    </a:lnTo>
                    <a:lnTo>
                      <a:pt x="1870" y="1739"/>
                    </a:lnTo>
                    <a:lnTo>
                      <a:pt x="1860" y="1727"/>
                    </a:lnTo>
                    <a:lnTo>
                      <a:pt x="1854" y="1711"/>
                    </a:lnTo>
                    <a:lnTo>
                      <a:pt x="1837" y="1708"/>
                    </a:lnTo>
                    <a:lnTo>
                      <a:pt x="1814" y="1702"/>
                    </a:lnTo>
                    <a:lnTo>
                      <a:pt x="1790" y="1692"/>
                    </a:lnTo>
                    <a:lnTo>
                      <a:pt x="1763" y="1680"/>
                    </a:lnTo>
                    <a:lnTo>
                      <a:pt x="1746" y="1673"/>
                    </a:lnTo>
                    <a:lnTo>
                      <a:pt x="1734" y="1663"/>
                    </a:lnTo>
                    <a:lnTo>
                      <a:pt x="1724" y="1649"/>
                    </a:lnTo>
                    <a:lnTo>
                      <a:pt x="1716" y="1653"/>
                    </a:lnTo>
                    <a:lnTo>
                      <a:pt x="1709" y="1663"/>
                    </a:lnTo>
                    <a:lnTo>
                      <a:pt x="1687" y="1667"/>
                    </a:lnTo>
                    <a:lnTo>
                      <a:pt x="1668" y="1661"/>
                    </a:lnTo>
                    <a:lnTo>
                      <a:pt x="1652" y="1661"/>
                    </a:lnTo>
                    <a:lnTo>
                      <a:pt x="1629" y="1649"/>
                    </a:lnTo>
                    <a:lnTo>
                      <a:pt x="1608" y="1632"/>
                    </a:lnTo>
                    <a:lnTo>
                      <a:pt x="1590" y="1620"/>
                    </a:lnTo>
                    <a:lnTo>
                      <a:pt x="1567" y="1599"/>
                    </a:lnTo>
                    <a:lnTo>
                      <a:pt x="1545" y="1585"/>
                    </a:lnTo>
                    <a:lnTo>
                      <a:pt x="1512" y="1572"/>
                    </a:lnTo>
                    <a:lnTo>
                      <a:pt x="1493" y="1560"/>
                    </a:lnTo>
                    <a:lnTo>
                      <a:pt x="1458" y="1547"/>
                    </a:lnTo>
                    <a:lnTo>
                      <a:pt x="1439" y="1537"/>
                    </a:lnTo>
                    <a:lnTo>
                      <a:pt x="1419" y="1531"/>
                    </a:lnTo>
                    <a:lnTo>
                      <a:pt x="1400" y="1531"/>
                    </a:lnTo>
                    <a:lnTo>
                      <a:pt x="1380" y="1537"/>
                    </a:lnTo>
                    <a:lnTo>
                      <a:pt x="1361" y="1545"/>
                    </a:lnTo>
                    <a:lnTo>
                      <a:pt x="1345" y="1541"/>
                    </a:lnTo>
                    <a:lnTo>
                      <a:pt x="1345" y="1520"/>
                    </a:lnTo>
                    <a:lnTo>
                      <a:pt x="1345" y="1498"/>
                    </a:lnTo>
                    <a:lnTo>
                      <a:pt x="1349" y="1483"/>
                    </a:lnTo>
                    <a:lnTo>
                      <a:pt x="1338" y="1463"/>
                    </a:lnTo>
                    <a:lnTo>
                      <a:pt x="1310" y="1444"/>
                    </a:lnTo>
                    <a:lnTo>
                      <a:pt x="1291" y="1423"/>
                    </a:lnTo>
                    <a:lnTo>
                      <a:pt x="1260" y="1401"/>
                    </a:lnTo>
                    <a:lnTo>
                      <a:pt x="1237" y="1384"/>
                    </a:lnTo>
                    <a:lnTo>
                      <a:pt x="1213" y="1368"/>
                    </a:lnTo>
                    <a:lnTo>
                      <a:pt x="1188" y="1353"/>
                    </a:lnTo>
                    <a:lnTo>
                      <a:pt x="1165" y="1330"/>
                    </a:lnTo>
                    <a:lnTo>
                      <a:pt x="1151" y="1314"/>
                    </a:lnTo>
                    <a:lnTo>
                      <a:pt x="1138" y="1297"/>
                    </a:lnTo>
                    <a:lnTo>
                      <a:pt x="1126" y="1279"/>
                    </a:lnTo>
                    <a:lnTo>
                      <a:pt x="1120" y="1260"/>
                    </a:lnTo>
                    <a:lnTo>
                      <a:pt x="1118" y="1239"/>
                    </a:lnTo>
                    <a:lnTo>
                      <a:pt x="1112" y="1215"/>
                    </a:lnTo>
                    <a:lnTo>
                      <a:pt x="1093" y="1192"/>
                    </a:lnTo>
                    <a:lnTo>
                      <a:pt x="1058" y="1165"/>
                    </a:lnTo>
                    <a:lnTo>
                      <a:pt x="1039" y="1144"/>
                    </a:lnTo>
                    <a:lnTo>
                      <a:pt x="1015" y="1120"/>
                    </a:lnTo>
                    <a:lnTo>
                      <a:pt x="1000" y="1101"/>
                    </a:lnTo>
                    <a:lnTo>
                      <a:pt x="988" y="1082"/>
                    </a:lnTo>
                    <a:lnTo>
                      <a:pt x="969" y="1060"/>
                    </a:lnTo>
                    <a:lnTo>
                      <a:pt x="945" y="1039"/>
                    </a:lnTo>
                    <a:lnTo>
                      <a:pt x="922" y="1016"/>
                    </a:lnTo>
                    <a:lnTo>
                      <a:pt x="897" y="987"/>
                    </a:lnTo>
                    <a:lnTo>
                      <a:pt x="873" y="965"/>
                    </a:lnTo>
                    <a:lnTo>
                      <a:pt x="842" y="944"/>
                    </a:lnTo>
                    <a:lnTo>
                      <a:pt x="825" y="923"/>
                    </a:lnTo>
                    <a:lnTo>
                      <a:pt x="804" y="901"/>
                    </a:lnTo>
                    <a:lnTo>
                      <a:pt x="786" y="874"/>
                    </a:lnTo>
                    <a:lnTo>
                      <a:pt x="769" y="855"/>
                    </a:lnTo>
                    <a:lnTo>
                      <a:pt x="751" y="830"/>
                    </a:lnTo>
                    <a:lnTo>
                      <a:pt x="732" y="808"/>
                    </a:lnTo>
                    <a:lnTo>
                      <a:pt x="712" y="785"/>
                    </a:lnTo>
                    <a:lnTo>
                      <a:pt x="699" y="766"/>
                    </a:lnTo>
                    <a:lnTo>
                      <a:pt x="689" y="746"/>
                    </a:lnTo>
                    <a:lnTo>
                      <a:pt x="677" y="735"/>
                    </a:lnTo>
                    <a:lnTo>
                      <a:pt x="666" y="711"/>
                    </a:lnTo>
                    <a:lnTo>
                      <a:pt x="644" y="688"/>
                    </a:lnTo>
                    <a:lnTo>
                      <a:pt x="631" y="669"/>
                    </a:lnTo>
                    <a:lnTo>
                      <a:pt x="615" y="651"/>
                    </a:lnTo>
                    <a:lnTo>
                      <a:pt x="574" y="607"/>
                    </a:lnTo>
                    <a:lnTo>
                      <a:pt x="545" y="578"/>
                    </a:lnTo>
                    <a:lnTo>
                      <a:pt x="520" y="543"/>
                    </a:lnTo>
                    <a:lnTo>
                      <a:pt x="485" y="502"/>
                    </a:lnTo>
                    <a:lnTo>
                      <a:pt x="452" y="469"/>
                    </a:lnTo>
                    <a:lnTo>
                      <a:pt x="417" y="430"/>
                    </a:lnTo>
                    <a:lnTo>
                      <a:pt x="400" y="405"/>
                    </a:lnTo>
                    <a:lnTo>
                      <a:pt x="376" y="372"/>
                    </a:lnTo>
                    <a:lnTo>
                      <a:pt x="353" y="345"/>
                    </a:lnTo>
                    <a:lnTo>
                      <a:pt x="324" y="312"/>
                    </a:lnTo>
                    <a:lnTo>
                      <a:pt x="297" y="287"/>
                    </a:lnTo>
                    <a:lnTo>
                      <a:pt x="264" y="256"/>
                    </a:lnTo>
                    <a:lnTo>
                      <a:pt x="235" y="227"/>
                    </a:lnTo>
                    <a:lnTo>
                      <a:pt x="200" y="194"/>
                    </a:lnTo>
                    <a:lnTo>
                      <a:pt x="161" y="163"/>
                    </a:lnTo>
                    <a:lnTo>
                      <a:pt x="126" y="128"/>
                    </a:lnTo>
                    <a:lnTo>
                      <a:pt x="85" y="81"/>
                    </a:lnTo>
                    <a:lnTo>
                      <a:pt x="60" y="56"/>
                    </a:lnTo>
                    <a:lnTo>
                      <a:pt x="0" y="0"/>
                    </a:lnTo>
                    <a:lnTo>
                      <a:pt x="0" y="3047"/>
                    </a:lnTo>
                    <a:lnTo>
                      <a:pt x="438" y="3045"/>
                    </a:lnTo>
                    <a:close/>
                  </a:path>
                </a:pathLst>
              </a:custGeom>
              <a:blipFill dpi="0" rotWithShape="0">
                <a:blip r:embed="rId8" cstate="print"/>
                <a:srcRect/>
                <a:tile tx="0" ty="0" sx="100000" sy="100000" flip="none" algn="tl"/>
              </a:blipFill>
              <a:ln w="9525">
                <a:noFill/>
                <a:round/>
                <a:headEnd/>
                <a:tailEnd/>
              </a:ln>
            </p:spPr>
            <p:txBody>
              <a:bodyPr/>
              <a:lstStyle/>
              <a:p>
                <a:pPr>
                  <a:defRPr/>
                </a:pPr>
                <a:endParaRPr lang="en-US"/>
              </a:p>
            </p:txBody>
          </p:sp>
          <p:sp>
            <p:nvSpPr>
              <p:cNvPr id="717" name="Freeform 39"/>
              <p:cNvSpPr>
                <a:spLocks/>
              </p:cNvSpPr>
              <p:nvPr/>
            </p:nvSpPr>
            <p:spPr bwMode="auto">
              <a:xfrm>
                <a:off x="905" y="981"/>
                <a:ext cx="2101" cy="3047"/>
              </a:xfrm>
              <a:custGeom>
                <a:avLst/>
                <a:gdLst/>
                <a:ahLst/>
                <a:cxnLst>
                  <a:cxn ang="0">
                    <a:pos x="1176" y="1975"/>
                  </a:cxn>
                  <a:cxn ang="0">
                    <a:pos x="1262" y="1987"/>
                  </a:cxn>
                  <a:cxn ang="0">
                    <a:pos x="1188" y="1878"/>
                  </a:cxn>
                  <a:cxn ang="0">
                    <a:pos x="1312" y="1820"/>
                  </a:cxn>
                  <a:cxn ang="0">
                    <a:pos x="1441" y="1781"/>
                  </a:cxn>
                  <a:cxn ang="0">
                    <a:pos x="1301" y="1704"/>
                  </a:cxn>
                  <a:cxn ang="0">
                    <a:pos x="1196" y="1649"/>
                  </a:cxn>
                  <a:cxn ang="0">
                    <a:pos x="1231" y="1630"/>
                  </a:cxn>
                  <a:cxn ang="0">
                    <a:pos x="1413" y="1692"/>
                  </a:cxn>
                  <a:cxn ang="0">
                    <a:pos x="1472" y="1704"/>
                  </a:cxn>
                  <a:cxn ang="0">
                    <a:pos x="1437" y="1630"/>
                  </a:cxn>
                  <a:cxn ang="0">
                    <a:pos x="1511" y="1640"/>
                  </a:cxn>
                  <a:cxn ang="0">
                    <a:pos x="1524" y="1702"/>
                  </a:cxn>
                  <a:cxn ang="0">
                    <a:pos x="1532" y="1756"/>
                  </a:cxn>
                  <a:cxn ang="0">
                    <a:pos x="1584" y="1773"/>
                  </a:cxn>
                  <a:cxn ang="0">
                    <a:pos x="1584" y="1853"/>
                  </a:cxn>
                  <a:cxn ang="0">
                    <a:pos x="1549" y="1921"/>
                  </a:cxn>
                  <a:cxn ang="0">
                    <a:pos x="1588" y="1915"/>
                  </a:cxn>
                  <a:cxn ang="0">
                    <a:pos x="1619" y="1855"/>
                  </a:cxn>
                  <a:cxn ang="0">
                    <a:pos x="1637" y="1793"/>
                  </a:cxn>
                  <a:cxn ang="0">
                    <a:pos x="1676" y="1762"/>
                  </a:cxn>
                  <a:cxn ang="0">
                    <a:pos x="1720" y="1787"/>
                  </a:cxn>
                  <a:cxn ang="0">
                    <a:pos x="1747" y="1818"/>
                  </a:cxn>
                  <a:cxn ang="0">
                    <a:pos x="1763" y="1861"/>
                  </a:cxn>
                  <a:cxn ang="0">
                    <a:pos x="1788" y="1901"/>
                  </a:cxn>
                  <a:cxn ang="0">
                    <a:pos x="1817" y="1905"/>
                  </a:cxn>
                  <a:cxn ang="0">
                    <a:pos x="1850" y="1909"/>
                  </a:cxn>
                  <a:cxn ang="0">
                    <a:pos x="1905" y="1878"/>
                  </a:cxn>
                  <a:cxn ang="0">
                    <a:pos x="1986" y="1868"/>
                  </a:cxn>
                  <a:cxn ang="0">
                    <a:pos x="2035" y="1899"/>
                  </a:cxn>
                  <a:cxn ang="0">
                    <a:pos x="2101" y="1907"/>
                  </a:cxn>
                  <a:cxn ang="0">
                    <a:pos x="2062" y="1851"/>
                  </a:cxn>
                  <a:cxn ang="0">
                    <a:pos x="2093" y="1824"/>
                  </a:cxn>
                  <a:cxn ang="0">
                    <a:pos x="2006" y="1773"/>
                  </a:cxn>
                  <a:cxn ang="0">
                    <a:pos x="1915" y="1754"/>
                  </a:cxn>
                  <a:cxn ang="0">
                    <a:pos x="1854" y="1711"/>
                  </a:cxn>
                  <a:cxn ang="0">
                    <a:pos x="1763" y="1680"/>
                  </a:cxn>
                  <a:cxn ang="0">
                    <a:pos x="1716" y="1653"/>
                  </a:cxn>
                  <a:cxn ang="0">
                    <a:pos x="1652" y="1661"/>
                  </a:cxn>
                  <a:cxn ang="0">
                    <a:pos x="1567" y="1599"/>
                  </a:cxn>
                  <a:cxn ang="0">
                    <a:pos x="1458" y="1547"/>
                  </a:cxn>
                  <a:cxn ang="0">
                    <a:pos x="1380" y="1537"/>
                  </a:cxn>
                  <a:cxn ang="0">
                    <a:pos x="1345" y="1498"/>
                  </a:cxn>
                  <a:cxn ang="0">
                    <a:pos x="1291" y="1423"/>
                  </a:cxn>
                  <a:cxn ang="0">
                    <a:pos x="1188" y="1353"/>
                  </a:cxn>
                  <a:cxn ang="0">
                    <a:pos x="1126" y="1279"/>
                  </a:cxn>
                  <a:cxn ang="0">
                    <a:pos x="1093" y="1192"/>
                  </a:cxn>
                  <a:cxn ang="0">
                    <a:pos x="1000" y="1101"/>
                  </a:cxn>
                  <a:cxn ang="0">
                    <a:pos x="922" y="1016"/>
                  </a:cxn>
                  <a:cxn ang="0">
                    <a:pos x="825" y="923"/>
                  </a:cxn>
                  <a:cxn ang="0">
                    <a:pos x="751" y="830"/>
                  </a:cxn>
                  <a:cxn ang="0">
                    <a:pos x="689" y="746"/>
                  </a:cxn>
                  <a:cxn ang="0">
                    <a:pos x="631" y="669"/>
                  </a:cxn>
                  <a:cxn ang="0">
                    <a:pos x="520" y="543"/>
                  </a:cxn>
                  <a:cxn ang="0">
                    <a:pos x="400" y="405"/>
                  </a:cxn>
                  <a:cxn ang="0">
                    <a:pos x="297" y="287"/>
                  </a:cxn>
                  <a:cxn ang="0">
                    <a:pos x="161" y="163"/>
                  </a:cxn>
                  <a:cxn ang="0">
                    <a:pos x="0" y="0"/>
                  </a:cxn>
                </a:cxnLst>
                <a:rect l="0" t="0" r="r" b="b"/>
                <a:pathLst>
                  <a:path w="2101" h="3047">
                    <a:moveTo>
                      <a:pt x="438" y="3045"/>
                    </a:moveTo>
                    <a:lnTo>
                      <a:pt x="1110" y="1975"/>
                    </a:lnTo>
                    <a:lnTo>
                      <a:pt x="1149" y="1960"/>
                    </a:lnTo>
                    <a:lnTo>
                      <a:pt x="1176" y="1975"/>
                    </a:lnTo>
                    <a:lnTo>
                      <a:pt x="1211" y="1991"/>
                    </a:lnTo>
                    <a:lnTo>
                      <a:pt x="1227" y="2006"/>
                    </a:lnTo>
                    <a:lnTo>
                      <a:pt x="1246" y="2006"/>
                    </a:lnTo>
                    <a:lnTo>
                      <a:pt x="1262" y="1987"/>
                    </a:lnTo>
                    <a:lnTo>
                      <a:pt x="1243" y="1960"/>
                    </a:lnTo>
                    <a:lnTo>
                      <a:pt x="1227" y="1932"/>
                    </a:lnTo>
                    <a:lnTo>
                      <a:pt x="1208" y="1905"/>
                    </a:lnTo>
                    <a:lnTo>
                      <a:pt x="1188" y="1878"/>
                    </a:lnTo>
                    <a:lnTo>
                      <a:pt x="1192" y="1851"/>
                    </a:lnTo>
                    <a:lnTo>
                      <a:pt x="1219" y="1828"/>
                    </a:lnTo>
                    <a:lnTo>
                      <a:pt x="1258" y="1828"/>
                    </a:lnTo>
                    <a:lnTo>
                      <a:pt x="1312" y="1820"/>
                    </a:lnTo>
                    <a:lnTo>
                      <a:pt x="1371" y="1820"/>
                    </a:lnTo>
                    <a:lnTo>
                      <a:pt x="1410" y="1820"/>
                    </a:lnTo>
                    <a:lnTo>
                      <a:pt x="1425" y="1801"/>
                    </a:lnTo>
                    <a:lnTo>
                      <a:pt x="1441" y="1781"/>
                    </a:lnTo>
                    <a:lnTo>
                      <a:pt x="1429" y="1754"/>
                    </a:lnTo>
                    <a:lnTo>
                      <a:pt x="1378" y="1739"/>
                    </a:lnTo>
                    <a:lnTo>
                      <a:pt x="1347" y="1727"/>
                    </a:lnTo>
                    <a:lnTo>
                      <a:pt x="1301" y="1704"/>
                    </a:lnTo>
                    <a:lnTo>
                      <a:pt x="1277" y="1684"/>
                    </a:lnTo>
                    <a:lnTo>
                      <a:pt x="1262" y="1673"/>
                    </a:lnTo>
                    <a:lnTo>
                      <a:pt x="1227" y="1665"/>
                    </a:lnTo>
                    <a:lnTo>
                      <a:pt x="1196" y="1649"/>
                    </a:lnTo>
                    <a:lnTo>
                      <a:pt x="1176" y="1630"/>
                    </a:lnTo>
                    <a:lnTo>
                      <a:pt x="1173" y="1599"/>
                    </a:lnTo>
                    <a:lnTo>
                      <a:pt x="1200" y="1611"/>
                    </a:lnTo>
                    <a:lnTo>
                      <a:pt x="1231" y="1630"/>
                    </a:lnTo>
                    <a:lnTo>
                      <a:pt x="1270" y="1638"/>
                    </a:lnTo>
                    <a:lnTo>
                      <a:pt x="1312" y="1649"/>
                    </a:lnTo>
                    <a:lnTo>
                      <a:pt x="1371" y="1673"/>
                    </a:lnTo>
                    <a:lnTo>
                      <a:pt x="1413" y="1692"/>
                    </a:lnTo>
                    <a:lnTo>
                      <a:pt x="1445" y="1715"/>
                    </a:lnTo>
                    <a:lnTo>
                      <a:pt x="1468" y="1735"/>
                    </a:lnTo>
                    <a:lnTo>
                      <a:pt x="1483" y="1731"/>
                    </a:lnTo>
                    <a:lnTo>
                      <a:pt x="1472" y="1704"/>
                    </a:lnTo>
                    <a:lnTo>
                      <a:pt x="1456" y="1677"/>
                    </a:lnTo>
                    <a:lnTo>
                      <a:pt x="1439" y="1657"/>
                    </a:lnTo>
                    <a:lnTo>
                      <a:pt x="1435" y="1640"/>
                    </a:lnTo>
                    <a:lnTo>
                      <a:pt x="1437" y="1630"/>
                    </a:lnTo>
                    <a:lnTo>
                      <a:pt x="1448" y="1624"/>
                    </a:lnTo>
                    <a:lnTo>
                      <a:pt x="1462" y="1624"/>
                    </a:lnTo>
                    <a:lnTo>
                      <a:pt x="1483" y="1630"/>
                    </a:lnTo>
                    <a:lnTo>
                      <a:pt x="1511" y="1640"/>
                    </a:lnTo>
                    <a:lnTo>
                      <a:pt x="1524" y="1655"/>
                    </a:lnTo>
                    <a:lnTo>
                      <a:pt x="1526" y="1669"/>
                    </a:lnTo>
                    <a:lnTo>
                      <a:pt x="1526" y="1686"/>
                    </a:lnTo>
                    <a:lnTo>
                      <a:pt x="1524" y="1702"/>
                    </a:lnTo>
                    <a:lnTo>
                      <a:pt x="1532" y="1715"/>
                    </a:lnTo>
                    <a:lnTo>
                      <a:pt x="1536" y="1729"/>
                    </a:lnTo>
                    <a:lnTo>
                      <a:pt x="1534" y="1744"/>
                    </a:lnTo>
                    <a:lnTo>
                      <a:pt x="1532" y="1756"/>
                    </a:lnTo>
                    <a:lnTo>
                      <a:pt x="1545" y="1760"/>
                    </a:lnTo>
                    <a:lnTo>
                      <a:pt x="1561" y="1762"/>
                    </a:lnTo>
                    <a:lnTo>
                      <a:pt x="1573" y="1764"/>
                    </a:lnTo>
                    <a:lnTo>
                      <a:pt x="1584" y="1773"/>
                    </a:lnTo>
                    <a:lnTo>
                      <a:pt x="1592" y="1793"/>
                    </a:lnTo>
                    <a:lnTo>
                      <a:pt x="1590" y="1806"/>
                    </a:lnTo>
                    <a:lnTo>
                      <a:pt x="1590" y="1830"/>
                    </a:lnTo>
                    <a:lnTo>
                      <a:pt x="1584" y="1853"/>
                    </a:lnTo>
                    <a:lnTo>
                      <a:pt x="1577" y="1870"/>
                    </a:lnTo>
                    <a:lnTo>
                      <a:pt x="1569" y="1888"/>
                    </a:lnTo>
                    <a:lnTo>
                      <a:pt x="1561" y="1903"/>
                    </a:lnTo>
                    <a:lnTo>
                      <a:pt x="1549" y="1921"/>
                    </a:lnTo>
                    <a:lnTo>
                      <a:pt x="1547" y="1940"/>
                    </a:lnTo>
                    <a:lnTo>
                      <a:pt x="1555" y="1952"/>
                    </a:lnTo>
                    <a:lnTo>
                      <a:pt x="1575" y="1942"/>
                    </a:lnTo>
                    <a:lnTo>
                      <a:pt x="1588" y="1915"/>
                    </a:lnTo>
                    <a:lnTo>
                      <a:pt x="1600" y="1901"/>
                    </a:lnTo>
                    <a:lnTo>
                      <a:pt x="1610" y="1886"/>
                    </a:lnTo>
                    <a:lnTo>
                      <a:pt x="1615" y="1872"/>
                    </a:lnTo>
                    <a:lnTo>
                      <a:pt x="1619" y="1855"/>
                    </a:lnTo>
                    <a:lnTo>
                      <a:pt x="1623" y="1839"/>
                    </a:lnTo>
                    <a:lnTo>
                      <a:pt x="1627" y="1818"/>
                    </a:lnTo>
                    <a:lnTo>
                      <a:pt x="1631" y="1801"/>
                    </a:lnTo>
                    <a:lnTo>
                      <a:pt x="1637" y="1793"/>
                    </a:lnTo>
                    <a:lnTo>
                      <a:pt x="1645" y="1783"/>
                    </a:lnTo>
                    <a:lnTo>
                      <a:pt x="1652" y="1773"/>
                    </a:lnTo>
                    <a:lnTo>
                      <a:pt x="1666" y="1764"/>
                    </a:lnTo>
                    <a:lnTo>
                      <a:pt x="1676" y="1762"/>
                    </a:lnTo>
                    <a:lnTo>
                      <a:pt x="1687" y="1764"/>
                    </a:lnTo>
                    <a:lnTo>
                      <a:pt x="1705" y="1777"/>
                    </a:lnTo>
                    <a:lnTo>
                      <a:pt x="1713" y="1783"/>
                    </a:lnTo>
                    <a:lnTo>
                      <a:pt x="1720" y="1787"/>
                    </a:lnTo>
                    <a:lnTo>
                      <a:pt x="1732" y="1789"/>
                    </a:lnTo>
                    <a:lnTo>
                      <a:pt x="1744" y="1793"/>
                    </a:lnTo>
                    <a:lnTo>
                      <a:pt x="1746" y="1804"/>
                    </a:lnTo>
                    <a:lnTo>
                      <a:pt x="1747" y="1818"/>
                    </a:lnTo>
                    <a:lnTo>
                      <a:pt x="1749" y="1828"/>
                    </a:lnTo>
                    <a:lnTo>
                      <a:pt x="1753" y="1835"/>
                    </a:lnTo>
                    <a:lnTo>
                      <a:pt x="1757" y="1851"/>
                    </a:lnTo>
                    <a:lnTo>
                      <a:pt x="1763" y="1861"/>
                    </a:lnTo>
                    <a:lnTo>
                      <a:pt x="1769" y="1868"/>
                    </a:lnTo>
                    <a:lnTo>
                      <a:pt x="1775" y="1876"/>
                    </a:lnTo>
                    <a:lnTo>
                      <a:pt x="1786" y="1888"/>
                    </a:lnTo>
                    <a:lnTo>
                      <a:pt x="1788" y="1901"/>
                    </a:lnTo>
                    <a:lnTo>
                      <a:pt x="1798" y="1917"/>
                    </a:lnTo>
                    <a:lnTo>
                      <a:pt x="1810" y="1919"/>
                    </a:lnTo>
                    <a:lnTo>
                      <a:pt x="1814" y="1911"/>
                    </a:lnTo>
                    <a:lnTo>
                      <a:pt x="1817" y="1905"/>
                    </a:lnTo>
                    <a:lnTo>
                      <a:pt x="1821" y="1905"/>
                    </a:lnTo>
                    <a:lnTo>
                      <a:pt x="1835" y="1915"/>
                    </a:lnTo>
                    <a:lnTo>
                      <a:pt x="1845" y="1923"/>
                    </a:lnTo>
                    <a:lnTo>
                      <a:pt x="1850" y="1909"/>
                    </a:lnTo>
                    <a:lnTo>
                      <a:pt x="1860" y="1898"/>
                    </a:lnTo>
                    <a:lnTo>
                      <a:pt x="1872" y="1890"/>
                    </a:lnTo>
                    <a:lnTo>
                      <a:pt x="1887" y="1882"/>
                    </a:lnTo>
                    <a:lnTo>
                      <a:pt x="1905" y="1878"/>
                    </a:lnTo>
                    <a:lnTo>
                      <a:pt x="1928" y="1868"/>
                    </a:lnTo>
                    <a:lnTo>
                      <a:pt x="1948" y="1868"/>
                    </a:lnTo>
                    <a:lnTo>
                      <a:pt x="1969" y="1868"/>
                    </a:lnTo>
                    <a:lnTo>
                      <a:pt x="1986" y="1868"/>
                    </a:lnTo>
                    <a:lnTo>
                      <a:pt x="2000" y="1878"/>
                    </a:lnTo>
                    <a:lnTo>
                      <a:pt x="2006" y="1892"/>
                    </a:lnTo>
                    <a:lnTo>
                      <a:pt x="2017" y="1901"/>
                    </a:lnTo>
                    <a:lnTo>
                      <a:pt x="2035" y="1899"/>
                    </a:lnTo>
                    <a:lnTo>
                      <a:pt x="2052" y="1899"/>
                    </a:lnTo>
                    <a:lnTo>
                      <a:pt x="2074" y="1907"/>
                    </a:lnTo>
                    <a:lnTo>
                      <a:pt x="2085" y="1909"/>
                    </a:lnTo>
                    <a:lnTo>
                      <a:pt x="2101" y="1907"/>
                    </a:lnTo>
                    <a:lnTo>
                      <a:pt x="2101" y="1894"/>
                    </a:lnTo>
                    <a:lnTo>
                      <a:pt x="2089" y="1876"/>
                    </a:lnTo>
                    <a:lnTo>
                      <a:pt x="2078" y="1863"/>
                    </a:lnTo>
                    <a:lnTo>
                      <a:pt x="2062" y="1851"/>
                    </a:lnTo>
                    <a:lnTo>
                      <a:pt x="2058" y="1837"/>
                    </a:lnTo>
                    <a:lnTo>
                      <a:pt x="2070" y="1830"/>
                    </a:lnTo>
                    <a:lnTo>
                      <a:pt x="2082" y="1828"/>
                    </a:lnTo>
                    <a:lnTo>
                      <a:pt x="2093" y="1824"/>
                    </a:lnTo>
                    <a:lnTo>
                      <a:pt x="2068" y="1810"/>
                    </a:lnTo>
                    <a:lnTo>
                      <a:pt x="2049" y="1799"/>
                    </a:lnTo>
                    <a:lnTo>
                      <a:pt x="2031" y="1787"/>
                    </a:lnTo>
                    <a:lnTo>
                      <a:pt x="2006" y="1773"/>
                    </a:lnTo>
                    <a:lnTo>
                      <a:pt x="1986" y="1762"/>
                    </a:lnTo>
                    <a:lnTo>
                      <a:pt x="1967" y="1758"/>
                    </a:lnTo>
                    <a:lnTo>
                      <a:pt x="1934" y="1754"/>
                    </a:lnTo>
                    <a:lnTo>
                      <a:pt x="1915" y="1754"/>
                    </a:lnTo>
                    <a:lnTo>
                      <a:pt x="1883" y="1748"/>
                    </a:lnTo>
                    <a:lnTo>
                      <a:pt x="1870" y="1739"/>
                    </a:lnTo>
                    <a:lnTo>
                      <a:pt x="1860" y="1727"/>
                    </a:lnTo>
                    <a:lnTo>
                      <a:pt x="1854" y="1711"/>
                    </a:lnTo>
                    <a:lnTo>
                      <a:pt x="1837" y="1708"/>
                    </a:lnTo>
                    <a:lnTo>
                      <a:pt x="1814" y="1702"/>
                    </a:lnTo>
                    <a:lnTo>
                      <a:pt x="1790" y="1692"/>
                    </a:lnTo>
                    <a:lnTo>
                      <a:pt x="1763" y="1680"/>
                    </a:lnTo>
                    <a:lnTo>
                      <a:pt x="1746" y="1673"/>
                    </a:lnTo>
                    <a:lnTo>
                      <a:pt x="1734" y="1663"/>
                    </a:lnTo>
                    <a:lnTo>
                      <a:pt x="1724" y="1649"/>
                    </a:lnTo>
                    <a:lnTo>
                      <a:pt x="1716" y="1653"/>
                    </a:lnTo>
                    <a:lnTo>
                      <a:pt x="1709" y="1663"/>
                    </a:lnTo>
                    <a:lnTo>
                      <a:pt x="1687" y="1667"/>
                    </a:lnTo>
                    <a:lnTo>
                      <a:pt x="1668" y="1661"/>
                    </a:lnTo>
                    <a:lnTo>
                      <a:pt x="1652" y="1661"/>
                    </a:lnTo>
                    <a:lnTo>
                      <a:pt x="1629" y="1649"/>
                    </a:lnTo>
                    <a:lnTo>
                      <a:pt x="1608" y="1632"/>
                    </a:lnTo>
                    <a:lnTo>
                      <a:pt x="1590" y="1620"/>
                    </a:lnTo>
                    <a:lnTo>
                      <a:pt x="1567" y="1599"/>
                    </a:lnTo>
                    <a:lnTo>
                      <a:pt x="1545" y="1585"/>
                    </a:lnTo>
                    <a:lnTo>
                      <a:pt x="1512" y="1572"/>
                    </a:lnTo>
                    <a:lnTo>
                      <a:pt x="1493" y="1560"/>
                    </a:lnTo>
                    <a:lnTo>
                      <a:pt x="1458" y="1547"/>
                    </a:lnTo>
                    <a:lnTo>
                      <a:pt x="1439" y="1537"/>
                    </a:lnTo>
                    <a:lnTo>
                      <a:pt x="1419" y="1531"/>
                    </a:lnTo>
                    <a:lnTo>
                      <a:pt x="1400" y="1531"/>
                    </a:lnTo>
                    <a:lnTo>
                      <a:pt x="1380" y="1537"/>
                    </a:lnTo>
                    <a:lnTo>
                      <a:pt x="1361" y="1545"/>
                    </a:lnTo>
                    <a:lnTo>
                      <a:pt x="1345" y="1541"/>
                    </a:lnTo>
                    <a:lnTo>
                      <a:pt x="1345" y="1520"/>
                    </a:lnTo>
                    <a:lnTo>
                      <a:pt x="1345" y="1498"/>
                    </a:lnTo>
                    <a:lnTo>
                      <a:pt x="1349" y="1483"/>
                    </a:lnTo>
                    <a:lnTo>
                      <a:pt x="1338" y="1463"/>
                    </a:lnTo>
                    <a:lnTo>
                      <a:pt x="1310" y="1444"/>
                    </a:lnTo>
                    <a:lnTo>
                      <a:pt x="1291" y="1423"/>
                    </a:lnTo>
                    <a:lnTo>
                      <a:pt x="1260" y="1401"/>
                    </a:lnTo>
                    <a:lnTo>
                      <a:pt x="1237" y="1384"/>
                    </a:lnTo>
                    <a:lnTo>
                      <a:pt x="1213" y="1368"/>
                    </a:lnTo>
                    <a:lnTo>
                      <a:pt x="1188" y="1353"/>
                    </a:lnTo>
                    <a:lnTo>
                      <a:pt x="1165" y="1330"/>
                    </a:lnTo>
                    <a:lnTo>
                      <a:pt x="1151" y="1314"/>
                    </a:lnTo>
                    <a:lnTo>
                      <a:pt x="1138" y="1297"/>
                    </a:lnTo>
                    <a:lnTo>
                      <a:pt x="1126" y="1279"/>
                    </a:lnTo>
                    <a:lnTo>
                      <a:pt x="1120" y="1260"/>
                    </a:lnTo>
                    <a:lnTo>
                      <a:pt x="1118" y="1239"/>
                    </a:lnTo>
                    <a:lnTo>
                      <a:pt x="1112" y="1215"/>
                    </a:lnTo>
                    <a:lnTo>
                      <a:pt x="1093" y="1192"/>
                    </a:lnTo>
                    <a:lnTo>
                      <a:pt x="1058" y="1165"/>
                    </a:lnTo>
                    <a:lnTo>
                      <a:pt x="1039" y="1144"/>
                    </a:lnTo>
                    <a:lnTo>
                      <a:pt x="1015" y="1120"/>
                    </a:lnTo>
                    <a:lnTo>
                      <a:pt x="1000" y="1101"/>
                    </a:lnTo>
                    <a:lnTo>
                      <a:pt x="988" y="1082"/>
                    </a:lnTo>
                    <a:lnTo>
                      <a:pt x="969" y="1060"/>
                    </a:lnTo>
                    <a:lnTo>
                      <a:pt x="945" y="1039"/>
                    </a:lnTo>
                    <a:lnTo>
                      <a:pt x="922" y="1016"/>
                    </a:lnTo>
                    <a:lnTo>
                      <a:pt x="897" y="987"/>
                    </a:lnTo>
                    <a:lnTo>
                      <a:pt x="873" y="965"/>
                    </a:lnTo>
                    <a:lnTo>
                      <a:pt x="842" y="944"/>
                    </a:lnTo>
                    <a:lnTo>
                      <a:pt x="825" y="923"/>
                    </a:lnTo>
                    <a:lnTo>
                      <a:pt x="804" y="901"/>
                    </a:lnTo>
                    <a:lnTo>
                      <a:pt x="786" y="874"/>
                    </a:lnTo>
                    <a:lnTo>
                      <a:pt x="769" y="855"/>
                    </a:lnTo>
                    <a:lnTo>
                      <a:pt x="751" y="830"/>
                    </a:lnTo>
                    <a:lnTo>
                      <a:pt x="732" y="808"/>
                    </a:lnTo>
                    <a:lnTo>
                      <a:pt x="712" y="785"/>
                    </a:lnTo>
                    <a:lnTo>
                      <a:pt x="699" y="766"/>
                    </a:lnTo>
                    <a:lnTo>
                      <a:pt x="689" y="746"/>
                    </a:lnTo>
                    <a:lnTo>
                      <a:pt x="677" y="735"/>
                    </a:lnTo>
                    <a:lnTo>
                      <a:pt x="666" y="711"/>
                    </a:lnTo>
                    <a:lnTo>
                      <a:pt x="644" y="688"/>
                    </a:lnTo>
                    <a:lnTo>
                      <a:pt x="631" y="669"/>
                    </a:lnTo>
                    <a:lnTo>
                      <a:pt x="615" y="651"/>
                    </a:lnTo>
                    <a:lnTo>
                      <a:pt x="574" y="607"/>
                    </a:lnTo>
                    <a:lnTo>
                      <a:pt x="545" y="578"/>
                    </a:lnTo>
                    <a:lnTo>
                      <a:pt x="520" y="543"/>
                    </a:lnTo>
                    <a:lnTo>
                      <a:pt x="485" y="502"/>
                    </a:lnTo>
                    <a:lnTo>
                      <a:pt x="452" y="469"/>
                    </a:lnTo>
                    <a:lnTo>
                      <a:pt x="417" y="430"/>
                    </a:lnTo>
                    <a:lnTo>
                      <a:pt x="400" y="405"/>
                    </a:lnTo>
                    <a:lnTo>
                      <a:pt x="376" y="372"/>
                    </a:lnTo>
                    <a:lnTo>
                      <a:pt x="353" y="345"/>
                    </a:lnTo>
                    <a:lnTo>
                      <a:pt x="324" y="312"/>
                    </a:lnTo>
                    <a:lnTo>
                      <a:pt x="297" y="287"/>
                    </a:lnTo>
                    <a:lnTo>
                      <a:pt x="264" y="256"/>
                    </a:lnTo>
                    <a:lnTo>
                      <a:pt x="235" y="227"/>
                    </a:lnTo>
                    <a:lnTo>
                      <a:pt x="200" y="194"/>
                    </a:lnTo>
                    <a:lnTo>
                      <a:pt x="161" y="163"/>
                    </a:lnTo>
                    <a:lnTo>
                      <a:pt x="126" y="128"/>
                    </a:lnTo>
                    <a:lnTo>
                      <a:pt x="85" y="81"/>
                    </a:lnTo>
                    <a:lnTo>
                      <a:pt x="60" y="56"/>
                    </a:lnTo>
                    <a:lnTo>
                      <a:pt x="0" y="0"/>
                    </a:lnTo>
                    <a:lnTo>
                      <a:pt x="0" y="3047"/>
                    </a:lnTo>
                    <a:lnTo>
                      <a:pt x="438" y="3045"/>
                    </a:lnTo>
                    <a:close/>
                  </a:path>
                </a:pathLst>
              </a:custGeom>
              <a:blipFill dpi="0" rotWithShape="0">
                <a:blip r:embed="rId8" cstate="print"/>
                <a:srcRect/>
                <a:tile tx="0" ty="0" sx="100000" sy="100000" flip="none" algn="tl"/>
              </a:blipFill>
              <a:ln w="9525">
                <a:noFill/>
                <a:round/>
                <a:headEnd/>
                <a:tailEnd/>
              </a:ln>
            </p:spPr>
            <p:txBody>
              <a:bodyPr/>
              <a:lstStyle/>
              <a:p>
                <a:pPr>
                  <a:defRPr/>
                </a:pPr>
                <a:endParaRPr lang="en-US"/>
              </a:p>
            </p:txBody>
          </p:sp>
          <p:sp>
            <p:nvSpPr>
              <p:cNvPr id="718" name="Freeform 40"/>
              <p:cNvSpPr>
                <a:spLocks/>
              </p:cNvSpPr>
              <p:nvPr/>
            </p:nvSpPr>
            <p:spPr bwMode="auto">
              <a:xfrm>
                <a:off x="903" y="1551"/>
                <a:ext cx="273" cy="357"/>
              </a:xfrm>
              <a:custGeom>
                <a:avLst/>
                <a:gdLst/>
                <a:ahLst/>
                <a:cxnLst>
                  <a:cxn ang="0">
                    <a:pos x="0" y="252"/>
                  </a:cxn>
                  <a:cxn ang="0">
                    <a:pos x="19" y="269"/>
                  </a:cxn>
                  <a:cxn ang="0">
                    <a:pos x="38" y="287"/>
                  </a:cxn>
                  <a:cxn ang="0">
                    <a:pos x="54" y="294"/>
                  </a:cxn>
                  <a:cxn ang="0">
                    <a:pos x="73" y="304"/>
                  </a:cxn>
                  <a:cxn ang="0">
                    <a:pos x="97" y="318"/>
                  </a:cxn>
                  <a:cxn ang="0">
                    <a:pos x="116" y="327"/>
                  </a:cxn>
                  <a:cxn ang="0">
                    <a:pos x="147" y="343"/>
                  </a:cxn>
                  <a:cxn ang="0">
                    <a:pos x="167" y="353"/>
                  </a:cxn>
                  <a:cxn ang="0">
                    <a:pos x="188" y="357"/>
                  </a:cxn>
                  <a:cxn ang="0">
                    <a:pos x="211" y="349"/>
                  </a:cxn>
                  <a:cxn ang="0">
                    <a:pos x="235" y="341"/>
                  </a:cxn>
                  <a:cxn ang="0">
                    <a:pos x="246" y="327"/>
                  </a:cxn>
                  <a:cxn ang="0">
                    <a:pos x="256" y="310"/>
                  </a:cxn>
                  <a:cxn ang="0">
                    <a:pos x="262" y="294"/>
                  </a:cxn>
                  <a:cxn ang="0">
                    <a:pos x="266" y="283"/>
                  </a:cxn>
                  <a:cxn ang="0">
                    <a:pos x="271" y="262"/>
                  </a:cxn>
                  <a:cxn ang="0">
                    <a:pos x="273" y="240"/>
                  </a:cxn>
                  <a:cxn ang="0">
                    <a:pos x="268" y="225"/>
                  </a:cxn>
                  <a:cxn ang="0">
                    <a:pos x="262" y="207"/>
                  </a:cxn>
                  <a:cxn ang="0">
                    <a:pos x="250" y="190"/>
                  </a:cxn>
                  <a:cxn ang="0">
                    <a:pos x="238" y="184"/>
                  </a:cxn>
                  <a:cxn ang="0">
                    <a:pos x="223" y="182"/>
                  </a:cxn>
                  <a:cxn ang="0">
                    <a:pos x="200" y="190"/>
                  </a:cxn>
                  <a:cxn ang="0">
                    <a:pos x="192" y="196"/>
                  </a:cxn>
                  <a:cxn ang="0">
                    <a:pos x="176" y="194"/>
                  </a:cxn>
                  <a:cxn ang="0">
                    <a:pos x="155" y="190"/>
                  </a:cxn>
                  <a:cxn ang="0">
                    <a:pos x="157" y="169"/>
                  </a:cxn>
                  <a:cxn ang="0">
                    <a:pos x="157" y="149"/>
                  </a:cxn>
                  <a:cxn ang="0">
                    <a:pos x="143" y="128"/>
                  </a:cxn>
                  <a:cxn ang="0">
                    <a:pos x="132" y="108"/>
                  </a:cxn>
                  <a:cxn ang="0">
                    <a:pos x="116" y="95"/>
                  </a:cxn>
                  <a:cxn ang="0">
                    <a:pos x="104" y="72"/>
                  </a:cxn>
                  <a:cxn ang="0">
                    <a:pos x="91" y="64"/>
                  </a:cxn>
                  <a:cxn ang="0">
                    <a:pos x="75" y="54"/>
                  </a:cxn>
                  <a:cxn ang="0">
                    <a:pos x="62" y="44"/>
                  </a:cxn>
                  <a:cxn ang="0">
                    <a:pos x="42" y="31"/>
                  </a:cxn>
                  <a:cxn ang="0">
                    <a:pos x="31" y="19"/>
                  </a:cxn>
                  <a:cxn ang="0">
                    <a:pos x="15" y="10"/>
                  </a:cxn>
                  <a:cxn ang="0">
                    <a:pos x="2" y="0"/>
                  </a:cxn>
                  <a:cxn ang="0">
                    <a:pos x="0" y="252"/>
                  </a:cxn>
                </a:cxnLst>
                <a:rect l="0" t="0" r="r" b="b"/>
                <a:pathLst>
                  <a:path w="273" h="357">
                    <a:moveTo>
                      <a:pt x="0" y="252"/>
                    </a:moveTo>
                    <a:lnTo>
                      <a:pt x="19" y="269"/>
                    </a:lnTo>
                    <a:lnTo>
                      <a:pt x="38" y="287"/>
                    </a:lnTo>
                    <a:lnTo>
                      <a:pt x="54" y="294"/>
                    </a:lnTo>
                    <a:lnTo>
                      <a:pt x="73" y="304"/>
                    </a:lnTo>
                    <a:lnTo>
                      <a:pt x="97" y="318"/>
                    </a:lnTo>
                    <a:lnTo>
                      <a:pt x="116" y="327"/>
                    </a:lnTo>
                    <a:lnTo>
                      <a:pt x="147" y="343"/>
                    </a:lnTo>
                    <a:lnTo>
                      <a:pt x="167" y="353"/>
                    </a:lnTo>
                    <a:lnTo>
                      <a:pt x="188" y="357"/>
                    </a:lnTo>
                    <a:lnTo>
                      <a:pt x="211" y="349"/>
                    </a:lnTo>
                    <a:lnTo>
                      <a:pt x="235" y="341"/>
                    </a:lnTo>
                    <a:lnTo>
                      <a:pt x="246" y="327"/>
                    </a:lnTo>
                    <a:lnTo>
                      <a:pt x="256" y="310"/>
                    </a:lnTo>
                    <a:lnTo>
                      <a:pt x="262" y="294"/>
                    </a:lnTo>
                    <a:lnTo>
                      <a:pt x="266" y="283"/>
                    </a:lnTo>
                    <a:lnTo>
                      <a:pt x="271" y="262"/>
                    </a:lnTo>
                    <a:lnTo>
                      <a:pt x="273" y="240"/>
                    </a:lnTo>
                    <a:lnTo>
                      <a:pt x="268" y="225"/>
                    </a:lnTo>
                    <a:lnTo>
                      <a:pt x="262" y="207"/>
                    </a:lnTo>
                    <a:lnTo>
                      <a:pt x="250" y="190"/>
                    </a:lnTo>
                    <a:lnTo>
                      <a:pt x="238" y="184"/>
                    </a:lnTo>
                    <a:lnTo>
                      <a:pt x="223" y="182"/>
                    </a:lnTo>
                    <a:lnTo>
                      <a:pt x="200" y="190"/>
                    </a:lnTo>
                    <a:lnTo>
                      <a:pt x="192" y="196"/>
                    </a:lnTo>
                    <a:lnTo>
                      <a:pt x="176" y="194"/>
                    </a:lnTo>
                    <a:lnTo>
                      <a:pt x="155" y="190"/>
                    </a:lnTo>
                    <a:lnTo>
                      <a:pt x="157" y="169"/>
                    </a:lnTo>
                    <a:lnTo>
                      <a:pt x="157" y="149"/>
                    </a:lnTo>
                    <a:lnTo>
                      <a:pt x="143" y="128"/>
                    </a:lnTo>
                    <a:lnTo>
                      <a:pt x="132" y="108"/>
                    </a:lnTo>
                    <a:lnTo>
                      <a:pt x="116" y="95"/>
                    </a:lnTo>
                    <a:lnTo>
                      <a:pt x="104" y="72"/>
                    </a:lnTo>
                    <a:lnTo>
                      <a:pt x="91" y="64"/>
                    </a:lnTo>
                    <a:lnTo>
                      <a:pt x="75" y="54"/>
                    </a:lnTo>
                    <a:lnTo>
                      <a:pt x="62" y="44"/>
                    </a:lnTo>
                    <a:lnTo>
                      <a:pt x="42" y="31"/>
                    </a:lnTo>
                    <a:lnTo>
                      <a:pt x="31" y="19"/>
                    </a:lnTo>
                    <a:lnTo>
                      <a:pt x="15" y="10"/>
                    </a:lnTo>
                    <a:lnTo>
                      <a:pt x="2" y="0"/>
                    </a:lnTo>
                    <a:lnTo>
                      <a:pt x="0" y="252"/>
                    </a:lnTo>
                    <a:close/>
                  </a:path>
                </a:pathLst>
              </a:custGeom>
              <a:blipFill dpi="0" rotWithShape="0">
                <a:blip r:embed="rId9" cstate="print"/>
                <a:srcRect/>
                <a:tile tx="0" ty="0" sx="100000" sy="100000" flip="none" algn="tl"/>
              </a:blipFill>
              <a:ln w="9525">
                <a:noFill/>
                <a:round/>
                <a:headEnd/>
                <a:tailEnd/>
              </a:ln>
            </p:spPr>
            <p:txBody>
              <a:bodyPr/>
              <a:lstStyle/>
              <a:p>
                <a:pPr>
                  <a:defRPr/>
                </a:pPr>
                <a:endParaRPr lang="en-US"/>
              </a:p>
            </p:txBody>
          </p:sp>
          <p:sp>
            <p:nvSpPr>
              <p:cNvPr id="719" name="Freeform 41"/>
              <p:cNvSpPr>
                <a:spLocks/>
              </p:cNvSpPr>
              <p:nvPr/>
            </p:nvSpPr>
            <p:spPr bwMode="auto">
              <a:xfrm>
                <a:off x="903" y="1551"/>
                <a:ext cx="273" cy="357"/>
              </a:xfrm>
              <a:custGeom>
                <a:avLst/>
                <a:gdLst/>
                <a:ahLst/>
                <a:cxnLst>
                  <a:cxn ang="0">
                    <a:pos x="0" y="252"/>
                  </a:cxn>
                  <a:cxn ang="0">
                    <a:pos x="19" y="269"/>
                  </a:cxn>
                  <a:cxn ang="0">
                    <a:pos x="38" y="287"/>
                  </a:cxn>
                  <a:cxn ang="0">
                    <a:pos x="54" y="294"/>
                  </a:cxn>
                  <a:cxn ang="0">
                    <a:pos x="73" y="304"/>
                  </a:cxn>
                  <a:cxn ang="0">
                    <a:pos x="97" y="318"/>
                  </a:cxn>
                  <a:cxn ang="0">
                    <a:pos x="116" y="327"/>
                  </a:cxn>
                  <a:cxn ang="0">
                    <a:pos x="147" y="343"/>
                  </a:cxn>
                  <a:cxn ang="0">
                    <a:pos x="167" y="353"/>
                  </a:cxn>
                  <a:cxn ang="0">
                    <a:pos x="188" y="357"/>
                  </a:cxn>
                  <a:cxn ang="0">
                    <a:pos x="211" y="349"/>
                  </a:cxn>
                  <a:cxn ang="0">
                    <a:pos x="235" y="341"/>
                  </a:cxn>
                  <a:cxn ang="0">
                    <a:pos x="246" y="327"/>
                  </a:cxn>
                  <a:cxn ang="0">
                    <a:pos x="256" y="310"/>
                  </a:cxn>
                  <a:cxn ang="0">
                    <a:pos x="262" y="294"/>
                  </a:cxn>
                  <a:cxn ang="0">
                    <a:pos x="266" y="283"/>
                  </a:cxn>
                  <a:cxn ang="0">
                    <a:pos x="271" y="262"/>
                  </a:cxn>
                  <a:cxn ang="0">
                    <a:pos x="273" y="240"/>
                  </a:cxn>
                  <a:cxn ang="0">
                    <a:pos x="268" y="225"/>
                  </a:cxn>
                  <a:cxn ang="0">
                    <a:pos x="262" y="207"/>
                  </a:cxn>
                  <a:cxn ang="0">
                    <a:pos x="250" y="190"/>
                  </a:cxn>
                  <a:cxn ang="0">
                    <a:pos x="238" y="184"/>
                  </a:cxn>
                  <a:cxn ang="0">
                    <a:pos x="223" y="182"/>
                  </a:cxn>
                  <a:cxn ang="0">
                    <a:pos x="200" y="190"/>
                  </a:cxn>
                  <a:cxn ang="0">
                    <a:pos x="192" y="196"/>
                  </a:cxn>
                  <a:cxn ang="0">
                    <a:pos x="176" y="194"/>
                  </a:cxn>
                  <a:cxn ang="0">
                    <a:pos x="155" y="190"/>
                  </a:cxn>
                  <a:cxn ang="0">
                    <a:pos x="157" y="169"/>
                  </a:cxn>
                  <a:cxn ang="0">
                    <a:pos x="157" y="149"/>
                  </a:cxn>
                  <a:cxn ang="0">
                    <a:pos x="143" y="128"/>
                  </a:cxn>
                  <a:cxn ang="0">
                    <a:pos x="132" y="108"/>
                  </a:cxn>
                  <a:cxn ang="0">
                    <a:pos x="116" y="95"/>
                  </a:cxn>
                  <a:cxn ang="0">
                    <a:pos x="104" y="72"/>
                  </a:cxn>
                  <a:cxn ang="0">
                    <a:pos x="91" y="64"/>
                  </a:cxn>
                  <a:cxn ang="0">
                    <a:pos x="75" y="54"/>
                  </a:cxn>
                  <a:cxn ang="0">
                    <a:pos x="62" y="44"/>
                  </a:cxn>
                  <a:cxn ang="0">
                    <a:pos x="42" y="31"/>
                  </a:cxn>
                  <a:cxn ang="0">
                    <a:pos x="31" y="19"/>
                  </a:cxn>
                  <a:cxn ang="0">
                    <a:pos x="15" y="10"/>
                  </a:cxn>
                  <a:cxn ang="0">
                    <a:pos x="2" y="0"/>
                  </a:cxn>
                  <a:cxn ang="0">
                    <a:pos x="0" y="252"/>
                  </a:cxn>
                </a:cxnLst>
                <a:rect l="0" t="0" r="r" b="b"/>
                <a:pathLst>
                  <a:path w="273" h="357">
                    <a:moveTo>
                      <a:pt x="0" y="252"/>
                    </a:moveTo>
                    <a:lnTo>
                      <a:pt x="19" y="269"/>
                    </a:lnTo>
                    <a:lnTo>
                      <a:pt x="38" y="287"/>
                    </a:lnTo>
                    <a:lnTo>
                      <a:pt x="54" y="294"/>
                    </a:lnTo>
                    <a:lnTo>
                      <a:pt x="73" y="304"/>
                    </a:lnTo>
                    <a:lnTo>
                      <a:pt x="97" y="318"/>
                    </a:lnTo>
                    <a:lnTo>
                      <a:pt x="116" y="327"/>
                    </a:lnTo>
                    <a:lnTo>
                      <a:pt x="147" y="343"/>
                    </a:lnTo>
                    <a:lnTo>
                      <a:pt x="167" y="353"/>
                    </a:lnTo>
                    <a:lnTo>
                      <a:pt x="188" y="357"/>
                    </a:lnTo>
                    <a:lnTo>
                      <a:pt x="211" y="349"/>
                    </a:lnTo>
                    <a:lnTo>
                      <a:pt x="235" y="341"/>
                    </a:lnTo>
                    <a:lnTo>
                      <a:pt x="246" y="327"/>
                    </a:lnTo>
                    <a:lnTo>
                      <a:pt x="256" y="310"/>
                    </a:lnTo>
                    <a:lnTo>
                      <a:pt x="262" y="294"/>
                    </a:lnTo>
                    <a:lnTo>
                      <a:pt x="266" y="283"/>
                    </a:lnTo>
                    <a:lnTo>
                      <a:pt x="271" y="262"/>
                    </a:lnTo>
                    <a:lnTo>
                      <a:pt x="273" y="240"/>
                    </a:lnTo>
                    <a:lnTo>
                      <a:pt x="268" y="225"/>
                    </a:lnTo>
                    <a:lnTo>
                      <a:pt x="262" y="207"/>
                    </a:lnTo>
                    <a:lnTo>
                      <a:pt x="250" y="190"/>
                    </a:lnTo>
                    <a:lnTo>
                      <a:pt x="238" y="184"/>
                    </a:lnTo>
                    <a:lnTo>
                      <a:pt x="223" y="182"/>
                    </a:lnTo>
                    <a:lnTo>
                      <a:pt x="200" y="190"/>
                    </a:lnTo>
                    <a:lnTo>
                      <a:pt x="192" y="196"/>
                    </a:lnTo>
                    <a:lnTo>
                      <a:pt x="176" y="194"/>
                    </a:lnTo>
                    <a:lnTo>
                      <a:pt x="155" y="190"/>
                    </a:lnTo>
                    <a:lnTo>
                      <a:pt x="157" y="169"/>
                    </a:lnTo>
                    <a:lnTo>
                      <a:pt x="157" y="149"/>
                    </a:lnTo>
                    <a:lnTo>
                      <a:pt x="143" y="128"/>
                    </a:lnTo>
                    <a:lnTo>
                      <a:pt x="132" y="108"/>
                    </a:lnTo>
                    <a:lnTo>
                      <a:pt x="116" y="95"/>
                    </a:lnTo>
                    <a:lnTo>
                      <a:pt x="104" y="72"/>
                    </a:lnTo>
                    <a:lnTo>
                      <a:pt x="91" y="64"/>
                    </a:lnTo>
                    <a:lnTo>
                      <a:pt x="75" y="54"/>
                    </a:lnTo>
                    <a:lnTo>
                      <a:pt x="62" y="44"/>
                    </a:lnTo>
                    <a:lnTo>
                      <a:pt x="42" y="31"/>
                    </a:lnTo>
                    <a:lnTo>
                      <a:pt x="31" y="19"/>
                    </a:lnTo>
                    <a:lnTo>
                      <a:pt x="15" y="10"/>
                    </a:lnTo>
                    <a:lnTo>
                      <a:pt x="2" y="0"/>
                    </a:lnTo>
                    <a:lnTo>
                      <a:pt x="0" y="252"/>
                    </a:lnTo>
                    <a:close/>
                  </a:path>
                </a:pathLst>
              </a:custGeom>
              <a:blipFill dpi="0" rotWithShape="0">
                <a:blip r:embed="rId9" cstate="print"/>
                <a:srcRect/>
                <a:tile tx="0" ty="0" sx="100000" sy="100000" flip="none" algn="tl"/>
              </a:blipFill>
              <a:ln w="9525">
                <a:noFill/>
                <a:round/>
                <a:headEnd/>
                <a:tailEnd/>
              </a:ln>
            </p:spPr>
            <p:txBody>
              <a:bodyPr/>
              <a:lstStyle/>
              <a:p>
                <a:pPr>
                  <a:defRPr/>
                </a:pPr>
                <a:endParaRPr lang="en-US"/>
              </a:p>
            </p:txBody>
          </p:sp>
          <p:grpSp>
            <p:nvGrpSpPr>
              <p:cNvPr id="720" name="Group 42"/>
              <p:cNvGrpSpPr>
                <a:grpSpLocks/>
              </p:cNvGrpSpPr>
              <p:nvPr/>
            </p:nvGrpSpPr>
            <p:grpSpPr bwMode="auto">
              <a:xfrm>
                <a:off x="732" y="592"/>
                <a:ext cx="4107" cy="3580"/>
                <a:chOff x="732" y="592"/>
                <a:chExt cx="4107" cy="3580"/>
              </a:xfrm>
            </p:grpSpPr>
            <p:sp>
              <p:nvSpPr>
                <p:cNvPr id="721" name="Freeform 43"/>
                <p:cNvSpPr>
                  <a:spLocks/>
                </p:cNvSpPr>
                <p:nvPr/>
              </p:nvSpPr>
              <p:spPr bwMode="auto">
                <a:xfrm>
                  <a:off x="903" y="1041"/>
                  <a:ext cx="1105" cy="1297"/>
                </a:xfrm>
                <a:custGeom>
                  <a:avLst/>
                  <a:gdLst/>
                  <a:ahLst/>
                  <a:cxnLst>
                    <a:cxn ang="0">
                      <a:pos x="36" y="268"/>
                    </a:cxn>
                    <a:cxn ang="0">
                      <a:pos x="99" y="330"/>
                    </a:cxn>
                    <a:cxn ang="0">
                      <a:pos x="134" y="376"/>
                    </a:cxn>
                    <a:cxn ang="0">
                      <a:pos x="180" y="430"/>
                    </a:cxn>
                    <a:cxn ang="0">
                      <a:pos x="235" y="489"/>
                    </a:cxn>
                    <a:cxn ang="0">
                      <a:pos x="268" y="539"/>
                    </a:cxn>
                    <a:cxn ang="0">
                      <a:pos x="314" y="599"/>
                    </a:cxn>
                    <a:cxn ang="0">
                      <a:pos x="357" y="655"/>
                    </a:cxn>
                    <a:cxn ang="0">
                      <a:pos x="394" y="700"/>
                    </a:cxn>
                    <a:cxn ang="0">
                      <a:pos x="429" y="746"/>
                    </a:cxn>
                    <a:cxn ang="0">
                      <a:pos x="479" y="795"/>
                    </a:cxn>
                    <a:cxn ang="0">
                      <a:pos x="528" y="849"/>
                    </a:cxn>
                    <a:cxn ang="0">
                      <a:pos x="588" y="913"/>
                    </a:cxn>
                    <a:cxn ang="0">
                      <a:pos x="625" y="942"/>
                    </a:cxn>
                    <a:cxn ang="0">
                      <a:pos x="664" y="958"/>
                    </a:cxn>
                    <a:cxn ang="0">
                      <a:pos x="701" y="992"/>
                    </a:cxn>
                    <a:cxn ang="0">
                      <a:pos x="724" y="1010"/>
                    </a:cxn>
                    <a:cxn ang="0">
                      <a:pos x="763" y="1020"/>
                    </a:cxn>
                    <a:cxn ang="0">
                      <a:pos x="798" y="1053"/>
                    </a:cxn>
                    <a:cxn ang="0">
                      <a:pos x="846" y="1091"/>
                    </a:cxn>
                    <a:cxn ang="0">
                      <a:pos x="897" y="1128"/>
                    </a:cxn>
                    <a:cxn ang="0">
                      <a:pos x="930" y="1161"/>
                    </a:cxn>
                    <a:cxn ang="0">
                      <a:pos x="973" y="1215"/>
                    </a:cxn>
                    <a:cxn ang="0">
                      <a:pos x="1006" y="1274"/>
                    </a:cxn>
                    <a:cxn ang="0">
                      <a:pos x="1035" y="1283"/>
                    </a:cxn>
                    <a:cxn ang="0">
                      <a:pos x="1076" y="1293"/>
                    </a:cxn>
                    <a:cxn ang="0">
                      <a:pos x="1105" y="1297"/>
                    </a:cxn>
                    <a:cxn ang="0">
                      <a:pos x="1091" y="1262"/>
                    </a:cxn>
                    <a:cxn ang="0">
                      <a:pos x="1056" y="1215"/>
                    </a:cxn>
                    <a:cxn ang="0">
                      <a:pos x="1029" y="1173"/>
                    </a:cxn>
                    <a:cxn ang="0">
                      <a:pos x="1000" y="1122"/>
                    </a:cxn>
                    <a:cxn ang="0">
                      <a:pos x="967" y="1087"/>
                    </a:cxn>
                    <a:cxn ang="0">
                      <a:pos x="916" y="1049"/>
                    </a:cxn>
                    <a:cxn ang="0">
                      <a:pos x="866" y="1012"/>
                    </a:cxn>
                    <a:cxn ang="0">
                      <a:pos x="825" y="994"/>
                    </a:cxn>
                    <a:cxn ang="0">
                      <a:pos x="792" y="965"/>
                    </a:cxn>
                    <a:cxn ang="0">
                      <a:pos x="761" y="930"/>
                    </a:cxn>
                    <a:cxn ang="0">
                      <a:pos x="730" y="894"/>
                    </a:cxn>
                    <a:cxn ang="0">
                      <a:pos x="705" y="859"/>
                    </a:cxn>
                    <a:cxn ang="0">
                      <a:pos x="693" y="820"/>
                    </a:cxn>
                    <a:cxn ang="0">
                      <a:pos x="670" y="785"/>
                    </a:cxn>
                    <a:cxn ang="0">
                      <a:pos x="642" y="752"/>
                    </a:cxn>
                    <a:cxn ang="0">
                      <a:pos x="617" y="719"/>
                    </a:cxn>
                    <a:cxn ang="0">
                      <a:pos x="588" y="671"/>
                    </a:cxn>
                    <a:cxn ang="0">
                      <a:pos x="565" y="636"/>
                    </a:cxn>
                    <a:cxn ang="0">
                      <a:pos x="534" y="570"/>
                    </a:cxn>
                    <a:cxn ang="0">
                      <a:pos x="491" y="518"/>
                    </a:cxn>
                    <a:cxn ang="0">
                      <a:pos x="440" y="461"/>
                    </a:cxn>
                    <a:cxn ang="0">
                      <a:pos x="392" y="407"/>
                    </a:cxn>
                    <a:cxn ang="0">
                      <a:pos x="341" y="353"/>
                    </a:cxn>
                    <a:cxn ang="0">
                      <a:pos x="293" y="291"/>
                    </a:cxn>
                    <a:cxn ang="0">
                      <a:pos x="246" y="229"/>
                    </a:cxn>
                    <a:cxn ang="0">
                      <a:pos x="192" y="177"/>
                    </a:cxn>
                    <a:cxn ang="0">
                      <a:pos x="128" y="115"/>
                    </a:cxn>
                    <a:cxn ang="0">
                      <a:pos x="40" y="31"/>
                    </a:cxn>
                    <a:cxn ang="0">
                      <a:pos x="0" y="0"/>
                    </a:cxn>
                  </a:cxnLst>
                  <a:rect l="0" t="0" r="r" b="b"/>
                  <a:pathLst>
                    <a:path w="1105" h="1297">
                      <a:moveTo>
                        <a:pt x="2" y="240"/>
                      </a:moveTo>
                      <a:lnTo>
                        <a:pt x="36" y="268"/>
                      </a:lnTo>
                      <a:lnTo>
                        <a:pt x="68" y="295"/>
                      </a:lnTo>
                      <a:lnTo>
                        <a:pt x="99" y="330"/>
                      </a:lnTo>
                      <a:lnTo>
                        <a:pt x="118" y="357"/>
                      </a:lnTo>
                      <a:lnTo>
                        <a:pt x="134" y="376"/>
                      </a:lnTo>
                      <a:lnTo>
                        <a:pt x="159" y="397"/>
                      </a:lnTo>
                      <a:lnTo>
                        <a:pt x="180" y="430"/>
                      </a:lnTo>
                      <a:lnTo>
                        <a:pt x="213" y="463"/>
                      </a:lnTo>
                      <a:lnTo>
                        <a:pt x="235" y="489"/>
                      </a:lnTo>
                      <a:lnTo>
                        <a:pt x="250" y="510"/>
                      </a:lnTo>
                      <a:lnTo>
                        <a:pt x="268" y="539"/>
                      </a:lnTo>
                      <a:lnTo>
                        <a:pt x="291" y="568"/>
                      </a:lnTo>
                      <a:lnTo>
                        <a:pt x="314" y="599"/>
                      </a:lnTo>
                      <a:lnTo>
                        <a:pt x="339" y="630"/>
                      </a:lnTo>
                      <a:lnTo>
                        <a:pt x="357" y="655"/>
                      </a:lnTo>
                      <a:lnTo>
                        <a:pt x="380" y="679"/>
                      </a:lnTo>
                      <a:lnTo>
                        <a:pt x="394" y="700"/>
                      </a:lnTo>
                      <a:lnTo>
                        <a:pt x="407" y="729"/>
                      </a:lnTo>
                      <a:lnTo>
                        <a:pt x="429" y="746"/>
                      </a:lnTo>
                      <a:lnTo>
                        <a:pt x="454" y="762"/>
                      </a:lnTo>
                      <a:lnTo>
                        <a:pt x="479" y="795"/>
                      </a:lnTo>
                      <a:lnTo>
                        <a:pt x="505" y="822"/>
                      </a:lnTo>
                      <a:lnTo>
                        <a:pt x="528" y="849"/>
                      </a:lnTo>
                      <a:lnTo>
                        <a:pt x="557" y="880"/>
                      </a:lnTo>
                      <a:lnTo>
                        <a:pt x="588" y="913"/>
                      </a:lnTo>
                      <a:lnTo>
                        <a:pt x="602" y="932"/>
                      </a:lnTo>
                      <a:lnTo>
                        <a:pt x="625" y="942"/>
                      </a:lnTo>
                      <a:lnTo>
                        <a:pt x="644" y="948"/>
                      </a:lnTo>
                      <a:lnTo>
                        <a:pt x="664" y="958"/>
                      </a:lnTo>
                      <a:lnTo>
                        <a:pt x="689" y="973"/>
                      </a:lnTo>
                      <a:lnTo>
                        <a:pt x="701" y="992"/>
                      </a:lnTo>
                      <a:lnTo>
                        <a:pt x="705" y="1006"/>
                      </a:lnTo>
                      <a:lnTo>
                        <a:pt x="724" y="1010"/>
                      </a:lnTo>
                      <a:lnTo>
                        <a:pt x="749" y="1012"/>
                      </a:lnTo>
                      <a:lnTo>
                        <a:pt x="763" y="1020"/>
                      </a:lnTo>
                      <a:lnTo>
                        <a:pt x="778" y="1033"/>
                      </a:lnTo>
                      <a:lnTo>
                        <a:pt x="798" y="1053"/>
                      </a:lnTo>
                      <a:lnTo>
                        <a:pt x="821" y="1070"/>
                      </a:lnTo>
                      <a:lnTo>
                        <a:pt x="846" y="1091"/>
                      </a:lnTo>
                      <a:lnTo>
                        <a:pt x="875" y="1113"/>
                      </a:lnTo>
                      <a:lnTo>
                        <a:pt x="897" y="1128"/>
                      </a:lnTo>
                      <a:lnTo>
                        <a:pt x="914" y="1146"/>
                      </a:lnTo>
                      <a:lnTo>
                        <a:pt x="930" y="1161"/>
                      </a:lnTo>
                      <a:lnTo>
                        <a:pt x="951" y="1190"/>
                      </a:lnTo>
                      <a:lnTo>
                        <a:pt x="973" y="1215"/>
                      </a:lnTo>
                      <a:lnTo>
                        <a:pt x="988" y="1237"/>
                      </a:lnTo>
                      <a:lnTo>
                        <a:pt x="1006" y="1274"/>
                      </a:lnTo>
                      <a:lnTo>
                        <a:pt x="1017" y="1285"/>
                      </a:lnTo>
                      <a:lnTo>
                        <a:pt x="1035" y="1283"/>
                      </a:lnTo>
                      <a:lnTo>
                        <a:pt x="1052" y="1285"/>
                      </a:lnTo>
                      <a:lnTo>
                        <a:pt x="1076" y="1293"/>
                      </a:lnTo>
                      <a:lnTo>
                        <a:pt x="1093" y="1297"/>
                      </a:lnTo>
                      <a:lnTo>
                        <a:pt x="1105" y="1297"/>
                      </a:lnTo>
                      <a:lnTo>
                        <a:pt x="1101" y="1277"/>
                      </a:lnTo>
                      <a:lnTo>
                        <a:pt x="1091" y="1262"/>
                      </a:lnTo>
                      <a:lnTo>
                        <a:pt x="1068" y="1235"/>
                      </a:lnTo>
                      <a:lnTo>
                        <a:pt x="1056" y="1215"/>
                      </a:lnTo>
                      <a:lnTo>
                        <a:pt x="1043" y="1194"/>
                      </a:lnTo>
                      <a:lnTo>
                        <a:pt x="1029" y="1173"/>
                      </a:lnTo>
                      <a:lnTo>
                        <a:pt x="1013" y="1146"/>
                      </a:lnTo>
                      <a:lnTo>
                        <a:pt x="1000" y="1122"/>
                      </a:lnTo>
                      <a:lnTo>
                        <a:pt x="984" y="1103"/>
                      </a:lnTo>
                      <a:lnTo>
                        <a:pt x="967" y="1087"/>
                      </a:lnTo>
                      <a:lnTo>
                        <a:pt x="953" y="1076"/>
                      </a:lnTo>
                      <a:lnTo>
                        <a:pt x="916" y="1049"/>
                      </a:lnTo>
                      <a:lnTo>
                        <a:pt x="891" y="1029"/>
                      </a:lnTo>
                      <a:lnTo>
                        <a:pt x="866" y="1012"/>
                      </a:lnTo>
                      <a:lnTo>
                        <a:pt x="850" y="1000"/>
                      </a:lnTo>
                      <a:lnTo>
                        <a:pt x="825" y="994"/>
                      </a:lnTo>
                      <a:lnTo>
                        <a:pt x="806" y="977"/>
                      </a:lnTo>
                      <a:lnTo>
                        <a:pt x="792" y="965"/>
                      </a:lnTo>
                      <a:lnTo>
                        <a:pt x="778" y="948"/>
                      </a:lnTo>
                      <a:lnTo>
                        <a:pt x="761" y="930"/>
                      </a:lnTo>
                      <a:lnTo>
                        <a:pt x="745" y="911"/>
                      </a:lnTo>
                      <a:lnTo>
                        <a:pt x="730" y="894"/>
                      </a:lnTo>
                      <a:lnTo>
                        <a:pt x="720" y="878"/>
                      </a:lnTo>
                      <a:lnTo>
                        <a:pt x="705" y="859"/>
                      </a:lnTo>
                      <a:lnTo>
                        <a:pt x="699" y="839"/>
                      </a:lnTo>
                      <a:lnTo>
                        <a:pt x="693" y="820"/>
                      </a:lnTo>
                      <a:lnTo>
                        <a:pt x="683" y="803"/>
                      </a:lnTo>
                      <a:lnTo>
                        <a:pt x="670" y="785"/>
                      </a:lnTo>
                      <a:lnTo>
                        <a:pt x="658" y="772"/>
                      </a:lnTo>
                      <a:lnTo>
                        <a:pt x="642" y="752"/>
                      </a:lnTo>
                      <a:lnTo>
                        <a:pt x="631" y="735"/>
                      </a:lnTo>
                      <a:lnTo>
                        <a:pt x="617" y="719"/>
                      </a:lnTo>
                      <a:lnTo>
                        <a:pt x="604" y="698"/>
                      </a:lnTo>
                      <a:lnTo>
                        <a:pt x="588" y="671"/>
                      </a:lnTo>
                      <a:lnTo>
                        <a:pt x="574" y="653"/>
                      </a:lnTo>
                      <a:lnTo>
                        <a:pt x="565" y="636"/>
                      </a:lnTo>
                      <a:lnTo>
                        <a:pt x="551" y="601"/>
                      </a:lnTo>
                      <a:lnTo>
                        <a:pt x="534" y="570"/>
                      </a:lnTo>
                      <a:lnTo>
                        <a:pt x="506" y="547"/>
                      </a:lnTo>
                      <a:lnTo>
                        <a:pt x="491" y="518"/>
                      </a:lnTo>
                      <a:lnTo>
                        <a:pt x="466" y="483"/>
                      </a:lnTo>
                      <a:lnTo>
                        <a:pt x="440" y="461"/>
                      </a:lnTo>
                      <a:lnTo>
                        <a:pt x="413" y="436"/>
                      </a:lnTo>
                      <a:lnTo>
                        <a:pt x="392" y="407"/>
                      </a:lnTo>
                      <a:lnTo>
                        <a:pt x="371" y="384"/>
                      </a:lnTo>
                      <a:lnTo>
                        <a:pt x="341" y="353"/>
                      </a:lnTo>
                      <a:lnTo>
                        <a:pt x="314" y="324"/>
                      </a:lnTo>
                      <a:lnTo>
                        <a:pt x="293" y="291"/>
                      </a:lnTo>
                      <a:lnTo>
                        <a:pt x="268" y="262"/>
                      </a:lnTo>
                      <a:lnTo>
                        <a:pt x="246" y="229"/>
                      </a:lnTo>
                      <a:lnTo>
                        <a:pt x="215" y="198"/>
                      </a:lnTo>
                      <a:lnTo>
                        <a:pt x="192" y="177"/>
                      </a:lnTo>
                      <a:lnTo>
                        <a:pt x="159" y="142"/>
                      </a:lnTo>
                      <a:lnTo>
                        <a:pt x="128" y="115"/>
                      </a:lnTo>
                      <a:lnTo>
                        <a:pt x="73" y="64"/>
                      </a:lnTo>
                      <a:lnTo>
                        <a:pt x="40" y="31"/>
                      </a:lnTo>
                      <a:lnTo>
                        <a:pt x="17" y="12"/>
                      </a:lnTo>
                      <a:lnTo>
                        <a:pt x="0" y="0"/>
                      </a:lnTo>
                      <a:lnTo>
                        <a:pt x="2" y="240"/>
                      </a:lnTo>
                      <a:close/>
                    </a:path>
                  </a:pathLst>
                </a:custGeom>
                <a:blipFill dpi="0" rotWithShape="0">
                  <a:blip r:embed="rId10" cstate="print"/>
                  <a:srcRect/>
                  <a:tile tx="0" ty="0" sx="100000" sy="100000" flip="none" algn="tl"/>
                </a:blipFill>
                <a:ln w="9525">
                  <a:noFill/>
                  <a:round/>
                  <a:headEnd/>
                  <a:tailEnd/>
                </a:ln>
              </p:spPr>
              <p:txBody>
                <a:bodyPr/>
                <a:lstStyle/>
                <a:p>
                  <a:pPr>
                    <a:defRPr/>
                  </a:pPr>
                  <a:endParaRPr lang="en-US"/>
                </a:p>
              </p:txBody>
            </p:sp>
            <p:sp>
              <p:nvSpPr>
                <p:cNvPr id="722" name="Freeform 44"/>
                <p:cNvSpPr>
                  <a:spLocks/>
                </p:cNvSpPr>
                <p:nvPr/>
              </p:nvSpPr>
              <p:spPr bwMode="auto">
                <a:xfrm>
                  <a:off x="903" y="1041"/>
                  <a:ext cx="1105" cy="1297"/>
                </a:xfrm>
                <a:custGeom>
                  <a:avLst/>
                  <a:gdLst/>
                  <a:ahLst/>
                  <a:cxnLst>
                    <a:cxn ang="0">
                      <a:pos x="36" y="268"/>
                    </a:cxn>
                    <a:cxn ang="0">
                      <a:pos x="99" y="330"/>
                    </a:cxn>
                    <a:cxn ang="0">
                      <a:pos x="134" y="376"/>
                    </a:cxn>
                    <a:cxn ang="0">
                      <a:pos x="180" y="430"/>
                    </a:cxn>
                    <a:cxn ang="0">
                      <a:pos x="235" y="489"/>
                    </a:cxn>
                    <a:cxn ang="0">
                      <a:pos x="268" y="539"/>
                    </a:cxn>
                    <a:cxn ang="0">
                      <a:pos x="314" y="599"/>
                    </a:cxn>
                    <a:cxn ang="0">
                      <a:pos x="357" y="655"/>
                    </a:cxn>
                    <a:cxn ang="0">
                      <a:pos x="394" y="700"/>
                    </a:cxn>
                    <a:cxn ang="0">
                      <a:pos x="429" y="746"/>
                    </a:cxn>
                    <a:cxn ang="0">
                      <a:pos x="479" y="795"/>
                    </a:cxn>
                    <a:cxn ang="0">
                      <a:pos x="528" y="849"/>
                    </a:cxn>
                    <a:cxn ang="0">
                      <a:pos x="588" y="913"/>
                    </a:cxn>
                    <a:cxn ang="0">
                      <a:pos x="625" y="942"/>
                    </a:cxn>
                    <a:cxn ang="0">
                      <a:pos x="664" y="958"/>
                    </a:cxn>
                    <a:cxn ang="0">
                      <a:pos x="701" y="992"/>
                    </a:cxn>
                    <a:cxn ang="0">
                      <a:pos x="724" y="1010"/>
                    </a:cxn>
                    <a:cxn ang="0">
                      <a:pos x="763" y="1020"/>
                    </a:cxn>
                    <a:cxn ang="0">
                      <a:pos x="798" y="1053"/>
                    </a:cxn>
                    <a:cxn ang="0">
                      <a:pos x="846" y="1091"/>
                    </a:cxn>
                    <a:cxn ang="0">
                      <a:pos x="897" y="1128"/>
                    </a:cxn>
                    <a:cxn ang="0">
                      <a:pos x="930" y="1161"/>
                    </a:cxn>
                    <a:cxn ang="0">
                      <a:pos x="973" y="1215"/>
                    </a:cxn>
                    <a:cxn ang="0">
                      <a:pos x="1006" y="1274"/>
                    </a:cxn>
                    <a:cxn ang="0">
                      <a:pos x="1035" y="1283"/>
                    </a:cxn>
                    <a:cxn ang="0">
                      <a:pos x="1076" y="1293"/>
                    </a:cxn>
                    <a:cxn ang="0">
                      <a:pos x="1105" y="1297"/>
                    </a:cxn>
                    <a:cxn ang="0">
                      <a:pos x="1091" y="1262"/>
                    </a:cxn>
                    <a:cxn ang="0">
                      <a:pos x="1056" y="1215"/>
                    </a:cxn>
                    <a:cxn ang="0">
                      <a:pos x="1029" y="1173"/>
                    </a:cxn>
                    <a:cxn ang="0">
                      <a:pos x="1000" y="1122"/>
                    </a:cxn>
                    <a:cxn ang="0">
                      <a:pos x="967" y="1087"/>
                    </a:cxn>
                    <a:cxn ang="0">
                      <a:pos x="916" y="1049"/>
                    </a:cxn>
                    <a:cxn ang="0">
                      <a:pos x="866" y="1012"/>
                    </a:cxn>
                    <a:cxn ang="0">
                      <a:pos x="825" y="994"/>
                    </a:cxn>
                    <a:cxn ang="0">
                      <a:pos x="792" y="965"/>
                    </a:cxn>
                    <a:cxn ang="0">
                      <a:pos x="761" y="930"/>
                    </a:cxn>
                    <a:cxn ang="0">
                      <a:pos x="730" y="894"/>
                    </a:cxn>
                    <a:cxn ang="0">
                      <a:pos x="705" y="859"/>
                    </a:cxn>
                    <a:cxn ang="0">
                      <a:pos x="693" y="820"/>
                    </a:cxn>
                    <a:cxn ang="0">
                      <a:pos x="670" y="785"/>
                    </a:cxn>
                    <a:cxn ang="0">
                      <a:pos x="642" y="752"/>
                    </a:cxn>
                    <a:cxn ang="0">
                      <a:pos x="617" y="719"/>
                    </a:cxn>
                    <a:cxn ang="0">
                      <a:pos x="588" y="671"/>
                    </a:cxn>
                    <a:cxn ang="0">
                      <a:pos x="565" y="636"/>
                    </a:cxn>
                    <a:cxn ang="0">
                      <a:pos x="534" y="570"/>
                    </a:cxn>
                    <a:cxn ang="0">
                      <a:pos x="491" y="518"/>
                    </a:cxn>
                    <a:cxn ang="0">
                      <a:pos x="440" y="461"/>
                    </a:cxn>
                    <a:cxn ang="0">
                      <a:pos x="392" y="407"/>
                    </a:cxn>
                    <a:cxn ang="0">
                      <a:pos x="341" y="353"/>
                    </a:cxn>
                    <a:cxn ang="0">
                      <a:pos x="293" y="291"/>
                    </a:cxn>
                    <a:cxn ang="0">
                      <a:pos x="246" y="229"/>
                    </a:cxn>
                    <a:cxn ang="0">
                      <a:pos x="192" y="177"/>
                    </a:cxn>
                    <a:cxn ang="0">
                      <a:pos x="128" y="115"/>
                    </a:cxn>
                    <a:cxn ang="0">
                      <a:pos x="40" y="31"/>
                    </a:cxn>
                    <a:cxn ang="0">
                      <a:pos x="0" y="0"/>
                    </a:cxn>
                  </a:cxnLst>
                  <a:rect l="0" t="0" r="r" b="b"/>
                  <a:pathLst>
                    <a:path w="1105" h="1297">
                      <a:moveTo>
                        <a:pt x="2" y="240"/>
                      </a:moveTo>
                      <a:lnTo>
                        <a:pt x="36" y="268"/>
                      </a:lnTo>
                      <a:lnTo>
                        <a:pt x="68" y="295"/>
                      </a:lnTo>
                      <a:lnTo>
                        <a:pt x="99" y="330"/>
                      </a:lnTo>
                      <a:lnTo>
                        <a:pt x="118" y="357"/>
                      </a:lnTo>
                      <a:lnTo>
                        <a:pt x="134" y="376"/>
                      </a:lnTo>
                      <a:lnTo>
                        <a:pt x="159" y="397"/>
                      </a:lnTo>
                      <a:lnTo>
                        <a:pt x="180" y="430"/>
                      </a:lnTo>
                      <a:lnTo>
                        <a:pt x="213" y="463"/>
                      </a:lnTo>
                      <a:lnTo>
                        <a:pt x="235" y="489"/>
                      </a:lnTo>
                      <a:lnTo>
                        <a:pt x="250" y="510"/>
                      </a:lnTo>
                      <a:lnTo>
                        <a:pt x="268" y="539"/>
                      </a:lnTo>
                      <a:lnTo>
                        <a:pt x="291" y="568"/>
                      </a:lnTo>
                      <a:lnTo>
                        <a:pt x="314" y="599"/>
                      </a:lnTo>
                      <a:lnTo>
                        <a:pt x="339" y="630"/>
                      </a:lnTo>
                      <a:lnTo>
                        <a:pt x="357" y="655"/>
                      </a:lnTo>
                      <a:lnTo>
                        <a:pt x="380" y="679"/>
                      </a:lnTo>
                      <a:lnTo>
                        <a:pt x="394" y="700"/>
                      </a:lnTo>
                      <a:lnTo>
                        <a:pt x="407" y="729"/>
                      </a:lnTo>
                      <a:lnTo>
                        <a:pt x="429" y="746"/>
                      </a:lnTo>
                      <a:lnTo>
                        <a:pt x="454" y="762"/>
                      </a:lnTo>
                      <a:lnTo>
                        <a:pt x="479" y="795"/>
                      </a:lnTo>
                      <a:lnTo>
                        <a:pt x="505" y="822"/>
                      </a:lnTo>
                      <a:lnTo>
                        <a:pt x="528" y="849"/>
                      </a:lnTo>
                      <a:lnTo>
                        <a:pt x="557" y="880"/>
                      </a:lnTo>
                      <a:lnTo>
                        <a:pt x="588" y="913"/>
                      </a:lnTo>
                      <a:lnTo>
                        <a:pt x="602" y="932"/>
                      </a:lnTo>
                      <a:lnTo>
                        <a:pt x="625" y="942"/>
                      </a:lnTo>
                      <a:lnTo>
                        <a:pt x="644" y="948"/>
                      </a:lnTo>
                      <a:lnTo>
                        <a:pt x="664" y="958"/>
                      </a:lnTo>
                      <a:lnTo>
                        <a:pt x="689" y="973"/>
                      </a:lnTo>
                      <a:lnTo>
                        <a:pt x="701" y="992"/>
                      </a:lnTo>
                      <a:lnTo>
                        <a:pt x="705" y="1006"/>
                      </a:lnTo>
                      <a:lnTo>
                        <a:pt x="724" y="1010"/>
                      </a:lnTo>
                      <a:lnTo>
                        <a:pt x="749" y="1012"/>
                      </a:lnTo>
                      <a:lnTo>
                        <a:pt x="763" y="1020"/>
                      </a:lnTo>
                      <a:lnTo>
                        <a:pt x="778" y="1033"/>
                      </a:lnTo>
                      <a:lnTo>
                        <a:pt x="798" y="1053"/>
                      </a:lnTo>
                      <a:lnTo>
                        <a:pt x="821" y="1070"/>
                      </a:lnTo>
                      <a:lnTo>
                        <a:pt x="846" y="1091"/>
                      </a:lnTo>
                      <a:lnTo>
                        <a:pt x="875" y="1113"/>
                      </a:lnTo>
                      <a:lnTo>
                        <a:pt x="897" y="1128"/>
                      </a:lnTo>
                      <a:lnTo>
                        <a:pt x="914" y="1146"/>
                      </a:lnTo>
                      <a:lnTo>
                        <a:pt x="930" y="1161"/>
                      </a:lnTo>
                      <a:lnTo>
                        <a:pt x="951" y="1190"/>
                      </a:lnTo>
                      <a:lnTo>
                        <a:pt x="973" y="1215"/>
                      </a:lnTo>
                      <a:lnTo>
                        <a:pt x="988" y="1237"/>
                      </a:lnTo>
                      <a:lnTo>
                        <a:pt x="1006" y="1274"/>
                      </a:lnTo>
                      <a:lnTo>
                        <a:pt x="1017" y="1285"/>
                      </a:lnTo>
                      <a:lnTo>
                        <a:pt x="1035" y="1283"/>
                      </a:lnTo>
                      <a:lnTo>
                        <a:pt x="1052" y="1285"/>
                      </a:lnTo>
                      <a:lnTo>
                        <a:pt x="1076" y="1293"/>
                      </a:lnTo>
                      <a:lnTo>
                        <a:pt x="1093" y="1297"/>
                      </a:lnTo>
                      <a:lnTo>
                        <a:pt x="1105" y="1297"/>
                      </a:lnTo>
                      <a:lnTo>
                        <a:pt x="1101" y="1277"/>
                      </a:lnTo>
                      <a:lnTo>
                        <a:pt x="1091" y="1262"/>
                      </a:lnTo>
                      <a:lnTo>
                        <a:pt x="1068" y="1235"/>
                      </a:lnTo>
                      <a:lnTo>
                        <a:pt x="1056" y="1215"/>
                      </a:lnTo>
                      <a:lnTo>
                        <a:pt x="1043" y="1194"/>
                      </a:lnTo>
                      <a:lnTo>
                        <a:pt x="1029" y="1173"/>
                      </a:lnTo>
                      <a:lnTo>
                        <a:pt x="1013" y="1146"/>
                      </a:lnTo>
                      <a:lnTo>
                        <a:pt x="1000" y="1122"/>
                      </a:lnTo>
                      <a:lnTo>
                        <a:pt x="984" y="1103"/>
                      </a:lnTo>
                      <a:lnTo>
                        <a:pt x="967" y="1087"/>
                      </a:lnTo>
                      <a:lnTo>
                        <a:pt x="953" y="1076"/>
                      </a:lnTo>
                      <a:lnTo>
                        <a:pt x="916" y="1049"/>
                      </a:lnTo>
                      <a:lnTo>
                        <a:pt x="891" y="1029"/>
                      </a:lnTo>
                      <a:lnTo>
                        <a:pt x="866" y="1012"/>
                      </a:lnTo>
                      <a:lnTo>
                        <a:pt x="850" y="1000"/>
                      </a:lnTo>
                      <a:lnTo>
                        <a:pt x="825" y="994"/>
                      </a:lnTo>
                      <a:lnTo>
                        <a:pt x="806" y="977"/>
                      </a:lnTo>
                      <a:lnTo>
                        <a:pt x="792" y="965"/>
                      </a:lnTo>
                      <a:lnTo>
                        <a:pt x="778" y="948"/>
                      </a:lnTo>
                      <a:lnTo>
                        <a:pt x="761" y="930"/>
                      </a:lnTo>
                      <a:lnTo>
                        <a:pt x="745" y="911"/>
                      </a:lnTo>
                      <a:lnTo>
                        <a:pt x="730" y="894"/>
                      </a:lnTo>
                      <a:lnTo>
                        <a:pt x="720" y="878"/>
                      </a:lnTo>
                      <a:lnTo>
                        <a:pt x="705" y="859"/>
                      </a:lnTo>
                      <a:lnTo>
                        <a:pt x="699" y="839"/>
                      </a:lnTo>
                      <a:lnTo>
                        <a:pt x="693" y="820"/>
                      </a:lnTo>
                      <a:lnTo>
                        <a:pt x="683" y="803"/>
                      </a:lnTo>
                      <a:lnTo>
                        <a:pt x="670" y="785"/>
                      </a:lnTo>
                      <a:lnTo>
                        <a:pt x="658" y="772"/>
                      </a:lnTo>
                      <a:lnTo>
                        <a:pt x="642" y="752"/>
                      </a:lnTo>
                      <a:lnTo>
                        <a:pt x="631" y="735"/>
                      </a:lnTo>
                      <a:lnTo>
                        <a:pt x="617" y="719"/>
                      </a:lnTo>
                      <a:lnTo>
                        <a:pt x="604" y="698"/>
                      </a:lnTo>
                      <a:lnTo>
                        <a:pt x="588" y="671"/>
                      </a:lnTo>
                      <a:lnTo>
                        <a:pt x="574" y="653"/>
                      </a:lnTo>
                      <a:lnTo>
                        <a:pt x="565" y="636"/>
                      </a:lnTo>
                      <a:lnTo>
                        <a:pt x="551" y="601"/>
                      </a:lnTo>
                      <a:lnTo>
                        <a:pt x="534" y="570"/>
                      </a:lnTo>
                      <a:lnTo>
                        <a:pt x="506" y="547"/>
                      </a:lnTo>
                      <a:lnTo>
                        <a:pt x="491" y="518"/>
                      </a:lnTo>
                      <a:lnTo>
                        <a:pt x="466" y="483"/>
                      </a:lnTo>
                      <a:lnTo>
                        <a:pt x="440" y="461"/>
                      </a:lnTo>
                      <a:lnTo>
                        <a:pt x="413" y="436"/>
                      </a:lnTo>
                      <a:lnTo>
                        <a:pt x="392" y="407"/>
                      </a:lnTo>
                      <a:lnTo>
                        <a:pt x="371" y="384"/>
                      </a:lnTo>
                      <a:lnTo>
                        <a:pt x="341" y="353"/>
                      </a:lnTo>
                      <a:lnTo>
                        <a:pt x="314" y="324"/>
                      </a:lnTo>
                      <a:lnTo>
                        <a:pt x="293" y="291"/>
                      </a:lnTo>
                      <a:lnTo>
                        <a:pt x="268" y="262"/>
                      </a:lnTo>
                      <a:lnTo>
                        <a:pt x="246" y="229"/>
                      </a:lnTo>
                      <a:lnTo>
                        <a:pt x="215" y="198"/>
                      </a:lnTo>
                      <a:lnTo>
                        <a:pt x="192" y="177"/>
                      </a:lnTo>
                      <a:lnTo>
                        <a:pt x="159" y="142"/>
                      </a:lnTo>
                      <a:lnTo>
                        <a:pt x="128" y="115"/>
                      </a:lnTo>
                      <a:lnTo>
                        <a:pt x="73" y="64"/>
                      </a:lnTo>
                      <a:lnTo>
                        <a:pt x="40" y="31"/>
                      </a:lnTo>
                      <a:lnTo>
                        <a:pt x="17" y="12"/>
                      </a:lnTo>
                      <a:lnTo>
                        <a:pt x="0" y="0"/>
                      </a:lnTo>
                      <a:lnTo>
                        <a:pt x="2" y="240"/>
                      </a:lnTo>
                      <a:close/>
                    </a:path>
                  </a:pathLst>
                </a:custGeom>
                <a:blipFill dpi="0" rotWithShape="0">
                  <a:blip r:embed="rId10" cstate="print"/>
                  <a:srcRect/>
                  <a:tile tx="0" ty="0" sx="100000" sy="100000" flip="none" algn="tl"/>
                </a:blipFill>
                <a:ln w="9525">
                  <a:noFill/>
                  <a:round/>
                  <a:headEnd/>
                  <a:tailEnd/>
                </a:ln>
              </p:spPr>
              <p:txBody>
                <a:bodyPr/>
                <a:lstStyle/>
                <a:p>
                  <a:pPr>
                    <a:defRPr/>
                  </a:pPr>
                  <a:endParaRPr lang="en-US"/>
                </a:p>
              </p:txBody>
            </p:sp>
            <p:grpSp>
              <p:nvGrpSpPr>
                <p:cNvPr id="723" name="Group 45"/>
                <p:cNvGrpSpPr>
                  <a:grpSpLocks/>
                </p:cNvGrpSpPr>
                <p:nvPr/>
              </p:nvGrpSpPr>
              <p:grpSpPr bwMode="auto">
                <a:xfrm>
                  <a:off x="732" y="592"/>
                  <a:ext cx="4107" cy="3580"/>
                  <a:chOff x="732" y="592"/>
                  <a:chExt cx="4107" cy="3580"/>
                </a:xfrm>
              </p:grpSpPr>
              <p:sp>
                <p:nvSpPr>
                  <p:cNvPr id="724" name="Freeform 46"/>
                  <p:cNvSpPr>
                    <a:spLocks/>
                  </p:cNvSpPr>
                  <p:nvPr/>
                </p:nvSpPr>
                <p:spPr bwMode="auto">
                  <a:xfrm>
                    <a:off x="2068" y="694"/>
                    <a:ext cx="74" cy="53"/>
                  </a:xfrm>
                  <a:custGeom>
                    <a:avLst/>
                    <a:gdLst/>
                    <a:ahLst/>
                    <a:cxnLst>
                      <a:cxn ang="0">
                        <a:pos x="31" y="6"/>
                      </a:cxn>
                      <a:cxn ang="0">
                        <a:pos x="10" y="0"/>
                      </a:cxn>
                      <a:cxn ang="0">
                        <a:pos x="0" y="12"/>
                      </a:cxn>
                      <a:cxn ang="0">
                        <a:pos x="0" y="25"/>
                      </a:cxn>
                      <a:cxn ang="0">
                        <a:pos x="0" y="41"/>
                      </a:cxn>
                      <a:cxn ang="0">
                        <a:pos x="6" y="53"/>
                      </a:cxn>
                      <a:cxn ang="0">
                        <a:pos x="21" y="49"/>
                      </a:cxn>
                      <a:cxn ang="0">
                        <a:pos x="31" y="45"/>
                      </a:cxn>
                      <a:cxn ang="0">
                        <a:pos x="43" y="47"/>
                      </a:cxn>
                      <a:cxn ang="0">
                        <a:pos x="58" y="47"/>
                      </a:cxn>
                      <a:cxn ang="0">
                        <a:pos x="74" y="37"/>
                      </a:cxn>
                      <a:cxn ang="0">
                        <a:pos x="74" y="20"/>
                      </a:cxn>
                      <a:cxn ang="0">
                        <a:pos x="68" y="8"/>
                      </a:cxn>
                      <a:cxn ang="0">
                        <a:pos x="48" y="0"/>
                      </a:cxn>
                      <a:cxn ang="0">
                        <a:pos x="31" y="6"/>
                      </a:cxn>
                    </a:cxnLst>
                    <a:rect l="0" t="0" r="r" b="b"/>
                    <a:pathLst>
                      <a:path w="74" h="53">
                        <a:moveTo>
                          <a:pt x="31" y="6"/>
                        </a:moveTo>
                        <a:lnTo>
                          <a:pt x="10" y="0"/>
                        </a:lnTo>
                        <a:lnTo>
                          <a:pt x="0" y="12"/>
                        </a:lnTo>
                        <a:lnTo>
                          <a:pt x="0" y="25"/>
                        </a:lnTo>
                        <a:lnTo>
                          <a:pt x="0" y="41"/>
                        </a:lnTo>
                        <a:lnTo>
                          <a:pt x="6" y="53"/>
                        </a:lnTo>
                        <a:lnTo>
                          <a:pt x="21" y="49"/>
                        </a:lnTo>
                        <a:lnTo>
                          <a:pt x="31" y="45"/>
                        </a:lnTo>
                        <a:lnTo>
                          <a:pt x="43" y="47"/>
                        </a:lnTo>
                        <a:lnTo>
                          <a:pt x="58" y="47"/>
                        </a:lnTo>
                        <a:lnTo>
                          <a:pt x="74" y="37"/>
                        </a:lnTo>
                        <a:lnTo>
                          <a:pt x="74" y="20"/>
                        </a:lnTo>
                        <a:lnTo>
                          <a:pt x="68" y="8"/>
                        </a:lnTo>
                        <a:lnTo>
                          <a:pt x="48" y="0"/>
                        </a:lnTo>
                        <a:lnTo>
                          <a:pt x="31" y="6"/>
                        </a:lnTo>
                        <a:close/>
                      </a:path>
                    </a:pathLst>
                  </a:custGeom>
                  <a:solidFill>
                    <a:srgbClr val="FFFFFF"/>
                  </a:solidFill>
                  <a:ln w="9525">
                    <a:noFill/>
                    <a:round/>
                    <a:headEnd/>
                    <a:tailEnd/>
                  </a:ln>
                </p:spPr>
                <p:txBody>
                  <a:bodyPr/>
                  <a:lstStyle/>
                  <a:p>
                    <a:pPr>
                      <a:defRPr/>
                    </a:pPr>
                    <a:endParaRPr lang="en-US"/>
                  </a:p>
                </p:txBody>
              </p:sp>
              <p:sp>
                <p:nvSpPr>
                  <p:cNvPr id="725" name="Freeform 47"/>
                  <p:cNvSpPr>
                    <a:spLocks/>
                  </p:cNvSpPr>
                  <p:nvPr/>
                </p:nvSpPr>
                <p:spPr bwMode="auto">
                  <a:xfrm>
                    <a:off x="2068" y="694"/>
                    <a:ext cx="74" cy="53"/>
                  </a:xfrm>
                  <a:custGeom>
                    <a:avLst/>
                    <a:gdLst/>
                    <a:ahLst/>
                    <a:cxnLst>
                      <a:cxn ang="0">
                        <a:pos x="31" y="6"/>
                      </a:cxn>
                      <a:cxn ang="0">
                        <a:pos x="10" y="0"/>
                      </a:cxn>
                      <a:cxn ang="0">
                        <a:pos x="0" y="12"/>
                      </a:cxn>
                      <a:cxn ang="0">
                        <a:pos x="0" y="25"/>
                      </a:cxn>
                      <a:cxn ang="0">
                        <a:pos x="0" y="41"/>
                      </a:cxn>
                      <a:cxn ang="0">
                        <a:pos x="6" y="53"/>
                      </a:cxn>
                      <a:cxn ang="0">
                        <a:pos x="21" y="49"/>
                      </a:cxn>
                      <a:cxn ang="0">
                        <a:pos x="31" y="45"/>
                      </a:cxn>
                      <a:cxn ang="0">
                        <a:pos x="43" y="47"/>
                      </a:cxn>
                      <a:cxn ang="0">
                        <a:pos x="58" y="47"/>
                      </a:cxn>
                      <a:cxn ang="0">
                        <a:pos x="74" y="37"/>
                      </a:cxn>
                      <a:cxn ang="0">
                        <a:pos x="74" y="20"/>
                      </a:cxn>
                      <a:cxn ang="0">
                        <a:pos x="68" y="8"/>
                      </a:cxn>
                      <a:cxn ang="0">
                        <a:pos x="48" y="0"/>
                      </a:cxn>
                      <a:cxn ang="0">
                        <a:pos x="31" y="6"/>
                      </a:cxn>
                    </a:cxnLst>
                    <a:rect l="0" t="0" r="r" b="b"/>
                    <a:pathLst>
                      <a:path w="74" h="53">
                        <a:moveTo>
                          <a:pt x="31" y="6"/>
                        </a:moveTo>
                        <a:lnTo>
                          <a:pt x="10" y="0"/>
                        </a:lnTo>
                        <a:lnTo>
                          <a:pt x="0" y="12"/>
                        </a:lnTo>
                        <a:lnTo>
                          <a:pt x="0" y="25"/>
                        </a:lnTo>
                        <a:lnTo>
                          <a:pt x="0" y="41"/>
                        </a:lnTo>
                        <a:lnTo>
                          <a:pt x="6" y="53"/>
                        </a:lnTo>
                        <a:lnTo>
                          <a:pt x="21" y="49"/>
                        </a:lnTo>
                        <a:lnTo>
                          <a:pt x="31" y="45"/>
                        </a:lnTo>
                        <a:lnTo>
                          <a:pt x="43" y="47"/>
                        </a:lnTo>
                        <a:lnTo>
                          <a:pt x="58" y="47"/>
                        </a:lnTo>
                        <a:lnTo>
                          <a:pt x="74" y="37"/>
                        </a:lnTo>
                        <a:lnTo>
                          <a:pt x="74" y="20"/>
                        </a:lnTo>
                        <a:lnTo>
                          <a:pt x="68" y="8"/>
                        </a:lnTo>
                        <a:lnTo>
                          <a:pt x="48" y="0"/>
                        </a:lnTo>
                        <a:lnTo>
                          <a:pt x="31" y="6"/>
                        </a:lnTo>
                        <a:close/>
                      </a:path>
                    </a:pathLst>
                  </a:custGeom>
                  <a:solidFill>
                    <a:srgbClr val="FFFFFF"/>
                  </a:solidFill>
                  <a:ln w="3175">
                    <a:solidFill>
                      <a:srgbClr val="000000"/>
                    </a:solidFill>
                    <a:prstDash val="solid"/>
                    <a:round/>
                    <a:headEnd/>
                    <a:tailEnd/>
                  </a:ln>
                </p:spPr>
                <p:txBody>
                  <a:bodyPr/>
                  <a:lstStyle/>
                  <a:p>
                    <a:pPr>
                      <a:defRPr/>
                    </a:pPr>
                    <a:endParaRPr lang="en-US"/>
                  </a:p>
                </p:txBody>
              </p:sp>
              <p:sp>
                <p:nvSpPr>
                  <p:cNvPr id="726" name="Freeform 48"/>
                  <p:cNvSpPr>
                    <a:spLocks/>
                  </p:cNvSpPr>
                  <p:nvPr/>
                </p:nvSpPr>
                <p:spPr bwMode="auto">
                  <a:xfrm>
                    <a:off x="2184" y="830"/>
                    <a:ext cx="166" cy="136"/>
                  </a:xfrm>
                  <a:custGeom>
                    <a:avLst/>
                    <a:gdLst/>
                    <a:ahLst/>
                    <a:cxnLst>
                      <a:cxn ang="0">
                        <a:pos x="80" y="2"/>
                      </a:cxn>
                      <a:cxn ang="0">
                        <a:pos x="39" y="0"/>
                      </a:cxn>
                      <a:cxn ang="0">
                        <a:pos x="33" y="12"/>
                      </a:cxn>
                      <a:cxn ang="0">
                        <a:pos x="24" y="15"/>
                      </a:cxn>
                      <a:cxn ang="0">
                        <a:pos x="14" y="19"/>
                      </a:cxn>
                      <a:cxn ang="0">
                        <a:pos x="10" y="37"/>
                      </a:cxn>
                      <a:cxn ang="0">
                        <a:pos x="6" y="43"/>
                      </a:cxn>
                      <a:cxn ang="0">
                        <a:pos x="0" y="50"/>
                      </a:cxn>
                      <a:cxn ang="0">
                        <a:pos x="2" y="64"/>
                      </a:cxn>
                      <a:cxn ang="0">
                        <a:pos x="6" y="72"/>
                      </a:cxn>
                      <a:cxn ang="0">
                        <a:pos x="16" y="77"/>
                      </a:cxn>
                      <a:cxn ang="0">
                        <a:pos x="24" y="79"/>
                      </a:cxn>
                      <a:cxn ang="0">
                        <a:pos x="37" y="77"/>
                      </a:cxn>
                      <a:cxn ang="0">
                        <a:pos x="47" y="72"/>
                      </a:cxn>
                      <a:cxn ang="0">
                        <a:pos x="57" y="70"/>
                      </a:cxn>
                      <a:cxn ang="0">
                        <a:pos x="65" y="70"/>
                      </a:cxn>
                      <a:cxn ang="0">
                        <a:pos x="76" y="70"/>
                      </a:cxn>
                      <a:cxn ang="0">
                        <a:pos x="86" y="75"/>
                      </a:cxn>
                      <a:cxn ang="0">
                        <a:pos x="94" y="83"/>
                      </a:cxn>
                      <a:cxn ang="0">
                        <a:pos x="103" y="99"/>
                      </a:cxn>
                      <a:cxn ang="0">
                        <a:pos x="111" y="114"/>
                      </a:cxn>
                      <a:cxn ang="0">
                        <a:pos x="119" y="120"/>
                      </a:cxn>
                      <a:cxn ang="0">
                        <a:pos x="134" y="136"/>
                      </a:cxn>
                      <a:cxn ang="0">
                        <a:pos x="148" y="130"/>
                      </a:cxn>
                      <a:cxn ang="0">
                        <a:pos x="164" y="118"/>
                      </a:cxn>
                      <a:cxn ang="0">
                        <a:pos x="166" y="103"/>
                      </a:cxn>
                      <a:cxn ang="0">
                        <a:pos x="164" y="89"/>
                      </a:cxn>
                      <a:cxn ang="0">
                        <a:pos x="158" y="75"/>
                      </a:cxn>
                      <a:cxn ang="0">
                        <a:pos x="154" y="68"/>
                      </a:cxn>
                      <a:cxn ang="0">
                        <a:pos x="138" y="62"/>
                      </a:cxn>
                      <a:cxn ang="0">
                        <a:pos x="127" y="62"/>
                      </a:cxn>
                      <a:cxn ang="0">
                        <a:pos x="113" y="52"/>
                      </a:cxn>
                      <a:cxn ang="0">
                        <a:pos x="103" y="39"/>
                      </a:cxn>
                      <a:cxn ang="0">
                        <a:pos x="92" y="19"/>
                      </a:cxn>
                      <a:cxn ang="0">
                        <a:pos x="80" y="2"/>
                      </a:cxn>
                    </a:cxnLst>
                    <a:rect l="0" t="0" r="r" b="b"/>
                    <a:pathLst>
                      <a:path w="166" h="136">
                        <a:moveTo>
                          <a:pt x="80" y="2"/>
                        </a:moveTo>
                        <a:lnTo>
                          <a:pt x="39" y="0"/>
                        </a:lnTo>
                        <a:lnTo>
                          <a:pt x="33" y="12"/>
                        </a:lnTo>
                        <a:lnTo>
                          <a:pt x="24" y="15"/>
                        </a:lnTo>
                        <a:lnTo>
                          <a:pt x="14" y="19"/>
                        </a:lnTo>
                        <a:lnTo>
                          <a:pt x="10" y="37"/>
                        </a:lnTo>
                        <a:lnTo>
                          <a:pt x="6" y="43"/>
                        </a:lnTo>
                        <a:lnTo>
                          <a:pt x="0" y="50"/>
                        </a:lnTo>
                        <a:lnTo>
                          <a:pt x="2" y="64"/>
                        </a:lnTo>
                        <a:lnTo>
                          <a:pt x="6" y="72"/>
                        </a:lnTo>
                        <a:lnTo>
                          <a:pt x="16" y="77"/>
                        </a:lnTo>
                        <a:lnTo>
                          <a:pt x="24" y="79"/>
                        </a:lnTo>
                        <a:lnTo>
                          <a:pt x="37" y="77"/>
                        </a:lnTo>
                        <a:lnTo>
                          <a:pt x="47" y="72"/>
                        </a:lnTo>
                        <a:lnTo>
                          <a:pt x="57" y="70"/>
                        </a:lnTo>
                        <a:lnTo>
                          <a:pt x="65" y="70"/>
                        </a:lnTo>
                        <a:lnTo>
                          <a:pt x="76" y="70"/>
                        </a:lnTo>
                        <a:lnTo>
                          <a:pt x="86" y="75"/>
                        </a:lnTo>
                        <a:lnTo>
                          <a:pt x="94" y="83"/>
                        </a:lnTo>
                        <a:lnTo>
                          <a:pt x="103" y="99"/>
                        </a:lnTo>
                        <a:lnTo>
                          <a:pt x="111" y="114"/>
                        </a:lnTo>
                        <a:lnTo>
                          <a:pt x="119" y="120"/>
                        </a:lnTo>
                        <a:lnTo>
                          <a:pt x="134" y="136"/>
                        </a:lnTo>
                        <a:lnTo>
                          <a:pt x="148" y="130"/>
                        </a:lnTo>
                        <a:lnTo>
                          <a:pt x="164" y="118"/>
                        </a:lnTo>
                        <a:lnTo>
                          <a:pt x="166" y="103"/>
                        </a:lnTo>
                        <a:lnTo>
                          <a:pt x="164" y="89"/>
                        </a:lnTo>
                        <a:lnTo>
                          <a:pt x="158" y="75"/>
                        </a:lnTo>
                        <a:lnTo>
                          <a:pt x="154" y="68"/>
                        </a:lnTo>
                        <a:lnTo>
                          <a:pt x="138" y="62"/>
                        </a:lnTo>
                        <a:lnTo>
                          <a:pt x="127" y="62"/>
                        </a:lnTo>
                        <a:lnTo>
                          <a:pt x="113" y="52"/>
                        </a:lnTo>
                        <a:lnTo>
                          <a:pt x="103" y="39"/>
                        </a:lnTo>
                        <a:lnTo>
                          <a:pt x="92" y="19"/>
                        </a:lnTo>
                        <a:lnTo>
                          <a:pt x="80" y="2"/>
                        </a:lnTo>
                        <a:close/>
                      </a:path>
                    </a:pathLst>
                  </a:custGeom>
                  <a:solidFill>
                    <a:srgbClr val="FFFFFF"/>
                  </a:solidFill>
                  <a:ln w="9525">
                    <a:noFill/>
                    <a:round/>
                    <a:headEnd/>
                    <a:tailEnd/>
                  </a:ln>
                </p:spPr>
                <p:txBody>
                  <a:bodyPr/>
                  <a:lstStyle/>
                  <a:p>
                    <a:pPr>
                      <a:defRPr/>
                    </a:pPr>
                    <a:endParaRPr lang="en-US"/>
                  </a:p>
                </p:txBody>
              </p:sp>
              <p:sp>
                <p:nvSpPr>
                  <p:cNvPr id="727" name="Freeform 49"/>
                  <p:cNvSpPr>
                    <a:spLocks/>
                  </p:cNvSpPr>
                  <p:nvPr/>
                </p:nvSpPr>
                <p:spPr bwMode="auto">
                  <a:xfrm>
                    <a:off x="2184" y="830"/>
                    <a:ext cx="166" cy="136"/>
                  </a:xfrm>
                  <a:custGeom>
                    <a:avLst/>
                    <a:gdLst/>
                    <a:ahLst/>
                    <a:cxnLst>
                      <a:cxn ang="0">
                        <a:pos x="80" y="2"/>
                      </a:cxn>
                      <a:cxn ang="0">
                        <a:pos x="39" y="0"/>
                      </a:cxn>
                      <a:cxn ang="0">
                        <a:pos x="33" y="12"/>
                      </a:cxn>
                      <a:cxn ang="0">
                        <a:pos x="24" y="15"/>
                      </a:cxn>
                      <a:cxn ang="0">
                        <a:pos x="14" y="19"/>
                      </a:cxn>
                      <a:cxn ang="0">
                        <a:pos x="10" y="37"/>
                      </a:cxn>
                      <a:cxn ang="0">
                        <a:pos x="6" y="43"/>
                      </a:cxn>
                      <a:cxn ang="0">
                        <a:pos x="0" y="50"/>
                      </a:cxn>
                      <a:cxn ang="0">
                        <a:pos x="2" y="64"/>
                      </a:cxn>
                      <a:cxn ang="0">
                        <a:pos x="6" y="72"/>
                      </a:cxn>
                      <a:cxn ang="0">
                        <a:pos x="16" y="77"/>
                      </a:cxn>
                      <a:cxn ang="0">
                        <a:pos x="24" y="79"/>
                      </a:cxn>
                      <a:cxn ang="0">
                        <a:pos x="37" y="77"/>
                      </a:cxn>
                      <a:cxn ang="0">
                        <a:pos x="47" y="72"/>
                      </a:cxn>
                      <a:cxn ang="0">
                        <a:pos x="57" y="70"/>
                      </a:cxn>
                      <a:cxn ang="0">
                        <a:pos x="65" y="70"/>
                      </a:cxn>
                      <a:cxn ang="0">
                        <a:pos x="76" y="70"/>
                      </a:cxn>
                      <a:cxn ang="0">
                        <a:pos x="86" y="75"/>
                      </a:cxn>
                      <a:cxn ang="0">
                        <a:pos x="94" y="83"/>
                      </a:cxn>
                      <a:cxn ang="0">
                        <a:pos x="103" y="99"/>
                      </a:cxn>
                      <a:cxn ang="0">
                        <a:pos x="111" y="114"/>
                      </a:cxn>
                      <a:cxn ang="0">
                        <a:pos x="119" y="120"/>
                      </a:cxn>
                      <a:cxn ang="0">
                        <a:pos x="134" y="136"/>
                      </a:cxn>
                      <a:cxn ang="0">
                        <a:pos x="148" y="130"/>
                      </a:cxn>
                      <a:cxn ang="0">
                        <a:pos x="164" y="118"/>
                      </a:cxn>
                      <a:cxn ang="0">
                        <a:pos x="166" y="103"/>
                      </a:cxn>
                      <a:cxn ang="0">
                        <a:pos x="164" y="89"/>
                      </a:cxn>
                      <a:cxn ang="0">
                        <a:pos x="158" y="75"/>
                      </a:cxn>
                      <a:cxn ang="0">
                        <a:pos x="154" y="68"/>
                      </a:cxn>
                      <a:cxn ang="0">
                        <a:pos x="138" y="62"/>
                      </a:cxn>
                      <a:cxn ang="0">
                        <a:pos x="127" y="62"/>
                      </a:cxn>
                      <a:cxn ang="0">
                        <a:pos x="113" y="52"/>
                      </a:cxn>
                      <a:cxn ang="0">
                        <a:pos x="103" y="39"/>
                      </a:cxn>
                      <a:cxn ang="0">
                        <a:pos x="92" y="19"/>
                      </a:cxn>
                      <a:cxn ang="0">
                        <a:pos x="80" y="2"/>
                      </a:cxn>
                    </a:cxnLst>
                    <a:rect l="0" t="0" r="r" b="b"/>
                    <a:pathLst>
                      <a:path w="166" h="136">
                        <a:moveTo>
                          <a:pt x="80" y="2"/>
                        </a:moveTo>
                        <a:lnTo>
                          <a:pt x="39" y="0"/>
                        </a:lnTo>
                        <a:lnTo>
                          <a:pt x="33" y="12"/>
                        </a:lnTo>
                        <a:lnTo>
                          <a:pt x="24" y="15"/>
                        </a:lnTo>
                        <a:lnTo>
                          <a:pt x="14" y="19"/>
                        </a:lnTo>
                        <a:lnTo>
                          <a:pt x="10" y="37"/>
                        </a:lnTo>
                        <a:lnTo>
                          <a:pt x="6" y="43"/>
                        </a:lnTo>
                        <a:lnTo>
                          <a:pt x="0" y="50"/>
                        </a:lnTo>
                        <a:lnTo>
                          <a:pt x="2" y="64"/>
                        </a:lnTo>
                        <a:lnTo>
                          <a:pt x="6" y="72"/>
                        </a:lnTo>
                        <a:lnTo>
                          <a:pt x="16" y="77"/>
                        </a:lnTo>
                        <a:lnTo>
                          <a:pt x="24" y="79"/>
                        </a:lnTo>
                        <a:lnTo>
                          <a:pt x="37" y="77"/>
                        </a:lnTo>
                        <a:lnTo>
                          <a:pt x="47" y="72"/>
                        </a:lnTo>
                        <a:lnTo>
                          <a:pt x="57" y="70"/>
                        </a:lnTo>
                        <a:lnTo>
                          <a:pt x="65" y="70"/>
                        </a:lnTo>
                        <a:lnTo>
                          <a:pt x="76" y="70"/>
                        </a:lnTo>
                        <a:lnTo>
                          <a:pt x="86" y="75"/>
                        </a:lnTo>
                        <a:lnTo>
                          <a:pt x="94" y="83"/>
                        </a:lnTo>
                        <a:lnTo>
                          <a:pt x="103" y="99"/>
                        </a:lnTo>
                        <a:lnTo>
                          <a:pt x="111" y="114"/>
                        </a:lnTo>
                        <a:lnTo>
                          <a:pt x="119" y="120"/>
                        </a:lnTo>
                        <a:lnTo>
                          <a:pt x="134" y="136"/>
                        </a:lnTo>
                        <a:lnTo>
                          <a:pt x="148" y="130"/>
                        </a:lnTo>
                        <a:lnTo>
                          <a:pt x="164" y="118"/>
                        </a:lnTo>
                        <a:lnTo>
                          <a:pt x="166" y="103"/>
                        </a:lnTo>
                        <a:lnTo>
                          <a:pt x="164" y="89"/>
                        </a:lnTo>
                        <a:lnTo>
                          <a:pt x="158" y="75"/>
                        </a:lnTo>
                        <a:lnTo>
                          <a:pt x="154" y="68"/>
                        </a:lnTo>
                        <a:lnTo>
                          <a:pt x="138" y="62"/>
                        </a:lnTo>
                        <a:lnTo>
                          <a:pt x="127" y="62"/>
                        </a:lnTo>
                        <a:lnTo>
                          <a:pt x="113" y="52"/>
                        </a:lnTo>
                        <a:lnTo>
                          <a:pt x="103" y="39"/>
                        </a:lnTo>
                        <a:lnTo>
                          <a:pt x="92" y="19"/>
                        </a:lnTo>
                        <a:lnTo>
                          <a:pt x="80" y="2"/>
                        </a:lnTo>
                        <a:close/>
                      </a:path>
                    </a:pathLst>
                  </a:custGeom>
                  <a:solidFill>
                    <a:srgbClr val="FFFFFF"/>
                  </a:solidFill>
                  <a:ln w="3175">
                    <a:solidFill>
                      <a:srgbClr val="000000"/>
                    </a:solidFill>
                    <a:prstDash val="solid"/>
                    <a:round/>
                    <a:headEnd/>
                    <a:tailEnd/>
                  </a:ln>
                </p:spPr>
                <p:txBody>
                  <a:bodyPr/>
                  <a:lstStyle/>
                  <a:p>
                    <a:pPr>
                      <a:defRPr/>
                    </a:pPr>
                    <a:endParaRPr lang="en-US"/>
                  </a:p>
                </p:txBody>
              </p:sp>
              <p:sp>
                <p:nvSpPr>
                  <p:cNvPr id="728" name="Freeform 50"/>
                  <p:cNvSpPr>
                    <a:spLocks/>
                  </p:cNvSpPr>
                  <p:nvPr/>
                </p:nvSpPr>
                <p:spPr bwMode="auto">
                  <a:xfrm>
                    <a:off x="2567" y="1882"/>
                    <a:ext cx="64" cy="37"/>
                  </a:xfrm>
                  <a:custGeom>
                    <a:avLst/>
                    <a:gdLst/>
                    <a:ahLst/>
                    <a:cxnLst>
                      <a:cxn ang="0">
                        <a:pos x="12" y="35"/>
                      </a:cxn>
                      <a:cxn ang="0">
                        <a:pos x="41" y="37"/>
                      </a:cxn>
                      <a:cxn ang="0">
                        <a:pos x="54" y="33"/>
                      </a:cxn>
                      <a:cxn ang="0">
                        <a:pos x="62" y="27"/>
                      </a:cxn>
                      <a:cxn ang="0">
                        <a:pos x="64" y="18"/>
                      </a:cxn>
                      <a:cxn ang="0">
                        <a:pos x="51" y="14"/>
                      </a:cxn>
                      <a:cxn ang="0">
                        <a:pos x="45" y="6"/>
                      </a:cxn>
                      <a:cxn ang="0">
                        <a:pos x="37" y="0"/>
                      </a:cxn>
                      <a:cxn ang="0">
                        <a:pos x="25" y="0"/>
                      </a:cxn>
                      <a:cxn ang="0">
                        <a:pos x="12" y="0"/>
                      </a:cxn>
                      <a:cxn ang="0">
                        <a:pos x="0" y="4"/>
                      </a:cxn>
                      <a:cxn ang="0">
                        <a:pos x="0" y="14"/>
                      </a:cxn>
                      <a:cxn ang="0">
                        <a:pos x="12" y="35"/>
                      </a:cxn>
                    </a:cxnLst>
                    <a:rect l="0" t="0" r="r" b="b"/>
                    <a:pathLst>
                      <a:path w="64" h="37">
                        <a:moveTo>
                          <a:pt x="12" y="35"/>
                        </a:moveTo>
                        <a:lnTo>
                          <a:pt x="41" y="37"/>
                        </a:lnTo>
                        <a:lnTo>
                          <a:pt x="54" y="33"/>
                        </a:lnTo>
                        <a:lnTo>
                          <a:pt x="62" y="27"/>
                        </a:lnTo>
                        <a:lnTo>
                          <a:pt x="64" y="18"/>
                        </a:lnTo>
                        <a:lnTo>
                          <a:pt x="51" y="14"/>
                        </a:lnTo>
                        <a:lnTo>
                          <a:pt x="45" y="6"/>
                        </a:lnTo>
                        <a:lnTo>
                          <a:pt x="37" y="0"/>
                        </a:lnTo>
                        <a:lnTo>
                          <a:pt x="25" y="0"/>
                        </a:lnTo>
                        <a:lnTo>
                          <a:pt x="12" y="0"/>
                        </a:lnTo>
                        <a:lnTo>
                          <a:pt x="0" y="4"/>
                        </a:lnTo>
                        <a:lnTo>
                          <a:pt x="0" y="14"/>
                        </a:lnTo>
                        <a:lnTo>
                          <a:pt x="12" y="35"/>
                        </a:lnTo>
                        <a:close/>
                      </a:path>
                    </a:pathLst>
                  </a:custGeom>
                  <a:solidFill>
                    <a:srgbClr val="FFFFFF"/>
                  </a:solidFill>
                  <a:ln w="9525">
                    <a:noFill/>
                    <a:round/>
                    <a:headEnd/>
                    <a:tailEnd/>
                  </a:ln>
                </p:spPr>
                <p:txBody>
                  <a:bodyPr/>
                  <a:lstStyle/>
                  <a:p>
                    <a:pPr>
                      <a:defRPr/>
                    </a:pPr>
                    <a:endParaRPr lang="en-US"/>
                  </a:p>
                </p:txBody>
              </p:sp>
              <p:sp>
                <p:nvSpPr>
                  <p:cNvPr id="729" name="Freeform 51"/>
                  <p:cNvSpPr>
                    <a:spLocks/>
                  </p:cNvSpPr>
                  <p:nvPr/>
                </p:nvSpPr>
                <p:spPr bwMode="auto">
                  <a:xfrm>
                    <a:off x="2567" y="1882"/>
                    <a:ext cx="64" cy="37"/>
                  </a:xfrm>
                  <a:custGeom>
                    <a:avLst/>
                    <a:gdLst/>
                    <a:ahLst/>
                    <a:cxnLst>
                      <a:cxn ang="0">
                        <a:pos x="12" y="35"/>
                      </a:cxn>
                      <a:cxn ang="0">
                        <a:pos x="41" y="37"/>
                      </a:cxn>
                      <a:cxn ang="0">
                        <a:pos x="54" y="33"/>
                      </a:cxn>
                      <a:cxn ang="0">
                        <a:pos x="62" y="27"/>
                      </a:cxn>
                      <a:cxn ang="0">
                        <a:pos x="64" y="18"/>
                      </a:cxn>
                      <a:cxn ang="0">
                        <a:pos x="51" y="14"/>
                      </a:cxn>
                      <a:cxn ang="0">
                        <a:pos x="45" y="6"/>
                      </a:cxn>
                      <a:cxn ang="0">
                        <a:pos x="37" y="0"/>
                      </a:cxn>
                      <a:cxn ang="0">
                        <a:pos x="25" y="0"/>
                      </a:cxn>
                      <a:cxn ang="0">
                        <a:pos x="12" y="0"/>
                      </a:cxn>
                      <a:cxn ang="0">
                        <a:pos x="0" y="4"/>
                      </a:cxn>
                      <a:cxn ang="0">
                        <a:pos x="0" y="14"/>
                      </a:cxn>
                      <a:cxn ang="0">
                        <a:pos x="12" y="35"/>
                      </a:cxn>
                    </a:cxnLst>
                    <a:rect l="0" t="0" r="r" b="b"/>
                    <a:pathLst>
                      <a:path w="64" h="37">
                        <a:moveTo>
                          <a:pt x="12" y="35"/>
                        </a:moveTo>
                        <a:lnTo>
                          <a:pt x="41" y="37"/>
                        </a:lnTo>
                        <a:lnTo>
                          <a:pt x="54" y="33"/>
                        </a:lnTo>
                        <a:lnTo>
                          <a:pt x="62" y="27"/>
                        </a:lnTo>
                        <a:lnTo>
                          <a:pt x="64" y="18"/>
                        </a:lnTo>
                        <a:lnTo>
                          <a:pt x="51" y="14"/>
                        </a:lnTo>
                        <a:lnTo>
                          <a:pt x="45" y="6"/>
                        </a:lnTo>
                        <a:lnTo>
                          <a:pt x="37" y="0"/>
                        </a:lnTo>
                        <a:lnTo>
                          <a:pt x="25" y="0"/>
                        </a:lnTo>
                        <a:lnTo>
                          <a:pt x="12" y="0"/>
                        </a:lnTo>
                        <a:lnTo>
                          <a:pt x="0" y="4"/>
                        </a:lnTo>
                        <a:lnTo>
                          <a:pt x="0" y="14"/>
                        </a:lnTo>
                        <a:lnTo>
                          <a:pt x="12" y="35"/>
                        </a:lnTo>
                        <a:close/>
                      </a:path>
                    </a:pathLst>
                  </a:custGeom>
                  <a:solidFill>
                    <a:srgbClr val="FFFFFF"/>
                  </a:solidFill>
                  <a:ln w="3175">
                    <a:solidFill>
                      <a:srgbClr val="000000"/>
                    </a:solidFill>
                    <a:prstDash val="solid"/>
                    <a:round/>
                    <a:headEnd/>
                    <a:tailEnd/>
                  </a:ln>
                </p:spPr>
                <p:txBody>
                  <a:bodyPr/>
                  <a:lstStyle/>
                  <a:p>
                    <a:pPr>
                      <a:defRPr/>
                    </a:pPr>
                    <a:endParaRPr lang="en-US"/>
                  </a:p>
                </p:txBody>
              </p:sp>
              <p:sp>
                <p:nvSpPr>
                  <p:cNvPr id="730" name="Freeform 52"/>
                  <p:cNvSpPr>
                    <a:spLocks/>
                  </p:cNvSpPr>
                  <p:nvPr/>
                </p:nvSpPr>
                <p:spPr bwMode="auto">
                  <a:xfrm>
                    <a:off x="4476" y="3198"/>
                    <a:ext cx="68" cy="41"/>
                  </a:xfrm>
                  <a:custGeom>
                    <a:avLst/>
                    <a:gdLst/>
                    <a:ahLst/>
                    <a:cxnLst>
                      <a:cxn ang="0">
                        <a:pos x="0" y="22"/>
                      </a:cxn>
                      <a:cxn ang="0">
                        <a:pos x="16" y="35"/>
                      </a:cxn>
                      <a:cxn ang="0">
                        <a:pos x="29" y="39"/>
                      </a:cxn>
                      <a:cxn ang="0">
                        <a:pos x="39" y="41"/>
                      </a:cxn>
                      <a:cxn ang="0">
                        <a:pos x="49" y="33"/>
                      </a:cxn>
                      <a:cxn ang="0">
                        <a:pos x="60" y="27"/>
                      </a:cxn>
                      <a:cxn ang="0">
                        <a:pos x="68" y="18"/>
                      </a:cxn>
                      <a:cxn ang="0">
                        <a:pos x="62" y="8"/>
                      </a:cxn>
                      <a:cxn ang="0">
                        <a:pos x="49" y="0"/>
                      </a:cxn>
                      <a:cxn ang="0">
                        <a:pos x="31" y="6"/>
                      </a:cxn>
                      <a:cxn ang="0">
                        <a:pos x="29" y="12"/>
                      </a:cxn>
                      <a:cxn ang="0">
                        <a:pos x="20" y="22"/>
                      </a:cxn>
                      <a:cxn ang="0">
                        <a:pos x="0" y="22"/>
                      </a:cxn>
                    </a:cxnLst>
                    <a:rect l="0" t="0" r="r" b="b"/>
                    <a:pathLst>
                      <a:path w="68" h="41">
                        <a:moveTo>
                          <a:pt x="0" y="22"/>
                        </a:moveTo>
                        <a:lnTo>
                          <a:pt x="16" y="35"/>
                        </a:lnTo>
                        <a:lnTo>
                          <a:pt x="29" y="39"/>
                        </a:lnTo>
                        <a:lnTo>
                          <a:pt x="39" y="41"/>
                        </a:lnTo>
                        <a:lnTo>
                          <a:pt x="49" y="33"/>
                        </a:lnTo>
                        <a:lnTo>
                          <a:pt x="60" y="27"/>
                        </a:lnTo>
                        <a:lnTo>
                          <a:pt x="68" y="18"/>
                        </a:lnTo>
                        <a:lnTo>
                          <a:pt x="62" y="8"/>
                        </a:lnTo>
                        <a:lnTo>
                          <a:pt x="49" y="0"/>
                        </a:lnTo>
                        <a:lnTo>
                          <a:pt x="31" y="6"/>
                        </a:lnTo>
                        <a:lnTo>
                          <a:pt x="29" y="12"/>
                        </a:lnTo>
                        <a:lnTo>
                          <a:pt x="20" y="22"/>
                        </a:lnTo>
                        <a:lnTo>
                          <a:pt x="0" y="22"/>
                        </a:lnTo>
                        <a:close/>
                      </a:path>
                    </a:pathLst>
                  </a:custGeom>
                  <a:solidFill>
                    <a:srgbClr val="FFFFFF"/>
                  </a:solidFill>
                  <a:ln w="9525">
                    <a:noFill/>
                    <a:round/>
                    <a:headEnd/>
                    <a:tailEnd/>
                  </a:ln>
                </p:spPr>
                <p:txBody>
                  <a:bodyPr/>
                  <a:lstStyle/>
                  <a:p>
                    <a:pPr>
                      <a:defRPr/>
                    </a:pPr>
                    <a:endParaRPr lang="en-US"/>
                  </a:p>
                </p:txBody>
              </p:sp>
              <p:sp>
                <p:nvSpPr>
                  <p:cNvPr id="731" name="Freeform 53"/>
                  <p:cNvSpPr>
                    <a:spLocks/>
                  </p:cNvSpPr>
                  <p:nvPr/>
                </p:nvSpPr>
                <p:spPr bwMode="auto">
                  <a:xfrm>
                    <a:off x="4476" y="3198"/>
                    <a:ext cx="68" cy="41"/>
                  </a:xfrm>
                  <a:custGeom>
                    <a:avLst/>
                    <a:gdLst/>
                    <a:ahLst/>
                    <a:cxnLst>
                      <a:cxn ang="0">
                        <a:pos x="0" y="22"/>
                      </a:cxn>
                      <a:cxn ang="0">
                        <a:pos x="16" y="35"/>
                      </a:cxn>
                      <a:cxn ang="0">
                        <a:pos x="29" y="39"/>
                      </a:cxn>
                      <a:cxn ang="0">
                        <a:pos x="39" y="41"/>
                      </a:cxn>
                      <a:cxn ang="0">
                        <a:pos x="49" y="33"/>
                      </a:cxn>
                      <a:cxn ang="0">
                        <a:pos x="60" y="27"/>
                      </a:cxn>
                      <a:cxn ang="0">
                        <a:pos x="68" y="18"/>
                      </a:cxn>
                      <a:cxn ang="0">
                        <a:pos x="62" y="8"/>
                      </a:cxn>
                      <a:cxn ang="0">
                        <a:pos x="49" y="0"/>
                      </a:cxn>
                      <a:cxn ang="0">
                        <a:pos x="31" y="6"/>
                      </a:cxn>
                      <a:cxn ang="0">
                        <a:pos x="29" y="12"/>
                      </a:cxn>
                      <a:cxn ang="0">
                        <a:pos x="20" y="22"/>
                      </a:cxn>
                      <a:cxn ang="0">
                        <a:pos x="0" y="22"/>
                      </a:cxn>
                    </a:cxnLst>
                    <a:rect l="0" t="0" r="r" b="b"/>
                    <a:pathLst>
                      <a:path w="68" h="41">
                        <a:moveTo>
                          <a:pt x="0" y="22"/>
                        </a:moveTo>
                        <a:lnTo>
                          <a:pt x="16" y="35"/>
                        </a:lnTo>
                        <a:lnTo>
                          <a:pt x="29" y="39"/>
                        </a:lnTo>
                        <a:lnTo>
                          <a:pt x="39" y="41"/>
                        </a:lnTo>
                        <a:lnTo>
                          <a:pt x="49" y="33"/>
                        </a:lnTo>
                        <a:lnTo>
                          <a:pt x="60" y="27"/>
                        </a:lnTo>
                        <a:lnTo>
                          <a:pt x="68" y="18"/>
                        </a:lnTo>
                        <a:lnTo>
                          <a:pt x="62" y="8"/>
                        </a:lnTo>
                        <a:lnTo>
                          <a:pt x="49" y="0"/>
                        </a:lnTo>
                        <a:lnTo>
                          <a:pt x="31" y="6"/>
                        </a:lnTo>
                        <a:lnTo>
                          <a:pt x="29" y="12"/>
                        </a:lnTo>
                        <a:lnTo>
                          <a:pt x="20" y="22"/>
                        </a:lnTo>
                        <a:lnTo>
                          <a:pt x="0" y="22"/>
                        </a:lnTo>
                        <a:close/>
                      </a:path>
                    </a:pathLst>
                  </a:custGeom>
                  <a:solidFill>
                    <a:srgbClr val="FFFFFF"/>
                  </a:solidFill>
                  <a:ln w="3175">
                    <a:solidFill>
                      <a:srgbClr val="000000"/>
                    </a:solidFill>
                    <a:prstDash val="solid"/>
                    <a:round/>
                    <a:headEnd/>
                    <a:tailEnd/>
                  </a:ln>
                </p:spPr>
                <p:txBody>
                  <a:bodyPr/>
                  <a:lstStyle/>
                  <a:p>
                    <a:pPr>
                      <a:defRPr/>
                    </a:pPr>
                    <a:endParaRPr lang="en-US"/>
                  </a:p>
                </p:txBody>
              </p:sp>
              <p:sp>
                <p:nvSpPr>
                  <p:cNvPr id="732" name="Freeform 54"/>
                  <p:cNvSpPr>
                    <a:spLocks/>
                  </p:cNvSpPr>
                  <p:nvPr/>
                </p:nvSpPr>
                <p:spPr bwMode="auto">
                  <a:xfrm>
                    <a:off x="4569" y="3237"/>
                    <a:ext cx="33" cy="23"/>
                  </a:xfrm>
                  <a:custGeom>
                    <a:avLst/>
                    <a:gdLst/>
                    <a:ahLst/>
                    <a:cxnLst>
                      <a:cxn ang="0">
                        <a:pos x="33" y="0"/>
                      </a:cxn>
                      <a:cxn ang="0">
                        <a:pos x="6" y="0"/>
                      </a:cxn>
                      <a:cxn ang="0">
                        <a:pos x="0" y="12"/>
                      </a:cxn>
                      <a:cxn ang="0">
                        <a:pos x="12" y="23"/>
                      </a:cxn>
                      <a:cxn ang="0">
                        <a:pos x="28" y="19"/>
                      </a:cxn>
                      <a:cxn ang="0">
                        <a:pos x="33" y="0"/>
                      </a:cxn>
                    </a:cxnLst>
                    <a:rect l="0" t="0" r="r" b="b"/>
                    <a:pathLst>
                      <a:path w="33" h="23">
                        <a:moveTo>
                          <a:pt x="33" y="0"/>
                        </a:moveTo>
                        <a:lnTo>
                          <a:pt x="6" y="0"/>
                        </a:lnTo>
                        <a:lnTo>
                          <a:pt x="0" y="12"/>
                        </a:lnTo>
                        <a:lnTo>
                          <a:pt x="12" y="23"/>
                        </a:lnTo>
                        <a:lnTo>
                          <a:pt x="28" y="19"/>
                        </a:lnTo>
                        <a:lnTo>
                          <a:pt x="33" y="0"/>
                        </a:lnTo>
                        <a:close/>
                      </a:path>
                    </a:pathLst>
                  </a:custGeom>
                  <a:solidFill>
                    <a:srgbClr val="FFFFFF"/>
                  </a:solidFill>
                  <a:ln w="9525">
                    <a:noFill/>
                    <a:round/>
                    <a:headEnd/>
                    <a:tailEnd/>
                  </a:ln>
                </p:spPr>
                <p:txBody>
                  <a:bodyPr/>
                  <a:lstStyle/>
                  <a:p>
                    <a:pPr>
                      <a:defRPr/>
                    </a:pPr>
                    <a:endParaRPr lang="en-US"/>
                  </a:p>
                </p:txBody>
              </p:sp>
              <p:sp>
                <p:nvSpPr>
                  <p:cNvPr id="733" name="Freeform 55"/>
                  <p:cNvSpPr>
                    <a:spLocks/>
                  </p:cNvSpPr>
                  <p:nvPr/>
                </p:nvSpPr>
                <p:spPr bwMode="auto">
                  <a:xfrm>
                    <a:off x="4569" y="3237"/>
                    <a:ext cx="33" cy="23"/>
                  </a:xfrm>
                  <a:custGeom>
                    <a:avLst/>
                    <a:gdLst/>
                    <a:ahLst/>
                    <a:cxnLst>
                      <a:cxn ang="0">
                        <a:pos x="33" y="0"/>
                      </a:cxn>
                      <a:cxn ang="0">
                        <a:pos x="6" y="0"/>
                      </a:cxn>
                      <a:cxn ang="0">
                        <a:pos x="0" y="12"/>
                      </a:cxn>
                      <a:cxn ang="0">
                        <a:pos x="12" y="23"/>
                      </a:cxn>
                      <a:cxn ang="0">
                        <a:pos x="28" y="19"/>
                      </a:cxn>
                      <a:cxn ang="0">
                        <a:pos x="33" y="0"/>
                      </a:cxn>
                    </a:cxnLst>
                    <a:rect l="0" t="0" r="r" b="b"/>
                    <a:pathLst>
                      <a:path w="33" h="23">
                        <a:moveTo>
                          <a:pt x="33" y="0"/>
                        </a:moveTo>
                        <a:lnTo>
                          <a:pt x="6" y="0"/>
                        </a:lnTo>
                        <a:lnTo>
                          <a:pt x="0" y="12"/>
                        </a:lnTo>
                        <a:lnTo>
                          <a:pt x="12" y="23"/>
                        </a:lnTo>
                        <a:lnTo>
                          <a:pt x="28" y="19"/>
                        </a:lnTo>
                        <a:lnTo>
                          <a:pt x="33" y="0"/>
                        </a:lnTo>
                        <a:close/>
                      </a:path>
                    </a:pathLst>
                  </a:custGeom>
                  <a:solidFill>
                    <a:srgbClr val="FFFFFF"/>
                  </a:solidFill>
                  <a:ln w="3175">
                    <a:solidFill>
                      <a:srgbClr val="000000"/>
                    </a:solidFill>
                    <a:prstDash val="solid"/>
                    <a:round/>
                    <a:headEnd/>
                    <a:tailEnd/>
                  </a:ln>
                </p:spPr>
                <p:txBody>
                  <a:bodyPr/>
                  <a:lstStyle/>
                  <a:p>
                    <a:pPr>
                      <a:defRPr/>
                    </a:pPr>
                    <a:endParaRPr lang="en-US"/>
                  </a:p>
                </p:txBody>
              </p:sp>
              <p:sp>
                <p:nvSpPr>
                  <p:cNvPr id="734" name="Freeform 56"/>
                  <p:cNvSpPr>
                    <a:spLocks/>
                  </p:cNvSpPr>
                  <p:nvPr/>
                </p:nvSpPr>
                <p:spPr bwMode="auto">
                  <a:xfrm>
                    <a:off x="4653" y="3266"/>
                    <a:ext cx="23" cy="21"/>
                  </a:xfrm>
                  <a:custGeom>
                    <a:avLst/>
                    <a:gdLst/>
                    <a:ahLst/>
                    <a:cxnLst>
                      <a:cxn ang="0">
                        <a:pos x="8" y="0"/>
                      </a:cxn>
                      <a:cxn ang="0">
                        <a:pos x="2" y="6"/>
                      </a:cxn>
                      <a:cxn ang="0">
                        <a:pos x="0" y="14"/>
                      </a:cxn>
                      <a:cxn ang="0">
                        <a:pos x="4" y="20"/>
                      </a:cxn>
                      <a:cxn ang="0">
                        <a:pos x="12" y="21"/>
                      </a:cxn>
                      <a:cxn ang="0">
                        <a:pos x="21" y="18"/>
                      </a:cxn>
                      <a:cxn ang="0">
                        <a:pos x="23" y="10"/>
                      </a:cxn>
                      <a:cxn ang="0">
                        <a:pos x="21" y="4"/>
                      </a:cxn>
                      <a:cxn ang="0">
                        <a:pos x="15" y="0"/>
                      </a:cxn>
                      <a:cxn ang="0">
                        <a:pos x="8" y="0"/>
                      </a:cxn>
                    </a:cxnLst>
                    <a:rect l="0" t="0" r="r" b="b"/>
                    <a:pathLst>
                      <a:path w="23" h="21">
                        <a:moveTo>
                          <a:pt x="8" y="0"/>
                        </a:moveTo>
                        <a:lnTo>
                          <a:pt x="2" y="6"/>
                        </a:lnTo>
                        <a:lnTo>
                          <a:pt x="0" y="14"/>
                        </a:lnTo>
                        <a:lnTo>
                          <a:pt x="4" y="20"/>
                        </a:lnTo>
                        <a:lnTo>
                          <a:pt x="12" y="21"/>
                        </a:lnTo>
                        <a:lnTo>
                          <a:pt x="21" y="18"/>
                        </a:lnTo>
                        <a:lnTo>
                          <a:pt x="23" y="10"/>
                        </a:lnTo>
                        <a:lnTo>
                          <a:pt x="21" y="4"/>
                        </a:lnTo>
                        <a:lnTo>
                          <a:pt x="15" y="0"/>
                        </a:lnTo>
                        <a:lnTo>
                          <a:pt x="8" y="0"/>
                        </a:lnTo>
                        <a:close/>
                      </a:path>
                    </a:pathLst>
                  </a:custGeom>
                  <a:solidFill>
                    <a:srgbClr val="FFFFFF"/>
                  </a:solidFill>
                  <a:ln w="9525">
                    <a:noFill/>
                    <a:round/>
                    <a:headEnd/>
                    <a:tailEnd/>
                  </a:ln>
                </p:spPr>
                <p:txBody>
                  <a:bodyPr/>
                  <a:lstStyle/>
                  <a:p>
                    <a:pPr>
                      <a:defRPr/>
                    </a:pPr>
                    <a:endParaRPr lang="en-US"/>
                  </a:p>
                </p:txBody>
              </p:sp>
              <p:sp>
                <p:nvSpPr>
                  <p:cNvPr id="735" name="Freeform 57"/>
                  <p:cNvSpPr>
                    <a:spLocks/>
                  </p:cNvSpPr>
                  <p:nvPr/>
                </p:nvSpPr>
                <p:spPr bwMode="auto">
                  <a:xfrm>
                    <a:off x="4653" y="3266"/>
                    <a:ext cx="23" cy="21"/>
                  </a:xfrm>
                  <a:custGeom>
                    <a:avLst/>
                    <a:gdLst/>
                    <a:ahLst/>
                    <a:cxnLst>
                      <a:cxn ang="0">
                        <a:pos x="8" y="0"/>
                      </a:cxn>
                      <a:cxn ang="0">
                        <a:pos x="2" y="6"/>
                      </a:cxn>
                      <a:cxn ang="0">
                        <a:pos x="0" y="14"/>
                      </a:cxn>
                      <a:cxn ang="0">
                        <a:pos x="4" y="20"/>
                      </a:cxn>
                      <a:cxn ang="0">
                        <a:pos x="12" y="21"/>
                      </a:cxn>
                      <a:cxn ang="0">
                        <a:pos x="21" y="18"/>
                      </a:cxn>
                      <a:cxn ang="0">
                        <a:pos x="23" y="10"/>
                      </a:cxn>
                      <a:cxn ang="0">
                        <a:pos x="21" y="4"/>
                      </a:cxn>
                      <a:cxn ang="0">
                        <a:pos x="15" y="0"/>
                      </a:cxn>
                      <a:cxn ang="0">
                        <a:pos x="8" y="0"/>
                      </a:cxn>
                    </a:cxnLst>
                    <a:rect l="0" t="0" r="r" b="b"/>
                    <a:pathLst>
                      <a:path w="23" h="21">
                        <a:moveTo>
                          <a:pt x="8" y="0"/>
                        </a:moveTo>
                        <a:lnTo>
                          <a:pt x="2" y="6"/>
                        </a:lnTo>
                        <a:lnTo>
                          <a:pt x="0" y="14"/>
                        </a:lnTo>
                        <a:lnTo>
                          <a:pt x="4" y="20"/>
                        </a:lnTo>
                        <a:lnTo>
                          <a:pt x="12" y="21"/>
                        </a:lnTo>
                        <a:lnTo>
                          <a:pt x="21" y="18"/>
                        </a:lnTo>
                        <a:lnTo>
                          <a:pt x="23" y="10"/>
                        </a:lnTo>
                        <a:lnTo>
                          <a:pt x="21" y="4"/>
                        </a:lnTo>
                        <a:lnTo>
                          <a:pt x="15" y="0"/>
                        </a:lnTo>
                        <a:lnTo>
                          <a:pt x="8" y="0"/>
                        </a:lnTo>
                        <a:close/>
                      </a:path>
                    </a:pathLst>
                  </a:custGeom>
                  <a:solidFill>
                    <a:srgbClr val="FFFFFF"/>
                  </a:solidFill>
                  <a:ln w="3175">
                    <a:solidFill>
                      <a:srgbClr val="000000"/>
                    </a:solidFill>
                    <a:prstDash val="solid"/>
                    <a:round/>
                    <a:headEnd/>
                    <a:tailEnd/>
                  </a:ln>
                </p:spPr>
                <p:txBody>
                  <a:bodyPr/>
                  <a:lstStyle/>
                  <a:p>
                    <a:pPr>
                      <a:defRPr/>
                    </a:pPr>
                    <a:endParaRPr lang="en-US"/>
                  </a:p>
                </p:txBody>
              </p:sp>
              <p:sp>
                <p:nvSpPr>
                  <p:cNvPr id="736" name="Freeform 58"/>
                  <p:cNvSpPr>
                    <a:spLocks/>
                  </p:cNvSpPr>
                  <p:nvPr/>
                </p:nvSpPr>
                <p:spPr bwMode="auto">
                  <a:xfrm>
                    <a:off x="4550" y="2377"/>
                    <a:ext cx="54" cy="73"/>
                  </a:xfrm>
                  <a:custGeom>
                    <a:avLst/>
                    <a:gdLst/>
                    <a:ahLst/>
                    <a:cxnLst>
                      <a:cxn ang="0">
                        <a:pos x="35" y="63"/>
                      </a:cxn>
                      <a:cxn ang="0">
                        <a:pos x="41" y="73"/>
                      </a:cxn>
                      <a:cxn ang="0">
                        <a:pos x="52" y="73"/>
                      </a:cxn>
                      <a:cxn ang="0">
                        <a:pos x="54" y="67"/>
                      </a:cxn>
                      <a:cxn ang="0">
                        <a:pos x="52" y="54"/>
                      </a:cxn>
                      <a:cxn ang="0">
                        <a:pos x="51" y="42"/>
                      </a:cxn>
                      <a:cxn ang="0">
                        <a:pos x="51" y="31"/>
                      </a:cxn>
                      <a:cxn ang="0">
                        <a:pos x="51" y="21"/>
                      </a:cxn>
                      <a:cxn ang="0">
                        <a:pos x="41" y="9"/>
                      </a:cxn>
                      <a:cxn ang="0">
                        <a:pos x="33" y="3"/>
                      </a:cxn>
                      <a:cxn ang="0">
                        <a:pos x="19" y="0"/>
                      </a:cxn>
                      <a:cxn ang="0">
                        <a:pos x="8" y="1"/>
                      </a:cxn>
                      <a:cxn ang="0">
                        <a:pos x="0" y="7"/>
                      </a:cxn>
                      <a:cxn ang="0">
                        <a:pos x="0" y="17"/>
                      </a:cxn>
                      <a:cxn ang="0">
                        <a:pos x="4" y="31"/>
                      </a:cxn>
                      <a:cxn ang="0">
                        <a:pos x="14" y="34"/>
                      </a:cxn>
                      <a:cxn ang="0">
                        <a:pos x="27" y="48"/>
                      </a:cxn>
                      <a:cxn ang="0">
                        <a:pos x="35" y="63"/>
                      </a:cxn>
                    </a:cxnLst>
                    <a:rect l="0" t="0" r="r" b="b"/>
                    <a:pathLst>
                      <a:path w="54" h="73">
                        <a:moveTo>
                          <a:pt x="35" y="63"/>
                        </a:moveTo>
                        <a:lnTo>
                          <a:pt x="41" y="73"/>
                        </a:lnTo>
                        <a:lnTo>
                          <a:pt x="52" y="73"/>
                        </a:lnTo>
                        <a:lnTo>
                          <a:pt x="54" y="67"/>
                        </a:lnTo>
                        <a:lnTo>
                          <a:pt x="52" y="54"/>
                        </a:lnTo>
                        <a:lnTo>
                          <a:pt x="51" y="42"/>
                        </a:lnTo>
                        <a:lnTo>
                          <a:pt x="51" y="31"/>
                        </a:lnTo>
                        <a:lnTo>
                          <a:pt x="51" y="21"/>
                        </a:lnTo>
                        <a:lnTo>
                          <a:pt x="41" y="9"/>
                        </a:lnTo>
                        <a:lnTo>
                          <a:pt x="33" y="3"/>
                        </a:lnTo>
                        <a:lnTo>
                          <a:pt x="19" y="0"/>
                        </a:lnTo>
                        <a:lnTo>
                          <a:pt x="8" y="1"/>
                        </a:lnTo>
                        <a:lnTo>
                          <a:pt x="0" y="7"/>
                        </a:lnTo>
                        <a:lnTo>
                          <a:pt x="0" y="17"/>
                        </a:lnTo>
                        <a:lnTo>
                          <a:pt x="4" y="31"/>
                        </a:lnTo>
                        <a:lnTo>
                          <a:pt x="14" y="34"/>
                        </a:lnTo>
                        <a:lnTo>
                          <a:pt x="27" y="48"/>
                        </a:lnTo>
                        <a:lnTo>
                          <a:pt x="35" y="63"/>
                        </a:lnTo>
                        <a:close/>
                      </a:path>
                    </a:pathLst>
                  </a:custGeom>
                  <a:solidFill>
                    <a:srgbClr val="FFFFFF"/>
                  </a:solidFill>
                  <a:ln w="9525">
                    <a:noFill/>
                    <a:round/>
                    <a:headEnd/>
                    <a:tailEnd/>
                  </a:ln>
                </p:spPr>
                <p:txBody>
                  <a:bodyPr/>
                  <a:lstStyle/>
                  <a:p>
                    <a:pPr>
                      <a:defRPr/>
                    </a:pPr>
                    <a:endParaRPr lang="en-US"/>
                  </a:p>
                </p:txBody>
              </p:sp>
              <p:sp>
                <p:nvSpPr>
                  <p:cNvPr id="737" name="Freeform 59"/>
                  <p:cNvSpPr>
                    <a:spLocks/>
                  </p:cNvSpPr>
                  <p:nvPr/>
                </p:nvSpPr>
                <p:spPr bwMode="auto">
                  <a:xfrm>
                    <a:off x="4550" y="2377"/>
                    <a:ext cx="54" cy="73"/>
                  </a:xfrm>
                  <a:custGeom>
                    <a:avLst/>
                    <a:gdLst/>
                    <a:ahLst/>
                    <a:cxnLst>
                      <a:cxn ang="0">
                        <a:pos x="35" y="63"/>
                      </a:cxn>
                      <a:cxn ang="0">
                        <a:pos x="41" y="73"/>
                      </a:cxn>
                      <a:cxn ang="0">
                        <a:pos x="52" y="73"/>
                      </a:cxn>
                      <a:cxn ang="0">
                        <a:pos x="54" y="67"/>
                      </a:cxn>
                      <a:cxn ang="0">
                        <a:pos x="52" y="54"/>
                      </a:cxn>
                      <a:cxn ang="0">
                        <a:pos x="51" y="42"/>
                      </a:cxn>
                      <a:cxn ang="0">
                        <a:pos x="51" y="31"/>
                      </a:cxn>
                      <a:cxn ang="0">
                        <a:pos x="51" y="21"/>
                      </a:cxn>
                      <a:cxn ang="0">
                        <a:pos x="41" y="9"/>
                      </a:cxn>
                      <a:cxn ang="0">
                        <a:pos x="33" y="3"/>
                      </a:cxn>
                      <a:cxn ang="0">
                        <a:pos x="19" y="0"/>
                      </a:cxn>
                      <a:cxn ang="0">
                        <a:pos x="8" y="1"/>
                      </a:cxn>
                      <a:cxn ang="0">
                        <a:pos x="0" y="7"/>
                      </a:cxn>
                      <a:cxn ang="0">
                        <a:pos x="0" y="17"/>
                      </a:cxn>
                      <a:cxn ang="0">
                        <a:pos x="4" y="31"/>
                      </a:cxn>
                      <a:cxn ang="0">
                        <a:pos x="14" y="34"/>
                      </a:cxn>
                      <a:cxn ang="0">
                        <a:pos x="27" y="48"/>
                      </a:cxn>
                      <a:cxn ang="0">
                        <a:pos x="35" y="63"/>
                      </a:cxn>
                    </a:cxnLst>
                    <a:rect l="0" t="0" r="r" b="b"/>
                    <a:pathLst>
                      <a:path w="54" h="73">
                        <a:moveTo>
                          <a:pt x="35" y="63"/>
                        </a:moveTo>
                        <a:lnTo>
                          <a:pt x="41" y="73"/>
                        </a:lnTo>
                        <a:lnTo>
                          <a:pt x="52" y="73"/>
                        </a:lnTo>
                        <a:lnTo>
                          <a:pt x="54" y="67"/>
                        </a:lnTo>
                        <a:lnTo>
                          <a:pt x="52" y="54"/>
                        </a:lnTo>
                        <a:lnTo>
                          <a:pt x="51" y="42"/>
                        </a:lnTo>
                        <a:lnTo>
                          <a:pt x="51" y="31"/>
                        </a:lnTo>
                        <a:lnTo>
                          <a:pt x="51" y="21"/>
                        </a:lnTo>
                        <a:lnTo>
                          <a:pt x="41" y="9"/>
                        </a:lnTo>
                        <a:lnTo>
                          <a:pt x="33" y="3"/>
                        </a:lnTo>
                        <a:lnTo>
                          <a:pt x="19" y="0"/>
                        </a:lnTo>
                        <a:lnTo>
                          <a:pt x="8" y="1"/>
                        </a:lnTo>
                        <a:lnTo>
                          <a:pt x="0" y="7"/>
                        </a:lnTo>
                        <a:lnTo>
                          <a:pt x="0" y="17"/>
                        </a:lnTo>
                        <a:lnTo>
                          <a:pt x="4" y="31"/>
                        </a:lnTo>
                        <a:lnTo>
                          <a:pt x="14" y="34"/>
                        </a:lnTo>
                        <a:lnTo>
                          <a:pt x="27" y="48"/>
                        </a:lnTo>
                        <a:lnTo>
                          <a:pt x="35" y="63"/>
                        </a:lnTo>
                        <a:close/>
                      </a:path>
                    </a:pathLst>
                  </a:custGeom>
                  <a:solidFill>
                    <a:srgbClr val="FFFFFF"/>
                  </a:solidFill>
                  <a:ln w="3175">
                    <a:solidFill>
                      <a:srgbClr val="000000"/>
                    </a:solidFill>
                    <a:prstDash val="solid"/>
                    <a:round/>
                    <a:headEnd/>
                    <a:tailEnd/>
                  </a:ln>
                </p:spPr>
                <p:txBody>
                  <a:bodyPr/>
                  <a:lstStyle/>
                  <a:p>
                    <a:pPr>
                      <a:defRPr/>
                    </a:pPr>
                    <a:endParaRPr lang="en-US"/>
                  </a:p>
                </p:txBody>
              </p:sp>
              <p:sp>
                <p:nvSpPr>
                  <p:cNvPr id="738" name="Freeform 60"/>
                  <p:cNvSpPr>
                    <a:spLocks/>
                  </p:cNvSpPr>
                  <p:nvPr/>
                </p:nvSpPr>
                <p:spPr bwMode="auto">
                  <a:xfrm>
                    <a:off x="4628" y="2440"/>
                    <a:ext cx="72" cy="61"/>
                  </a:xfrm>
                  <a:custGeom>
                    <a:avLst/>
                    <a:gdLst/>
                    <a:ahLst/>
                    <a:cxnLst>
                      <a:cxn ang="0">
                        <a:pos x="0" y="2"/>
                      </a:cxn>
                      <a:cxn ang="0">
                        <a:pos x="7" y="14"/>
                      </a:cxn>
                      <a:cxn ang="0">
                        <a:pos x="19" y="20"/>
                      </a:cxn>
                      <a:cxn ang="0">
                        <a:pos x="29" y="24"/>
                      </a:cxn>
                      <a:cxn ang="0">
                        <a:pos x="27" y="33"/>
                      </a:cxn>
                      <a:cxn ang="0">
                        <a:pos x="29" y="47"/>
                      </a:cxn>
                      <a:cxn ang="0">
                        <a:pos x="33" y="53"/>
                      </a:cxn>
                      <a:cxn ang="0">
                        <a:pos x="39" y="61"/>
                      </a:cxn>
                      <a:cxn ang="0">
                        <a:pos x="50" y="57"/>
                      </a:cxn>
                      <a:cxn ang="0">
                        <a:pos x="56" y="51"/>
                      </a:cxn>
                      <a:cxn ang="0">
                        <a:pos x="64" y="47"/>
                      </a:cxn>
                      <a:cxn ang="0">
                        <a:pos x="72" y="41"/>
                      </a:cxn>
                      <a:cxn ang="0">
                        <a:pos x="72" y="33"/>
                      </a:cxn>
                      <a:cxn ang="0">
                        <a:pos x="62" y="26"/>
                      </a:cxn>
                      <a:cxn ang="0">
                        <a:pos x="52" y="18"/>
                      </a:cxn>
                      <a:cxn ang="0">
                        <a:pos x="44" y="10"/>
                      </a:cxn>
                      <a:cxn ang="0">
                        <a:pos x="37" y="0"/>
                      </a:cxn>
                      <a:cxn ang="0">
                        <a:pos x="25" y="0"/>
                      </a:cxn>
                      <a:cxn ang="0">
                        <a:pos x="17" y="0"/>
                      </a:cxn>
                      <a:cxn ang="0">
                        <a:pos x="0" y="2"/>
                      </a:cxn>
                    </a:cxnLst>
                    <a:rect l="0" t="0" r="r" b="b"/>
                    <a:pathLst>
                      <a:path w="72" h="61">
                        <a:moveTo>
                          <a:pt x="0" y="2"/>
                        </a:moveTo>
                        <a:lnTo>
                          <a:pt x="7" y="14"/>
                        </a:lnTo>
                        <a:lnTo>
                          <a:pt x="19" y="20"/>
                        </a:lnTo>
                        <a:lnTo>
                          <a:pt x="29" y="24"/>
                        </a:lnTo>
                        <a:lnTo>
                          <a:pt x="27" y="33"/>
                        </a:lnTo>
                        <a:lnTo>
                          <a:pt x="29" y="47"/>
                        </a:lnTo>
                        <a:lnTo>
                          <a:pt x="33" y="53"/>
                        </a:lnTo>
                        <a:lnTo>
                          <a:pt x="39" y="61"/>
                        </a:lnTo>
                        <a:lnTo>
                          <a:pt x="50" y="57"/>
                        </a:lnTo>
                        <a:lnTo>
                          <a:pt x="56" y="51"/>
                        </a:lnTo>
                        <a:lnTo>
                          <a:pt x="64" y="47"/>
                        </a:lnTo>
                        <a:lnTo>
                          <a:pt x="72" y="41"/>
                        </a:lnTo>
                        <a:lnTo>
                          <a:pt x="72" y="33"/>
                        </a:lnTo>
                        <a:lnTo>
                          <a:pt x="62" y="26"/>
                        </a:lnTo>
                        <a:lnTo>
                          <a:pt x="52" y="18"/>
                        </a:lnTo>
                        <a:lnTo>
                          <a:pt x="44" y="10"/>
                        </a:lnTo>
                        <a:lnTo>
                          <a:pt x="37" y="0"/>
                        </a:lnTo>
                        <a:lnTo>
                          <a:pt x="25" y="0"/>
                        </a:lnTo>
                        <a:lnTo>
                          <a:pt x="17" y="0"/>
                        </a:lnTo>
                        <a:lnTo>
                          <a:pt x="0" y="2"/>
                        </a:lnTo>
                        <a:close/>
                      </a:path>
                    </a:pathLst>
                  </a:custGeom>
                  <a:solidFill>
                    <a:srgbClr val="FFFFFF"/>
                  </a:solidFill>
                  <a:ln w="9525">
                    <a:noFill/>
                    <a:round/>
                    <a:headEnd/>
                    <a:tailEnd/>
                  </a:ln>
                </p:spPr>
                <p:txBody>
                  <a:bodyPr/>
                  <a:lstStyle/>
                  <a:p>
                    <a:pPr>
                      <a:defRPr/>
                    </a:pPr>
                    <a:endParaRPr lang="en-US"/>
                  </a:p>
                </p:txBody>
              </p:sp>
              <p:sp>
                <p:nvSpPr>
                  <p:cNvPr id="739" name="Freeform 61"/>
                  <p:cNvSpPr>
                    <a:spLocks/>
                  </p:cNvSpPr>
                  <p:nvPr/>
                </p:nvSpPr>
                <p:spPr bwMode="auto">
                  <a:xfrm>
                    <a:off x="4628" y="2440"/>
                    <a:ext cx="72" cy="61"/>
                  </a:xfrm>
                  <a:custGeom>
                    <a:avLst/>
                    <a:gdLst/>
                    <a:ahLst/>
                    <a:cxnLst>
                      <a:cxn ang="0">
                        <a:pos x="0" y="2"/>
                      </a:cxn>
                      <a:cxn ang="0">
                        <a:pos x="7" y="14"/>
                      </a:cxn>
                      <a:cxn ang="0">
                        <a:pos x="19" y="20"/>
                      </a:cxn>
                      <a:cxn ang="0">
                        <a:pos x="29" y="24"/>
                      </a:cxn>
                      <a:cxn ang="0">
                        <a:pos x="27" y="33"/>
                      </a:cxn>
                      <a:cxn ang="0">
                        <a:pos x="29" y="47"/>
                      </a:cxn>
                      <a:cxn ang="0">
                        <a:pos x="33" y="53"/>
                      </a:cxn>
                      <a:cxn ang="0">
                        <a:pos x="39" y="61"/>
                      </a:cxn>
                      <a:cxn ang="0">
                        <a:pos x="50" y="57"/>
                      </a:cxn>
                      <a:cxn ang="0">
                        <a:pos x="56" y="51"/>
                      </a:cxn>
                      <a:cxn ang="0">
                        <a:pos x="64" y="47"/>
                      </a:cxn>
                      <a:cxn ang="0">
                        <a:pos x="72" y="41"/>
                      </a:cxn>
                      <a:cxn ang="0">
                        <a:pos x="72" y="33"/>
                      </a:cxn>
                      <a:cxn ang="0">
                        <a:pos x="62" y="26"/>
                      </a:cxn>
                      <a:cxn ang="0">
                        <a:pos x="52" y="18"/>
                      </a:cxn>
                      <a:cxn ang="0">
                        <a:pos x="44" y="10"/>
                      </a:cxn>
                      <a:cxn ang="0">
                        <a:pos x="37" y="0"/>
                      </a:cxn>
                      <a:cxn ang="0">
                        <a:pos x="25" y="0"/>
                      </a:cxn>
                      <a:cxn ang="0">
                        <a:pos x="17" y="0"/>
                      </a:cxn>
                      <a:cxn ang="0">
                        <a:pos x="0" y="2"/>
                      </a:cxn>
                    </a:cxnLst>
                    <a:rect l="0" t="0" r="r" b="b"/>
                    <a:pathLst>
                      <a:path w="72" h="61">
                        <a:moveTo>
                          <a:pt x="0" y="2"/>
                        </a:moveTo>
                        <a:lnTo>
                          <a:pt x="7" y="14"/>
                        </a:lnTo>
                        <a:lnTo>
                          <a:pt x="19" y="20"/>
                        </a:lnTo>
                        <a:lnTo>
                          <a:pt x="29" y="24"/>
                        </a:lnTo>
                        <a:lnTo>
                          <a:pt x="27" y="33"/>
                        </a:lnTo>
                        <a:lnTo>
                          <a:pt x="29" y="47"/>
                        </a:lnTo>
                        <a:lnTo>
                          <a:pt x="33" y="53"/>
                        </a:lnTo>
                        <a:lnTo>
                          <a:pt x="39" y="61"/>
                        </a:lnTo>
                        <a:lnTo>
                          <a:pt x="50" y="57"/>
                        </a:lnTo>
                        <a:lnTo>
                          <a:pt x="56" y="51"/>
                        </a:lnTo>
                        <a:lnTo>
                          <a:pt x="64" y="47"/>
                        </a:lnTo>
                        <a:lnTo>
                          <a:pt x="72" y="41"/>
                        </a:lnTo>
                        <a:lnTo>
                          <a:pt x="72" y="33"/>
                        </a:lnTo>
                        <a:lnTo>
                          <a:pt x="62" y="26"/>
                        </a:lnTo>
                        <a:lnTo>
                          <a:pt x="52" y="18"/>
                        </a:lnTo>
                        <a:lnTo>
                          <a:pt x="44" y="10"/>
                        </a:lnTo>
                        <a:lnTo>
                          <a:pt x="37" y="0"/>
                        </a:lnTo>
                        <a:lnTo>
                          <a:pt x="25" y="0"/>
                        </a:lnTo>
                        <a:lnTo>
                          <a:pt x="17" y="0"/>
                        </a:lnTo>
                        <a:lnTo>
                          <a:pt x="0" y="2"/>
                        </a:lnTo>
                        <a:close/>
                      </a:path>
                    </a:pathLst>
                  </a:custGeom>
                  <a:solidFill>
                    <a:srgbClr val="FFFFFF"/>
                  </a:solidFill>
                  <a:ln w="3175">
                    <a:solidFill>
                      <a:srgbClr val="000000"/>
                    </a:solidFill>
                    <a:prstDash val="solid"/>
                    <a:round/>
                    <a:headEnd/>
                    <a:tailEnd/>
                  </a:ln>
                </p:spPr>
                <p:txBody>
                  <a:bodyPr/>
                  <a:lstStyle/>
                  <a:p>
                    <a:pPr>
                      <a:defRPr/>
                    </a:pPr>
                    <a:endParaRPr lang="en-US"/>
                  </a:p>
                </p:txBody>
              </p:sp>
              <p:sp>
                <p:nvSpPr>
                  <p:cNvPr id="740" name="Freeform 62"/>
                  <p:cNvSpPr>
                    <a:spLocks/>
                  </p:cNvSpPr>
                  <p:nvPr/>
                </p:nvSpPr>
                <p:spPr bwMode="auto">
                  <a:xfrm>
                    <a:off x="4564" y="2481"/>
                    <a:ext cx="37" cy="43"/>
                  </a:xfrm>
                  <a:custGeom>
                    <a:avLst/>
                    <a:gdLst/>
                    <a:ahLst/>
                    <a:cxnLst>
                      <a:cxn ang="0">
                        <a:pos x="19" y="0"/>
                      </a:cxn>
                      <a:cxn ang="0">
                        <a:pos x="3" y="2"/>
                      </a:cxn>
                      <a:cxn ang="0">
                        <a:pos x="0" y="16"/>
                      </a:cxn>
                      <a:cxn ang="0">
                        <a:pos x="7" y="27"/>
                      </a:cxn>
                      <a:cxn ang="0">
                        <a:pos x="11" y="37"/>
                      </a:cxn>
                      <a:cxn ang="0">
                        <a:pos x="21" y="43"/>
                      </a:cxn>
                      <a:cxn ang="0">
                        <a:pos x="29" y="33"/>
                      </a:cxn>
                      <a:cxn ang="0">
                        <a:pos x="37" y="20"/>
                      </a:cxn>
                      <a:cxn ang="0">
                        <a:pos x="37" y="6"/>
                      </a:cxn>
                      <a:cxn ang="0">
                        <a:pos x="19" y="0"/>
                      </a:cxn>
                    </a:cxnLst>
                    <a:rect l="0" t="0" r="r" b="b"/>
                    <a:pathLst>
                      <a:path w="37" h="43">
                        <a:moveTo>
                          <a:pt x="19" y="0"/>
                        </a:moveTo>
                        <a:lnTo>
                          <a:pt x="3" y="2"/>
                        </a:lnTo>
                        <a:lnTo>
                          <a:pt x="0" y="16"/>
                        </a:lnTo>
                        <a:lnTo>
                          <a:pt x="7" y="27"/>
                        </a:lnTo>
                        <a:lnTo>
                          <a:pt x="11" y="37"/>
                        </a:lnTo>
                        <a:lnTo>
                          <a:pt x="21" y="43"/>
                        </a:lnTo>
                        <a:lnTo>
                          <a:pt x="29" y="33"/>
                        </a:lnTo>
                        <a:lnTo>
                          <a:pt x="37" y="20"/>
                        </a:lnTo>
                        <a:lnTo>
                          <a:pt x="37" y="6"/>
                        </a:lnTo>
                        <a:lnTo>
                          <a:pt x="19" y="0"/>
                        </a:lnTo>
                        <a:close/>
                      </a:path>
                    </a:pathLst>
                  </a:custGeom>
                  <a:solidFill>
                    <a:srgbClr val="FFFFFF"/>
                  </a:solidFill>
                  <a:ln w="9525">
                    <a:noFill/>
                    <a:round/>
                    <a:headEnd/>
                    <a:tailEnd/>
                  </a:ln>
                </p:spPr>
                <p:txBody>
                  <a:bodyPr/>
                  <a:lstStyle/>
                  <a:p>
                    <a:pPr>
                      <a:defRPr/>
                    </a:pPr>
                    <a:endParaRPr lang="en-US"/>
                  </a:p>
                </p:txBody>
              </p:sp>
              <p:sp>
                <p:nvSpPr>
                  <p:cNvPr id="741" name="Freeform 63"/>
                  <p:cNvSpPr>
                    <a:spLocks/>
                  </p:cNvSpPr>
                  <p:nvPr/>
                </p:nvSpPr>
                <p:spPr bwMode="auto">
                  <a:xfrm>
                    <a:off x="4564" y="2481"/>
                    <a:ext cx="37" cy="43"/>
                  </a:xfrm>
                  <a:custGeom>
                    <a:avLst/>
                    <a:gdLst/>
                    <a:ahLst/>
                    <a:cxnLst>
                      <a:cxn ang="0">
                        <a:pos x="19" y="0"/>
                      </a:cxn>
                      <a:cxn ang="0">
                        <a:pos x="3" y="2"/>
                      </a:cxn>
                      <a:cxn ang="0">
                        <a:pos x="0" y="16"/>
                      </a:cxn>
                      <a:cxn ang="0">
                        <a:pos x="7" y="27"/>
                      </a:cxn>
                      <a:cxn ang="0">
                        <a:pos x="11" y="37"/>
                      </a:cxn>
                      <a:cxn ang="0">
                        <a:pos x="21" y="43"/>
                      </a:cxn>
                      <a:cxn ang="0">
                        <a:pos x="29" y="33"/>
                      </a:cxn>
                      <a:cxn ang="0">
                        <a:pos x="37" y="20"/>
                      </a:cxn>
                      <a:cxn ang="0">
                        <a:pos x="37" y="6"/>
                      </a:cxn>
                      <a:cxn ang="0">
                        <a:pos x="19" y="0"/>
                      </a:cxn>
                    </a:cxnLst>
                    <a:rect l="0" t="0" r="r" b="b"/>
                    <a:pathLst>
                      <a:path w="37" h="43">
                        <a:moveTo>
                          <a:pt x="19" y="0"/>
                        </a:moveTo>
                        <a:lnTo>
                          <a:pt x="3" y="2"/>
                        </a:lnTo>
                        <a:lnTo>
                          <a:pt x="0" y="16"/>
                        </a:lnTo>
                        <a:lnTo>
                          <a:pt x="7" y="27"/>
                        </a:lnTo>
                        <a:lnTo>
                          <a:pt x="11" y="37"/>
                        </a:lnTo>
                        <a:lnTo>
                          <a:pt x="21" y="43"/>
                        </a:lnTo>
                        <a:lnTo>
                          <a:pt x="29" y="33"/>
                        </a:lnTo>
                        <a:lnTo>
                          <a:pt x="37" y="20"/>
                        </a:lnTo>
                        <a:lnTo>
                          <a:pt x="37" y="6"/>
                        </a:lnTo>
                        <a:lnTo>
                          <a:pt x="19" y="0"/>
                        </a:lnTo>
                        <a:close/>
                      </a:path>
                    </a:pathLst>
                  </a:custGeom>
                  <a:solidFill>
                    <a:srgbClr val="FFFFFF"/>
                  </a:solidFill>
                  <a:ln w="3175">
                    <a:solidFill>
                      <a:srgbClr val="000000"/>
                    </a:solidFill>
                    <a:prstDash val="solid"/>
                    <a:round/>
                    <a:headEnd/>
                    <a:tailEnd/>
                  </a:ln>
                </p:spPr>
                <p:txBody>
                  <a:bodyPr/>
                  <a:lstStyle/>
                  <a:p>
                    <a:pPr>
                      <a:defRPr/>
                    </a:pPr>
                    <a:endParaRPr lang="en-US"/>
                  </a:p>
                </p:txBody>
              </p:sp>
              <p:sp>
                <p:nvSpPr>
                  <p:cNvPr id="742" name="Freeform 64"/>
                  <p:cNvSpPr>
                    <a:spLocks/>
                  </p:cNvSpPr>
                  <p:nvPr/>
                </p:nvSpPr>
                <p:spPr bwMode="auto">
                  <a:xfrm>
                    <a:off x="4663" y="2522"/>
                    <a:ext cx="54" cy="64"/>
                  </a:xfrm>
                  <a:custGeom>
                    <a:avLst/>
                    <a:gdLst/>
                    <a:ahLst/>
                    <a:cxnLst>
                      <a:cxn ang="0">
                        <a:pos x="54" y="48"/>
                      </a:cxn>
                      <a:cxn ang="0">
                        <a:pos x="54" y="35"/>
                      </a:cxn>
                      <a:cxn ang="0">
                        <a:pos x="46" y="25"/>
                      </a:cxn>
                      <a:cxn ang="0">
                        <a:pos x="35" y="13"/>
                      </a:cxn>
                      <a:cxn ang="0">
                        <a:pos x="31" y="6"/>
                      </a:cxn>
                      <a:cxn ang="0">
                        <a:pos x="25" y="0"/>
                      </a:cxn>
                      <a:cxn ang="0">
                        <a:pos x="19" y="6"/>
                      </a:cxn>
                      <a:cxn ang="0">
                        <a:pos x="9" y="12"/>
                      </a:cxn>
                      <a:cxn ang="0">
                        <a:pos x="2" y="19"/>
                      </a:cxn>
                      <a:cxn ang="0">
                        <a:pos x="0" y="35"/>
                      </a:cxn>
                      <a:cxn ang="0">
                        <a:pos x="0" y="44"/>
                      </a:cxn>
                      <a:cxn ang="0">
                        <a:pos x="11" y="52"/>
                      </a:cxn>
                      <a:cxn ang="0">
                        <a:pos x="19" y="58"/>
                      </a:cxn>
                      <a:cxn ang="0">
                        <a:pos x="27" y="64"/>
                      </a:cxn>
                      <a:cxn ang="0">
                        <a:pos x="35" y="58"/>
                      </a:cxn>
                      <a:cxn ang="0">
                        <a:pos x="42" y="54"/>
                      </a:cxn>
                      <a:cxn ang="0">
                        <a:pos x="54" y="48"/>
                      </a:cxn>
                    </a:cxnLst>
                    <a:rect l="0" t="0" r="r" b="b"/>
                    <a:pathLst>
                      <a:path w="54" h="64">
                        <a:moveTo>
                          <a:pt x="54" y="48"/>
                        </a:moveTo>
                        <a:lnTo>
                          <a:pt x="54" y="35"/>
                        </a:lnTo>
                        <a:lnTo>
                          <a:pt x="46" y="25"/>
                        </a:lnTo>
                        <a:lnTo>
                          <a:pt x="35" y="13"/>
                        </a:lnTo>
                        <a:lnTo>
                          <a:pt x="31" y="6"/>
                        </a:lnTo>
                        <a:lnTo>
                          <a:pt x="25" y="0"/>
                        </a:lnTo>
                        <a:lnTo>
                          <a:pt x="19" y="6"/>
                        </a:lnTo>
                        <a:lnTo>
                          <a:pt x="9" y="12"/>
                        </a:lnTo>
                        <a:lnTo>
                          <a:pt x="2" y="19"/>
                        </a:lnTo>
                        <a:lnTo>
                          <a:pt x="0" y="35"/>
                        </a:lnTo>
                        <a:lnTo>
                          <a:pt x="0" y="44"/>
                        </a:lnTo>
                        <a:lnTo>
                          <a:pt x="11" y="52"/>
                        </a:lnTo>
                        <a:lnTo>
                          <a:pt x="19" y="58"/>
                        </a:lnTo>
                        <a:lnTo>
                          <a:pt x="27" y="64"/>
                        </a:lnTo>
                        <a:lnTo>
                          <a:pt x="35" y="58"/>
                        </a:lnTo>
                        <a:lnTo>
                          <a:pt x="42" y="54"/>
                        </a:lnTo>
                        <a:lnTo>
                          <a:pt x="54" y="48"/>
                        </a:lnTo>
                        <a:close/>
                      </a:path>
                    </a:pathLst>
                  </a:custGeom>
                  <a:solidFill>
                    <a:srgbClr val="FFFFFF"/>
                  </a:solidFill>
                  <a:ln w="9525">
                    <a:noFill/>
                    <a:round/>
                    <a:headEnd/>
                    <a:tailEnd/>
                  </a:ln>
                </p:spPr>
                <p:txBody>
                  <a:bodyPr/>
                  <a:lstStyle/>
                  <a:p>
                    <a:pPr>
                      <a:defRPr/>
                    </a:pPr>
                    <a:endParaRPr lang="en-US"/>
                  </a:p>
                </p:txBody>
              </p:sp>
              <p:sp>
                <p:nvSpPr>
                  <p:cNvPr id="743" name="Freeform 65"/>
                  <p:cNvSpPr>
                    <a:spLocks/>
                  </p:cNvSpPr>
                  <p:nvPr/>
                </p:nvSpPr>
                <p:spPr bwMode="auto">
                  <a:xfrm>
                    <a:off x="4663" y="2522"/>
                    <a:ext cx="54" cy="64"/>
                  </a:xfrm>
                  <a:custGeom>
                    <a:avLst/>
                    <a:gdLst/>
                    <a:ahLst/>
                    <a:cxnLst>
                      <a:cxn ang="0">
                        <a:pos x="54" y="48"/>
                      </a:cxn>
                      <a:cxn ang="0">
                        <a:pos x="54" y="35"/>
                      </a:cxn>
                      <a:cxn ang="0">
                        <a:pos x="46" y="25"/>
                      </a:cxn>
                      <a:cxn ang="0">
                        <a:pos x="35" y="13"/>
                      </a:cxn>
                      <a:cxn ang="0">
                        <a:pos x="31" y="6"/>
                      </a:cxn>
                      <a:cxn ang="0">
                        <a:pos x="25" y="0"/>
                      </a:cxn>
                      <a:cxn ang="0">
                        <a:pos x="19" y="6"/>
                      </a:cxn>
                      <a:cxn ang="0">
                        <a:pos x="9" y="12"/>
                      </a:cxn>
                      <a:cxn ang="0">
                        <a:pos x="2" y="19"/>
                      </a:cxn>
                      <a:cxn ang="0">
                        <a:pos x="0" y="35"/>
                      </a:cxn>
                      <a:cxn ang="0">
                        <a:pos x="0" y="44"/>
                      </a:cxn>
                      <a:cxn ang="0">
                        <a:pos x="11" y="52"/>
                      </a:cxn>
                      <a:cxn ang="0">
                        <a:pos x="19" y="58"/>
                      </a:cxn>
                      <a:cxn ang="0">
                        <a:pos x="27" y="64"/>
                      </a:cxn>
                      <a:cxn ang="0">
                        <a:pos x="35" y="58"/>
                      </a:cxn>
                      <a:cxn ang="0">
                        <a:pos x="42" y="54"/>
                      </a:cxn>
                      <a:cxn ang="0">
                        <a:pos x="54" y="48"/>
                      </a:cxn>
                    </a:cxnLst>
                    <a:rect l="0" t="0" r="r" b="b"/>
                    <a:pathLst>
                      <a:path w="54" h="64">
                        <a:moveTo>
                          <a:pt x="54" y="48"/>
                        </a:moveTo>
                        <a:lnTo>
                          <a:pt x="54" y="35"/>
                        </a:lnTo>
                        <a:lnTo>
                          <a:pt x="46" y="25"/>
                        </a:lnTo>
                        <a:lnTo>
                          <a:pt x="35" y="13"/>
                        </a:lnTo>
                        <a:lnTo>
                          <a:pt x="31" y="6"/>
                        </a:lnTo>
                        <a:lnTo>
                          <a:pt x="25" y="0"/>
                        </a:lnTo>
                        <a:lnTo>
                          <a:pt x="19" y="6"/>
                        </a:lnTo>
                        <a:lnTo>
                          <a:pt x="9" y="12"/>
                        </a:lnTo>
                        <a:lnTo>
                          <a:pt x="2" y="19"/>
                        </a:lnTo>
                        <a:lnTo>
                          <a:pt x="0" y="35"/>
                        </a:lnTo>
                        <a:lnTo>
                          <a:pt x="0" y="44"/>
                        </a:lnTo>
                        <a:lnTo>
                          <a:pt x="11" y="52"/>
                        </a:lnTo>
                        <a:lnTo>
                          <a:pt x="19" y="58"/>
                        </a:lnTo>
                        <a:lnTo>
                          <a:pt x="27" y="64"/>
                        </a:lnTo>
                        <a:lnTo>
                          <a:pt x="35" y="58"/>
                        </a:lnTo>
                        <a:lnTo>
                          <a:pt x="42" y="54"/>
                        </a:lnTo>
                        <a:lnTo>
                          <a:pt x="54" y="48"/>
                        </a:lnTo>
                        <a:close/>
                      </a:path>
                    </a:pathLst>
                  </a:custGeom>
                  <a:solidFill>
                    <a:srgbClr val="FFFFFF"/>
                  </a:solidFill>
                  <a:ln w="3175">
                    <a:solidFill>
                      <a:srgbClr val="000000"/>
                    </a:solidFill>
                    <a:prstDash val="solid"/>
                    <a:round/>
                    <a:headEnd/>
                    <a:tailEnd/>
                  </a:ln>
                </p:spPr>
                <p:txBody>
                  <a:bodyPr/>
                  <a:lstStyle/>
                  <a:p>
                    <a:pPr>
                      <a:defRPr/>
                    </a:pPr>
                    <a:endParaRPr lang="en-US"/>
                  </a:p>
                </p:txBody>
              </p:sp>
              <p:grpSp>
                <p:nvGrpSpPr>
                  <p:cNvPr id="744" name="Group 66"/>
                  <p:cNvGrpSpPr>
                    <a:grpSpLocks/>
                  </p:cNvGrpSpPr>
                  <p:nvPr/>
                </p:nvGrpSpPr>
                <p:grpSpPr bwMode="auto">
                  <a:xfrm>
                    <a:off x="732" y="592"/>
                    <a:ext cx="4107" cy="3580"/>
                    <a:chOff x="732" y="592"/>
                    <a:chExt cx="4107" cy="3580"/>
                  </a:xfrm>
                </p:grpSpPr>
                <p:sp>
                  <p:nvSpPr>
                    <p:cNvPr id="745" name="Rectangle 67"/>
                    <p:cNvSpPr>
                      <a:spLocks noChangeArrowheads="1"/>
                    </p:cNvSpPr>
                    <p:nvPr/>
                  </p:nvSpPr>
                  <p:spPr bwMode="auto">
                    <a:xfrm>
                      <a:off x="905" y="592"/>
                      <a:ext cx="3876" cy="3441"/>
                    </a:xfrm>
                    <a:prstGeom prst="rect">
                      <a:avLst/>
                    </a:prstGeom>
                    <a:noFill/>
                    <a:ln w="25400">
                      <a:solidFill>
                        <a:srgbClr val="000000"/>
                      </a:solidFill>
                      <a:miter lim="800000"/>
                      <a:headEnd/>
                      <a:tailEnd/>
                    </a:ln>
                  </p:spPr>
                  <p:txBody>
                    <a:bodyPr/>
                    <a:lstStyle/>
                    <a:p>
                      <a:pPr>
                        <a:defRPr/>
                      </a:pPr>
                      <a:endParaRPr lang="en-US"/>
                    </a:p>
                  </p:txBody>
                </p:sp>
                <p:sp>
                  <p:nvSpPr>
                    <p:cNvPr id="746" name="Rectangle 68"/>
                    <p:cNvSpPr>
                      <a:spLocks noChangeArrowheads="1"/>
                    </p:cNvSpPr>
                    <p:nvPr/>
                  </p:nvSpPr>
                  <p:spPr bwMode="auto">
                    <a:xfrm>
                      <a:off x="936" y="2857"/>
                      <a:ext cx="1110" cy="1140"/>
                    </a:xfrm>
                    <a:prstGeom prst="rect">
                      <a:avLst/>
                    </a:prstGeom>
                    <a:solidFill>
                      <a:srgbClr val="FFFFFF"/>
                    </a:solidFill>
                    <a:ln w="12700">
                      <a:solidFill>
                        <a:srgbClr val="000000"/>
                      </a:solidFill>
                      <a:miter lim="800000"/>
                      <a:headEnd/>
                      <a:tailEnd/>
                    </a:ln>
                  </p:spPr>
                  <p:txBody>
                    <a:bodyPr/>
                    <a:lstStyle/>
                    <a:p>
                      <a:pPr>
                        <a:defRPr/>
                      </a:pPr>
                      <a:endParaRPr lang="en-US"/>
                    </a:p>
                  </p:txBody>
                </p:sp>
                <p:sp>
                  <p:nvSpPr>
                    <p:cNvPr id="747" name="Rectangle 69"/>
                    <p:cNvSpPr>
                      <a:spLocks noChangeArrowheads="1"/>
                    </p:cNvSpPr>
                    <p:nvPr/>
                  </p:nvSpPr>
                  <p:spPr bwMode="auto">
                    <a:xfrm>
                      <a:off x="1600" y="3538"/>
                      <a:ext cx="330" cy="298"/>
                    </a:xfrm>
                    <a:prstGeom prst="rect">
                      <a:avLst/>
                    </a:prstGeom>
                    <a:solidFill>
                      <a:srgbClr val="FFFFFF"/>
                    </a:solidFill>
                    <a:ln w="12700">
                      <a:solidFill>
                        <a:srgbClr val="000000"/>
                      </a:solidFill>
                      <a:miter lim="800000"/>
                      <a:headEnd/>
                      <a:tailEnd/>
                    </a:ln>
                  </p:spPr>
                  <p:txBody>
                    <a:bodyPr/>
                    <a:lstStyle/>
                    <a:p>
                      <a:pPr>
                        <a:defRPr/>
                      </a:pPr>
                      <a:endParaRPr lang="en-US"/>
                    </a:p>
                  </p:txBody>
                </p:sp>
                <p:sp>
                  <p:nvSpPr>
                    <p:cNvPr id="748" name="Line 70"/>
                    <p:cNvSpPr>
                      <a:spLocks noChangeShapeType="1"/>
                    </p:cNvSpPr>
                    <p:nvPr/>
                  </p:nvSpPr>
                  <p:spPr bwMode="auto">
                    <a:xfrm flipV="1">
                      <a:off x="2215" y="1093"/>
                      <a:ext cx="67" cy="113"/>
                    </a:xfrm>
                    <a:prstGeom prst="line">
                      <a:avLst/>
                    </a:prstGeom>
                    <a:noFill/>
                    <a:ln w="3175">
                      <a:solidFill>
                        <a:srgbClr val="000000"/>
                      </a:solidFill>
                      <a:round/>
                      <a:headEnd/>
                      <a:tailEnd/>
                    </a:ln>
                  </p:spPr>
                  <p:txBody>
                    <a:bodyPr/>
                    <a:lstStyle/>
                    <a:p>
                      <a:pPr>
                        <a:defRPr/>
                      </a:pPr>
                      <a:endParaRPr lang="en-US"/>
                    </a:p>
                  </p:txBody>
                </p:sp>
                <p:sp>
                  <p:nvSpPr>
                    <p:cNvPr id="749" name="Line 71"/>
                    <p:cNvSpPr>
                      <a:spLocks noChangeShapeType="1"/>
                    </p:cNvSpPr>
                    <p:nvPr/>
                  </p:nvSpPr>
                  <p:spPr bwMode="auto">
                    <a:xfrm>
                      <a:off x="2282" y="1093"/>
                      <a:ext cx="23" cy="10"/>
                    </a:xfrm>
                    <a:prstGeom prst="line">
                      <a:avLst/>
                    </a:prstGeom>
                    <a:noFill/>
                    <a:ln w="3175">
                      <a:solidFill>
                        <a:srgbClr val="000000"/>
                      </a:solidFill>
                      <a:round/>
                      <a:headEnd/>
                      <a:tailEnd/>
                    </a:ln>
                  </p:spPr>
                  <p:txBody>
                    <a:bodyPr/>
                    <a:lstStyle/>
                    <a:p>
                      <a:pPr>
                        <a:defRPr/>
                      </a:pPr>
                      <a:endParaRPr lang="en-US"/>
                    </a:p>
                  </p:txBody>
                </p:sp>
                <p:sp>
                  <p:nvSpPr>
                    <p:cNvPr id="750" name="Line 72"/>
                    <p:cNvSpPr>
                      <a:spLocks noChangeShapeType="1"/>
                    </p:cNvSpPr>
                    <p:nvPr/>
                  </p:nvSpPr>
                  <p:spPr bwMode="auto">
                    <a:xfrm>
                      <a:off x="2332" y="1115"/>
                      <a:ext cx="45" cy="17"/>
                    </a:xfrm>
                    <a:prstGeom prst="line">
                      <a:avLst/>
                    </a:prstGeom>
                    <a:noFill/>
                    <a:ln w="3175">
                      <a:solidFill>
                        <a:srgbClr val="000000"/>
                      </a:solidFill>
                      <a:round/>
                      <a:headEnd/>
                      <a:tailEnd/>
                    </a:ln>
                  </p:spPr>
                  <p:txBody>
                    <a:bodyPr/>
                    <a:lstStyle/>
                    <a:p>
                      <a:pPr>
                        <a:defRPr/>
                      </a:pPr>
                      <a:endParaRPr lang="en-US"/>
                    </a:p>
                  </p:txBody>
                </p:sp>
                <p:sp>
                  <p:nvSpPr>
                    <p:cNvPr id="751" name="Line 73"/>
                    <p:cNvSpPr>
                      <a:spLocks noChangeShapeType="1"/>
                    </p:cNvSpPr>
                    <p:nvPr/>
                  </p:nvSpPr>
                  <p:spPr bwMode="auto">
                    <a:xfrm>
                      <a:off x="2406" y="1144"/>
                      <a:ext cx="144" cy="58"/>
                    </a:xfrm>
                    <a:prstGeom prst="line">
                      <a:avLst/>
                    </a:prstGeom>
                    <a:noFill/>
                    <a:ln w="3175">
                      <a:solidFill>
                        <a:srgbClr val="000000"/>
                      </a:solidFill>
                      <a:round/>
                      <a:headEnd/>
                      <a:tailEnd/>
                    </a:ln>
                  </p:spPr>
                  <p:txBody>
                    <a:bodyPr/>
                    <a:lstStyle/>
                    <a:p>
                      <a:pPr>
                        <a:defRPr/>
                      </a:pPr>
                      <a:endParaRPr lang="en-US"/>
                    </a:p>
                  </p:txBody>
                </p:sp>
                <p:sp>
                  <p:nvSpPr>
                    <p:cNvPr id="752" name="Line 74"/>
                    <p:cNvSpPr>
                      <a:spLocks noChangeShapeType="1"/>
                    </p:cNvSpPr>
                    <p:nvPr/>
                  </p:nvSpPr>
                  <p:spPr bwMode="auto">
                    <a:xfrm>
                      <a:off x="2577" y="1214"/>
                      <a:ext cx="44" cy="17"/>
                    </a:xfrm>
                    <a:prstGeom prst="line">
                      <a:avLst/>
                    </a:prstGeom>
                    <a:noFill/>
                    <a:ln w="3175">
                      <a:solidFill>
                        <a:srgbClr val="000000"/>
                      </a:solidFill>
                      <a:round/>
                      <a:headEnd/>
                      <a:tailEnd/>
                    </a:ln>
                  </p:spPr>
                  <p:txBody>
                    <a:bodyPr/>
                    <a:lstStyle/>
                    <a:p>
                      <a:pPr>
                        <a:defRPr/>
                      </a:pPr>
                      <a:endParaRPr lang="en-US"/>
                    </a:p>
                  </p:txBody>
                </p:sp>
                <p:sp>
                  <p:nvSpPr>
                    <p:cNvPr id="753" name="Line 75"/>
                    <p:cNvSpPr>
                      <a:spLocks noChangeShapeType="1"/>
                    </p:cNvSpPr>
                    <p:nvPr/>
                  </p:nvSpPr>
                  <p:spPr bwMode="auto">
                    <a:xfrm>
                      <a:off x="2651" y="1243"/>
                      <a:ext cx="116" cy="48"/>
                    </a:xfrm>
                    <a:prstGeom prst="line">
                      <a:avLst/>
                    </a:prstGeom>
                    <a:noFill/>
                    <a:ln w="3175">
                      <a:solidFill>
                        <a:srgbClr val="000000"/>
                      </a:solidFill>
                      <a:round/>
                      <a:headEnd/>
                      <a:tailEnd/>
                    </a:ln>
                  </p:spPr>
                  <p:txBody>
                    <a:bodyPr/>
                    <a:lstStyle/>
                    <a:p>
                      <a:pPr>
                        <a:defRPr/>
                      </a:pPr>
                      <a:endParaRPr lang="en-US"/>
                    </a:p>
                  </p:txBody>
                </p:sp>
                <p:sp>
                  <p:nvSpPr>
                    <p:cNvPr id="754" name="Line 76"/>
                    <p:cNvSpPr>
                      <a:spLocks noChangeShapeType="1"/>
                    </p:cNvSpPr>
                    <p:nvPr/>
                  </p:nvSpPr>
                  <p:spPr bwMode="auto">
                    <a:xfrm flipV="1">
                      <a:off x="2767" y="1278"/>
                      <a:ext cx="25" cy="13"/>
                    </a:xfrm>
                    <a:prstGeom prst="line">
                      <a:avLst/>
                    </a:prstGeom>
                    <a:noFill/>
                    <a:ln w="3175">
                      <a:solidFill>
                        <a:srgbClr val="000000"/>
                      </a:solidFill>
                      <a:round/>
                      <a:headEnd/>
                      <a:tailEnd/>
                    </a:ln>
                  </p:spPr>
                  <p:txBody>
                    <a:bodyPr/>
                    <a:lstStyle/>
                    <a:p>
                      <a:pPr>
                        <a:defRPr/>
                      </a:pPr>
                      <a:endParaRPr lang="en-US"/>
                    </a:p>
                  </p:txBody>
                </p:sp>
                <p:sp>
                  <p:nvSpPr>
                    <p:cNvPr id="755" name="Line 77"/>
                    <p:cNvSpPr>
                      <a:spLocks noChangeShapeType="1"/>
                    </p:cNvSpPr>
                    <p:nvPr/>
                  </p:nvSpPr>
                  <p:spPr bwMode="auto">
                    <a:xfrm flipV="1">
                      <a:off x="2820" y="1241"/>
                      <a:ext cx="40" cy="21"/>
                    </a:xfrm>
                    <a:prstGeom prst="line">
                      <a:avLst/>
                    </a:prstGeom>
                    <a:noFill/>
                    <a:ln w="3175">
                      <a:solidFill>
                        <a:srgbClr val="000000"/>
                      </a:solidFill>
                      <a:round/>
                      <a:headEnd/>
                      <a:tailEnd/>
                    </a:ln>
                  </p:spPr>
                  <p:txBody>
                    <a:bodyPr/>
                    <a:lstStyle/>
                    <a:p>
                      <a:pPr>
                        <a:defRPr/>
                      </a:pPr>
                      <a:endParaRPr lang="en-US"/>
                    </a:p>
                  </p:txBody>
                </p:sp>
                <p:sp>
                  <p:nvSpPr>
                    <p:cNvPr id="756" name="Line 78"/>
                    <p:cNvSpPr>
                      <a:spLocks noChangeShapeType="1"/>
                    </p:cNvSpPr>
                    <p:nvPr/>
                  </p:nvSpPr>
                  <p:spPr bwMode="auto">
                    <a:xfrm flipV="1">
                      <a:off x="2887" y="1204"/>
                      <a:ext cx="43" cy="21"/>
                    </a:xfrm>
                    <a:prstGeom prst="line">
                      <a:avLst/>
                    </a:prstGeom>
                    <a:noFill/>
                    <a:ln w="3175">
                      <a:solidFill>
                        <a:srgbClr val="000000"/>
                      </a:solidFill>
                      <a:round/>
                      <a:headEnd/>
                      <a:tailEnd/>
                    </a:ln>
                  </p:spPr>
                  <p:txBody>
                    <a:bodyPr/>
                    <a:lstStyle/>
                    <a:p>
                      <a:pPr>
                        <a:defRPr/>
                      </a:pPr>
                      <a:endParaRPr lang="en-US"/>
                    </a:p>
                  </p:txBody>
                </p:sp>
                <p:sp>
                  <p:nvSpPr>
                    <p:cNvPr id="757" name="Line 79"/>
                    <p:cNvSpPr>
                      <a:spLocks noChangeShapeType="1"/>
                    </p:cNvSpPr>
                    <p:nvPr/>
                  </p:nvSpPr>
                  <p:spPr bwMode="auto">
                    <a:xfrm>
                      <a:off x="2930" y="1204"/>
                      <a:ext cx="10" cy="10"/>
                    </a:xfrm>
                    <a:prstGeom prst="line">
                      <a:avLst/>
                    </a:prstGeom>
                    <a:noFill/>
                    <a:ln w="3175">
                      <a:solidFill>
                        <a:srgbClr val="000000"/>
                      </a:solidFill>
                      <a:round/>
                      <a:headEnd/>
                      <a:tailEnd/>
                    </a:ln>
                  </p:spPr>
                  <p:txBody>
                    <a:bodyPr/>
                    <a:lstStyle/>
                    <a:p>
                      <a:pPr>
                        <a:defRPr/>
                      </a:pPr>
                      <a:endParaRPr lang="en-US"/>
                    </a:p>
                  </p:txBody>
                </p:sp>
                <p:sp>
                  <p:nvSpPr>
                    <p:cNvPr id="758" name="Line 80"/>
                    <p:cNvSpPr>
                      <a:spLocks noChangeShapeType="1"/>
                    </p:cNvSpPr>
                    <p:nvPr/>
                  </p:nvSpPr>
                  <p:spPr bwMode="auto">
                    <a:xfrm>
                      <a:off x="2940" y="1214"/>
                      <a:ext cx="8" cy="13"/>
                    </a:xfrm>
                    <a:prstGeom prst="line">
                      <a:avLst/>
                    </a:prstGeom>
                    <a:noFill/>
                    <a:ln w="3175">
                      <a:solidFill>
                        <a:srgbClr val="000000"/>
                      </a:solidFill>
                      <a:round/>
                      <a:headEnd/>
                      <a:tailEnd/>
                    </a:ln>
                  </p:spPr>
                  <p:txBody>
                    <a:bodyPr/>
                    <a:lstStyle/>
                    <a:p>
                      <a:pPr>
                        <a:defRPr/>
                      </a:pPr>
                      <a:endParaRPr lang="en-US"/>
                    </a:p>
                  </p:txBody>
                </p:sp>
                <p:sp>
                  <p:nvSpPr>
                    <p:cNvPr id="759" name="Line 81"/>
                    <p:cNvSpPr>
                      <a:spLocks noChangeShapeType="1"/>
                    </p:cNvSpPr>
                    <p:nvPr/>
                  </p:nvSpPr>
                  <p:spPr bwMode="auto">
                    <a:xfrm>
                      <a:off x="2948" y="1227"/>
                      <a:ext cx="15" cy="4"/>
                    </a:xfrm>
                    <a:prstGeom prst="line">
                      <a:avLst/>
                    </a:prstGeom>
                    <a:noFill/>
                    <a:ln w="3175">
                      <a:solidFill>
                        <a:srgbClr val="000000"/>
                      </a:solidFill>
                      <a:round/>
                      <a:headEnd/>
                      <a:tailEnd/>
                    </a:ln>
                  </p:spPr>
                  <p:txBody>
                    <a:bodyPr/>
                    <a:lstStyle/>
                    <a:p>
                      <a:pPr>
                        <a:defRPr/>
                      </a:pPr>
                      <a:endParaRPr lang="en-US"/>
                    </a:p>
                  </p:txBody>
                </p:sp>
                <p:sp>
                  <p:nvSpPr>
                    <p:cNvPr id="760" name="Line 82"/>
                    <p:cNvSpPr>
                      <a:spLocks noChangeShapeType="1"/>
                    </p:cNvSpPr>
                    <p:nvPr/>
                  </p:nvSpPr>
                  <p:spPr bwMode="auto">
                    <a:xfrm>
                      <a:off x="2963" y="1231"/>
                      <a:ext cx="18" cy="1"/>
                    </a:xfrm>
                    <a:prstGeom prst="line">
                      <a:avLst/>
                    </a:prstGeom>
                    <a:noFill/>
                    <a:ln w="3175">
                      <a:solidFill>
                        <a:srgbClr val="000000"/>
                      </a:solidFill>
                      <a:round/>
                      <a:headEnd/>
                      <a:tailEnd/>
                    </a:ln>
                  </p:spPr>
                  <p:txBody>
                    <a:bodyPr/>
                    <a:lstStyle/>
                    <a:p>
                      <a:pPr>
                        <a:defRPr/>
                      </a:pPr>
                      <a:endParaRPr lang="en-US"/>
                    </a:p>
                  </p:txBody>
                </p:sp>
                <p:sp>
                  <p:nvSpPr>
                    <p:cNvPr id="761" name="Line 83"/>
                    <p:cNvSpPr>
                      <a:spLocks noChangeShapeType="1"/>
                    </p:cNvSpPr>
                    <p:nvPr/>
                  </p:nvSpPr>
                  <p:spPr bwMode="auto">
                    <a:xfrm>
                      <a:off x="2981" y="1231"/>
                      <a:ext cx="17" cy="2"/>
                    </a:xfrm>
                    <a:prstGeom prst="line">
                      <a:avLst/>
                    </a:prstGeom>
                    <a:noFill/>
                    <a:ln w="3175">
                      <a:solidFill>
                        <a:srgbClr val="000000"/>
                      </a:solidFill>
                      <a:round/>
                      <a:headEnd/>
                      <a:tailEnd/>
                    </a:ln>
                  </p:spPr>
                  <p:txBody>
                    <a:bodyPr/>
                    <a:lstStyle/>
                    <a:p>
                      <a:pPr>
                        <a:defRPr/>
                      </a:pPr>
                      <a:endParaRPr lang="en-US"/>
                    </a:p>
                  </p:txBody>
                </p:sp>
                <p:sp>
                  <p:nvSpPr>
                    <p:cNvPr id="762" name="Line 84"/>
                    <p:cNvSpPr>
                      <a:spLocks noChangeShapeType="1"/>
                    </p:cNvSpPr>
                    <p:nvPr/>
                  </p:nvSpPr>
                  <p:spPr bwMode="auto">
                    <a:xfrm>
                      <a:off x="2998" y="1233"/>
                      <a:ext cx="14" cy="8"/>
                    </a:xfrm>
                    <a:prstGeom prst="line">
                      <a:avLst/>
                    </a:prstGeom>
                    <a:noFill/>
                    <a:ln w="3175">
                      <a:solidFill>
                        <a:srgbClr val="000000"/>
                      </a:solidFill>
                      <a:round/>
                      <a:headEnd/>
                      <a:tailEnd/>
                    </a:ln>
                  </p:spPr>
                  <p:txBody>
                    <a:bodyPr/>
                    <a:lstStyle/>
                    <a:p>
                      <a:pPr>
                        <a:defRPr/>
                      </a:pPr>
                      <a:endParaRPr lang="en-US"/>
                    </a:p>
                  </p:txBody>
                </p:sp>
                <p:sp>
                  <p:nvSpPr>
                    <p:cNvPr id="763" name="Line 85"/>
                    <p:cNvSpPr>
                      <a:spLocks noChangeShapeType="1"/>
                    </p:cNvSpPr>
                    <p:nvPr/>
                  </p:nvSpPr>
                  <p:spPr bwMode="auto">
                    <a:xfrm>
                      <a:off x="3012" y="1241"/>
                      <a:ext cx="10" cy="4"/>
                    </a:xfrm>
                    <a:prstGeom prst="line">
                      <a:avLst/>
                    </a:prstGeom>
                    <a:noFill/>
                    <a:ln w="3175">
                      <a:solidFill>
                        <a:srgbClr val="000000"/>
                      </a:solidFill>
                      <a:round/>
                      <a:headEnd/>
                      <a:tailEnd/>
                    </a:ln>
                  </p:spPr>
                  <p:txBody>
                    <a:bodyPr/>
                    <a:lstStyle/>
                    <a:p>
                      <a:pPr>
                        <a:defRPr/>
                      </a:pPr>
                      <a:endParaRPr lang="en-US"/>
                    </a:p>
                  </p:txBody>
                </p:sp>
                <p:sp>
                  <p:nvSpPr>
                    <p:cNvPr id="764" name="Line 86"/>
                    <p:cNvSpPr>
                      <a:spLocks noChangeShapeType="1"/>
                    </p:cNvSpPr>
                    <p:nvPr/>
                  </p:nvSpPr>
                  <p:spPr bwMode="auto">
                    <a:xfrm>
                      <a:off x="3051" y="1258"/>
                      <a:ext cx="9" cy="8"/>
                    </a:xfrm>
                    <a:prstGeom prst="line">
                      <a:avLst/>
                    </a:prstGeom>
                    <a:noFill/>
                    <a:ln w="3175">
                      <a:solidFill>
                        <a:srgbClr val="000000"/>
                      </a:solidFill>
                      <a:round/>
                      <a:headEnd/>
                      <a:tailEnd/>
                    </a:ln>
                  </p:spPr>
                  <p:txBody>
                    <a:bodyPr/>
                    <a:lstStyle/>
                    <a:p>
                      <a:pPr>
                        <a:defRPr/>
                      </a:pPr>
                      <a:endParaRPr lang="en-US"/>
                    </a:p>
                  </p:txBody>
                </p:sp>
                <p:sp>
                  <p:nvSpPr>
                    <p:cNvPr id="765" name="Line 87"/>
                    <p:cNvSpPr>
                      <a:spLocks noChangeShapeType="1"/>
                    </p:cNvSpPr>
                    <p:nvPr/>
                  </p:nvSpPr>
                  <p:spPr bwMode="auto">
                    <a:xfrm>
                      <a:off x="3060" y="1266"/>
                      <a:ext cx="10" cy="12"/>
                    </a:xfrm>
                    <a:prstGeom prst="line">
                      <a:avLst/>
                    </a:prstGeom>
                    <a:noFill/>
                    <a:ln w="3175">
                      <a:solidFill>
                        <a:srgbClr val="000000"/>
                      </a:solidFill>
                      <a:round/>
                      <a:headEnd/>
                      <a:tailEnd/>
                    </a:ln>
                  </p:spPr>
                  <p:txBody>
                    <a:bodyPr/>
                    <a:lstStyle/>
                    <a:p>
                      <a:pPr>
                        <a:defRPr/>
                      </a:pPr>
                      <a:endParaRPr lang="en-US"/>
                    </a:p>
                  </p:txBody>
                </p:sp>
                <p:sp>
                  <p:nvSpPr>
                    <p:cNvPr id="766" name="Line 88"/>
                    <p:cNvSpPr>
                      <a:spLocks noChangeShapeType="1"/>
                    </p:cNvSpPr>
                    <p:nvPr/>
                  </p:nvSpPr>
                  <p:spPr bwMode="auto">
                    <a:xfrm>
                      <a:off x="3070" y="1278"/>
                      <a:ext cx="10" cy="9"/>
                    </a:xfrm>
                    <a:prstGeom prst="line">
                      <a:avLst/>
                    </a:prstGeom>
                    <a:noFill/>
                    <a:ln w="3175">
                      <a:solidFill>
                        <a:srgbClr val="000000"/>
                      </a:solidFill>
                      <a:round/>
                      <a:headEnd/>
                      <a:tailEnd/>
                    </a:ln>
                  </p:spPr>
                  <p:txBody>
                    <a:bodyPr/>
                    <a:lstStyle/>
                    <a:p>
                      <a:pPr>
                        <a:defRPr/>
                      </a:pPr>
                      <a:endParaRPr lang="en-US"/>
                    </a:p>
                  </p:txBody>
                </p:sp>
                <p:sp>
                  <p:nvSpPr>
                    <p:cNvPr id="767" name="Line 89"/>
                    <p:cNvSpPr>
                      <a:spLocks noChangeShapeType="1"/>
                    </p:cNvSpPr>
                    <p:nvPr/>
                  </p:nvSpPr>
                  <p:spPr bwMode="auto">
                    <a:xfrm>
                      <a:off x="3080" y="1287"/>
                      <a:ext cx="6" cy="1"/>
                    </a:xfrm>
                    <a:prstGeom prst="line">
                      <a:avLst/>
                    </a:prstGeom>
                    <a:noFill/>
                    <a:ln w="3175">
                      <a:solidFill>
                        <a:srgbClr val="000000"/>
                      </a:solidFill>
                      <a:round/>
                      <a:headEnd/>
                      <a:tailEnd/>
                    </a:ln>
                  </p:spPr>
                  <p:txBody>
                    <a:bodyPr/>
                    <a:lstStyle/>
                    <a:p>
                      <a:pPr>
                        <a:defRPr/>
                      </a:pPr>
                      <a:endParaRPr lang="en-US"/>
                    </a:p>
                  </p:txBody>
                </p:sp>
                <p:sp>
                  <p:nvSpPr>
                    <p:cNvPr id="768" name="Line 90"/>
                    <p:cNvSpPr>
                      <a:spLocks noChangeShapeType="1"/>
                    </p:cNvSpPr>
                    <p:nvPr/>
                  </p:nvSpPr>
                  <p:spPr bwMode="auto">
                    <a:xfrm flipV="1">
                      <a:off x="3115" y="1274"/>
                      <a:ext cx="6" cy="4"/>
                    </a:xfrm>
                    <a:prstGeom prst="line">
                      <a:avLst/>
                    </a:prstGeom>
                    <a:noFill/>
                    <a:ln w="3175">
                      <a:solidFill>
                        <a:srgbClr val="000000"/>
                      </a:solidFill>
                      <a:round/>
                      <a:headEnd/>
                      <a:tailEnd/>
                    </a:ln>
                  </p:spPr>
                  <p:txBody>
                    <a:bodyPr/>
                    <a:lstStyle/>
                    <a:p>
                      <a:pPr>
                        <a:defRPr/>
                      </a:pPr>
                      <a:endParaRPr lang="en-US"/>
                    </a:p>
                  </p:txBody>
                </p:sp>
                <p:sp>
                  <p:nvSpPr>
                    <p:cNvPr id="769" name="Line 91"/>
                    <p:cNvSpPr>
                      <a:spLocks noChangeShapeType="1"/>
                    </p:cNvSpPr>
                    <p:nvPr/>
                  </p:nvSpPr>
                  <p:spPr bwMode="auto">
                    <a:xfrm flipV="1">
                      <a:off x="3121" y="1270"/>
                      <a:ext cx="15" cy="4"/>
                    </a:xfrm>
                    <a:prstGeom prst="line">
                      <a:avLst/>
                    </a:prstGeom>
                    <a:noFill/>
                    <a:ln w="3175">
                      <a:solidFill>
                        <a:srgbClr val="000000"/>
                      </a:solidFill>
                      <a:round/>
                      <a:headEnd/>
                      <a:tailEnd/>
                    </a:ln>
                  </p:spPr>
                  <p:txBody>
                    <a:bodyPr/>
                    <a:lstStyle/>
                    <a:p>
                      <a:pPr>
                        <a:defRPr/>
                      </a:pPr>
                      <a:endParaRPr lang="en-US"/>
                    </a:p>
                  </p:txBody>
                </p:sp>
                <p:sp>
                  <p:nvSpPr>
                    <p:cNvPr id="770" name="Line 92"/>
                    <p:cNvSpPr>
                      <a:spLocks noChangeShapeType="1"/>
                    </p:cNvSpPr>
                    <p:nvPr/>
                  </p:nvSpPr>
                  <p:spPr bwMode="auto">
                    <a:xfrm>
                      <a:off x="3136" y="1270"/>
                      <a:ext cx="8" cy="1"/>
                    </a:xfrm>
                    <a:prstGeom prst="line">
                      <a:avLst/>
                    </a:prstGeom>
                    <a:noFill/>
                    <a:ln w="3175">
                      <a:solidFill>
                        <a:srgbClr val="000000"/>
                      </a:solidFill>
                      <a:round/>
                      <a:headEnd/>
                      <a:tailEnd/>
                    </a:ln>
                  </p:spPr>
                  <p:txBody>
                    <a:bodyPr/>
                    <a:lstStyle/>
                    <a:p>
                      <a:pPr>
                        <a:defRPr/>
                      </a:pPr>
                      <a:endParaRPr lang="en-US"/>
                    </a:p>
                  </p:txBody>
                </p:sp>
                <p:sp>
                  <p:nvSpPr>
                    <p:cNvPr id="771" name="Line 93"/>
                    <p:cNvSpPr>
                      <a:spLocks noChangeShapeType="1"/>
                    </p:cNvSpPr>
                    <p:nvPr/>
                  </p:nvSpPr>
                  <p:spPr bwMode="auto">
                    <a:xfrm>
                      <a:off x="3144" y="1270"/>
                      <a:ext cx="4" cy="10"/>
                    </a:xfrm>
                    <a:prstGeom prst="line">
                      <a:avLst/>
                    </a:prstGeom>
                    <a:noFill/>
                    <a:ln w="3175">
                      <a:solidFill>
                        <a:srgbClr val="000000"/>
                      </a:solidFill>
                      <a:round/>
                      <a:headEnd/>
                      <a:tailEnd/>
                    </a:ln>
                  </p:spPr>
                  <p:txBody>
                    <a:bodyPr/>
                    <a:lstStyle/>
                    <a:p>
                      <a:pPr>
                        <a:defRPr/>
                      </a:pPr>
                      <a:endParaRPr lang="en-US"/>
                    </a:p>
                  </p:txBody>
                </p:sp>
                <p:sp>
                  <p:nvSpPr>
                    <p:cNvPr id="772" name="Line 94"/>
                    <p:cNvSpPr>
                      <a:spLocks noChangeShapeType="1"/>
                    </p:cNvSpPr>
                    <p:nvPr/>
                  </p:nvSpPr>
                  <p:spPr bwMode="auto">
                    <a:xfrm>
                      <a:off x="3148" y="1280"/>
                      <a:ext cx="1" cy="17"/>
                    </a:xfrm>
                    <a:prstGeom prst="line">
                      <a:avLst/>
                    </a:prstGeom>
                    <a:noFill/>
                    <a:ln w="3175">
                      <a:solidFill>
                        <a:srgbClr val="000000"/>
                      </a:solidFill>
                      <a:round/>
                      <a:headEnd/>
                      <a:tailEnd/>
                    </a:ln>
                  </p:spPr>
                  <p:txBody>
                    <a:bodyPr/>
                    <a:lstStyle/>
                    <a:p>
                      <a:pPr>
                        <a:defRPr/>
                      </a:pPr>
                      <a:endParaRPr lang="en-US"/>
                    </a:p>
                  </p:txBody>
                </p:sp>
                <p:sp>
                  <p:nvSpPr>
                    <p:cNvPr id="773" name="Line 95"/>
                    <p:cNvSpPr>
                      <a:spLocks noChangeShapeType="1"/>
                    </p:cNvSpPr>
                    <p:nvPr/>
                  </p:nvSpPr>
                  <p:spPr bwMode="auto">
                    <a:xfrm>
                      <a:off x="3148" y="1297"/>
                      <a:ext cx="9" cy="10"/>
                    </a:xfrm>
                    <a:prstGeom prst="line">
                      <a:avLst/>
                    </a:prstGeom>
                    <a:noFill/>
                    <a:ln w="3175">
                      <a:solidFill>
                        <a:srgbClr val="000000"/>
                      </a:solidFill>
                      <a:round/>
                      <a:headEnd/>
                      <a:tailEnd/>
                    </a:ln>
                  </p:spPr>
                  <p:txBody>
                    <a:bodyPr/>
                    <a:lstStyle/>
                    <a:p>
                      <a:pPr>
                        <a:defRPr/>
                      </a:pPr>
                      <a:endParaRPr lang="en-US"/>
                    </a:p>
                  </p:txBody>
                </p:sp>
                <p:sp>
                  <p:nvSpPr>
                    <p:cNvPr id="774" name="Line 96"/>
                    <p:cNvSpPr>
                      <a:spLocks noChangeShapeType="1"/>
                    </p:cNvSpPr>
                    <p:nvPr/>
                  </p:nvSpPr>
                  <p:spPr bwMode="auto">
                    <a:xfrm>
                      <a:off x="3157" y="1307"/>
                      <a:ext cx="14" cy="9"/>
                    </a:xfrm>
                    <a:prstGeom prst="line">
                      <a:avLst/>
                    </a:prstGeom>
                    <a:noFill/>
                    <a:ln w="3175">
                      <a:solidFill>
                        <a:srgbClr val="000000"/>
                      </a:solidFill>
                      <a:round/>
                      <a:headEnd/>
                      <a:tailEnd/>
                    </a:ln>
                  </p:spPr>
                  <p:txBody>
                    <a:bodyPr/>
                    <a:lstStyle/>
                    <a:p>
                      <a:pPr>
                        <a:defRPr/>
                      </a:pPr>
                      <a:endParaRPr lang="en-US"/>
                    </a:p>
                  </p:txBody>
                </p:sp>
                <p:sp>
                  <p:nvSpPr>
                    <p:cNvPr id="775" name="Line 97"/>
                    <p:cNvSpPr>
                      <a:spLocks noChangeShapeType="1"/>
                    </p:cNvSpPr>
                    <p:nvPr/>
                  </p:nvSpPr>
                  <p:spPr bwMode="auto">
                    <a:xfrm>
                      <a:off x="3171" y="1316"/>
                      <a:ext cx="16" cy="14"/>
                    </a:xfrm>
                    <a:prstGeom prst="line">
                      <a:avLst/>
                    </a:prstGeom>
                    <a:noFill/>
                    <a:ln w="3175">
                      <a:solidFill>
                        <a:srgbClr val="000000"/>
                      </a:solidFill>
                      <a:round/>
                      <a:headEnd/>
                      <a:tailEnd/>
                    </a:ln>
                  </p:spPr>
                  <p:txBody>
                    <a:bodyPr/>
                    <a:lstStyle/>
                    <a:p>
                      <a:pPr>
                        <a:defRPr/>
                      </a:pPr>
                      <a:endParaRPr lang="en-US"/>
                    </a:p>
                  </p:txBody>
                </p:sp>
                <p:sp>
                  <p:nvSpPr>
                    <p:cNvPr id="776" name="Line 98"/>
                    <p:cNvSpPr>
                      <a:spLocks noChangeShapeType="1"/>
                    </p:cNvSpPr>
                    <p:nvPr/>
                  </p:nvSpPr>
                  <p:spPr bwMode="auto">
                    <a:xfrm>
                      <a:off x="3187" y="1330"/>
                      <a:ext cx="15" cy="10"/>
                    </a:xfrm>
                    <a:prstGeom prst="line">
                      <a:avLst/>
                    </a:prstGeom>
                    <a:noFill/>
                    <a:ln w="3175">
                      <a:solidFill>
                        <a:srgbClr val="000000"/>
                      </a:solidFill>
                      <a:round/>
                      <a:headEnd/>
                      <a:tailEnd/>
                    </a:ln>
                  </p:spPr>
                  <p:txBody>
                    <a:bodyPr/>
                    <a:lstStyle/>
                    <a:p>
                      <a:pPr>
                        <a:defRPr/>
                      </a:pPr>
                      <a:endParaRPr lang="en-US"/>
                    </a:p>
                  </p:txBody>
                </p:sp>
                <p:sp>
                  <p:nvSpPr>
                    <p:cNvPr id="777" name="Line 99"/>
                    <p:cNvSpPr>
                      <a:spLocks noChangeShapeType="1"/>
                    </p:cNvSpPr>
                    <p:nvPr/>
                  </p:nvSpPr>
                  <p:spPr bwMode="auto">
                    <a:xfrm>
                      <a:off x="3202" y="1340"/>
                      <a:ext cx="23" cy="7"/>
                    </a:xfrm>
                    <a:prstGeom prst="line">
                      <a:avLst/>
                    </a:prstGeom>
                    <a:noFill/>
                    <a:ln w="3175">
                      <a:solidFill>
                        <a:srgbClr val="000000"/>
                      </a:solidFill>
                      <a:round/>
                      <a:headEnd/>
                      <a:tailEnd/>
                    </a:ln>
                  </p:spPr>
                  <p:txBody>
                    <a:bodyPr/>
                    <a:lstStyle/>
                    <a:p>
                      <a:pPr>
                        <a:defRPr/>
                      </a:pPr>
                      <a:endParaRPr lang="en-US"/>
                    </a:p>
                  </p:txBody>
                </p:sp>
                <p:sp>
                  <p:nvSpPr>
                    <p:cNvPr id="778" name="Line 100"/>
                    <p:cNvSpPr>
                      <a:spLocks noChangeShapeType="1"/>
                    </p:cNvSpPr>
                    <p:nvPr/>
                  </p:nvSpPr>
                  <p:spPr bwMode="auto">
                    <a:xfrm>
                      <a:off x="3225" y="1347"/>
                      <a:ext cx="2" cy="2"/>
                    </a:xfrm>
                    <a:prstGeom prst="line">
                      <a:avLst/>
                    </a:prstGeom>
                    <a:noFill/>
                    <a:ln w="3175">
                      <a:solidFill>
                        <a:srgbClr val="000000"/>
                      </a:solidFill>
                      <a:round/>
                      <a:headEnd/>
                      <a:tailEnd/>
                    </a:ln>
                  </p:spPr>
                  <p:txBody>
                    <a:bodyPr/>
                    <a:lstStyle/>
                    <a:p>
                      <a:pPr>
                        <a:defRPr/>
                      </a:pPr>
                      <a:endParaRPr lang="en-US"/>
                    </a:p>
                  </p:txBody>
                </p:sp>
                <p:sp>
                  <p:nvSpPr>
                    <p:cNvPr id="779" name="Line 101"/>
                    <p:cNvSpPr>
                      <a:spLocks noChangeShapeType="1"/>
                    </p:cNvSpPr>
                    <p:nvPr/>
                  </p:nvSpPr>
                  <p:spPr bwMode="auto">
                    <a:xfrm flipH="1">
                      <a:off x="3233" y="1378"/>
                      <a:ext cx="2" cy="28"/>
                    </a:xfrm>
                    <a:prstGeom prst="line">
                      <a:avLst/>
                    </a:prstGeom>
                    <a:noFill/>
                    <a:ln w="3175">
                      <a:solidFill>
                        <a:srgbClr val="000000"/>
                      </a:solidFill>
                      <a:round/>
                      <a:headEnd/>
                      <a:tailEnd/>
                    </a:ln>
                  </p:spPr>
                  <p:txBody>
                    <a:bodyPr/>
                    <a:lstStyle/>
                    <a:p>
                      <a:pPr>
                        <a:defRPr/>
                      </a:pPr>
                      <a:endParaRPr lang="en-US"/>
                    </a:p>
                  </p:txBody>
                </p:sp>
                <p:sp>
                  <p:nvSpPr>
                    <p:cNvPr id="780" name="Line 102"/>
                    <p:cNvSpPr>
                      <a:spLocks noChangeShapeType="1"/>
                    </p:cNvSpPr>
                    <p:nvPr/>
                  </p:nvSpPr>
                  <p:spPr bwMode="auto">
                    <a:xfrm>
                      <a:off x="3233" y="1406"/>
                      <a:ext cx="10" cy="5"/>
                    </a:xfrm>
                    <a:prstGeom prst="line">
                      <a:avLst/>
                    </a:prstGeom>
                    <a:noFill/>
                    <a:ln w="3175">
                      <a:solidFill>
                        <a:srgbClr val="000000"/>
                      </a:solidFill>
                      <a:round/>
                      <a:headEnd/>
                      <a:tailEnd/>
                    </a:ln>
                  </p:spPr>
                  <p:txBody>
                    <a:bodyPr/>
                    <a:lstStyle/>
                    <a:p>
                      <a:pPr>
                        <a:defRPr/>
                      </a:pPr>
                      <a:endParaRPr lang="en-US"/>
                    </a:p>
                  </p:txBody>
                </p:sp>
                <p:sp>
                  <p:nvSpPr>
                    <p:cNvPr id="781" name="Line 103"/>
                    <p:cNvSpPr>
                      <a:spLocks noChangeShapeType="1"/>
                    </p:cNvSpPr>
                    <p:nvPr/>
                  </p:nvSpPr>
                  <p:spPr bwMode="auto">
                    <a:xfrm>
                      <a:off x="3243" y="1411"/>
                      <a:ext cx="8" cy="1"/>
                    </a:xfrm>
                    <a:prstGeom prst="line">
                      <a:avLst/>
                    </a:prstGeom>
                    <a:noFill/>
                    <a:ln w="3175">
                      <a:solidFill>
                        <a:srgbClr val="000000"/>
                      </a:solidFill>
                      <a:round/>
                      <a:headEnd/>
                      <a:tailEnd/>
                    </a:ln>
                  </p:spPr>
                  <p:txBody>
                    <a:bodyPr/>
                    <a:lstStyle/>
                    <a:p>
                      <a:pPr>
                        <a:defRPr/>
                      </a:pPr>
                      <a:endParaRPr lang="en-US"/>
                    </a:p>
                  </p:txBody>
                </p:sp>
                <p:sp>
                  <p:nvSpPr>
                    <p:cNvPr id="782" name="Line 104"/>
                    <p:cNvSpPr>
                      <a:spLocks noChangeShapeType="1"/>
                    </p:cNvSpPr>
                    <p:nvPr/>
                  </p:nvSpPr>
                  <p:spPr bwMode="auto">
                    <a:xfrm>
                      <a:off x="3282" y="1411"/>
                      <a:ext cx="13" cy="1"/>
                    </a:xfrm>
                    <a:prstGeom prst="line">
                      <a:avLst/>
                    </a:prstGeom>
                    <a:noFill/>
                    <a:ln w="3175">
                      <a:solidFill>
                        <a:srgbClr val="000000"/>
                      </a:solidFill>
                      <a:round/>
                      <a:headEnd/>
                      <a:tailEnd/>
                    </a:ln>
                  </p:spPr>
                  <p:txBody>
                    <a:bodyPr/>
                    <a:lstStyle/>
                    <a:p>
                      <a:pPr>
                        <a:defRPr/>
                      </a:pPr>
                      <a:endParaRPr lang="en-US"/>
                    </a:p>
                  </p:txBody>
                </p:sp>
                <p:sp>
                  <p:nvSpPr>
                    <p:cNvPr id="783" name="Line 105"/>
                    <p:cNvSpPr>
                      <a:spLocks noChangeShapeType="1"/>
                    </p:cNvSpPr>
                    <p:nvPr/>
                  </p:nvSpPr>
                  <p:spPr bwMode="auto">
                    <a:xfrm>
                      <a:off x="3295" y="1411"/>
                      <a:ext cx="20" cy="6"/>
                    </a:xfrm>
                    <a:prstGeom prst="line">
                      <a:avLst/>
                    </a:prstGeom>
                    <a:noFill/>
                    <a:ln w="3175">
                      <a:solidFill>
                        <a:srgbClr val="000000"/>
                      </a:solidFill>
                      <a:round/>
                      <a:headEnd/>
                      <a:tailEnd/>
                    </a:ln>
                  </p:spPr>
                  <p:txBody>
                    <a:bodyPr/>
                    <a:lstStyle/>
                    <a:p>
                      <a:pPr>
                        <a:defRPr/>
                      </a:pPr>
                      <a:endParaRPr lang="en-US"/>
                    </a:p>
                  </p:txBody>
                </p:sp>
                <p:sp>
                  <p:nvSpPr>
                    <p:cNvPr id="784" name="Line 106"/>
                    <p:cNvSpPr>
                      <a:spLocks noChangeShapeType="1"/>
                    </p:cNvSpPr>
                    <p:nvPr/>
                  </p:nvSpPr>
                  <p:spPr bwMode="auto">
                    <a:xfrm>
                      <a:off x="3315" y="1417"/>
                      <a:ext cx="23" cy="4"/>
                    </a:xfrm>
                    <a:prstGeom prst="line">
                      <a:avLst/>
                    </a:prstGeom>
                    <a:noFill/>
                    <a:ln w="3175">
                      <a:solidFill>
                        <a:srgbClr val="000000"/>
                      </a:solidFill>
                      <a:round/>
                      <a:headEnd/>
                      <a:tailEnd/>
                    </a:ln>
                  </p:spPr>
                  <p:txBody>
                    <a:bodyPr/>
                    <a:lstStyle/>
                    <a:p>
                      <a:pPr>
                        <a:defRPr/>
                      </a:pPr>
                      <a:endParaRPr lang="en-US"/>
                    </a:p>
                  </p:txBody>
                </p:sp>
                <p:sp>
                  <p:nvSpPr>
                    <p:cNvPr id="785" name="Line 107"/>
                    <p:cNvSpPr>
                      <a:spLocks noChangeShapeType="1"/>
                    </p:cNvSpPr>
                    <p:nvPr/>
                  </p:nvSpPr>
                  <p:spPr bwMode="auto">
                    <a:xfrm flipV="1">
                      <a:off x="3338" y="1417"/>
                      <a:ext cx="20" cy="4"/>
                    </a:xfrm>
                    <a:prstGeom prst="line">
                      <a:avLst/>
                    </a:prstGeom>
                    <a:noFill/>
                    <a:ln w="3175">
                      <a:solidFill>
                        <a:srgbClr val="000000"/>
                      </a:solidFill>
                      <a:round/>
                      <a:headEnd/>
                      <a:tailEnd/>
                    </a:ln>
                  </p:spPr>
                  <p:txBody>
                    <a:bodyPr/>
                    <a:lstStyle/>
                    <a:p>
                      <a:pPr>
                        <a:defRPr/>
                      </a:pPr>
                      <a:endParaRPr lang="en-US"/>
                    </a:p>
                  </p:txBody>
                </p:sp>
                <p:sp>
                  <p:nvSpPr>
                    <p:cNvPr id="786" name="Line 108"/>
                    <p:cNvSpPr>
                      <a:spLocks noChangeShapeType="1"/>
                    </p:cNvSpPr>
                    <p:nvPr/>
                  </p:nvSpPr>
                  <p:spPr bwMode="auto">
                    <a:xfrm flipV="1">
                      <a:off x="3358" y="1413"/>
                      <a:ext cx="15" cy="4"/>
                    </a:xfrm>
                    <a:prstGeom prst="line">
                      <a:avLst/>
                    </a:prstGeom>
                    <a:noFill/>
                    <a:ln w="3175">
                      <a:solidFill>
                        <a:srgbClr val="000000"/>
                      </a:solidFill>
                      <a:round/>
                      <a:headEnd/>
                      <a:tailEnd/>
                    </a:ln>
                  </p:spPr>
                  <p:txBody>
                    <a:bodyPr/>
                    <a:lstStyle/>
                    <a:p>
                      <a:pPr>
                        <a:defRPr/>
                      </a:pPr>
                      <a:endParaRPr lang="en-US"/>
                    </a:p>
                  </p:txBody>
                </p:sp>
                <p:sp>
                  <p:nvSpPr>
                    <p:cNvPr id="787" name="Line 109"/>
                    <p:cNvSpPr>
                      <a:spLocks noChangeShapeType="1"/>
                    </p:cNvSpPr>
                    <p:nvPr/>
                  </p:nvSpPr>
                  <p:spPr bwMode="auto">
                    <a:xfrm flipV="1">
                      <a:off x="3373" y="1409"/>
                      <a:ext cx="8" cy="4"/>
                    </a:xfrm>
                    <a:prstGeom prst="line">
                      <a:avLst/>
                    </a:prstGeom>
                    <a:noFill/>
                    <a:ln w="3175">
                      <a:solidFill>
                        <a:srgbClr val="000000"/>
                      </a:solidFill>
                      <a:round/>
                      <a:headEnd/>
                      <a:tailEnd/>
                    </a:ln>
                  </p:spPr>
                  <p:txBody>
                    <a:bodyPr/>
                    <a:lstStyle/>
                    <a:p>
                      <a:pPr>
                        <a:defRPr/>
                      </a:pPr>
                      <a:endParaRPr lang="en-US"/>
                    </a:p>
                  </p:txBody>
                </p:sp>
                <p:sp>
                  <p:nvSpPr>
                    <p:cNvPr id="788" name="Line 110"/>
                    <p:cNvSpPr>
                      <a:spLocks noChangeShapeType="1"/>
                    </p:cNvSpPr>
                    <p:nvPr/>
                  </p:nvSpPr>
                  <p:spPr bwMode="auto">
                    <a:xfrm>
                      <a:off x="3381" y="1409"/>
                      <a:ext cx="11" cy="6"/>
                    </a:xfrm>
                    <a:prstGeom prst="line">
                      <a:avLst/>
                    </a:prstGeom>
                    <a:noFill/>
                    <a:ln w="3175">
                      <a:solidFill>
                        <a:srgbClr val="000000"/>
                      </a:solidFill>
                      <a:round/>
                      <a:headEnd/>
                      <a:tailEnd/>
                    </a:ln>
                  </p:spPr>
                  <p:txBody>
                    <a:bodyPr/>
                    <a:lstStyle/>
                    <a:p>
                      <a:pPr>
                        <a:defRPr/>
                      </a:pPr>
                      <a:endParaRPr lang="en-US"/>
                    </a:p>
                  </p:txBody>
                </p:sp>
                <p:sp>
                  <p:nvSpPr>
                    <p:cNvPr id="789" name="Line 111"/>
                    <p:cNvSpPr>
                      <a:spLocks noChangeShapeType="1"/>
                    </p:cNvSpPr>
                    <p:nvPr/>
                  </p:nvSpPr>
                  <p:spPr bwMode="auto">
                    <a:xfrm>
                      <a:off x="3392" y="1415"/>
                      <a:ext cx="20" cy="16"/>
                    </a:xfrm>
                    <a:prstGeom prst="line">
                      <a:avLst/>
                    </a:prstGeom>
                    <a:noFill/>
                    <a:ln w="3175">
                      <a:solidFill>
                        <a:srgbClr val="000000"/>
                      </a:solidFill>
                      <a:round/>
                      <a:headEnd/>
                      <a:tailEnd/>
                    </a:ln>
                  </p:spPr>
                  <p:txBody>
                    <a:bodyPr/>
                    <a:lstStyle/>
                    <a:p>
                      <a:pPr>
                        <a:defRPr/>
                      </a:pPr>
                      <a:endParaRPr lang="en-US"/>
                    </a:p>
                  </p:txBody>
                </p:sp>
                <p:sp>
                  <p:nvSpPr>
                    <p:cNvPr id="790" name="Line 112"/>
                    <p:cNvSpPr>
                      <a:spLocks noChangeShapeType="1"/>
                    </p:cNvSpPr>
                    <p:nvPr/>
                  </p:nvSpPr>
                  <p:spPr bwMode="auto">
                    <a:xfrm>
                      <a:off x="3412" y="1431"/>
                      <a:ext cx="12" cy="11"/>
                    </a:xfrm>
                    <a:prstGeom prst="line">
                      <a:avLst/>
                    </a:prstGeom>
                    <a:noFill/>
                    <a:ln w="3175">
                      <a:solidFill>
                        <a:srgbClr val="000000"/>
                      </a:solidFill>
                      <a:round/>
                      <a:headEnd/>
                      <a:tailEnd/>
                    </a:ln>
                  </p:spPr>
                  <p:txBody>
                    <a:bodyPr/>
                    <a:lstStyle/>
                    <a:p>
                      <a:pPr>
                        <a:defRPr/>
                      </a:pPr>
                      <a:endParaRPr lang="en-US"/>
                    </a:p>
                  </p:txBody>
                </p:sp>
                <p:sp>
                  <p:nvSpPr>
                    <p:cNvPr id="791" name="Line 113"/>
                    <p:cNvSpPr>
                      <a:spLocks noChangeShapeType="1"/>
                    </p:cNvSpPr>
                    <p:nvPr/>
                  </p:nvSpPr>
                  <p:spPr bwMode="auto">
                    <a:xfrm>
                      <a:off x="3451" y="1454"/>
                      <a:ext cx="15" cy="1"/>
                    </a:xfrm>
                    <a:prstGeom prst="line">
                      <a:avLst/>
                    </a:prstGeom>
                    <a:noFill/>
                    <a:ln w="3175">
                      <a:solidFill>
                        <a:srgbClr val="000000"/>
                      </a:solidFill>
                      <a:round/>
                      <a:headEnd/>
                      <a:tailEnd/>
                    </a:ln>
                  </p:spPr>
                  <p:txBody>
                    <a:bodyPr/>
                    <a:lstStyle/>
                    <a:p>
                      <a:pPr>
                        <a:defRPr/>
                      </a:pPr>
                      <a:endParaRPr lang="en-US"/>
                    </a:p>
                  </p:txBody>
                </p:sp>
                <p:sp>
                  <p:nvSpPr>
                    <p:cNvPr id="792" name="Line 114"/>
                    <p:cNvSpPr>
                      <a:spLocks noChangeShapeType="1"/>
                    </p:cNvSpPr>
                    <p:nvPr/>
                  </p:nvSpPr>
                  <p:spPr bwMode="auto">
                    <a:xfrm flipV="1">
                      <a:off x="3466" y="1452"/>
                      <a:ext cx="16" cy="2"/>
                    </a:xfrm>
                    <a:prstGeom prst="line">
                      <a:avLst/>
                    </a:prstGeom>
                    <a:noFill/>
                    <a:ln w="3175">
                      <a:solidFill>
                        <a:srgbClr val="000000"/>
                      </a:solidFill>
                      <a:round/>
                      <a:headEnd/>
                      <a:tailEnd/>
                    </a:ln>
                  </p:spPr>
                  <p:txBody>
                    <a:bodyPr/>
                    <a:lstStyle/>
                    <a:p>
                      <a:pPr>
                        <a:defRPr/>
                      </a:pPr>
                      <a:endParaRPr lang="en-US"/>
                    </a:p>
                  </p:txBody>
                </p:sp>
                <p:sp>
                  <p:nvSpPr>
                    <p:cNvPr id="793" name="Line 115"/>
                    <p:cNvSpPr>
                      <a:spLocks noChangeShapeType="1"/>
                    </p:cNvSpPr>
                    <p:nvPr/>
                  </p:nvSpPr>
                  <p:spPr bwMode="auto">
                    <a:xfrm flipV="1">
                      <a:off x="3482" y="1444"/>
                      <a:ext cx="13" cy="8"/>
                    </a:xfrm>
                    <a:prstGeom prst="line">
                      <a:avLst/>
                    </a:prstGeom>
                    <a:noFill/>
                    <a:ln w="3175">
                      <a:solidFill>
                        <a:srgbClr val="000000"/>
                      </a:solidFill>
                      <a:round/>
                      <a:headEnd/>
                      <a:tailEnd/>
                    </a:ln>
                  </p:spPr>
                  <p:txBody>
                    <a:bodyPr/>
                    <a:lstStyle/>
                    <a:p>
                      <a:pPr>
                        <a:defRPr/>
                      </a:pPr>
                      <a:endParaRPr lang="en-US"/>
                    </a:p>
                  </p:txBody>
                </p:sp>
                <p:sp>
                  <p:nvSpPr>
                    <p:cNvPr id="794" name="Line 116"/>
                    <p:cNvSpPr>
                      <a:spLocks noChangeShapeType="1"/>
                    </p:cNvSpPr>
                    <p:nvPr/>
                  </p:nvSpPr>
                  <p:spPr bwMode="auto">
                    <a:xfrm flipV="1">
                      <a:off x="3521" y="1423"/>
                      <a:ext cx="2" cy="2"/>
                    </a:xfrm>
                    <a:prstGeom prst="line">
                      <a:avLst/>
                    </a:prstGeom>
                    <a:noFill/>
                    <a:ln w="3175">
                      <a:solidFill>
                        <a:srgbClr val="000000"/>
                      </a:solidFill>
                      <a:round/>
                      <a:headEnd/>
                      <a:tailEnd/>
                    </a:ln>
                  </p:spPr>
                  <p:txBody>
                    <a:bodyPr/>
                    <a:lstStyle/>
                    <a:p>
                      <a:pPr>
                        <a:defRPr/>
                      </a:pPr>
                      <a:endParaRPr lang="en-US"/>
                    </a:p>
                  </p:txBody>
                </p:sp>
                <p:sp>
                  <p:nvSpPr>
                    <p:cNvPr id="795" name="Line 117"/>
                    <p:cNvSpPr>
                      <a:spLocks noChangeShapeType="1"/>
                    </p:cNvSpPr>
                    <p:nvPr/>
                  </p:nvSpPr>
                  <p:spPr bwMode="auto">
                    <a:xfrm>
                      <a:off x="3523" y="1423"/>
                      <a:ext cx="11" cy="1"/>
                    </a:xfrm>
                    <a:prstGeom prst="line">
                      <a:avLst/>
                    </a:prstGeom>
                    <a:noFill/>
                    <a:ln w="3175">
                      <a:solidFill>
                        <a:srgbClr val="000000"/>
                      </a:solidFill>
                      <a:round/>
                      <a:headEnd/>
                      <a:tailEnd/>
                    </a:ln>
                  </p:spPr>
                  <p:txBody>
                    <a:bodyPr/>
                    <a:lstStyle/>
                    <a:p>
                      <a:pPr>
                        <a:defRPr/>
                      </a:pPr>
                      <a:endParaRPr lang="en-US"/>
                    </a:p>
                  </p:txBody>
                </p:sp>
                <p:sp>
                  <p:nvSpPr>
                    <p:cNvPr id="796" name="Line 118"/>
                    <p:cNvSpPr>
                      <a:spLocks noChangeShapeType="1"/>
                    </p:cNvSpPr>
                    <p:nvPr/>
                  </p:nvSpPr>
                  <p:spPr bwMode="auto">
                    <a:xfrm flipV="1">
                      <a:off x="3534" y="1419"/>
                      <a:ext cx="16" cy="4"/>
                    </a:xfrm>
                    <a:prstGeom prst="line">
                      <a:avLst/>
                    </a:prstGeom>
                    <a:noFill/>
                    <a:ln w="3175">
                      <a:solidFill>
                        <a:srgbClr val="000000"/>
                      </a:solidFill>
                      <a:round/>
                      <a:headEnd/>
                      <a:tailEnd/>
                    </a:ln>
                  </p:spPr>
                  <p:txBody>
                    <a:bodyPr/>
                    <a:lstStyle/>
                    <a:p>
                      <a:pPr>
                        <a:defRPr/>
                      </a:pPr>
                      <a:endParaRPr lang="en-US"/>
                    </a:p>
                  </p:txBody>
                </p:sp>
                <p:sp>
                  <p:nvSpPr>
                    <p:cNvPr id="797" name="Line 119"/>
                    <p:cNvSpPr>
                      <a:spLocks noChangeShapeType="1"/>
                    </p:cNvSpPr>
                    <p:nvPr/>
                  </p:nvSpPr>
                  <p:spPr bwMode="auto">
                    <a:xfrm flipV="1">
                      <a:off x="3550" y="1415"/>
                      <a:ext cx="15" cy="4"/>
                    </a:xfrm>
                    <a:prstGeom prst="line">
                      <a:avLst/>
                    </a:prstGeom>
                    <a:noFill/>
                    <a:ln w="3175">
                      <a:solidFill>
                        <a:srgbClr val="000000"/>
                      </a:solidFill>
                      <a:round/>
                      <a:headEnd/>
                      <a:tailEnd/>
                    </a:ln>
                  </p:spPr>
                  <p:txBody>
                    <a:bodyPr/>
                    <a:lstStyle/>
                    <a:p>
                      <a:pPr>
                        <a:defRPr/>
                      </a:pPr>
                      <a:endParaRPr lang="en-US"/>
                    </a:p>
                  </p:txBody>
                </p:sp>
                <p:sp>
                  <p:nvSpPr>
                    <p:cNvPr id="798" name="Line 120"/>
                    <p:cNvSpPr>
                      <a:spLocks noChangeShapeType="1"/>
                    </p:cNvSpPr>
                    <p:nvPr/>
                  </p:nvSpPr>
                  <p:spPr bwMode="auto">
                    <a:xfrm>
                      <a:off x="3565" y="1415"/>
                      <a:ext cx="10" cy="12"/>
                    </a:xfrm>
                    <a:prstGeom prst="line">
                      <a:avLst/>
                    </a:prstGeom>
                    <a:noFill/>
                    <a:ln w="3175">
                      <a:solidFill>
                        <a:srgbClr val="000000"/>
                      </a:solidFill>
                      <a:round/>
                      <a:headEnd/>
                      <a:tailEnd/>
                    </a:ln>
                  </p:spPr>
                  <p:txBody>
                    <a:bodyPr/>
                    <a:lstStyle/>
                    <a:p>
                      <a:pPr>
                        <a:defRPr/>
                      </a:pPr>
                      <a:endParaRPr lang="en-US"/>
                    </a:p>
                  </p:txBody>
                </p:sp>
                <p:sp>
                  <p:nvSpPr>
                    <p:cNvPr id="799" name="Line 121"/>
                    <p:cNvSpPr>
                      <a:spLocks noChangeShapeType="1"/>
                    </p:cNvSpPr>
                    <p:nvPr/>
                  </p:nvSpPr>
                  <p:spPr bwMode="auto">
                    <a:xfrm>
                      <a:off x="3575" y="1427"/>
                      <a:ext cx="4" cy="19"/>
                    </a:xfrm>
                    <a:prstGeom prst="line">
                      <a:avLst/>
                    </a:prstGeom>
                    <a:noFill/>
                    <a:ln w="3175">
                      <a:solidFill>
                        <a:srgbClr val="000000"/>
                      </a:solidFill>
                      <a:round/>
                      <a:headEnd/>
                      <a:tailEnd/>
                    </a:ln>
                  </p:spPr>
                  <p:txBody>
                    <a:bodyPr/>
                    <a:lstStyle/>
                    <a:p>
                      <a:pPr>
                        <a:defRPr/>
                      </a:pPr>
                      <a:endParaRPr lang="en-US"/>
                    </a:p>
                  </p:txBody>
                </p:sp>
                <p:sp>
                  <p:nvSpPr>
                    <p:cNvPr id="800" name="Line 122"/>
                    <p:cNvSpPr>
                      <a:spLocks noChangeShapeType="1"/>
                    </p:cNvSpPr>
                    <p:nvPr/>
                  </p:nvSpPr>
                  <p:spPr bwMode="auto">
                    <a:xfrm>
                      <a:off x="3579" y="1446"/>
                      <a:ext cx="6" cy="12"/>
                    </a:xfrm>
                    <a:prstGeom prst="line">
                      <a:avLst/>
                    </a:prstGeom>
                    <a:noFill/>
                    <a:ln w="3175">
                      <a:solidFill>
                        <a:srgbClr val="000000"/>
                      </a:solidFill>
                      <a:round/>
                      <a:headEnd/>
                      <a:tailEnd/>
                    </a:ln>
                  </p:spPr>
                  <p:txBody>
                    <a:bodyPr/>
                    <a:lstStyle/>
                    <a:p>
                      <a:pPr>
                        <a:defRPr/>
                      </a:pPr>
                      <a:endParaRPr lang="en-US"/>
                    </a:p>
                  </p:txBody>
                </p:sp>
                <p:sp>
                  <p:nvSpPr>
                    <p:cNvPr id="801" name="Line 123"/>
                    <p:cNvSpPr>
                      <a:spLocks noChangeShapeType="1"/>
                    </p:cNvSpPr>
                    <p:nvPr/>
                  </p:nvSpPr>
                  <p:spPr bwMode="auto">
                    <a:xfrm>
                      <a:off x="3585" y="1458"/>
                      <a:ext cx="17" cy="11"/>
                    </a:xfrm>
                    <a:prstGeom prst="line">
                      <a:avLst/>
                    </a:prstGeom>
                    <a:noFill/>
                    <a:ln w="3175">
                      <a:solidFill>
                        <a:srgbClr val="000000"/>
                      </a:solidFill>
                      <a:round/>
                      <a:headEnd/>
                      <a:tailEnd/>
                    </a:ln>
                  </p:spPr>
                  <p:txBody>
                    <a:bodyPr/>
                    <a:lstStyle/>
                    <a:p>
                      <a:pPr>
                        <a:defRPr/>
                      </a:pPr>
                      <a:endParaRPr lang="en-US"/>
                    </a:p>
                  </p:txBody>
                </p:sp>
                <p:sp>
                  <p:nvSpPr>
                    <p:cNvPr id="802" name="Line 124"/>
                    <p:cNvSpPr>
                      <a:spLocks noChangeShapeType="1"/>
                    </p:cNvSpPr>
                    <p:nvPr/>
                  </p:nvSpPr>
                  <p:spPr bwMode="auto">
                    <a:xfrm>
                      <a:off x="3602" y="1469"/>
                      <a:ext cx="12" cy="2"/>
                    </a:xfrm>
                    <a:prstGeom prst="line">
                      <a:avLst/>
                    </a:prstGeom>
                    <a:noFill/>
                    <a:ln w="3175">
                      <a:solidFill>
                        <a:srgbClr val="000000"/>
                      </a:solidFill>
                      <a:round/>
                      <a:headEnd/>
                      <a:tailEnd/>
                    </a:ln>
                  </p:spPr>
                  <p:txBody>
                    <a:bodyPr/>
                    <a:lstStyle/>
                    <a:p>
                      <a:pPr>
                        <a:defRPr/>
                      </a:pPr>
                      <a:endParaRPr lang="en-US"/>
                    </a:p>
                  </p:txBody>
                </p:sp>
                <p:sp>
                  <p:nvSpPr>
                    <p:cNvPr id="803" name="Line 125"/>
                    <p:cNvSpPr>
                      <a:spLocks noChangeShapeType="1"/>
                    </p:cNvSpPr>
                    <p:nvPr/>
                  </p:nvSpPr>
                  <p:spPr bwMode="auto">
                    <a:xfrm flipV="1">
                      <a:off x="3614" y="1469"/>
                      <a:ext cx="15" cy="2"/>
                    </a:xfrm>
                    <a:prstGeom prst="line">
                      <a:avLst/>
                    </a:prstGeom>
                    <a:noFill/>
                    <a:ln w="3175">
                      <a:solidFill>
                        <a:srgbClr val="000000"/>
                      </a:solidFill>
                      <a:round/>
                      <a:headEnd/>
                      <a:tailEnd/>
                    </a:ln>
                  </p:spPr>
                  <p:txBody>
                    <a:bodyPr/>
                    <a:lstStyle/>
                    <a:p>
                      <a:pPr>
                        <a:defRPr/>
                      </a:pPr>
                      <a:endParaRPr lang="en-US"/>
                    </a:p>
                  </p:txBody>
                </p:sp>
                <p:sp>
                  <p:nvSpPr>
                    <p:cNvPr id="804" name="Line 126"/>
                    <p:cNvSpPr>
                      <a:spLocks noChangeShapeType="1"/>
                    </p:cNvSpPr>
                    <p:nvPr/>
                  </p:nvSpPr>
                  <p:spPr bwMode="auto">
                    <a:xfrm flipV="1">
                      <a:off x="3629" y="1462"/>
                      <a:ext cx="8" cy="7"/>
                    </a:xfrm>
                    <a:prstGeom prst="line">
                      <a:avLst/>
                    </a:prstGeom>
                    <a:noFill/>
                    <a:ln w="3175">
                      <a:solidFill>
                        <a:srgbClr val="000000"/>
                      </a:solidFill>
                      <a:round/>
                      <a:headEnd/>
                      <a:tailEnd/>
                    </a:ln>
                  </p:spPr>
                  <p:txBody>
                    <a:bodyPr/>
                    <a:lstStyle/>
                    <a:p>
                      <a:pPr>
                        <a:defRPr/>
                      </a:pPr>
                      <a:endParaRPr lang="en-US"/>
                    </a:p>
                  </p:txBody>
                </p:sp>
                <p:sp>
                  <p:nvSpPr>
                    <p:cNvPr id="805" name="Line 127"/>
                    <p:cNvSpPr>
                      <a:spLocks noChangeShapeType="1"/>
                    </p:cNvSpPr>
                    <p:nvPr/>
                  </p:nvSpPr>
                  <p:spPr bwMode="auto">
                    <a:xfrm flipV="1">
                      <a:off x="3637" y="1460"/>
                      <a:ext cx="1" cy="2"/>
                    </a:xfrm>
                    <a:prstGeom prst="line">
                      <a:avLst/>
                    </a:prstGeom>
                    <a:noFill/>
                    <a:ln w="3175">
                      <a:solidFill>
                        <a:srgbClr val="000000"/>
                      </a:solidFill>
                      <a:round/>
                      <a:headEnd/>
                      <a:tailEnd/>
                    </a:ln>
                  </p:spPr>
                  <p:txBody>
                    <a:bodyPr/>
                    <a:lstStyle/>
                    <a:p>
                      <a:pPr>
                        <a:defRPr/>
                      </a:pPr>
                      <a:endParaRPr lang="en-US"/>
                    </a:p>
                  </p:txBody>
                </p:sp>
                <p:sp>
                  <p:nvSpPr>
                    <p:cNvPr id="806" name="Line 128"/>
                    <p:cNvSpPr>
                      <a:spLocks noChangeShapeType="1"/>
                    </p:cNvSpPr>
                    <p:nvPr/>
                  </p:nvSpPr>
                  <p:spPr bwMode="auto">
                    <a:xfrm>
                      <a:off x="3659" y="1438"/>
                      <a:ext cx="1" cy="1"/>
                    </a:xfrm>
                    <a:prstGeom prst="line">
                      <a:avLst/>
                    </a:prstGeom>
                    <a:noFill/>
                    <a:ln w="3175">
                      <a:solidFill>
                        <a:srgbClr val="000000"/>
                      </a:solidFill>
                      <a:round/>
                      <a:headEnd/>
                      <a:tailEnd/>
                    </a:ln>
                  </p:spPr>
                  <p:txBody>
                    <a:bodyPr/>
                    <a:lstStyle/>
                    <a:p>
                      <a:pPr>
                        <a:defRPr/>
                      </a:pPr>
                      <a:endParaRPr lang="en-US"/>
                    </a:p>
                  </p:txBody>
                </p:sp>
                <p:sp>
                  <p:nvSpPr>
                    <p:cNvPr id="807" name="Line 129"/>
                    <p:cNvSpPr>
                      <a:spLocks noChangeShapeType="1"/>
                    </p:cNvSpPr>
                    <p:nvPr/>
                  </p:nvSpPr>
                  <p:spPr bwMode="auto">
                    <a:xfrm flipV="1">
                      <a:off x="3659" y="1423"/>
                      <a:ext cx="5" cy="15"/>
                    </a:xfrm>
                    <a:prstGeom prst="line">
                      <a:avLst/>
                    </a:prstGeom>
                    <a:noFill/>
                    <a:ln w="3175">
                      <a:solidFill>
                        <a:srgbClr val="000000"/>
                      </a:solidFill>
                      <a:round/>
                      <a:headEnd/>
                      <a:tailEnd/>
                    </a:ln>
                  </p:spPr>
                  <p:txBody>
                    <a:bodyPr/>
                    <a:lstStyle/>
                    <a:p>
                      <a:pPr>
                        <a:defRPr/>
                      </a:pPr>
                      <a:endParaRPr lang="en-US"/>
                    </a:p>
                  </p:txBody>
                </p:sp>
                <p:sp>
                  <p:nvSpPr>
                    <p:cNvPr id="808" name="Line 130"/>
                    <p:cNvSpPr>
                      <a:spLocks noChangeShapeType="1"/>
                    </p:cNvSpPr>
                    <p:nvPr/>
                  </p:nvSpPr>
                  <p:spPr bwMode="auto">
                    <a:xfrm flipV="1">
                      <a:off x="3664" y="1406"/>
                      <a:ext cx="2" cy="17"/>
                    </a:xfrm>
                    <a:prstGeom prst="line">
                      <a:avLst/>
                    </a:prstGeom>
                    <a:noFill/>
                    <a:ln w="3175">
                      <a:solidFill>
                        <a:srgbClr val="000000"/>
                      </a:solidFill>
                      <a:round/>
                      <a:headEnd/>
                      <a:tailEnd/>
                    </a:ln>
                  </p:spPr>
                  <p:txBody>
                    <a:bodyPr/>
                    <a:lstStyle/>
                    <a:p>
                      <a:pPr>
                        <a:defRPr/>
                      </a:pPr>
                      <a:endParaRPr lang="en-US"/>
                    </a:p>
                  </p:txBody>
                </p:sp>
                <p:sp>
                  <p:nvSpPr>
                    <p:cNvPr id="809" name="Line 131"/>
                    <p:cNvSpPr>
                      <a:spLocks noChangeShapeType="1"/>
                    </p:cNvSpPr>
                    <p:nvPr/>
                  </p:nvSpPr>
                  <p:spPr bwMode="auto">
                    <a:xfrm flipH="1" flipV="1">
                      <a:off x="4146" y="3268"/>
                      <a:ext cx="4" cy="21"/>
                    </a:xfrm>
                    <a:prstGeom prst="line">
                      <a:avLst/>
                    </a:prstGeom>
                    <a:noFill/>
                    <a:ln w="3175">
                      <a:solidFill>
                        <a:srgbClr val="000000"/>
                      </a:solidFill>
                      <a:round/>
                      <a:headEnd/>
                      <a:tailEnd/>
                    </a:ln>
                  </p:spPr>
                  <p:txBody>
                    <a:bodyPr/>
                    <a:lstStyle/>
                    <a:p>
                      <a:pPr>
                        <a:defRPr/>
                      </a:pPr>
                      <a:endParaRPr lang="en-US"/>
                    </a:p>
                  </p:txBody>
                </p:sp>
                <p:sp>
                  <p:nvSpPr>
                    <p:cNvPr id="810" name="Line 132"/>
                    <p:cNvSpPr>
                      <a:spLocks noChangeShapeType="1"/>
                    </p:cNvSpPr>
                    <p:nvPr/>
                  </p:nvSpPr>
                  <p:spPr bwMode="auto">
                    <a:xfrm flipH="1" flipV="1">
                      <a:off x="4138" y="3253"/>
                      <a:ext cx="8" cy="15"/>
                    </a:xfrm>
                    <a:prstGeom prst="line">
                      <a:avLst/>
                    </a:prstGeom>
                    <a:noFill/>
                    <a:ln w="3175">
                      <a:solidFill>
                        <a:srgbClr val="000000"/>
                      </a:solidFill>
                      <a:round/>
                      <a:headEnd/>
                      <a:tailEnd/>
                    </a:ln>
                  </p:spPr>
                  <p:txBody>
                    <a:bodyPr/>
                    <a:lstStyle/>
                    <a:p>
                      <a:pPr>
                        <a:defRPr/>
                      </a:pPr>
                      <a:endParaRPr lang="en-US"/>
                    </a:p>
                  </p:txBody>
                </p:sp>
                <p:sp>
                  <p:nvSpPr>
                    <p:cNvPr id="811" name="Line 133"/>
                    <p:cNvSpPr>
                      <a:spLocks noChangeShapeType="1"/>
                    </p:cNvSpPr>
                    <p:nvPr/>
                  </p:nvSpPr>
                  <p:spPr bwMode="auto">
                    <a:xfrm flipH="1" flipV="1">
                      <a:off x="4131" y="3237"/>
                      <a:ext cx="7" cy="16"/>
                    </a:xfrm>
                    <a:prstGeom prst="line">
                      <a:avLst/>
                    </a:prstGeom>
                    <a:noFill/>
                    <a:ln w="3175">
                      <a:solidFill>
                        <a:srgbClr val="000000"/>
                      </a:solidFill>
                      <a:round/>
                      <a:headEnd/>
                      <a:tailEnd/>
                    </a:ln>
                  </p:spPr>
                  <p:txBody>
                    <a:bodyPr/>
                    <a:lstStyle/>
                    <a:p>
                      <a:pPr>
                        <a:defRPr/>
                      </a:pPr>
                      <a:endParaRPr lang="en-US"/>
                    </a:p>
                  </p:txBody>
                </p:sp>
                <p:sp>
                  <p:nvSpPr>
                    <p:cNvPr id="812" name="Line 134"/>
                    <p:cNvSpPr>
                      <a:spLocks noChangeShapeType="1"/>
                    </p:cNvSpPr>
                    <p:nvPr/>
                  </p:nvSpPr>
                  <p:spPr bwMode="auto">
                    <a:xfrm flipH="1" flipV="1">
                      <a:off x="4123" y="3220"/>
                      <a:ext cx="8" cy="17"/>
                    </a:xfrm>
                    <a:prstGeom prst="line">
                      <a:avLst/>
                    </a:prstGeom>
                    <a:noFill/>
                    <a:ln w="3175">
                      <a:solidFill>
                        <a:srgbClr val="000000"/>
                      </a:solidFill>
                      <a:round/>
                      <a:headEnd/>
                      <a:tailEnd/>
                    </a:ln>
                  </p:spPr>
                  <p:txBody>
                    <a:bodyPr/>
                    <a:lstStyle/>
                    <a:p>
                      <a:pPr>
                        <a:defRPr/>
                      </a:pPr>
                      <a:endParaRPr lang="en-US"/>
                    </a:p>
                  </p:txBody>
                </p:sp>
                <p:sp>
                  <p:nvSpPr>
                    <p:cNvPr id="813" name="Line 135"/>
                    <p:cNvSpPr>
                      <a:spLocks noChangeShapeType="1"/>
                    </p:cNvSpPr>
                    <p:nvPr/>
                  </p:nvSpPr>
                  <p:spPr bwMode="auto">
                    <a:xfrm flipH="1" flipV="1">
                      <a:off x="4117" y="3202"/>
                      <a:ext cx="6" cy="18"/>
                    </a:xfrm>
                    <a:prstGeom prst="line">
                      <a:avLst/>
                    </a:prstGeom>
                    <a:noFill/>
                    <a:ln w="3175">
                      <a:solidFill>
                        <a:srgbClr val="000000"/>
                      </a:solidFill>
                      <a:round/>
                      <a:headEnd/>
                      <a:tailEnd/>
                    </a:ln>
                  </p:spPr>
                  <p:txBody>
                    <a:bodyPr/>
                    <a:lstStyle/>
                    <a:p>
                      <a:pPr>
                        <a:defRPr/>
                      </a:pPr>
                      <a:endParaRPr lang="en-US"/>
                    </a:p>
                  </p:txBody>
                </p:sp>
                <p:sp>
                  <p:nvSpPr>
                    <p:cNvPr id="814" name="Line 136"/>
                    <p:cNvSpPr>
                      <a:spLocks noChangeShapeType="1"/>
                    </p:cNvSpPr>
                    <p:nvPr/>
                  </p:nvSpPr>
                  <p:spPr bwMode="auto">
                    <a:xfrm flipH="1" flipV="1">
                      <a:off x="4097" y="3191"/>
                      <a:ext cx="20" cy="11"/>
                    </a:xfrm>
                    <a:prstGeom prst="line">
                      <a:avLst/>
                    </a:prstGeom>
                    <a:noFill/>
                    <a:ln w="3175">
                      <a:solidFill>
                        <a:srgbClr val="000000"/>
                      </a:solidFill>
                      <a:round/>
                      <a:headEnd/>
                      <a:tailEnd/>
                    </a:ln>
                  </p:spPr>
                  <p:txBody>
                    <a:bodyPr/>
                    <a:lstStyle/>
                    <a:p>
                      <a:pPr>
                        <a:defRPr/>
                      </a:pPr>
                      <a:endParaRPr lang="en-US"/>
                    </a:p>
                  </p:txBody>
                </p:sp>
                <p:sp>
                  <p:nvSpPr>
                    <p:cNvPr id="815" name="Line 137"/>
                    <p:cNvSpPr>
                      <a:spLocks noChangeShapeType="1"/>
                    </p:cNvSpPr>
                    <p:nvPr/>
                  </p:nvSpPr>
                  <p:spPr bwMode="auto">
                    <a:xfrm flipH="1" flipV="1">
                      <a:off x="4080" y="3183"/>
                      <a:ext cx="17" cy="8"/>
                    </a:xfrm>
                    <a:prstGeom prst="line">
                      <a:avLst/>
                    </a:prstGeom>
                    <a:noFill/>
                    <a:ln w="3175">
                      <a:solidFill>
                        <a:srgbClr val="000000"/>
                      </a:solidFill>
                      <a:round/>
                      <a:headEnd/>
                      <a:tailEnd/>
                    </a:ln>
                  </p:spPr>
                  <p:txBody>
                    <a:bodyPr/>
                    <a:lstStyle/>
                    <a:p>
                      <a:pPr>
                        <a:defRPr/>
                      </a:pPr>
                      <a:endParaRPr lang="en-US"/>
                    </a:p>
                  </p:txBody>
                </p:sp>
                <p:sp>
                  <p:nvSpPr>
                    <p:cNvPr id="816" name="Line 138"/>
                    <p:cNvSpPr>
                      <a:spLocks noChangeShapeType="1"/>
                    </p:cNvSpPr>
                    <p:nvPr/>
                  </p:nvSpPr>
                  <p:spPr bwMode="auto">
                    <a:xfrm flipH="1" flipV="1">
                      <a:off x="4066" y="3173"/>
                      <a:ext cx="14" cy="10"/>
                    </a:xfrm>
                    <a:prstGeom prst="line">
                      <a:avLst/>
                    </a:prstGeom>
                    <a:noFill/>
                    <a:ln w="3175">
                      <a:solidFill>
                        <a:srgbClr val="000000"/>
                      </a:solidFill>
                      <a:round/>
                      <a:headEnd/>
                      <a:tailEnd/>
                    </a:ln>
                  </p:spPr>
                  <p:txBody>
                    <a:bodyPr/>
                    <a:lstStyle/>
                    <a:p>
                      <a:pPr>
                        <a:defRPr/>
                      </a:pPr>
                      <a:endParaRPr lang="en-US"/>
                    </a:p>
                  </p:txBody>
                </p:sp>
                <p:sp>
                  <p:nvSpPr>
                    <p:cNvPr id="817" name="Line 139"/>
                    <p:cNvSpPr>
                      <a:spLocks noChangeShapeType="1"/>
                    </p:cNvSpPr>
                    <p:nvPr/>
                  </p:nvSpPr>
                  <p:spPr bwMode="auto">
                    <a:xfrm flipH="1" flipV="1">
                      <a:off x="4064" y="3171"/>
                      <a:ext cx="2" cy="2"/>
                    </a:xfrm>
                    <a:prstGeom prst="line">
                      <a:avLst/>
                    </a:prstGeom>
                    <a:noFill/>
                    <a:ln w="3175">
                      <a:solidFill>
                        <a:srgbClr val="000000"/>
                      </a:solidFill>
                      <a:round/>
                      <a:headEnd/>
                      <a:tailEnd/>
                    </a:ln>
                  </p:spPr>
                  <p:txBody>
                    <a:bodyPr/>
                    <a:lstStyle/>
                    <a:p>
                      <a:pPr>
                        <a:defRPr/>
                      </a:pPr>
                      <a:endParaRPr lang="en-US"/>
                    </a:p>
                  </p:txBody>
                </p:sp>
                <p:sp>
                  <p:nvSpPr>
                    <p:cNvPr id="818" name="Line 140"/>
                    <p:cNvSpPr>
                      <a:spLocks noChangeShapeType="1"/>
                    </p:cNvSpPr>
                    <p:nvPr/>
                  </p:nvSpPr>
                  <p:spPr bwMode="auto">
                    <a:xfrm flipV="1">
                      <a:off x="4057" y="3138"/>
                      <a:ext cx="7" cy="8"/>
                    </a:xfrm>
                    <a:prstGeom prst="line">
                      <a:avLst/>
                    </a:prstGeom>
                    <a:noFill/>
                    <a:ln w="3175">
                      <a:solidFill>
                        <a:srgbClr val="000000"/>
                      </a:solidFill>
                      <a:round/>
                      <a:headEnd/>
                      <a:tailEnd/>
                    </a:ln>
                  </p:spPr>
                  <p:txBody>
                    <a:bodyPr/>
                    <a:lstStyle/>
                    <a:p>
                      <a:pPr>
                        <a:defRPr/>
                      </a:pPr>
                      <a:endParaRPr lang="en-US"/>
                    </a:p>
                  </p:txBody>
                </p:sp>
                <p:sp>
                  <p:nvSpPr>
                    <p:cNvPr id="819" name="Line 141"/>
                    <p:cNvSpPr>
                      <a:spLocks noChangeShapeType="1"/>
                    </p:cNvSpPr>
                    <p:nvPr/>
                  </p:nvSpPr>
                  <p:spPr bwMode="auto">
                    <a:xfrm flipV="1">
                      <a:off x="4064" y="3129"/>
                      <a:ext cx="10" cy="9"/>
                    </a:xfrm>
                    <a:prstGeom prst="line">
                      <a:avLst/>
                    </a:prstGeom>
                    <a:noFill/>
                    <a:ln w="3175">
                      <a:solidFill>
                        <a:srgbClr val="000000"/>
                      </a:solidFill>
                      <a:round/>
                      <a:headEnd/>
                      <a:tailEnd/>
                    </a:ln>
                  </p:spPr>
                  <p:txBody>
                    <a:bodyPr/>
                    <a:lstStyle/>
                    <a:p>
                      <a:pPr>
                        <a:defRPr/>
                      </a:pPr>
                      <a:endParaRPr lang="en-US"/>
                    </a:p>
                  </p:txBody>
                </p:sp>
                <p:sp>
                  <p:nvSpPr>
                    <p:cNvPr id="820" name="Line 142"/>
                    <p:cNvSpPr>
                      <a:spLocks noChangeShapeType="1"/>
                    </p:cNvSpPr>
                    <p:nvPr/>
                  </p:nvSpPr>
                  <p:spPr bwMode="auto">
                    <a:xfrm flipV="1">
                      <a:off x="4074" y="3121"/>
                      <a:ext cx="12" cy="8"/>
                    </a:xfrm>
                    <a:prstGeom prst="line">
                      <a:avLst/>
                    </a:prstGeom>
                    <a:noFill/>
                    <a:ln w="3175">
                      <a:solidFill>
                        <a:srgbClr val="000000"/>
                      </a:solidFill>
                      <a:round/>
                      <a:headEnd/>
                      <a:tailEnd/>
                    </a:ln>
                  </p:spPr>
                  <p:txBody>
                    <a:bodyPr/>
                    <a:lstStyle/>
                    <a:p>
                      <a:pPr>
                        <a:defRPr/>
                      </a:pPr>
                      <a:endParaRPr lang="en-US"/>
                    </a:p>
                  </p:txBody>
                </p:sp>
                <p:sp>
                  <p:nvSpPr>
                    <p:cNvPr id="821" name="Line 143"/>
                    <p:cNvSpPr>
                      <a:spLocks noChangeShapeType="1"/>
                    </p:cNvSpPr>
                    <p:nvPr/>
                  </p:nvSpPr>
                  <p:spPr bwMode="auto">
                    <a:xfrm flipV="1">
                      <a:off x="4086" y="3115"/>
                      <a:ext cx="6" cy="6"/>
                    </a:xfrm>
                    <a:prstGeom prst="line">
                      <a:avLst/>
                    </a:prstGeom>
                    <a:noFill/>
                    <a:ln w="3175">
                      <a:solidFill>
                        <a:srgbClr val="000000"/>
                      </a:solidFill>
                      <a:round/>
                      <a:headEnd/>
                      <a:tailEnd/>
                    </a:ln>
                  </p:spPr>
                  <p:txBody>
                    <a:bodyPr/>
                    <a:lstStyle/>
                    <a:p>
                      <a:pPr>
                        <a:defRPr/>
                      </a:pPr>
                      <a:endParaRPr lang="en-US"/>
                    </a:p>
                  </p:txBody>
                </p:sp>
                <p:sp>
                  <p:nvSpPr>
                    <p:cNvPr id="822" name="Line 144"/>
                    <p:cNvSpPr>
                      <a:spLocks noChangeShapeType="1"/>
                    </p:cNvSpPr>
                    <p:nvPr/>
                  </p:nvSpPr>
                  <p:spPr bwMode="auto">
                    <a:xfrm flipV="1">
                      <a:off x="4113" y="3086"/>
                      <a:ext cx="4" cy="6"/>
                    </a:xfrm>
                    <a:prstGeom prst="line">
                      <a:avLst/>
                    </a:prstGeom>
                    <a:noFill/>
                    <a:ln w="3175">
                      <a:solidFill>
                        <a:srgbClr val="000000"/>
                      </a:solidFill>
                      <a:round/>
                      <a:headEnd/>
                      <a:tailEnd/>
                    </a:ln>
                  </p:spPr>
                  <p:txBody>
                    <a:bodyPr/>
                    <a:lstStyle/>
                    <a:p>
                      <a:pPr>
                        <a:defRPr/>
                      </a:pPr>
                      <a:endParaRPr lang="en-US"/>
                    </a:p>
                  </p:txBody>
                </p:sp>
                <p:sp>
                  <p:nvSpPr>
                    <p:cNvPr id="823" name="Line 145"/>
                    <p:cNvSpPr>
                      <a:spLocks noChangeShapeType="1"/>
                    </p:cNvSpPr>
                    <p:nvPr/>
                  </p:nvSpPr>
                  <p:spPr bwMode="auto">
                    <a:xfrm>
                      <a:off x="4117" y="3086"/>
                      <a:ext cx="17" cy="1"/>
                    </a:xfrm>
                    <a:prstGeom prst="line">
                      <a:avLst/>
                    </a:prstGeom>
                    <a:noFill/>
                    <a:ln w="3175">
                      <a:solidFill>
                        <a:srgbClr val="000000"/>
                      </a:solidFill>
                      <a:round/>
                      <a:headEnd/>
                      <a:tailEnd/>
                    </a:ln>
                  </p:spPr>
                  <p:txBody>
                    <a:bodyPr/>
                    <a:lstStyle/>
                    <a:p>
                      <a:pPr>
                        <a:defRPr/>
                      </a:pPr>
                      <a:endParaRPr lang="en-US"/>
                    </a:p>
                  </p:txBody>
                </p:sp>
                <p:sp>
                  <p:nvSpPr>
                    <p:cNvPr id="824" name="Line 146"/>
                    <p:cNvSpPr>
                      <a:spLocks noChangeShapeType="1"/>
                    </p:cNvSpPr>
                    <p:nvPr/>
                  </p:nvSpPr>
                  <p:spPr bwMode="auto">
                    <a:xfrm flipV="1">
                      <a:off x="4134" y="3082"/>
                      <a:ext cx="20" cy="4"/>
                    </a:xfrm>
                    <a:prstGeom prst="line">
                      <a:avLst/>
                    </a:prstGeom>
                    <a:noFill/>
                    <a:ln w="3175">
                      <a:solidFill>
                        <a:srgbClr val="000000"/>
                      </a:solidFill>
                      <a:round/>
                      <a:headEnd/>
                      <a:tailEnd/>
                    </a:ln>
                  </p:spPr>
                  <p:txBody>
                    <a:bodyPr/>
                    <a:lstStyle/>
                    <a:p>
                      <a:pPr>
                        <a:defRPr/>
                      </a:pPr>
                      <a:endParaRPr lang="en-US"/>
                    </a:p>
                  </p:txBody>
                </p:sp>
                <p:sp>
                  <p:nvSpPr>
                    <p:cNvPr id="825" name="Line 147"/>
                    <p:cNvSpPr>
                      <a:spLocks noChangeShapeType="1"/>
                    </p:cNvSpPr>
                    <p:nvPr/>
                  </p:nvSpPr>
                  <p:spPr bwMode="auto">
                    <a:xfrm flipV="1">
                      <a:off x="4154" y="3072"/>
                      <a:ext cx="10" cy="10"/>
                    </a:xfrm>
                    <a:prstGeom prst="line">
                      <a:avLst/>
                    </a:prstGeom>
                    <a:noFill/>
                    <a:ln w="3175">
                      <a:solidFill>
                        <a:srgbClr val="000000"/>
                      </a:solidFill>
                      <a:round/>
                      <a:headEnd/>
                      <a:tailEnd/>
                    </a:ln>
                  </p:spPr>
                  <p:txBody>
                    <a:bodyPr/>
                    <a:lstStyle/>
                    <a:p>
                      <a:pPr>
                        <a:defRPr/>
                      </a:pPr>
                      <a:endParaRPr lang="en-US"/>
                    </a:p>
                  </p:txBody>
                </p:sp>
                <p:sp>
                  <p:nvSpPr>
                    <p:cNvPr id="826" name="Line 148"/>
                    <p:cNvSpPr>
                      <a:spLocks noChangeShapeType="1"/>
                    </p:cNvSpPr>
                    <p:nvPr/>
                  </p:nvSpPr>
                  <p:spPr bwMode="auto">
                    <a:xfrm flipV="1">
                      <a:off x="4164" y="3057"/>
                      <a:ext cx="13" cy="15"/>
                    </a:xfrm>
                    <a:prstGeom prst="line">
                      <a:avLst/>
                    </a:prstGeom>
                    <a:noFill/>
                    <a:ln w="3175">
                      <a:solidFill>
                        <a:srgbClr val="000000"/>
                      </a:solidFill>
                      <a:round/>
                      <a:headEnd/>
                      <a:tailEnd/>
                    </a:ln>
                  </p:spPr>
                  <p:txBody>
                    <a:bodyPr/>
                    <a:lstStyle/>
                    <a:p>
                      <a:pPr>
                        <a:defRPr/>
                      </a:pPr>
                      <a:endParaRPr lang="en-US"/>
                    </a:p>
                  </p:txBody>
                </p:sp>
                <p:sp>
                  <p:nvSpPr>
                    <p:cNvPr id="827" name="Line 149"/>
                    <p:cNvSpPr>
                      <a:spLocks noChangeShapeType="1"/>
                    </p:cNvSpPr>
                    <p:nvPr/>
                  </p:nvSpPr>
                  <p:spPr bwMode="auto">
                    <a:xfrm flipV="1">
                      <a:off x="4177" y="3043"/>
                      <a:ext cx="8" cy="14"/>
                    </a:xfrm>
                    <a:prstGeom prst="line">
                      <a:avLst/>
                    </a:prstGeom>
                    <a:noFill/>
                    <a:ln w="3175">
                      <a:solidFill>
                        <a:srgbClr val="000000"/>
                      </a:solidFill>
                      <a:round/>
                      <a:headEnd/>
                      <a:tailEnd/>
                    </a:ln>
                  </p:spPr>
                  <p:txBody>
                    <a:bodyPr/>
                    <a:lstStyle/>
                    <a:p>
                      <a:pPr>
                        <a:defRPr/>
                      </a:pPr>
                      <a:endParaRPr lang="en-US"/>
                    </a:p>
                  </p:txBody>
                </p:sp>
                <p:sp>
                  <p:nvSpPr>
                    <p:cNvPr id="828" name="Line 150"/>
                    <p:cNvSpPr>
                      <a:spLocks noChangeShapeType="1"/>
                    </p:cNvSpPr>
                    <p:nvPr/>
                  </p:nvSpPr>
                  <p:spPr bwMode="auto">
                    <a:xfrm flipV="1">
                      <a:off x="4185" y="3026"/>
                      <a:ext cx="4" cy="17"/>
                    </a:xfrm>
                    <a:prstGeom prst="line">
                      <a:avLst/>
                    </a:prstGeom>
                    <a:noFill/>
                    <a:ln w="3175">
                      <a:solidFill>
                        <a:srgbClr val="000000"/>
                      </a:solidFill>
                      <a:round/>
                      <a:headEnd/>
                      <a:tailEnd/>
                    </a:ln>
                  </p:spPr>
                  <p:txBody>
                    <a:bodyPr/>
                    <a:lstStyle/>
                    <a:p>
                      <a:pPr>
                        <a:defRPr/>
                      </a:pPr>
                      <a:endParaRPr lang="en-US"/>
                    </a:p>
                  </p:txBody>
                </p:sp>
                <p:sp>
                  <p:nvSpPr>
                    <p:cNvPr id="829" name="Line 151"/>
                    <p:cNvSpPr>
                      <a:spLocks noChangeShapeType="1"/>
                    </p:cNvSpPr>
                    <p:nvPr/>
                  </p:nvSpPr>
                  <p:spPr bwMode="auto">
                    <a:xfrm flipV="1">
                      <a:off x="4189" y="3008"/>
                      <a:ext cx="2" cy="18"/>
                    </a:xfrm>
                    <a:prstGeom prst="line">
                      <a:avLst/>
                    </a:prstGeom>
                    <a:noFill/>
                    <a:ln w="3175">
                      <a:solidFill>
                        <a:srgbClr val="000000"/>
                      </a:solidFill>
                      <a:round/>
                      <a:headEnd/>
                      <a:tailEnd/>
                    </a:ln>
                  </p:spPr>
                  <p:txBody>
                    <a:bodyPr/>
                    <a:lstStyle/>
                    <a:p>
                      <a:pPr>
                        <a:defRPr/>
                      </a:pPr>
                      <a:endParaRPr lang="en-US"/>
                    </a:p>
                  </p:txBody>
                </p:sp>
                <p:sp>
                  <p:nvSpPr>
                    <p:cNvPr id="830" name="Line 152"/>
                    <p:cNvSpPr>
                      <a:spLocks noChangeShapeType="1"/>
                    </p:cNvSpPr>
                    <p:nvPr/>
                  </p:nvSpPr>
                  <p:spPr bwMode="auto">
                    <a:xfrm flipV="1">
                      <a:off x="4191" y="2983"/>
                      <a:ext cx="1" cy="25"/>
                    </a:xfrm>
                    <a:prstGeom prst="line">
                      <a:avLst/>
                    </a:prstGeom>
                    <a:noFill/>
                    <a:ln w="3175">
                      <a:solidFill>
                        <a:srgbClr val="000000"/>
                      </a:solidFill>
                      <a:round/>
                      <a:headEnd/>
                      <a:tailEnd/>
                    </a:ln>
                  </p:spPr>
                  <p:txBody>
                    <a:bodyPr/>
                    <a:lstStyle/>
                    <a:p>
                      <a:pPr>
                        <a:defRPr/>
                      </a:pPr>
                      <a:endParaRPr lang="en-US"/>
                    </a:p>
                  </p:txBody>
                </p:sp>
                <p:sp>
                  <p:nvSpPr>
                    <p:cNvPr id="831" name="Line 153"/>
                    <p:cNvSpPr>
                      <a:spLocks noChangeShapeType="1"/>
                    </p:cNvSpPr>
                    <p:nvPr/>
                  </p:nvSpPr>
                  <p:spPr bwMode="auto">
                    <a:xfrm>
                      <a:off x="4191" y="2983"/>
                      <a:ext cx="1" cy="1"/>
                    </a:xfrm>
                    <a:prstGeom prst="line">
                      <a:avLst/>
                    </a:prstGeom>
                    <a:noFill/>
                    <a:ln w="3175">
                      <a:solidFill>
                        <a:srgbClr val="000000"/>
                      </a:solidFill>
                      <a:round/>
                      <a:headEnd/>
                      <a:tailEnd/>
                    </a:ln>
                  </p:spPr>
                  <p:txBody>
                    <a:bodyPr/>
                    <a:lstStyle/>
                    <a:p>
                      <a:pPr>
                        <a:defRPr/>
                      </a:pPr>
                      <a:endParaRPr lang="en-US"/>
                    </a:p>
                  </p:txBody>
                </p:sp>
                <p:sp>
                  <p:nvSpPr>
                    <p:cNvPr id="832" name="Line 154"/>
                    <p:cNvSpPr>
                      <a:spLocks noChangeShapeType="1"/>
                    </p:cNvSpPr>
                    <p:nvPr/>
                  </p:nvSpPr>
                  <p:spPr bwMode="auto">
                    <a:xfrm flipH="1" flipV="1">
                      <a:off x="4187" y="2937"/>
                      <a:ext cx="2" cy="15"/>
                    </a:xfrm>
                    <a:prstGeom prst="line">
                      <a:avLst/>
                    </a:prstGeom>
                    <a:noFill/>
                    <a:ln w="3175">
                      <a:solidFill>
                        <a:srgbClr val="000000"/>
                      </a:solidFill>
                      <a:round/>
                      <a:headEnd/>
                      <a:tailEnd/>
                    </a:ln>
                  </p:spPr>
                  <p:txBody>
                    <a:bodyPr/>
                    <a:lstStyle/>
                    <a:p>
                      <a:pPr>
                        <a:defRPr/>
                      </a:pPr>
                      <a:endParaRPr lang="en-US"/>
                    </a:p>
                  </p:txBody>
                </p:sp>
                <p:sp>
                  <p:nvSpPr>
                    <p:cNvPr id="833" name="Line 155"/>
                    <p:cNvSpPr>
                      <a:spLocks noChangeShapeType="1"/>
                    </p:cNvSpPr>
                    <p:nvPr/>
                  </p:nvSpPr>
                  <p:spPr bwMode="auto">
                    <a:xfrm flipH="1" flipV="1">
                      <a:off x="4179" y="2917"/>
                      <a:ext cx="8" cy="20"/>
                    </a:xfrm>
                    <a:prstGeom prst="line">
                      <a:avLst/>
                    </a:prstGeom>
                    <a:noFill/>
                    <a:ln w="3175">
                      <a:solidFill>
                        <a:srgbClr val="000000"/>
                      </a:solidFill>
                      <a:round/>
                      <a:headEnd/>
                      <a:tailEnd/>
                    </a:ln>
                  </p:spPr>
                  <p:txBody>
                    <a:bodyPr/>
                    <a:lstStyle/>
                    <a:p>
                      <a:pPr>
                        <a:defRPr/>
                      </a:pPr>
                      <a:endParaRPr lang="en-US"/>
                    </a:p>
                  </p:txBody>
                </p:sp>
                <p:sp>
                  <p:nvSpPr>
                    <p:cNvPr id="834" name="Line 156"/>
                    <p:cNvSpPr>
                      <a:spLocks noChangeShapeType="1"/>
                    </p:cNvSpPr>
                    <p:nvPr/>
                  </p:nvSpPr>
                  <p:spPr bwMode="auto">
                    <a:xfrm flipH="1" flipV="1">
                      <a:off x="4173" y="2910"/>
                      <a:ext cx="6" cy="7"/>
                    </a:xfrm>
                    <a:prstGeom prst="line">
                      <a:avLst/>
                    </a:prstGeom>
                    <a:noFill/>
                    <a:ln w="3175">
                      <a:solidFill>
                        <a:srgbClr val="000000"/>
                      </a:solidFill>
                      <a:round/>
                      <a:headEnd/>
                      <a:tailEnd/>
                    </a:ln>
                  </p:spPr>
                  <p:txBody>
                    <a:bodyPr/>
                    <a:lstStyle/>
                    <a:p>
                      <a:pPr>
                        <a:defRPr/>
                      </a:pPr>
                      <a:endParaRPr lang="en-US"/>
                    </a:p>
                  </p:txBody>
                </p:sp>
                <p:sp>
                  <p:nvSpPr>
                    <p:cNvPr id="835" name="Line 157"/>
                    <p:cNvSpPr>
                      <a:spLocks noChangeShapeType="1"/>
                    </p:cNvSpPr>
                    <p:nvPr/>
                  </p:nvSpPr>
                  <p:spPr bwMode="auto">
                    <a:xfrm flipH="1" flipV="1">
                      <a:off x="4140" y="2867"/>
                      <a:ext cx="14" cy="19"/>
                    </a:xfrm>
                    <a:prstGeom prst="line">
                      <a:avLst/>
                    </a:prstGeom>
                    <a:noFill/>
                    <a:ln w="3175">
                      <a:solidFill>
                        <a:srgbClr val="000000"/>
                      </a:solidFill>
                      <a:round/>
                      <a:headEnd/>
                      <a:tailEnd/>
                    </a:ln>
                  </p:spPr>
                  <p:txBody>
                    <a:bodyPr/>
                    <a:lstStyle/>
                    <a:p>
                      <a:pPr>
                        <a:defRPr/>
                      </a:pPr>
                      <a:endParaRPr lang="en-US"/>
                    </a:p>
                  </p:txBody>
                </p:sp>
                <p:sp>
                  <p:nvSpPr>
                    <p:cNvPr id="836" name="Line 158"/>
                    <p:cNvSpPr>
                      <a:spLocks noChangeShapeType="1"/>
                    </p:cNvSpPr>
                    <p:nvPr/>
                  </p:nvSpPr>
                  <p:spPr bwMode="auto">
                    <a:xfrm flipV="1">
                      <a:off x="4140" y="2855"/>
                      <a:ext cx="2" cy="12"/>
                    </a:xfrm>
                    <a:prstGeom prst="line">
                      <a:avLst/>
                    </a:prstGeom>
                    <a:noFill/>
                    <a:ln w="3175">
                      <a:solidFill>
                        <a:srgbClr val="000000"/>
                      </a:solidFill>
                      <a:round/>
                      <a:headEnd/>
                      <a:tailEnd/>
                    </a:ln>
                  </p:spPr>
                  <p:txBody>
                    <a:bodyPr/>
                    <a:lstStyle/>
                    <a:p>
                      <a:pPr>
                        <a:defRPr/>
                      </a:pPr>
                      <a:endParaRPr lang="en-US"/>
                    </a:p>
                  </p:txBody>
                </p:sp>
                <p:sp>
                  <p:nvSpPr>
                    <p:cNvPr id="837" name="Line 159"/>
                    <p:cNvSpPr>
                      <a:spLocks noChangeShapeType="1"/>
                    </p:cNvSpPr>
                    <p:nvPr/>
                  </p:nvSpPr>
                  <p:spPr bwMode="auto">
                    <a:xfrm flipV="1">
                      <a:off x="4142" y="2840"/>
                      <a:ext cx="8" cy="15"/>
                    </a:xfrm>
                    <a:prstGeom prst="line">
                      <a:avLst/>
                    </a:prstGeom>
                    <a:noFill/>
                    <a:ln w="3175">
                      <a:solidFill>
                        <a:srgbClr val="000000"/>
                      </a:solidFill>
                      <a:round/>
                      <a:headEnd/>
                      <a:tailEnd/>
                    </a:ln>
                  </p:spPr>
                  <p:txBody>
                    <a:bodyPr/>
                    <a:lstStyle/>
                    <a:p>
                      <a:pPr>
                        <a:defRPr/>
                      </a:pPr>
                      <a:endParaRPr lang="en-US"/>
                    </a:p>
                  </p:txBody>
                </p:sp>
                <p:sp>
                  <p:nvSpPr>
                    <p:cNvPr id="838" name="Line 160"/>
                    <p:cNvSpPr>
                      <a:spLocks noChangeShapeType="1"/>
                    </p:cNvSpPr>
                    <p:nvPr/>
                  </p:nvSpPr>
                  <p:spPr bwMode="auto">
                    <a:xfrm flipV="1">
                      <a:off x="4150" y="2822"/>
                      <a:ext cx="10" cy="18"/>
                    </a:xfrm>
                    <a:prstGeom prst="line">
                      <a:avLst/>
                    </a:prstGeom>
                    <a:noFill/>
                    <a:ln w="3175">
                      <a:solidFill>
                        <a:srgbClr val="000000"/>
                      </a:solidFill>
                      <a:round/>
                      <a:headEnd/>
                      <a:tailEnd/>
                    </a:ln>
                  </p:spPr>
                  <p:txBody>
                    <a:bodyPr/>
                    <a:lstStyle/>
                    <a:p>
                      <a:pPr>
                        <a:defRPr/>
                      </a:pPr>
                      <a:endParaRPr lang="en-US"/>
                    </a:p>
                  </p:txBody>
                </p:sp>
                <p:sp>
                  <p:nvSpPr>
                    <p:cNvPr id="839" name="Line 161"/>
                    <p:cNvSpPr>
                      <a:spLocks noChangeShapeType="1"/>
                    </p:cNvSpPr>
                    <p:nvPr/>
                  </p:nvSpPr>
                  <p:spPr bwMode="auto">
                    <a:xfrm flipV="1">
                      <a:off x="4160" y="2815"/>
                      <a:ext cx="7" cy="7"/>
                    </a:xfrm>
                    <a:prstGeom prst="line">
                      <a:avLst/>
                    </a:prstGeom>
                    <a:noFill/>
                    <a:ln w="3175">
                      <a:solidFill>
                        <a:srgbClr val="000000"/>
                      </a:solidFill>
                      <a:round/>
                      <a:headEnd/>
                      <a:tailEnd/>
                    </a:ln>
                  </p:spPr>
                  <p:txBody>
                    <a:bodyPr/>
                    <a:lstStyle/>
                    <a:p>
                      <a:pPr>
                        <a:defRPr/>
                      </a:pPr>
                      <a:endParaRPr lang="en-US"/>
                    </a:p>
                  </p:txBody>
                </p:sp>
                <p:sp>
                  <p:nvSpPr>
                    <p:cNvPr id="840" name="Line 162"/>
                    <p:cNvSpPr>
                      <a:spLocks noChangeShapeType="1"/>
                    </p:cNvSpPr>
                    <p:nvPr/>
                  </p:nvSpPr>
                  <p:spPr bwMode="auto">
                    <a:xfrm flipV="1">
                      <a:off x="4167" y="2807"/>
                      <a:ext cx="6" cy="8"/>
                    </a:xfrm>
                    <a:prstGeom prst="line">
                      <a:avLst/>
                    </a:prstGeom>
                    <a:noFill/>
                    <a:ln w="3175">
                      <a:solidFill>
                        <a:srgbClr val="000000"/>
                      </a:solidFill>
                      <a:round/>
                      <a:headEnd/>
                      <a:tailEnd/>
                    </a:ln>
                  </p:spPr>
                  <p:txBody>
                    <a:bodyPr/>
                    <a:lstStyle/>
                    <a:p>
                      <a:pPr>
                        <a:defRPr/>
                      </a:pPr>
                      <a:endParaRPr lang="en-US"/>
                    </a:p>
                  </p:txBody>
                </p:sp>
                <p:sp>
                  <p:nvSpPr>
                    <p:cNvPr id="841" name="Line 163"/>
                    <p:cNvSpPr>
                      <a:spLocks noChangeShapeType="1"/>
                    </p:cNvSpPr>
                    <p:nvPr/>
                  </p:nvSpPr>
                  <p:spPr bwMode="auto">
                    <a:xfrm flipH="1" flipV="1">
                      <a:off x="4165" y="2795"/>
                      <a:ext cx="8" cy="12"/>
                    </a:xfrm>
                    <a:prstGeom prst="line">
                      <a:avLst/>
                    </a:prstGeom>
                    <a:noFill/>
                    <a:ln w="3175">
                      <a:solidFill>
                        <a:srgbClr val="000000"/>
                      </a:solidFill>
                      <a:round/>
                      <a:headEnd/>
                      <a:tailEnd/>
                    </a:ln>
                  </p:spPr>
                  <p:txBody>
                    <a:bodyPr/>
                    <a:lstStyle/>
                    <a:p>
                      <a:pPr>
                        <a:defRPr/>
                      </a:pPr>
                      <a:endParaRPr lang="en-US"/>
                    </a:p>
                  </p:txBody>
                </p:sp>
                <p:sp>
                  <p:nvSpPr>
                    <p:cNvPr id="842" name="Line 164"/>
                    <p:cNvSpPr>
                      <a:spLocks noChangeShapeType="1"/>
                    </p:cNvSpPr>
                    <p:nvPr/>
                  </p:nvSpPr>
                  <p:spPr bwMode="auto">
                    <a:xfrm flipV="1">
                      <a:off x="4165" y="2785"/>
                      <a:ext cx="6" cy="10"/>
                    </a:xfrm>
                    <a:prstGeom prst="line">
                      <a:avLst/>
                    </a:prstGeom>
                    <a:noFill/>
                    <a:ln w="3175">
                      <a:solidFill>
                        <a:srgbClr val="000000"/>
                      </a:solidFill>
                      <a:round/>
                      <a:headEnd/>
                      <a:tailEnd/>
                    </a:ln>
                  </p:spPr>
                  <p:txBody>
                    <a:bodyPr/>
                    <a:lstStyle/>
                    <a:p>
                      <a:pPr>
                        <a:defRPr/>
                      </a:pPr>
                      <a:endParaRPr lang="en-US"/>
                    </a:p>
                  </p:txBody>
                </p:sp>
                <p:sp>
                  <p:nvSpPr>
                    <p:cNvPr id="843" name="Line 165"/>
                    <p:cNvSpPr>
                      <a:spLocks noChangeShapeType="1"/>
                    </p:cNvSpPr>
                    <p:nvPr/>
                  </p:nvSpPr>
                  <p:spPr bwMode="auto">
                    <a:xfrm flipV="1">
                      <a:off x="4171" y="2782"/>
                      <a:ext cx="20" cy="3"/>
                    </a:xfrm>
                    <a:prstGeom prst="line">
                      <a:avLst/>
                    </a:prstGeom>
                    <a:noFill/>
                    <a:ln w="3175">
                      <a:solidFill>
                        <a:srgbClr val="000000"/>
                      </a:solidFill>
                      <a:round/>
                      <a:headEnd/>
                      <a:tailEnd/>
                    </a:ln>
                  </p:spPr>
                  <p:txBody>
                    <a:bodyPr/>
                    <a:lstStyle/>
                    <a:p>
                      <a:pPr>
                        <a:defRPr/>
                      </a:pPr>
                      <a:endParaRPr lang="en-US"/>
                    </a:p>
                  </p:txBody>
                </p:sp>
                <p:sp>
                  <p:nvSpPr>
                    <p:cNvPr id="844" name="Line 166"/>
                    <p:cNvSpPr>
                      <a:spLocks noChangeShapeType="1"/>
                    </p:cNvSpPr>
                    <p:nvPr/>
                  </p:nvSpPr>
                  <p:spPr bwMode="auto">
                    <a:xfrm flipV="1">
                      <a:off x="4191" y="2774"/>
                      <a:ext cx="15" cy="8"/>
                    </a:xfrm>
                    <a:prstGeom prst="line">
                      <a:avLst/>
                    </a:prstGeom>
                    <a:noFill/>
                    <a:ln w="3175">
                      <a:solidFill>
                        <a:srgbClr val="000000"/>
                      </a:solidFill>
                      <a:round/>
                      <a:headEnd/>
                      <a:tailEnd/>
                    </a:ln>
                  </p:spPr>
                  <p:txBody>
                    <a:bodyPr/>
                    <a:lstStyle/>
                    <a:p>
                      <a:pPr>
                        <a:defRPr/>
                      </a:pPr>
                      <a:endParaRPr lang="en-US"/>
                    </a:p>
                  </p:txBody>
                </p:sp>
                <p:sp>
                  <p:nvSpPr>
                    <p:cNvPr id="845" name="Line 167"/>
                    <p:cNvSpPr>
                      <a:spLocks noChangeShapeType="1"/>
                    </p:cNvSpPr>
                    <p:nvPr/>
                  </p:nvSpPr>
                  <p:spPr bwMode="auto">
                    <a:xfrm flipV="1">
                      <a:off x="4233" y="2760"/>
                      <a:ext cx="8" cy="2"/>
                    </a:xfrm>
                    <a:prstGeom prst="line">
                      <a:avLst/>
                    </a:prstGeom>
                    <a:noFill/>
                    <a:ln w="3175">
                      <a:solidFill>
                        <a:srgbClr val="000000"/>
                      </a:solidFill>
                      <a:round/>
                      <a:headEnd/>
                      <a:tailEnd/>
                    </a:ln>
                  </p:spPr>
                  <p:txBody>
                    <a:bodyPr/>
                    <a:lstStyle/>
                    <a:p>
                      <a:pPr>
                        <a:defRPr/>
                      </a:pPr>
                      <a:endParaRPr lang="en-US"/>
                    </a:p>
                  </p:txBody>
                </p:sp>
                <p:sp>
                  <p:nvSpPr>
                    <p:cNvPr id="846" name="Line 168"/>
                    <p:cNvSpPr>
                      <a:spLocks noChangeShapeType="1"/>
                    </p:cNvSpPr>
                    <p:nvPr/>
                  </p:nvSpPr>
                  <p:spPr bwMode="auto">
                    <a:xfrm flipV="1">
                      <a:off x="4241" y="2749"/>
                      <a:ext cx="12" cy="11"/>
                    </a:xfrm>
                    <a:prstGeom prst="line">
                      <a:avLst/>
                    </a:prstGeom>
                    <a:noFill/>
                    <a:ln w="3175">
                      <a:solidFill>
                        <a:srgbClr val="000000"/>
                      </a:solidFill>
                      <a:round/>
                      <a:headEnd/>
                      <a:tailEnd/>
                    </a:ln>
                  </p:spPr>
                  <p:txBody>
                    <a:bodyPr/>
                    <a:lstStyle/>
                    <a:p>
                      <a:pPr>
                        <a:defRPr/>
                      </a:pPr>
                      <a:endParaRPr lang="en-US"/>
                    </a:p>
                  </p:txBody>
                </p:sp>
                <p:sp>
                  <p:nvSpPr>
                    <p:cNvPr id="847" name="Line 169"/>
                    <p:cNvSpPr>
                      <a:spLocks noChangeShapeType="1"/>
                    </p:cNvSpPr>
                    <p:nvPr/>
                  </p:nvSpPr>
                  <p:spPr bwMode="auto">
                    <a:xfrm flipV="1">
                      <a:off x="4253" y="2737"/>
                      <a:ext cx="6" cy="12"/>
                    </a:xfrm>
                    <a:prstGeom prst="line">
                      <a:avLst/>
                    </a:prstGeom>
                    <a:noFill/>
                    <a:ln w="3175">
                      <a:solidFill>
                        <a:srgbClr val="000000"/>
                      </a:solidFill>
                      <a:round/>
                      <a:headEnd/>
                      <a:tailEnd/>
                    </a:ln>
                  </p:spPr>
                  <p:txBody>
                    <a:bodyPr/>
                    <a:lstStyle/>
                    <a:p>
                      <a:pPr>
                        <a:defRPr/>
                      </a:pPr>
                      <a:endParaRPr lang="en-US"/>
                    </a:p>
                  </p:txBody>
                </p:sp>
                <p:sp>
                  <p:nvSpPr>
                    <p:cNvPr id="848" name="Line 170"/>
                    <p:cNvSpPr>
                      <a:spLocks noChangeShapeType="1"/>
                    </p:cNvSpPr>
                    <p:nvPr/>
                  </p:nvSpPr>
                  <p:spPr bwMode="auto">
                    <a:xfrm flipV="1">
                      <a:off x="4259" y="2735"/>
                      <a:ext cx="9" cy="2"/>
                    </a:xfrm>
                    <a:prstGeom prst="line">
                      <a:avLst/>
                    </a:prstGeom>
                    <a:noFill/>
                    <a:ln w="3175">
                      <a:solidFill>
                        <a:srgbClr val="000000"/>
                      </a:solidFill>
                      <a:round/>
                      <a:headEnd/>
                      <a:tailEnd/>
                    </a:ln>
                  </p:spPr>
                  <p:txBody>
                    <a:bodyPr/>
                    <a:lstStyle/>
                    <a:p>
                      <a:pPr>
                        <a:defRPr/>
                      </a:pPr>
                      <a:endParaRPr lang="en-US"/>
                    </a:p>
                  </p:txBody>
                </p:sp>
                <p:sp>
                  <p:nvSpPr>
                    <p:cNvPr id="849" name="Line 171"/>
                    <p:cNvSpPr>
                      <a:spLocks noChangeShapeType="1"/>
                    </p:cNvSpPr>
                    <p:nvPr/>
                  </p:nvSpPr>
                  <p:spPr bwMode="auto">
                    <a:xfrm flipH="1">
                      <a:off x="4263" y="2712"/>
                      <a:ext cx="2" cy="1"/>
                    </a:xfrm>
                    <a:prstGeom prst="line">
                      <a:avLst/>
                    </a:prstGeom>
                    <a:noFill/>
                    <a:ln w="3175">
                      <a:solidFill>
                        <a:srgbClr val="000000"/>
                      </a:solidFill>
                      <a:round/>
                      <a:headEnd/>
                      <a:tailEnd/>
                    </a:ln>
                  </p:spPr>
                  <p:txBody>
                    <a:bodyPr/>
                    <a:lstStyle/>
                    <a:p>
                      <a:pPr>
                        <a:defRPr/>
                      </a:pPr>
                      <a:endParaRPr lang="en-US"/>
                    </a:p>
                  </p:txBody>
                </p:sp>
                <p:sp>
                  <p:nvSpPr>
                    <p:cNvPr id="850" name="Line 172"/>
                    <p:cNvSpPr>
                      <a:spLocks noChangeShapeType="1"/>
                    </p:cNvSpPr>
                    <p:nvPr/>
                  </p:nvSpPr>
                  <p:spPr bwMode="auto">
                    <a:xfrm flipH="1" flipV="1">
                      <a:off x="4259" y="2700"/>
                      <a:ext cx="4" cy="12"/>
                    </a:xfrm>
                    <a:prstGeom prst="line">
                      <a:avLst/>
                    </a:prstGeom>
                    <a:noFill/>
                    <a:ln w="3175">
                      <a:solidFill>
                        <a:srgbClr val="000000"/>
                      </a:solidFill>
                      <a:round/>
                      <a:headEnd/>
                      <a:tailEnd/>
                    </a:ln>
                  </p:spPr>
                  <p:txBody>
                    <a:bodyPr/>
                    <a:lstStyle/>
                    <a:p>
                      <a:pPr>
                        <a:defRPr/>
                      </a:pPr>
                      <a:endParaRPr lang="en-US"/>
                    </a:p>
                  </p:txBody>
                </p:sp>
                <p:sp>
                  <p:nvSpPr>
                    <p:cNvPr id="851" name="Line 173"/>
                    <p:cNvSpPr>
                      <a:spLocks noChangeShapeType="1"/>
                    </p:cNvSpPr>
                    <p:nvPr/>
                  </p:nvSpPr>
                  <p:spPr bwMode="auto">
                    <a:xfrm flipH="1" flipV="1">
                      <a:off x="4249" y="2689"/>
                      <a:ext cx="10" cy="11"/>
                    </a:xfrm>
                    <a:prstGeom prst="line">
                      <a:avLst/>
                    </a:prstGeom>
                    <a:noFill/>
                    <a:ln w="3175">
                      <a:solidFill>
                        <a:srgbClr val="000000"/>
                      </a:solidFill>
                      <a:round/>
                      <a:headEnd/>
                      <a:tailEnd/>
                    </a:ln>
                  </p:spPr>
                  <p:txBody>
                    <a:bodyPr/>
                    <a:lstStyle/>
                    <a:p>
                      <a:pPr>
                        <a:defRPr/>
                      </a:pPr>
                      <a:endParaRPr lang="en-US"/>
                    </a:p>
                  </p:txBody>
                </p:sp>
                <p:sp>
                  <p:nvSpPr>
                    <p:cNvPr id="852" name="Line 174"/>
                    <p:cNvSpPr>
                      <a:spLocks noChangeShapeType="1"/>
                    </p:cNvSpPr>
                    <p:nvPr/>
                  </p:nvSpPr>
                  <p:spPr bwMode="auto">
                    <a:xfrm flipH="1">
                      <a:off x="4231" y="2689"/>
                      <a:ext cx="18" cy="1"/>
                    </a:xfrm>
                    <a:prstGeom prst="line">
                      <a:avLst/>
                    </a:prstGeom>
                    <a:noFill/>
                    <a:ln w="3175">
                      <a:solidFill>
                        <a:srgbClr val="000000"/>
                      </a:solidFill>
                      <a:round/>
                      <a:headEnd/>
                      <a:tailEnd/>
                    </a:ln>
                  </p:spPr>
                  <p:txBody>
                    <a:bodyPr/>
                    <a:lstStyle/>
                    <a:p>
                      <a:pPr>
                        <a:defRPr/>
                      </a:pPr>
                      <a:endParaRPr lang="en-US"/>
                    </a:p>
                  </p:txBody>
                </p:sp>
                <p:sp>
                  <p:nvSpPr>
                    <p:cNvPr id="853" name="Line 175"/>
                    <p:cNvSpPr>
                      <a:spLocks noChangeShapeType="1"/>
                    </p:cNvSpPr>
                    <p:nvPr/>
                  </p:nvSpPr>
                  <p:spPr bwMode="auto">
                    <a:xfrm flipH="1" flipV="1">
                      <a:off x="4216" y="2679"/>
                      <a:ext cx="15" cy="10"/>
                    </a:xfrm>
                    <a:prstGeom prst="line">
                      <a:avLst/>
                    </a:prstGeom>
                    <a:noFill/>
                    <a:ln w="3175">
                      <a:solidFill>
                        <a:srgbClr val="000000"/>
                      </a:solidFill>
                      <a:round/>
                      <a:headEnd/>
                      <a:tailEnd/>
                    </a:ln>
                  </p:spPr>
                  <p:txBody>
                    <a:bodyPr/>
                    <a:lstStyle/>
                    <a:p>
                      <a:pPr>
                        <a:defRPr/>
                      </a:pPr>
                      <a:endParaRPr lang="en-US"/>
                    </a:p>
                  </p:txBody>
                </p:sp>
                <p:sp>
                  <p:nvSpPr>
                    <p:cNvPr id="854" name="Line 176"/>
                    <p:cNvSpPr>
                      <a:spLocks noChangeShapeType="1"/>
                    </p:cNvSpPr>
                    <p:nvPr/>
                  </p:nvSpPr>
                  <p:spPr bwMode="auto">
                    <a:xfrm flipH="1" flipV="1">
                      <a:off x="4206" y="2667"/>
                      <a:ext cx="10" cy="12"/>
                    </a:xfrm>
                    <a:prstGeom prst="line">
                      <a:avLst/>
                    </a:prstGeom>
                    <a:noFill/>
                    <a:ln w="3175">
                      <a:solidFill>
                        <a:srgbClr val="000000"/>
                      </a:solidFill>
                      <a:round/>
                      <a:headEnd/>
                      <a:tailEnd/>
                    </a:ln>
                  </p:spPr>
                  <p:txBody>
                    <a:bodyPr/>
                    <a:lstStyle/>
                    <a:p>
                      <a:pPr>
                        <a:defRPr/>
                      </a:pPr>
                      <a:endParaRPr lang="en-US"/>
                    </a:p>
                  </p:txBody>
                </p:sp>
                <p:sp>
                  <p:nvSpPr>
                    <p:cNvPr id="855" name="Line 177"/>
                    <p:cNvSpPr>
                      <a:spLocks noChangeShapeType="1"/>
                    </p:cNvSpPr>
                    <p:nvPr/>
                  </p:nvSpPr>
                  <p:spPr bwMode="auto">
                    <a:xfrm flipH="1" flipV="1">
                      <a:off x="4195" y="2656"/>
                      <a:ext cx="11" cy="11"/>
                    </a:xfrm>
                    <a:prstGeom prst="line">
                      <a:avLst/>
                    </a:prstGeom>
                    <a:noFill/>
                    <a:ln w="3175">
                      <a:solidFill>
                        <a:srgbClr val="000000"/>
                      </a:solidFill>
                      <a:round/>
                      <a:headEnd/>
                      <a:tailEnd/>
                    </a:ln>
                  </p:spPr>
                  <p:txBody>
                    <a:bodyPr/>
                    <a:lstStyle/>
                    <a:p>
                      <a:pPr>
                        <a:defRPr/>
                      </a:pPr>
                      <a:endParaRPr lang="en-US"/>
                    </a:p>
                  </p:txBody>
                </p:sp>
                <p:sp>
                  <p:nvSpPr>
                    <p:cNvPr id="856" name="Line 178"/>
                    <p:cNvSpPr>
                      <a:spLocks noChangeShapeType="1"/>
                    </p:cNvSpPr>
                    <p:nvPr/>
                  </p:nvSpPr>
                  <p:spPr bwMode="auto">
                    <a:xfrm flipH="1" flipV="1">
                      <a:off x="4177" y="2646"/>
                      <a:ext cx="18" cy="10"/>
                    </a:xfrm>
                    <a:prstGeom prst="line">
                      <a:avLst/>
                    </a:prstGeom>
                    <a:noFill/>
                    <a:ln w="3175">
                      <a:solidFill>
                        <a:srgbClr val="000000"/>
                      </a:solidFill>
                      <a:round/>
                      <a:headEnd/>
                      <a:tailEnd/>
                    </a:ln>
                  </p:spPr>
                  <p:txBody>
                    <a:bodyPr/>
                    <a:lstStyle/>
                    <a:p>
                      <a:pPr>
                        <a:defRPr/>
                      </a:pPr>
                      <a:endParaRPr lang="en-US"/>
                    </a:p>
                  </p:txBody>
                </p:sp>
                <p:sp>
                  <p:nvSpPr>
                    <p:cNvPr id="857" name="Line 179"/>
                    <p:cNvSpPr>
                      <a:spLocks noChangeShapeType="1"/>
                    </p:cNvSpPr>
                    <p:nvPr/>
                  </p:nvSpPr>
                  <p:spPr bwMode="auto">
                    <a:xfrm flipH="1" flipV="1">
                      <a:off x="4167" y="2636"/>
                      <a:ext cx="10" cy="10"/>
                    </a:xfrm>
                    <a:prstGeom prst="line">
                      <a:avLst/>
                    </a:prstGeom>
                    <a:noFill/>
                    <a:ln w="3175">
                      <a:solidFill>
                        <a:srgbClr val="000000"/>
                      </a:solidFill>
                      <a:round/>
                      <a:headEnd/>
                      <a:tailEnd/>
                    </a:ln>
                  </p:spPr>
                  <p:txBody>
                    <a:bodyPr/>
                    <a:lstStyle/>
                    <a:p>
                      <a:pPr>
                        <a:defRPr/>
                      </a:pPr>
                      <a:endParaRPr lang="en-US"/>
                    </a:p>
                  </p:txBody>
                </p:sp>
                <p:sp>
                  <p:nvSpPr>
                    <p:cNvPr id="858" name="Line 180"/>
                    <p:cNvSpPr>
                      <a:spLocks noChangeShapeType="1"/>
                    </p:cNvSpPr>
                    <p:nvPr/>
                  </p:nvSpPr>
                  <p:spPr bwMode="auto">
                    <a:xfrm flipH="1" flipV="1">
                      <a:off x="4158" y="2627"/>
                      <a:ext cx="9" cy="9"/>
                    </a:xfrm>
                    <a:prstGeom prst="line">
                      <a:avLst/>
                    </a:prstGeom>
                    <a:noFill/>
                    <a:ln w="3175">
                      <a:solidFill>
                        <a:srgbClr val="000000"/>
                      </a:solidFill>
                      <a:round/>
                      <a:headEnd/>
                      <a:tailEnd/>
                    </a:ln>
                  </p:spPr>
                  <p:txBody>
                    <a:bodyPr/>
                    <a:lstStyle/>
                    <a:p>
                      <a:pPr>
                        <a:defRPr/>
                      </a:pPr>
                      <a:endParaRPr lang="en-US"/>
                    </a:p>
                  </p:txBody>
                </p:sp>
                <p:sp>
                  <p:nvSpPr>
                    <p:cNvPr id="859" name="Line 181"/>
                    <p:cNvSpPr>
                      <a:spLocks noChangeShapeType="1"/>
                    </p:cNvSpPr>
                    <p:nvPr/>
                  </p:nvSpPr>
                  <p:spPr bwMode="auto">
                    <a:xfrm flipH="1" flipV="1">
                      <a:off x="4150" y="2621"/>
                      <a:ext cx="8" cy="6"/>
                    </a:xfrm>
                    <a:prstGeom prst="line">
                      <a:avLst/>
                    </a:prstGeom>
                    <a:noFill/>
                    <a:ln w="3175">
                      <a:solidFill>
                        <a:srgbClr val="000000"/>
                      </a:solidFill>
                      <a:round/>
                      <a:headEnd/>
                      <a:tailEnd/>
                    </a:ln>
                  </p:spPr>
                  <p:txBody>
                    <a:bodyPr/>
                    <a:lstStyle/>
                    <a:p>
                      <a:pPr>
                        <a:defRPr/>
                      </a:pPr>
                      <a:endParaRPr lang="en-US"/>
                    </a:p>
                  </p:txBody>
                </p:sp>
                <p:sp>
                  <p:nvSpPr>
                    <p:cNvPr id="860" name="Line 182"/>
                    <p:cNvSpPr>
                      <a:spLocks noChangeShapeType="1"/>
                    </p:cNvSpPr>
                    <p:nvPr/>
                  </p:nvSpPr>
                  <p:spPr bwMode="auto">
                    <a:xfrm flipH="1">
                      <a:off x="4148" y="2621"/>
                      <a:ext cx="2" cy="1"/>
                    </a:xfrm>
                    <a:prstGeom prst="line">
                      <a:avLst/>
                    </a:prstGeom>
                    <a:noFill/>
                    <a:ln w="3175">
                      <a:solidFill>
                        <a:srgbClr val="000000"/>
                      </a:solidFill>
                      <a:round/>
                      <a:headEnd/>
                      <a:tailEnd/>
                    </a:ln>
                  </p:spPr>
                  <p:txBody>
                    <a:bodyPr/>
                    <a:lstStyle/>
                    <a:p>
                      <a:pPr>
                        <a:defRPr/>
                      </a:pPr>
                      <a:endParaRPr lang="en-US"/>
                    </a:p>
                  </p:txBody>
                </p:sp>
                <p:sp>
                  <p:nvSpPr>
                    <p:cNvPr id="861" name="Line 183"/>
                    <p:cNvSpPr>
                      <a:spLocks noChangeShapeType="1"/>
                    </p:cNvSpPr>
                    <p:nvPr/>
                  </p:nvSpPr>
                  <p:spPr bwMode="auto">
                    <a:xfrm flipV="1">
                      <a:off x="4129" y="2561"/>
                      <a:ext cx="1" cy="46"/>
                    </a:xfrm>
                    <a:prstGeom prst="line">
                      <a:avLst/>
                    </a:prstGeom>
                    <a:noFill/>
                    <a:ln w="3175">
                      <a:solidFill>
                        <a:srgbClr val="000000"/>
                      </a:solidFill>
                      <a:round/>
                      <a:headEnd/>
                      <a:tailEnd/>
                    </a:ln>
                  </p:spPr>
                  <p:txBody>
                    <a:bodyPr/>
                    <a:lstStyle/>
                    <a:p>
                      <a:pPr>
                        <a:defRPr/>
                      </a:pPr>
                      <a:endParaRPr lang="en-US"/>
                    </a:p>
                  </p:txBody>
                </p:sp>
                <p:sp>
                  <p:nvSpPr>
                    <p:cNvPr id="862" name="Line 184"/>
                    <p:cNvSpPr>
                      <a:spLocks noChangeShapeType="1"/>
                    </p:cNvSpPr>
                    <p:nvPr/>
                  </p:nvSpPr>
                  <p:spPr bwMode="auto">
                    <a:xfrm flipV="1">
                      <a:off x="4129" y="2375"/>
                      <a:ext cx="1" cy="155"/>
                    </a:xfrm>
                    <a:prstGeom prst="line">
                      <a:avLst/>
                    </a:prstGeom>
                    <a:noFill/>
                    <a:ln w="3175">
                      <a:solidFill>
                        <a:srgbClr val="000000"/>
                      </a:solidFill>
                      <a:round/>
                      <a:headEnd/>
                      <a:tailEnd/>
                    </a:ln>
                  </p:spPr>
                  <p:txBody>
                    <a:bodyPr/>
                    <a:lstStyle/>
                    <a:p>
                      <a:pPr>
                        <a:defRPr/>
                      </a:pPr>
                      <a:endParaRPr lang="en-US"/>
                    </a:p>
                  </p:txBody>
                </p:sp>
                <p:sp>
                  <p:nvSpPr>
                    <p:cNvPr id="863" name="Line 185"/>
                    <p:cNvSpPr>
                      <a:spLocks noChangeShapeType="1"/>
                    </p:cNvSpPr>
                    <p:nvPr/>
                  </p:nvSpPr>
                  <p:spPr bwMode="auto">
                    <a:xfrm flipV="1">
                      <a:off x="4129" y="2342"/>
                      <a:ext cx="1" cy="2"/>
                    </a:xfrm>
                    <a:prstGeom prst="line">
                      <a:avLst/>
                    </a:prstGeom>
                    <a:noFill/>
                    <a:ln w="3175">
                      <a:solidFill>
                        <a:srgbClr val="000000"/>
                      </a:solidFill>
                      <a:round/>
                      <a:headEnd/>
                      <a:tailEnd/>
                    </a:ln>
                  </p:spPr>
                  <p:txBody>
                    <a:bodyPr/>
                    <a:lstStyle/>
                    <a:p>
                      <a:pPr>
                        <a:defRPr/>
                      </a:pPr>
                      <a:endParaRPr lang="en-US"/>
                    </a:p>
                  </p:txBody>
                </p:sp>
                <p:sp>
                  <p:nvSpPr>
                    <p:cNvPr id="864" name="Line 186"/>
                    <p:cNvSpPr>
                      <a:spLocks noChangeShapeType="1"/>
                    </p:cNvSpPr>
                    <p:nvPr/>
                  </p:nvSpPr>
                  <p:spPr bwMode="auto">
                    <a:xfrm>
                      <a:off x="4129" y="2342"/>
                      <a:ext cx="44" cy="2"/>
                    </a:xfrm>
                    <a:prstGeom prst="line">
                      <a:avLst/>
                    </a:prstGeom>
                    <a:noFill/>
                    <a:ln w="3175">
                      <a:solidFill>
                        <a:srgbClr val="000000"/>
                      </a:solidFill>
                      <a:round/>
                      <a:headEnd/>
                      <a:tailEnd/>
                    </a:ln>
                  </p:spPr>
                  <p:txBody>
                    <a:bodyPr/>
                    <a:lstStyle/>
                    <a:p>
                      <a:pPr>
                        <a:defRPr/>
                      </a:pPr>
                      <a:endParaRPr lang="en-US"/>
                    </a:p>
                  </p:txBody>
                </p:sp>
                <p:sp>
                  <p:nvSpPr>
                    <p:cNvPr id="865" name="Line 187"/>
                    <p:cNvSpPr>
                      <a:spLocks noChangeShapeType="1"/>
                    </p:cNvSpPr>
                    <p:nvPr/>
                  </p:nvSpPr>
                  <p:spPr bwMode="auto">
                    <a:xfrm flipV="1">
                      <a:off x="4191" y="2320"/>
                      <a:ext cx="1" cy="6"/>
                    </a:xfrm>
                    <a:prstGeom prst="line">
                      <a:avLst/>
                    </a:prstGeom>
                    <a:noFill/>
                    <a:ln w="3175">
                      <a:solidFill>
                        <a:srgbClr val="000000"/>
                      </a:solidFill>
                      <a:round/>
                      <a:headEnd/>
                      <a:tailEnd/>
                    </a:ln>
                  </p:spPr>
                  <p:txBody>
                    <a:bodyPr/>
                    <a:lstStyle/>
                    <a:p>
                      <a:pPr>
                        <a:defRPr/>
                      </a:pPr>
                      <a:endParaRPr lang="en-US"/>
                    </a:p>
                  </p:txBody>
                </p:sp>
                <p:sp>
                  <p:nvSpPr>
                    <p:cNvPr id="866" name="Line 188"/>
                    <p:cNvSpPr>
                      <a:spLocks noChangeShapeType="1"/>
                    </p:cNvSpPr>
                    <p:nvPr/>
                  </p:nvSpPr>
                  <p:spPr bwMode="auto">
                    <a:xfrm flipH="1" flipV="1">
                      <a:off x="4179" y="2313"/>
                      <a:ext cx="12" cy="7"/>
                    </a:xfrm>
                    <a:prstGeom prst="line">
                      <a:avLst/>
                    </a:prstGeom>
                    <a:noFill/>
                    <a:ln w="3175">
                      <a:solidFill>
                        <a:srgbClr val="000000"/>
                      </a:solidFill>
                      <a:round/>
                      <a:headEnd/>
                      <a:tailEnd/>
                    </a:ln>
                  </p:spPr>
                  <p:txBody>
                    <a:bodyPr/>
                    <a:lstStyle/>
                    <a:p>
                      <a:pPr>
                        <a:defRPr/>
                      </a:pPr>
                      <a:endParaRPr lang="en-US"/>
                    </a:p>
                  </p:txBody>
                </p:sp>
                <p:sp>
                  <p:nvSpPr>
                    <p:cNvPr id="867" name="Line 189"/>
                    <p:cNvSpPr>
                      <a:spLocks noChangeShapeType="1"/>
                    </p:cNvSpPr>
                    <p:nvPr/>
                  </p:nvSpPr>
                  <p:spPr bwMode="auto">
                    <a:xfrm flipH="1" flipV="1">
                      <a:off x="4173" y="2301"/>
                      <a:ext cx="6" cy="12"/>
                    </a:xfrm>
                    <a:prstGeom prst="line">
                      <a:avLst/>
                    </a:prstGeom>
                    <a:noFill/>
                    <a:ln w="3175">
                      <a:solidFill>
                        <a:srgbClr val="000000"/>
                      </a:solidFill>
                      <a:round/>
                      <a:headEnd/>
                      <a:tailEnd/>
                    </a:ln>
                  </p:spPr>
                  <p:txBody>
                    <a:bodyPr/>
                    <a:lstStyle/>
                    <a:p>
                      <a:pPr>
                        <a:defRPr/>
                      </a:pPr>
                      <a:endParaRPr lang="en-US"/>
                    </a:p>
                  </p:txBody>
                </p:sp>
                <p:sp>
                  <p:nvSpPr>
                    <p:cNvPr id="868" name="Line 190"/>
                    <p:cNvSpPr>
                      <a:spLocks noChangeShapeType="1"/>
                    </p:cNvSpPr>
                    <p:nvPr/>
                  </p:nvSpPr>
                  <p:spPr bwMode="auto">
                    <a:xfrm flipH="1" flipV="1">
                      <a:off x="4167" y="2287"/>
                      <a:ext cx="6" cy="14"/>
                    </a:xfrm>
                    <a:prstGeom prst="line">
                      <a:avLst/>
                    </a:prstGeom>
                    <a:noFill/>
                    <a:ln w="3175">
                      <a:solidFill>
                        <a:srgbClr val="000000"/>
                      </a:solidFill>
                      <a:round/>
                      <a:headEnd/>
                      <a:tailEnd/>
                    </a:ln>
                  </p:spPr>
                  <p:txBody>
                    <a:bodyPr/>
                    <a:lstStyle/>
                    <a:p>
                      <a:pPr>
                        <a:defRPr/>
                      </a:pPr>
                      <a:endParaRPr lang="en-US"/>
                    </a:p>
                  </p:txBody>
                </p:sp>
                <p:sp>
                  <p:nvSpPr>
                    <p:cNvPr id="869" name="Line 191"/>
                    <p:cNvSpPr>
                      <a:spLocks noChangeShapeType="1"/>
                    </p:cNvSpPr>
                    <p:nvPr/>
                  </p:nvSpPr>
                  <p:spPr bwMode="auto">
                    <a:xfrm flipV="1">
                      <a:off x="4167" y="2270"/>
                      <a:ext cx="1" cy="17"/>
                    </a:xfrm>
                    <a:prstGeom prst="line">
                      <a:avLst/>
                    </a:prstGeom>
                    <a:noFill/>
                    <a:ln w="3175">
                      <a:solidFill>
                        <a:srgbClr val="000000"/>
                      </a:solidFill>
                      <a:round/>
                      <a:headEnd/>
                      <a:tailEnd/>
                    </a:ln>
                  </p:spPr>
                  <p:txBody>
                    <a:bodyPr/>
                    <a:lstStyle/>
                    <a:p>
                      <a:pPr>
                        <a:defRPr/>
                      </a:pPr>
                      <a:endParaRPr lang="en-US"/>
                    </a:p>
                  </p:txBody>
                </p:sp>
                <p:sp>
                  <p:nvSpPr>
                    <p:cNvPr id="870" name="Line 192"/>
                    <p:cNvSpPr>
                      <a:spLocks noChangeShapeType="1"/>
                    </p:cNvSpPr>
                    <p:nvPr/>
                  </p:nvSpPr>
                  <p:spPr bwMode="auto">
                    <a:xfrm flipV="1">
                      <a:off x="4167" y="2260"/>
                      <a:ext cx="2" cy="10"/>
                    </a:xfrm>
                    <a:prstGeom prst="line">
                      <a:avLst/>
                    </a:prstGeom>
                    <a:noFill/>
                    <a:ln w="3175">
                      <a:solidFill>
                        <a:srgbClr val="000000"/>
                      </a:solidFill>
                      <a:round/>
                      <a:headEnd/>
                      <a:tailEnd/>
                    </a:ln>
                  </p:spPr>
                  <p:txBody>
                    <a:bodyPr/>
                    <a:lstStyle/>
                    <a:p>
                      <a:pPr>
                        <a:defRPr/>
                      </a:pPr>
                      <a:endParaRPr lang="en-US"/>
                    </a:p>
                  </p:txBody>
                </p:sp>
                <p:sp>
                  <p:nvSpPr>
                    <p:cNvPr id="871" name="Line 193"/>
                    <p:cNvSpPr>
                      <a:spLocks noChangeShapeType="1"/>
                    </p:cNvSpPr>
                    <p:nvPr/>
                  </p:nvSpPr>
                  <p:spPr bwMode="auto">
                    <a:xfrm flipV="1">
                      <a:off x="4169" y="2252"/>
                      <a:ext cx="8" cy="8"/>
                    </a:xfrm>
                    <a:prstGeom prst="line">
                      <a:avLst/>
                    </a:prstGeom>
                    <a:noFill/>
                    <a:ln w="3175">
                      <a:solidFill>
                        <a:srgbClr val="000000"/>
                      </a:solidFill>
                      <a:round/>
                      <a:headEnd/>
                      <a:tailEnd/>
                    </a:ln>
                  </p:spPr>
                  <p:txBody>
                    <a:bodyPr/>
                    <a:lstStyle/>
                    <a:p>
                      <a:pPr>
                        <a:defRPr/>
                      </a:pPr>
                      <a:endParaRPr lang="en-US"/>
                    </a:p>
                  </p:txBody>
                </p:sp>
                <p:sp>
                  <p:nvSpPr>
                    <p:cNvPr id="872" name="Line 194"/>
                    <p:cNvSpPr>
                      <a:spLocks noChangeShapeType="1"/>
                    </p:cNvSpPr>
                    <p:nvPr/>
                  </p:nvSpPr>
                  <p:spPr bwMode="auto">
                    <a:xfrm flipV="1">
                      <a:off x="4177" y="2245"/>
                      <a:ext cx="8" cy="7"/>
                    </a:xfrm>
                    <a:prstGeom prst="line">
                      <a:avLst/>
                    </a:prstGeom>
                    <a:noFill/>
                    <a:ln w="3175">
                      <a:solidFill>
                        <a:srgbClr val="000000"/>
                      </a:solidFill>
                      <a:round/>
                      <a:headEnd/>
                      <a:tailEnd/>
                    </a:ln>
                  </p:spPr>
                  <p:txBody>
                    <a:bodyPr/>
                    <a:lstStyle/>
                    <a:p>
                      <a:pPr>
                        <a:defRPr/>
                      </a:pPr>
                      <a:endParaRPr lang="en-US"/>
                    </a:p>
                  </p:txBody>
                </p:sp>
                <p:sp>
                  <p:nvSpPr>
                    <p:cNvPr id="873" name="Line 195"/>
                    <p:cNvSpPr>
                      <a:spLocks noChangeShapeType="1"/>
                    </p:cNvSpPr>
                    <p:nvPr/>
                  </p:nvSpPr>
                  <p:spPr bwMode="auto">
                    <a:xfrm flipV="1">
                      <a:off x="4185" y="2243"/>
                      <a:ext cx="8" cy="2"/>
                    </a:xfrm>
                    <a:prstGeom prst="line">
                      <a:avLst/>
                    </a:prstGeom>
                    <a:noFill/>
                    <a:ln w="3175">
                      <a:solidFill>
                        <a:srgbClr val="000000"/>
                      </a:solidFill>
                      <a:round/>
                      <a:headEnd/>
                      <a:tailEnd/>
                    </a:ln>
                  </p:spPr>
                  <p:txBody>
                    <a:bodyPr/>
                    <a:lstStyle/>
                    <a:p>
                      <a:pPr>
                        <a:defRPr/>
                      </a:pPr>
                      <a:endParaRPr lang="en-US"/>
                    </a:p>
                  </p:txBody>
                </p:sp>
                <p:sp>
                  <p:nvSpPr>
                    <p:cNvPr id="874" name="Line 196"/>
                    <p:cNvSpPr>
                      <a:spLocks noChangeShapeType="1"/>
                    </p:cNvSpPr>
                    <p:nvPr/>
                  </p:nvSpPr>
                  <p:spPr bwMode="auto">
                    <a:xfrm>
                      <a:off x="4193" y="2243"/>
                      <a:ext cx="9" cy="6"/>
                    </a:xfrm>
                    <a:prstGeom prst="line">
                      <a:avLst/>
                    </a:prstGeom>
                    <a:noFill/>
                    <a:ln w="3175">
                      <a:solidFill>
                        <a:srgbClr val="000000"/>
                      </a:solidFill>
                      <a:round/>
                      <a:headEnd/>
                      <a:tailEnd/>
                    </a:ln>
                  </p:spPr>
                  <p:txBody>
                    <a:bodyPr/>
                    <a:lstStyle/>
                    <a:p>
                      <a:pPr>
                        <a:defRPr/>
                      </a:pPr>
                      <a:endParaRPr lang="en-US"/>
                    </a:p>
                  </p:txBody>
                </p:sp>
                <p:sp>
                  <p:nvSpPr>
                    <p:cNvPr id="875" name="Line 197"/>
                    <p:cNvSpPr>
                      <a:spLocks noChangeShapeType="1"/>
                    </p:cNvSpPr>
                    <p:nvPr/>
                  </p:nvSpPr>
                  <p:spPr bwMode="auto">
                    <a:xfrm>
                      <a:off x="4202" y="2249"/>
                      <a:ext cx="10" cy="9"/>
                    </a:xfrm>
                    <a:prstGeom prst="line">
                      <a:avLst/>
                    </a:prstGeom>
                    <a:noFill/>
                    <a:ln w="3175">
                      <a:solidFill>
                        <a:srgbClr val="000000"/>
                      </a:solidFill>
                      <a:round/>
                      <a:headEnd/>
                      <a:tailEnd/>
                    </a:ln>
                  </p:spPr>
                  <p:txBody>
                    <a:bodyPr/>
                    <a:lstStyle/>
                    <a:p>
                      <a:pPr>
                        <a:defRPr/>
                      </a:pPr>
                      <a:endParaRPr lang="en-US"/>
                    </a:p>
                  </p:txBody>
                </p:sp>
                <p:sp>
                  <p:nvSpPr>
                    <p:cNvPr id="876" name="Line 198"/>
                    <p:cNvSpPr>
                      <a:spLocks noChangeShapeType="1"/>
                    </p:cNvSpPr>
                    <p:nvPr/>
                  </p:nvSpPr>
                  <p:spPr bwMode="auto">
                    <a:xfrm>
                      <a:off x="4212" y="2258"/>
                      <a:ext cx="2" cy="2"/>
                    </a:xfrm>
                    <a:prstGeom prst="line">
                      <a:avLst/>
                    </a:prstGeom>
                    <a:noFill/>
                    <a:ln w="3175">
                      <a:solidFill>
                        <a:srgbClr val="000000"/>
                      </a:solidFill>
                      <a:round/>
                      <a:headEnd/>
                      <a:tailEnd/>
                    </a:ln>
                  </p:spPr>
                  <p:txBody>
                    <a:bodyPr/>
                    <a:lstStyle/>
                    <a:p>
                      <a:pPr>
                        <a:defRPr/>
                      </a:pPr>
                      <a:endParaRPr lang="en-US"/>
                    </a:p>
                  </p:txBody>
                </p:sp>
                <p:sp>
                  <p:nvSpPr>
                    <p:cNvPr id="877" name="Line 199"/>
                    <p:cNvSpPr>
                      <a:spLocks noChangeShapeType="1"/>
                    </p:cNvSpPr>
                    <p:nvPr/>
                  </p:nvSpPr>
                  <p:spPr bwMode="auto">
                    <a:xfrm>
                      <a:off x="4214" y="2260"/>
                      <a:ext cx="4" cy="2"/>
                    </a:xfrm>
                    <a:prstGeom prst="line">
                      <a:avLst/>
                    </a:prstGeom>
                    <a:noFill/>
                    <a:ln w="3175">
                      <a:solidFill>
                        <a:srgbClr val="000000"/>
                      </a:solidFill>
                      <a:round/>
                      <a:headEnd/>
                      <a:tailEnd/>
                    </a:ln>
                  </p:spPr>
                  <p:txBody>
                    <a:bodyPr/>
                    <a:lstStyle/>
                    <a:p>
                      <a:pPr>
                        <a:defRPr/>
                      </a:pPr>
                      <a:endParaRPr lang="en-US"/>
                    </a:p>
                  </p:txBody>
                </p:sp>
                <p:sp>
                  <p:nvSpPr>
                    <p:cNvPr id="878" name="Line 200"/>
                    <p:cNvSpPr>
                      <a:spLocks noChangeShapeType="1"/>
                    </p:cNvSpPr>
                    <p:nvPr/>
                  </p:nvSpPr>
                  <p:spPr bwMode="auto">
                    <a:xfrm>
                      <a:off x="4218" y="2262"/>
                      <a:ext cx="6" cy="1"/>
                    </a:xfrm>
                    <a:prstGeom prst="line">
                      <a:avLst/>
                    </a:prstGeom>
                    <a:noFill/>
                    <a:ln w="3175">
                      <a:solidFill>
                        <a:srgbClr val="000000"/>
                      </a:solidFill>
                      <a:round/>
                      <a:headEnd/>
                      <a:tailEnd/>
                    </a:ln>
                  </p:spPr>
                  <p:txBody>
                    <a:bodyPr/>
                    <a:lstStyle/>
                    <a:p>
                      <a:pPr>
                        <a:defRPr/>
                      </a:pPr>
                      <a:endParaRPr lang="en-US"/>
                    </a:p>
                  </p:txBody>
                </p:sp>
                <p:sp>
                  <p:nvSpPr>
                    <p:cNvPr id="879" name="Line 201"/>
                    <p:cNvSpPr>
                      <a:spLocks noChangeShapeType="1"/>
                    </p:cNvSpPr>
                    <p:nvPr/>
                  </p:nvSpPr>
                  <p:spPr bwMode="auto">
                    <a:xfrm>
                      <a:off x="4224" y="2262"/>
                      <a:ext cx="4" cy="1"/>
                    </a:xfrm>
                    <a:prstGeom prst="line">
                      <a:avLst/>
                    </a:prstGeom>
                    <a:noFill/>
                    <a:ln w="3175">
                      <a:solidFill>
                        <a:srgbClr val="000000"/>
                      </a:solidFill>
                      <a:round/>
                      <a:headEnd/>
                      <a:tailEnd/>
                    </a:ln>
                  </p:spPr>
                  <p:txBody>
                    <a:bodyPr/>
                    <a:lstStyle/>
                    <a:p>
                      <a:pPr>
                        <a:defRPr/>
                      </a:pPr>
                      <a:endParaRPr lang="en-US"/>
                    </a:p>
                  </p:txBody>
                </p:sp>
                <p:sp>
                  <p:nvSpPr>
                    <p:cNvPr id="880" name="Line 202"/>
                    <p:cNvSpPr>
                      <a:spLocks noChangeShapeType="1"/>
                    </p:cNvSpPr>
                    <p:nvPr/>
                  </p:nvSpPr>
                  <p:spPr bwMode="auto">
                    <a:xfrm>
                      <a:off x="4228" y="2262"/>
                      <a:ext cx="3" cy="1"/>
                    </a:xfrm>
                    <a:prstGeom prst="line">
                      <a:avLst/>
                    </a:prstGeom>
                    <a:noFill/>
                    <a:ln w="3175">
                      <a:solidFill>
                        <a:srgbClr val="000000"/>
                      </a:solidFill>
                      <a:round/>
                      <a:headEnd/>
                      <a:tailEnd/>
                    </a:ln>
                  </p:spPr>
                  <p:txBody>
                    <a:bodyPr/>
                    <a:lstStyle/>
                    <a:p>
                      <a:pPr>
                        <a:defRPr/>
                      </a:pPr>
                      <a:endParaRPr lang="en-US"/>
                    </a:p>
                  </p:txBody>
                </p:sp>
                <p:sp>
                  <p:nvSpPr>
                    <p:cNvPr id="881" name="Line 203"/>
                    <p:cNvSpPr>
                      <a:spLocks noChangeShapeType="1"/>
                    </p:cNvSpPr>
                    <p:nvPr/>
                  </p:nvSpPr>
                  <p:spPr bwMode="auto">
                    <a:xfrm>
                      <a:off x="4231" y="2262"/>
                      <a:ext cx="8" cy="1"/>
                    </a:xfrm>
                    <a:prstGeom prst="line">
                      <a:avLst/>
                    </a:prstGeom>
                    <a:noFill/>
                    <a:ln w="3175">
                      <a:solidFill>
                        <a:srgbClr val="000000"/>
                      </a:solidFill>
                      <a:round/>
                      <a:headEnd/>
                      <a:tailEnd/>
                    </a:ln>
                  </p:spPr>
                  <p:txBody>
                    <a:bodyPr/>
                    <a:lstStyle/>
                    <a:p>
                      <a:pPr>
                        <a:defRPr/>
                      </a:pPr>
                      <a:endParaRPr lang="en-US"/>
                    </a:p>
                  </p:txBody>
                </p:sp>
                <p:sp>
                  <p:nvSpPr>
                    <p:cNvPr id="882" name="Line 204"/>
                    <p:cNvSpPr>
                      <a:spLocks noChangeShapeType="1"/>
                    </p:cNvSpPr>
                    <p:nvPr/>
                  </p:nvSpPr>
                  <p:spPr bwMode="auto">
                    <a:xfrm>
                      <a:off x="4266" y="2276"/>
                      <a:ext cx="2" cy="2"/>
                    </a:xfrm>
                    <a:prstGeom prst="line">
                      <a:avLst/>
                    </a:prstGeom>
                    <a:noFill/>
                    <a:ln w="3175">
                      <a:solidFill>
                        <a:srgbClr val="000000"/>
                      </a:solidFill>
                      <a:round/>
                      <a:headEnd/>
                      <a:tailEnd/>
                    </a:ln>
                  </p:spPr>
                  <p:txBody>
                    <a:bodyPr/>
                    <a:lstStyle/>
                    <a:p>
                      <a:pPr>
                        <a:defRPr/>
                      </a:pPr>
                      <a:endParaRPr lang="en-US"/>
                    </a:p>
                  </p:txBody>
                </p:sp>
                <p:sp>
                  <p:nvSpPr>
                    <p:cNvPr id="883" name="Line 205"/>
                    <p:cNvSpPr>
                      <a:spLocks noChangeShapeType="1"/>
                    </p:cNvSpPr>
                    <p:nvPr/>
                  </p:nvSpPr>
                  <p:spPr bwMode="auto">
                    <a:xfrm>
                      <a:off x="4268" y="2278"/>
                      <a:ext cx="8" cy="7"/>
                    </a:xfrm>
                    <a:prstGeom prst="line">
                      <a:avLst/>
                    </a:prstGeom>
                    <a:noFill/>
                    <a:ln w="3175">
                      <a:solidFill>
                        <a:srgbClr val="000000"/>
                      </a:solidFill>
                      <a:round/>
                      <a:headEnd/>
                      <a:tailEnd/>
                    </a:ln>
                  </p:spPr>
                  <p:txBody>
                    <a:bodyPr/>
                    <a:lstStyle/>
                    <a:p>
                      <a:pPr>
                        <a:defRPr/>
                      </a:pPr>
                      <a:endParaRPr lang="en-US"/>
                    </a:p>
                  </p:txBody>
                </p:sp>
                <p:sp>
                  <p:nvSpPr>
                    <p:cNvPr id="884" name="Line 206"/>
                    <p:cNvSpPr>
                      <a:spLocks noChangeShapeType="1"/>
                    </p:cNvSpPr>
                    <p:nvPr/>
                  </p:nvSpPr>
                  <p:spPr bwMode="auto">
                    <a:xfrm>
                      <a:off x="4276" y="2285"/>
                      <a:ext cx="8" cy="8"/>
                    </a:xfrm>
                    <a:prstGeom prst="line">
                      <a:avLst/>
                    </a:prstGeom>
                    <a:noFill/>
                    <a:ln w="3175">
                      <a:solidFill>
                        <a:srgbClr val="000000"/>
                      </a:solidFill>
                      <a:round/>
                      <a:headEnd/>
                      <a:tailEnd/>
                    </a:ln>
                  </p:spPr>
                  <p:txBody>
                    <a:bodyPr/>
                    <a:lstStyle/>
                    <a:p>
                      <a:pPr>
                        <a:defRPr/>
                      </a:pPr>
                      <a:endParaRPr lang="en-US"/>
                    </a:p>
                  </p:txBody>
                </p:sp>
                <p:sp>
                  <p:nvSpPr>
                    <p:cNvPr id="885" name="Line 207"/>
                    <p:cNvSpPr>
                      <a:spLocks noChangeShapeType="1"/>
                    </p:cNvSpPr>
                    <p:nvPr/>
                  </p:nvSpPr>
                  <p:spPr bwMode="auto">
                    <a:xfrm>
                      <a:off x="4284" y="2293"/>
                      <a:ext cx="8" cy="4"/>
                    </a:xfrm>
                    <a:prstGeom prst="line">
                      <a:avLst/>
                    </a:prstGeom>
                    <a:noFill/>
                    <a:ln w="3175">
                      <a:solidFill>
                        <a:srgbClr val="000000"/>
                      </a:solidFill>
                      <a:round/>
                      <a:headEnd/>
                      <a:tailEnd/>
                    </a:ln>
                  </p:spPr>
                  <p:txBody>
                    <a:bodyPr/>
                    <a:lstStyle/>
                    <a:p>
                      <a:pPr>
                        <a:defRPr/>
                      </a:pPr>
                      <a:endParaRPr lang="en-US"/>
                    </a:p>
                  </p:txBody>
                </p:sp>
                <p:sp>
                  <p:nvSpPr>
                    <p:cNvPr id="886" name="Line 208"/>
                    <p:cNvSpPr>
                      <a:spLocks noChangeShapeType="1"/>
                    </p:cNvSpPr>
                    <p:nvPr/>
                  </p:nvSpPr>
                  <p:spPr bwMode="auto">
                    <a:xfrm>
                      <a:off x="4292" y="2297"/>
                      <a:ext cx="1" cy="12"/>
                    </a:xfrm>
                    <a:prstGeom prst="line">
                      <a:avLst/>
                    </a:prstGeom>
                    <a:noFill/>
                    <a:ln w="3175">
                      <a:solidFill>
                        <a:srgbClr val="000000"/>
                      </a:solidFill>
                      <a:round/>
                      <a:headEnd/>
                      <a:tailEnd/>
                    </a:ln>
                  </p:spPr>
                  <p:txBody>
                    <a:bodyPr/>
                    <a:lstStyle/>
                    <a:p>
                      <a:pPr>
                        <a:defRPr/>
                      </a:pPr>
                      <a:endParaRPr lang="en-US"/>
                    </a:p>
                  </p:txBody>
                </p:sp>
                <p:sp>
                  <p:nvSpPr>
                    <p:cNvPr id="887" name="Line 209"/>
                    <p:cNvSpPr>
                      <a:spLocks noChangeShapeType="1"/>
                    </p:cNvSpPr>
                    <p:nvPr/>
                  </p:nvSpPr>
                  <p:spPr bwMode="auto">
                    <a:xfrm>
                      <a:off x="4292" y="2309"/>
                      <a:ext cx="1" cy="2"/>
                    </a:xfrm>
                    <a:prstGeom prst="line">
                      <a:avLst/>
                    </a:prstGeom>
                    <a:noFill/>
                    <a:ln w="3175">
                      <a:solidFill>
                        <a:srgbClr val="000000"/>
                      </a:solidFill>
                      <a:round/>
                      <a:headEnd/>
                      <a:tailEnd/>
                    </a:ln>
                  </p:spPr>
                  <p:txBody>
                    <a:bodyPr/>
                    <a:lstStyle/>
                    <a:p>
                      <a:pPr>
                        <a:defRPr/>
                      </a:pPr>
                      <a:endParaRPr lang="en-US"/>
                    </a:p>
                  </p:txBody>
                </p:sp>
                <p:sp>
                  <p:nvSpPr>
                    <p:cNvPr id="888" name="Line 210"/>
                    <p:cNvSpPr>
                      <a:spLocks noChangeShapeType="1"/>
                    </p:cNvSpPr>
                    <p:nvPr/>
                  </p:nvSpPr>
                  <p:spPr bwMode="auto">
                    <a:xfrm>
                      <a:off x="4307" y="2330"/>
                      <a:ext cx="12" cy="2"/>
                    </a:xfrm>
                    <a:prstGeom prst="line">
                      <a:avLst/>
                    </a:prstGeom>
                    <a:noFill/>
                    <a:ln w="3175">
                      <a:solidFill>
                        <a:srgbClr val="000000"/>
                      </a:solidFill>
                      <a:round/>
                      <a:headEnd/>
                      <a:tailEnd/>
                    </a:ln>
                  </p:spPr>
                  <p:txBody>
                    <a:bodyPr/>
                    <a:lstStyle/>
                    <a:p>
                      <a:pPr>
                        <a:defRPr/>
                      </a:pPr>
                      <a:endParaRPr lang="en-US"/>
                    </a:p>
                  </p:txBody>
                </p:sp>
                <p:sp>
                  <p:nvSpPr>
                    <p:cNvPr id="889" name="Line 211"/>
                    <p:cNvSpPr>
                      <a:spLocks noChangeShapeType="1"/>
                    </p:cNvSpPr>
                    <p:nvPr/>
                  </p:nvSpPr>
                  <p:spPr bwMode="auto">
                    <a:xfrm flipV="1">
                      <a:off x="4319" y="2328"/>
                      <a:ext cx="15" cy="4"/>
                    </a:xfrm>
                    <a:prstGeom prst="line">
                      <a:avLst/>
                    </a:prstGeom>
                    <a:noFill/>
                    <a:ln w="3175">
                      <a:solidFill>
                        <a:srgbClr val="000000"/>
                      </a:solidFill>
                      <a:round/>
                      <a:headEnd/>
                      <a:tailEnd/>
                    </a:ln>
                  </p:spPr>
                  <p:txBody>
                    <a:bodyPr/>
                    <a:lstStyle/>
                    <a:p>
                      <a:pPr>
                        <a:defRPr/>
                      </a:pPr>
                      <a:endParaRPr lang="en-US"/>
                    </a:p>
                  </p:txBody>
                </p:sp>
                <p:sp>
                  <p:nvSpPr>
                    <p:cNvPr id="890" name="Line 212"/>
                    <p:cNvSpPr>
                      <a:spLocks noChangeShapeType="1"/>
                    </p:cNvSpPr>
                    <p:nvPr/>
                  </p:nvSpPr>
                  <p:spPr bwMode="auto">
                    <a:xfrm flipV="1">
                      <a:off x="4334" y="2322"/>
                      <a:ext cx="14" cy="6"/>
                    </a:xfrm>
                    <a:prstGeom prst="line">
                      <a:avLst/>
                    </a:prstGeom>
                    <a:noFill/>
                    <a:ln w="3175">
                      <a:solidFill>
                        <a:srgbClr val="000000"/>
                      </a:solidFill>
                      <a:round/>
                      <a:headEnd/>
                      <a:tailEnd/>
                    </a:ln>
                  </p:spPr>
                  <p:txBody>
                    <a:bodyPr/>
                    <a:lstStyle/>
                    <a:p>
                      <a:pPr>
                        <a:defRPr/>
                      </a:pPr>
                      <a:endParaRPr lang="en-US"/>
                    </a:p>
                  </p:txBody>
                </p:sp>
                <p:sp>
                  <p:nvSpPr>
                    <p:cNvPr id="891" name="Line 213"/>
                    <p:cNvSpPr>
                      <a:spLocks noChangeShapeType="1"/>
                    </p:cNvSpPr>
                    <p:nvPr/>
                  </p:nvSpPr>
                  <p:spPr bwMode="auto">
                    <a:xfrm flipV="1">
                      <a:off x="4348" y="2309"/>
                      <a:ext cx="8" cy="13"/>
                    </a:xfrm>
                    <a:prstGeom prst="line">
                      <a:avLst/>
                    </a:prstGeom>
                    <a:noFill/>
                    <a:ln w="3175">
                      <a:solidFill>
                        <a:srgbClr val="000000"/>
                      </a:solidFill>
                      <a:round/>
                      <a:headEnd/>
                      <a:tailEnd/>
                    </a:ln>
                  </p:spPr>
                  <p:txBody>
                    <a:bodyPr/>
                    <a:lstStyle/>
                    <a:p>
                      <a:pPr>
                        <a:defRPr/>
                      </a:pPr>
                      <a:endParaRPr lang="en-US"/>
                    </a:p>
                  </p:txBody>
                </p:sp>
                <p:sp>
                  <p:nvSpPr>
                    <p:cNvPr id="892" name="Line 214"/>
                    <p:cNvSpPr>
                      <a:spLocks noChangeShapeType="1"/>
                    </p:cNvSpPr>
                    <p:nvPr/>
                  </p:nvSpPr>
                  <p:spPr bwMode="auto">
                    <a:xfrm flipV="1">
                      <a:off x="4356" y="2303"/>
                      <a:ext cx="2" cy="6"/>
                    </a:xfrm>
                    <a:prstGeom prst="line">
                      <a:avLst/>
                    </a:prstGeom>
                    <a:noFill/>
                    <a:ln w="3175">
                      <a:solidFill>
                        <a:srgbClr val="000000"/>
                      </a:solidFill>
                      <a:round/>
                      <a:headEnd/>
                      <a:tailEnd/>
                    </a:ln>
                  </p:spPr>
                  <p:txBody>
                    <a:bodyPr/>
                    <a:lstStyle/>
                    <a:p>
                      <a:pPr>
                        <a:defRPr/>
                      </a:pPr>
                      <a:endParaRPr lang="en-US"/>
                    </a:p>
                  </p:txBody>
                </p:sp>
                <p:sp>
                  <p:nvSpPr>
                    <p:cNvPr id="893" name="Line 215"/>
                    <p:cNvSpPr>
                      <a:spLocks noChangeShapeType="1"/>
                    </p:cNvSpPr>
                    <p:nvPr/>
                  </p:nvSpPr>
                  <p:spPr bwMode="auto">
                    <a:xfrm flipV="1">
                      <a:off x="4358" y="2295"/>
                      <a:ext cx="4" cy="8"/>
                    </a:xfrm>
                    <a:prstGeom prst="line">
                      <a:avLst/>
                    </a:prstGeom>
                    <a:noFill/>
                    <a:ln w="3175">
                      <a:solidFill>
                        <a:srgbClr val="000000"/>
                      </a:solidFill>
                      <a:round/>
                      <a:headEnd/>
                      <a:tailEnd/>
                    </a:ln>
                  </p:spPr>
                  <p:txBody>
                    <a:bodyPr/>
                    <a:lstStyle/>
                    <a:p>
                      <a:pPr>
                        <a:defRPr/>
                      </a:pPr>
                      <a:endParaRPr lang="en-US"/>
                    </a:p>
                  </p:txBody>
                </p:sp>
                <p:sp>
                  <p:nvSpPr>
                    <p:cNvPr id="894" name="Line 216"/>
                    <p:cNvSpPr>
                      <a:spLocks noChangeShapeType="1"/>
                    </p:cNvSpPr>
                    <p:nvPr/>
                  </p:nvSpPr>
                  <p:spPr bwMode="auto">
                    <a:xfrm>
                      <a:off x="4362" y="2295"/>
                      <a:ext cx="11" cy="1"/>
                    </a:xfrm>
                    <a:prstGeom prst="line">
                      <a:avLst/>
                    </a:prstGeom>
                    <a:noFill/>
                    <a:ln w="3175">
                      <a:solidFill>
                        <a:srgbClr val="000000"/>
                      </a:solidFill>
                      <a:round/>
                      <a:headEnd/>
                      <a:tailEnd/>
                    </a:ln>
                  </p:spPr>
                  <p:txBody>
                    <a:bodyPr/>
                    <a:lstStyle/>
                    <a:p>
                      <a:pPr>
                        <a:defRPr/>
                      </a:pPr>
                      <a:endParaRPr lang="en-US"/>
                    </a:p>
                  </p:txBody>
                </p:sp>
                <p:sp>
                  <p:nvSpPr>
                    <p:cNvPr id="895" name="Line 217"/>
                    <p:cNvSpPr>
                      <a:spLocks noChangeShapeType="1"/>
                    </p:cNvSpPr>
                    <p:nvPr/>
                  </p:nvSpPr>
                  <p:spPr bwMode="auto">
                    <a:xfrm flipV="1">
                      <a:off x="4373" y="2291"/>
                      <a:ext cx="12" cy="4"/>
                    </a:xfrm>
                    <a:prstGeom prst="line">
                      <a:avLst/>
                    </a:prstGeom>
                    <a:noFill/>
                    <a:ln w="3175">
                      <a:solidFill>
                        <a:srgbClr val="000000"/>
                      </a:solidFill>
                      <a:round/>
                      <a:headEnd/>
                      <a:tailEnd/>
                    </a:ln>
                  </p:spPr>
                  <p:txBody>
                    <a:bodyPr/>
                    <a:lstStyle/>
                    <a:p>
                      <a:pPr>
                        <a:defRPr/>
                      </a:pPr>
                      <a:endParaRPr lang="en-US"/>
                    </a:p>
                  </p:txBody>
                </p:sp>
                <p:sp>
                  <p:nvSpPr>
                    <p:cNvPr id="896" name="Line 218"/>
                    <p:cNvSpPr>
                      <a:spLocks noChangeShapeType="1"/>
                    </p:cNvSpPr>
                    <p:nvPr/>
                  </p:nvSpPr>
                  <p:spPr bwMode="auto">
                    <a:xfrm flipV="1">
                      <a:off x="4385" y="2287"/>
                      <a:ext cx="10" cy="4"/>
                    </a:xfrm>
                    <a:prstGeom prst="line">
                      <a:avLst/>
                    </a:prstGeom>
                    <a:noFill/>
                    <a:ln w="3175">
                      <a:solidFill>
                        <a:srgbClr val="000000"/>
                      </a:solidFill>
                      <a:round/>
                      <a:headEnd/>
                      <a:tailEnd/>
                    </a:ln>
                  </p:spPr>
                  <p:txBody>
                    <a:bodyPr/>
                    <a:lstStyle/>
                    <a:p>
                      <a:pPr>
                        <a:defRPr/>
                      </a:pPr>
                      <a:endParaRPr lang="en-US"/>
                    </a:p>
                  </p:txBody>
                </p:sp>
                <p:sp>
                  <p:nvSpPr>
                    <p:cNvPr id="897" name="Rectangle 219"/>
                    <p:cNvSpPr>
                      <a:spLocks noChangeArrowheads="1"/>
                    </p:cNvSpPr>
                    <p:nvPr/>
                  </p:nvSpPr>
                  <p:spPr bwMode="auto">
                    <a:xfrm>
                      <a:off x="2701" y="3985"/>
                      <a:ext cx="635" cy="27"/>
                    </a:xfrm>
                    <a:prstGeom prst="rect">
                      <a:avLst/>
                    </a:prstGeom>
                    <a:solidFill>
                      <a:srgbClr val="FFFFFF"/>
                    </a:solidFill>
                    <a:ln w="12700">
                      <a:solidFill>
                        <a:srgbClr val="000000"/>
                      </a:solidFill>
                      <a:miter lim="800000"/>
                      <a:headEnd/>
                      <a:tailEnd/>
                    </a:ln>
                  </p:spPr>
                  <p:txBody>
                    <a:bodyPr/>
                    <a:lstStyle/>
                    <a:p>
                      <a:pPr>
                        <a:defRPr/>
                      </a:pPr>
                      <a:endParaRPr lang="en-US"/>
                    </a:p>
                  </p:txBody>
                </p:sp>
                <p:sp>
                  <p:nvSpPr>
                    <p:cNvPr id="898" name="Line 220"/>
                    <p:cNvSpPr>
                      <a:spLocks noChangeShapeType="1"/>
                    </p:cNvSpPr>
                    <p:nvPr/>
                  </p:nvSpPr>
                  <p:spPr bwMode="auto">
                    <a:xfrm>
                      <a:off x="2767" y="3981"/>
                      <a:ext cx="1" cy="27"/>
                    </a:xfrm>
                    <a:prstGeom prst="line">
                      <a:avLst/>
                    </a:prstGeom>
                    <a:noFill/>
                    <a:ln w="12700">
                      <a:solidFill>
                        <a:srgbClr val="000000"/>
                      </a:solidFill>
                      <a:round/>
                      <a:headEnd/>
                      <a:tailEnd/>
                    </a:ln>
                  </p:spPr>
                  <p:txBody>
                    <a:bodyPr/>
                    <a:lstStyle/>
                    <a:p>
                      <a:pPr>
                        <a:defRPr/>
                      </a:pPr>
                      <a:endParaRPr lang="en-US"/>
                    </a:p>
                  </p:txBody>
                </p:sp>
                <p:sp>
                  <p:nvSpPr>
                    <p:cNvPr id="899" name="Line 221"/>
                    <p:cNvSpPr>
                      <a:spLocks noChangeShapeType="1"/>
                    </p:cNvSpPr>
                    <p:nvPr/>
                  </p:nvSpPr>
                  <p:spPr bwMode="auto">
                    <a:xfrm>
                      <a:off x="3080" y="3981"/>
                      <a:ext cx="1" cy="27"/>
                    </a:xfrm>
                    <a:prstGeom prst="line">
                      <a:avLst/>
                    </a:prstGeom>
                    <a:noFill/>
                    <a:ln w="12700">
                      <a:solidFill>
                        <a:srgbClr val="000000"/>
                      </a:solidFill>
                      <a:round/>
                      <a:headEnd/>
                      <a:tailEnd/>
                    </a:ln>
                  </p:spPr>
                  <p:txBody>
                    <a:bodyPr/>
                    <a:lstStyle/>
                    <a:p>
                      <a:pPr>
                        <a:defRPr/>
                      </a:pPr>
                      <a:endParaRPr lang="en-US"/>
                    </a:p>
                  </p:txBody>
                </p:sp>
                <p:sp>
                  <p:nvSpPr>
                    <p:cNvPr id="900" name="Line 222"/>
                    <p:cNvSpPr>
                      <a:spLocks noChangeShapeType="1"/>
                    </p:cNvSpPr>
                    <p:nvPr/>
                  </p:nvSpPr>
                  <p:spPr bwMode="auto">
                    <a:xfrm>
                      <a:off x="3018" y="3981"/>
                      <a:ext cx="1" cy="27"/>
                    </a:xfrm>
                    <a:prstGeom prst="line">
                      <a:avLst/>
                    </a:prstGeom>
                    <a:noFill/>
                    <a:ln w="12700">
                      <a:solidFill>
                        <a:srgbClr val="000000"/>
                      </a:solidFill>
                      <a:round/>
                      <a:headEnd/>
                      <a:tailEnd/>
                    </a:ln>
                  </p:spPr>
                  <p:txBody>
                    <a:bodyPr/>
                    <a:lstStyle/>
                    <a:p>
                      <a:pPr>
                        <a:defRPr/>
                      </a:pPr>
                      <a:endParaRPr lang="en-US"/>
                    </a:p>
                  </p:txBody>
                </p:sp>
                <p:sp>
                  <p:nvSpPr>
                    <p:cNvPr id="901" name="Line 223"/>
                    <p:cNvSpPr>
                      <a:spLocks noChangeShapeType="1"/>
                    </p:cNvSpPr>
                    <p:nvPr/>
                  </p:nvSpPr>
                  <p:spPr bwMode="auto">
                    <a:xfrm>
                      <a:off x="2827" y="3981"/>
                      <a:ext cx="1" cy="27"/>
                    </a:xfrm>
                    <a:prstGeom prst="line">
                      <a:avLst/>
                    </a:prstGeom>
                    <a:noFill/>
                    <a:ln w="12700">
                      <a:solidFill>
                        <a:srgbClr val="000000"/>
                      </a:solidFill>
                      <a:round/>
                      <a:headEnd/>
                      <a:tailEnd/>
                    </a:ln>
                  </p:spPr>
                  <p:txBody>
                    <a:bodyPr/>
                    <a:lstStyle/>
                    <a:p>
                      <a:pPr>
                        <a:defRPr/>
                      </a:pPr>
                      <a:endParaRPr lang="en-US"/>
                    </a:p>
                  </p:txBody>
                </p:sp>
                <p:sp>
                  <p:nvSpPr>
                    <p:cNvPr id="902" name="Line 224"/>
                    <p:cNvSpPr>
                      <a:spLocks noChangeShapeType="1"/>
                    </p:cNvSpPr>
                    <p:nvPr/>
                  </p:nvSpPr>
                  <p:spPr bwMode="auto">
                    <a:xfrm>
                      <a:off x="2895" y="3981"/>
                      <a:ext cx="1" cy="27"/>
                    </a:xfrm>
                    <a:prstGeom prst="line">
                      <a:avLst/>
                    </a:prstGeom>
                    <a:noFill/>
                    <a:ln w="12700">
                      <a:solidFill>
                        <a:srgbClr val="000000"/>
                      </a:solidFill>
                      <a:round/>
                      <a:headEnd/>
                      <a:tailEnd/>
                    </a:ln>
                  </p:spPr>
                  <p:txBody>
                    <a:bodyPr/>
                    <a:lstStyle/>
                    <a:p>
                      <a:pPr>
                        <a:defRPr/>
                      </a:pPr>
                      <a:endParaRPr lang="en-US"/>
                    </a:p>
                  </p:txBody>
                </p:sp>
                <p:sp>
                  <p:nvSpPr>
                    <p:cNvPr id="903" name="Line 225"/>
                    <p:cNvSpPr>
                      <a:spLocks noChangeShapeType="1"/>
                    </p:cNvSpPr>
                    <p:nvPr/>
                  </p:nvSpPr>
                  <p:spPr bwMode="auto">
                    <a:xfrm>
                      <a:off x="2957" y="3981"/>
                      <a:ext cx="1" cy="27"/>
                    </a:xfrm>
                    <a:prstGeom prst="line">
                      <a:avLst/>
                    </a:prstGeom>
                    <a:noFill/>
                    <a:ln w="12700">
                      <a:solidFill>
                        <a:srgbClr val="000000"/>
                      </a:solidFill>
                      <a:round/>
                      <a:headEnd/>
                      <a:tailEnd/>
                    </a:ln>
                  </p:spPr>
                  <p:txBody>
                    <a:bodyPr/>
                    <a:lstStyle/>
                    <a:p>
                      <a:pPr>
                        <a:defRPr/>
                      </a:pPr>
                      <a:endParaRPr lang="en-US"/>
                    </a:p>
                  </p:txBody>
                </p:sp>
                <p:sp>
                  <p:nvSpPr>
                    <p:cNvPr id="904" name="Line 226"/>
                    <p:cNvSpPr>
                      <a:spLocks noChangeShapeType="1"/>
                    </p:cNvSpPr>
                    <p:nvPr/>
                  </p:nvSpPr>
                  <p:spPr bwMode="auto">
                    <a:xfrm>
                      <a:off x="3140" y="3981"/>
                      <a:ext cx="1" cy="27"/>
                    </a:xfrm>
                    <a:prstGeom prst="line">
                      <a:avLst/>
                    </a:prstGeom>
                    <a:noFill/>
                    <a:ln w="12700">
                      <a:solidFill>
                        <a:srgbClr val="000000"/>
                      </a:solidFill>
                      <a:round/>
                      <a:headEnd/>
                      <a:tailEnd/>
                    </a:ln>
                  </p:spPr>
                  <p:txBody>
                    <a:bodyPr/>
                    <a:lstStyle/>
                    <a:p>
                      <a:pPr>
                        <a:defRPr/>
                      </a:pPr>
                      <a:endParaRPr lang="en-US"/>
                    </a:p>
                  </p:txBody>
                </p:sp>
                <p:sp>
                  <p:nvSpPr>
                    <p:cNvPr id="905" name="Line 227"/>
                    <p:cNvSpPr>
                      <a:spLocks noChangeShapeType="1"/>
                    </p:cNvSpPr>
                    <p:nvPr/>
                  </p:nvSpPr>
                  <p:spPr bwMode="auto">
                    <a:xfrm>
                      <a:off x="3204" y="3981"/>
                      <a:ext cx="1" cy="27"/>
                    </a:xfrm>
                    <a:prstGeom prst="line">
                      <a:avLst/>
                    </a:prstGeom>
                    <a:noFill/>
                    <a:ln w="12700">
                      <a:solidFill>
                        <a:srgbClr val="000000"/>
                      </a:solidFill>
                      <a:round/>
                      <a:headEnd/>
                      <a:tailEnd/>
                    </a:ln>
                  </p:spPr>
                  <p:txBody>
                    <a:bodyPr/>
                    <a:lstStyle/>
                    <a:p>
                      <a:pPr>
                        <a:defRPr/>
                      </a:pPr>
                      <a:endParaRPr lang="en-US"/>
                    </a:p>
                  </p:txBody>
                </p:sp>
                <p:sp>
                  <p:nvSpPr>
                    <p:cNvPr id="906" name="Line 228"/>
                    <p:cNvSpPr>
                      <a:spLocks noChangeShapeType="1"/>
                    </p:cNvSpPr>
                    <p:nvPr/>
                  </p:nvSpPr>
                  <p:spPr bwMode="auto">
                    <a:xfrm>
                      <a:off x="3276" y="3981"/>
                      <a:ext cx="1" cy="27"/>
                    </a:xfrm>
                    <a:prstGeom prst="line">
                      <a:avLst/>
                    </a:prstGeom>
                    <a:noFill/>
                    <a:ln w="12700">
                      <a:solidFill>
                        <a:srgbClr val="000000"/>
                      </a:solidFill>
                      <a:round/>
                      <a:headEnd/>
                      <a:tailEnd/>
                    </a:ln>
                  </p:spPr>
                  <p:txBody>
                    <a:bodyPr/>
                    <a:lstStyle/>
                    <a:p>
                      <a:pPr>
                        <a:defRPr/>
                      </a:pPr>
                      <a:endParaRPr lang="en-US"/>
                    </a:p>
                  </p:txBody>
                </p:sp>
                <p:sp>
                  <p:nvSpPr>
                    <p:cNvPr id="907" name="Line 229"/>
                    <p:cNvSpPr>
                      <a:spLocks noChangeShapeType="1"/>
                    </p:cNvSpPr>
                    <p:nvPr/>
                  </p:nvSpPr>
                  <p:spPr bwMode="auto">
                    <a:xfrm>
                      <a:off x="2701" y="3979"/>
                      <a:ext cx="1" cy="28"/>
                    </a:xfrm>
                    <a:prstGeom prst="line">
                      <a:avLst/>
                    </a:prstGeom>
                    <a:noFill/>
                    <a:ln w="12700">
                      <a:solidFill>
                        <a:srgbClr val="000000"/>
                      </a:solidFill>
                      <a:round/>
                      <a:headEnd/>
                      <a:tailEnd/>
                    </a:ln>
                  </p:spPr>
                  <p:txBody>
                    <a:bodyPr/>
                    <a:lstStyle/>
                    <a:p>
                      <a:pPr>
                        <a:defRPr/>
                      </a:pPr>
                      <a:endParaRPr lang="en-US"/>
                    </a:p>
                  </p:txBody>
                </p:sp>
                <p:sp>
                  <p:nvSpPr>
                    <p:cNvPr id="908" name="Line 230"/>
                    <p:cNvSpPr>
                      <a:spLocks noChangeShapeType="1"/>
                    </p:cNvSpPr>
                    <p:nvPr/>
                  </p:nvSpPr>
                  <p:spPr bwMode="auto">
                    <a:xfrm>
                      <a:off x="3336" y="3981"/>
                      <a:ext cx="1" cy="27"/>
                    </a:xfrm>
                    <a:prstGeom prst="line">
                      <a:avLst/>
                    </a:prstGeom>
                    <a:noFill/>
                    <a:ln w="12700">
                      <a:solidFill>
                        <a:srgbClr val="000000"/>
                      </a:solidFill>
                      <a:round/>
                      <a:headEnd/>
                      <a:tailEnd/>
                    </a:ln>
                  </p:spPr>
                  <p:txBody>
                    <a:bodyPr/>
                    <a:lstStyle/>
                    <a:p>
                      <a:pPr>
                        <a:defRPr/>
                      </a:pPr>
                      <a:endParaRPr lang="en-US"/>
                    </a:p>
                  </p:txBody>
                </p:sp>
                <p:sp>
                  <p:nvSpPr>
                    <p:cNvPr id="909" name="Line 231"/>
                    <p:cNvSpPr>
                      <a:spLocks noChangeShapeType="1"/>
                    </p:cNvSpPr>
                    <p:nvPr/>
                  </p:nvSpPr>
                  <p:spPr bwMode="auto">
                    <a:xfrm>
                      <a:off x="2419" y="2565"/>
                      <a:ext cx="1" cy="1"/>
                    </a:xfrm>
                    <a:prstGeom prst="line">
                      <a:avLst/>
                    </a:prstGeom>
                    <a:noFill/>
                    <a:ln w="12700">
                      <a:solidFill>
                        <a:srgbClr val="000000"/>
                      </a:solidFill>
                      <a:round/>
                      <a:headEnd/>
                      <a:tailEnd/>
                    </a:ln>
                  </p:spPr>
                  <p:txBody>
                    <a:bodyPr/>
                    <a:lstStyle/>
                    <a:p>
                      <a:pPr>
                        <a:defRPr/>
                      </a:pPr>
                      <a:endParaRPr lang="en-US"/>
                    </a:p>
                  </p:txBody>
                </p:sp>
                <p:sp>
                  <p:nvSpPr>
                    <p:cNvPr id="910" name="Rectangle 232"/>
                    <p:cNvSpPr>
                      <a:spLocks noChangeArrowheads="1"/>
                    </p:cNvSpPr>
                    <p:nvPr/>
                  </p:nvSpPr>
                  <p:spPr bwMode="auto">
                    <a:xfrm>
                      <a:off x="870" y="1235"/>
                      <a:ext cx="27" cy="8"/>
                    </a:xfrm>
                    <a:prstGeom prst="rect">
                      <a:avLst/>
                    </a:prstGeom>
                    <a:solidFill>
                      <a:srgbClr val="000000"/>
                    </a:solidFill>
                    <a:ln w="9525">
                      <a:noFill/>
                      <a:miter lim="800000"/>
                      <a:headEnd/>
                      <a:tailEnd/>
                    </a:ln>
                  </p:spPr>
                  <p:txBody>
                    <a:bodyPr/>
                    <a:lstStyle/>
                    <a:p>
                      <a:pPr>
                        <a:defRPr/>
                      </a:pPr>
                      <a:endParaRPr lang="en-US"/>
                    </a:p>
                  </p:txBody>
                </p:sp>
                <p:sp>
                  <p:nvSpPr>
                    <p:cNvPr id="911" name="Rectangle 233"/>
                    <p:cNvSpPr>
                      <a:spLocks noChangeArrowheads="1"/>
                    </p:cNvSpPr>
                    <p:nvPr/>
                  </p:nvSpPr>
                  <p:spPr bwMode="auto">
                    <a:xfrm>
                      <a:off x="866" y="1956"/>
                      <a:ext cx="31" cy="8"/>
                    </a:xfrm>
                    <a:prstGeom prst="rect">
                      <a:avLst/>
                    </a:prstGeom>
                    <a:solidFill>
                      <a:srgbClr val="000000"/>
                    </a:solidFill>
                    <a:ln w="9525">
                      <a:noFill/>
                      <a:miter lim="800000"/>
                      <a:headEnd/>
                      <a:tailEnd/>
                    </a:ln>
                  </p:spPr>
                  <p:txBody>
                    <a:bodyPr/>
                    <a:lstStyle/>
                    <a:p>
                      <a:pPr>
                        <a:defRPr/>
                      </a:pPr>
                      <a:endParaRPr lang="en-US"/>
                    </a:p>
                  </p:txBody>
                </p:sp>
                <p:sp>
                  <p:nvSpPr>
                    <p:cNvPr id="912" name="Rectangle 234"/>
                    <p:cNvSpPr>
                      <a:spLocks noChangeArrowheads="1"/>
                    </p:cNvSpPr>
                    <p:nvPr/>
                  </p:nvSpPr>
                  <p:spPr bwMode="auto">
                    <a:xfrm>
                      <a:off x="866" y="2661"/>
                      <a:ext cx="31" cy="8"/>
                    </a:xfrm>
                    <a:prstGeom prst="rect">
                      <a:avLst/>
                    </a:prstGeom>
                    <a:solidFill>
                      <a:srgbClr val="000000"/>
                    </a:solidFill>
                    <a:ln w="9525">
                      <a:noFill/>
                      <a:miter lim="800000"/>
                      <a:headEnd/>
                      <a:tailEnd/>
                    </a:ln>
                  </p:spPr>
                  <p:txBody>
                    <a:bodyPr/>
                    <a:lstStyle/>
                    <a:p>
                      <a:pPr>
                        <a:defRPr/>
                      </a:pPr>
                      <a:endParaRPr lang="en-US"/>
                    </a:p>
                  </p:txBody>
                </p:sp>
                <p:sp>
                  <p:nvSpPr>
                    <p:cNvPr id="913" name="Rectangle 235"/>
                    <p:cNvSpPr>
                      <a:spLocks noChangeArrowheads="1"/>
                    </p:cNvSpPr>
                    <p:nvPr/>
                  </p:nvSpPr>
                  <p:spPr bwMode="auto">
                    <a:xfrm>
                      <a:off x="866" y="3375"/>
                      <a:ext cx="31" cy="7"/>
                    </a:xfrm>
                    <a:prstGeom prst="rect">
                      <a:avLst/>
                    </a:prstGeom>
                    <a:solidFill>
                      <a:srgbClr val="000000"/>
                    </a:solidFill>
                    <a:ln w="9525">
                      <a:noFill/>
                      <a:miter lim="800000"/>
                      <a:headEnd/>
                      <a:tailEnd/>
                    </a:ln>
                  </p:spPr>
                  <p:txBody>
                    <a:bodyPr/>
                    <a:lstStyle/>
                    <a:p>
                      <a:pPr>
                        <a:defRPr/>
                      </a:pPr>
                      <a:endParaRPr lang="en-US"/>
                    </a:p>
                  </p:txBody>
                </p:sp>
                <p:sp>
                  <p:nvSpPr>
                    <p:cNvPr id="914" name="Rectangle 236"/>
                    <p:cNvSpPr>
                      <a:spLocks noChangeArrowheads="1"/>
                    </p:cNvSpPr>
                    <p:nvPr/>
                  </p:nvSpPr>
                  <p:spPr bwMode="auto">
                    <a:xfrm>
                      <a:off x="1289" y="4041"/>
                      <a:ext cx="8" cy="31"/>
                    </a:xfrm>
                    <a:prstGeom prst="rect">
                      <a:avLst/>
                    </a:prstGeom>
                    <a:solidFill>
                      <a:srgbClr val="000000"/>
                    </a:solidFill>
                    <a:ln w="9525">
                      <a:noFill/>
                      <a:miter lim="800000"/>
                      <a:headEnd/>
                      <a:tailEnd/>
                    </a:ln>
                  </p:spPr>
                  <p:txBody>
                    <a:bodyPr/>
                    <a:lstStyle/>
                    <a:p>
                      <a:pPr>
                        <a:defRPr/>
                      </a:pPr>
                      <a:endParaRPr lang="en-US"/>
                    </a:p>
                  </p:txBody>
                </p:sp>
                <p:sp>
                  <p:nvSpPr>
                    <p:cNvPr id="915" name="Rectangle 237"/>
                    <p:cNvSpPr>
                      <a:spLocks noChangeArrowheads="1"/>
                    </p:cNvSpPr>
                    <p:nvPr/>
                  </p:nvSpPr>
                  <p:spPr bwMode="auto">
                    <a:xfrm>
                      <a:off x="2678" y="4036"/>
                      <a:ext cx="8" cy="31"/>
                    </a:xfrm>
                    <a:prstGeom prst="rect">
                      <a:avLst/>
                    </a:prstGeom>
                    <a:solidFill>
                      <a:srgbClr val="000000"/>
                    </a:solidFill>
                    <a:ln w="9525">
                      <a:noFill/>
                      <a:miter lim="800000"/>
                      <a:headEnd/>
                      <a:tailEnd/>
                    </a:ln>
                  </p:spPr>
                  <p:txBody>
                    <a:bodyPr/>
                    <a:lstStyle/>
                    <a:p>
                      <a:pPr>
                        <a:defRPr/>
                      </a:pPr>
                      <a:endParaRPr lang="en-US"/>
                    </a:p>
                  </p:txBody>
                </p:sp>
                <p:sp>
                  <p:nvSpPr>
                    <p:cNvPr id="916" name="Rectangle 238"/>
                    <p:cNvSpPr>
                      <a:spLocks noChangeArrowheads="1"/>
                    </p:cNvSpPr>
                    <p:nvPr/>
                  </p:nvSpPr>
                  <p:spPr bwMode="auto">
                    <a:xfrm>
                      <a:off x="1982" y="4041"/>
                      <a:ext cx="8" cy="31"/>
                    </a:xfrm>
                    <a:prstGeom prst="rect">
                      <a:avLst/>
                    </a:prstGeom>
                    <a:solidFill>
                      <a:srgbClr val="000000"/>
                    </a:solidFill>
                    <a:ln w="9525">
                      <a:noFill/>
                      <a:miter lim="800000"/>
                      <a:headEnd/>
                      <a:tailEnd/>
                    </a:ln>
                  </p:spPr>
                  <p:txBody>
                    <a:bodyPr/>
                    <a:lstStyle/>
                    <a:p>
                      <a:pPr>
                        <a:defRPr/>
                      </a:pPr>
                      <a:endParaRPr lang="en-US"/>
                    </a:p>
                  </p:txBody>
                </p:sp>
                <p:sp>
                  <p:nvSpPr>
                    <p:cNvPr id="917" name="Rectangle 239"/>
                    <p:cNvSpPr>
                      <a:spLocks noChangeArrowheads="1"/>
                    </p:cNvSpPr>
                    <p:nvPr/>
                  </p:nvSpPr>
                  <p:spPr bwMode="auto">
                    <a:xfrm>
                      <a:off x="3379" y="4038"/>
                      <a:ext cx="8" cy="31"/>
                    </a:xfrm>
                    <a:prstGeom prst="rect">
                      <a:avLst/>
                    </a:prstGeom>
                    <a:solidFill>
                      <a:srgbClr val="000000"/>
                    </a:solidFill>
                    <a:ln w="9525">
                      <a:noFill/>
                      <a:miter lim="800000"/>
                      <a:headEnd/>
                      <a:tailEnd/>
                    </a:ln>
                  </p:spPr>
                  <p:txBody>
                    <a:bodyPr/>
                    <a:lstStyle/>
                    <a:p>
                      <a:pPr>
                        <a:defRPr/>
                      </a:pPr>
                      <a:endParaRPr lang="en-US"/>
                    </a:p>
                  </p:txBody>
                </p:sp>
                <p:sp>
                  <p:nvSpPr>
                    <p:cNvPr id="918" name="Rectangle 240"/>
                    <p:cNvSpPr>
                      <a:spLocks noChangeArrowheads="1"/>
                    </p:cNvSpPr>
                    <p:nvPr/>
                  </p:nvSpPr>
                  <p:spPr bwMode="auto">
                    <a:xfrm>
                      <a:off x="4070" y="4041"/>
                      <a:ext cx="8" cy="31"/>
                    </a:xfrm>
                    <a:prstGeom prst="rect">
                      <a:avLst/>
                    </a:prstGeom>
                    <a:solidFill>
                      <a:srgbClr val="000000"/>
                    </a:solidFill>
                    <a:ln w="9525">
                      <a:noFill/>
                      <a:miter lim="800000"/>
                      <a:headEnd/>
                      <a:tailEnd/>
                    </a:ln>
                  </p:spPr>
                  <p:txBody>
                    <a:bodyPr/>
                    <a:lstStyle/>
                    <a:p>
                      <a:pPr>
                        <a:defRPr/>
                      </a:pPr>
                      <a:endParaRPr lang="en-US"/>
                    </a:p>
                  </p:txBody>
                </p:sp>
                <p:sp>
                  <p:nvSpPr>
                    <p:cNvPr id="919" name="Rectangle 241"/>
                    <p:cNvSpPr>
                      <a:spLocks noChangeArrowheads="1"/>
                    </p:cNvSpPr>
                    <p:nvPr/>
                  </p:nvSpPr>
                  <p:spPr bwMode="auto">
                    <a:xfrm>
                      <a:off x="4754" y="4038"/>
                      <a:ext cx="8" cy="31"/>
                    </a:xfrm>
                    <a:prstGeom prst="rect">
                      <a:avLst/>
                    </a:prstGeom>
                    <a:solidFill>
                      <a:srgbClr val="000000"/>
                    </a:solidFill>
                    <a:ln w="9525">
                      <a:noFill/>
                      <a:miter lim="800000"/>
                      <a:headEnd/>
                      <a:tailEnd/>
                    </a:ln>
                  </p:spPr>
                  <p:txBody>
                    <a:bodyPr/>
                    <a:lstStyle/>
                    <a:p>
                      <a:pPr>
                        <a:defRPr/>
                      </a:pPr>
                      <a:endParaRPr lang="en-US"/>
                    </a:p>
                  </p:txBody>
                </p:sp>
                <p:grpSp>
                  <p:nvGrpSpPr>
                    <p:cNvPr id="920" name="Group 242"/>
                    <p:cNvGrpSpPr>
                      <a:grpSpLocks/>
                    </p:cNvGrpSpPr>
                    <p:nvPr/>
                  </p:nvGrpSpPr>
                  <p:grpSpPr bwMode="auto">
                    <a:xfrm>
                      <a:off x="732" y="592"/>
                      <a:ext cx="4107" cy="3580"/>
                      <a:chOff x="732" y="592"/>
                      <a:chExt cx="4107" cy="3580"/>
                    </a:xfrm>
                  </p:grpSpPr>
                  <p:sp>
                    <p:nvSpPr>
                      <p:cNvPr id="921" name="Freeform 243"/>
                      <p:cNvSpPr>
                        <a:spLocks/>
                      </p:cNvSpPr>
                      <p:nvPr/>
                    </p:nvSpPr>
                    <p:spPr bwMode="auto">
                      <a:xfrm>
                        <a:off x="934" y="3253"/>
                        <a:ext cx="1105" cy="575"/>
                      </a:xfrm>
                      <a:custGeom>
                        <a:avLst/>
                        <a:gdLst/>
                        <a:ahLst/>
                        <a:cxnLst>
                          <a:cxn ang="0">
                            <a:pos x="21" y="11"/>
                          </a:cxn>
                          <a:cxn ang="0">
                            <a:pos x="87" y="40"/>
                          </a:cxn>
                          <a:cxn ang="0">
                            <a:pos x="145" y="48"/>
                          </a:cxn>
                          <a:cxn ang="0">
                            <a:pos x="178" y="34"/>
                          </a:cxn>
                          <a:cxn ang="0">
                            <a:pos x="215" y="25"/>
                          </a:cxn>
                          <a:cxn ang="0">
                            <a:pos x="248" y="13"/>
                          </a:cxn>
                          <a:cxn ang="0">
                            <a:pos x="291" y="23"/>
                          </a:cxn>
                          <a:cxn ang="0">
                            <a:pos x="320" y="40"/>
                          </a:cxn>
                          <a:cxn ang="0">
                            <a:pos x="355" y="79"/>
                          </a:cxn>
                          <a:cxn ang="0">
                            <a:pos x="392" y="120"/>
                          </a:cxn>
                          <a:cxn ang="0">
                            <a:pos x="421" y="143"/>
                          </a:cxn>
                          <a:cxn ang="0">
                            <a:pos x="454" y="158"/>
                          </a:cxn>
                          <a:cxn ang="0">
                            <a:pos x="493" y="158"/>
                          </a:cxn>
                          <a:cxn ang="0">
                            <a:pos x="514" y="168"/>
                          </a:cxn>
                          <a:cxn ang="0">
                            <a:pos x="543" y="191"/>
                          </a:cxn>
                          <a:cxn ang="0">
                            <a:pos x="592" y="203"/>
                          </a:cxn>
                          <a:cxn ang="0">
                            <a:pos x="627" y="209"/>
                          </a:cxn>
                          <a:cxn ang="0">
                            <a:pos x="641" y="195"/>
                          </a:cxn>
                          <a:cxn ang="0">
                            <a:pos x="676" y="217"/>
                          </a:cxn>
                          <a:cxn ang="0">
                            <a:pos x="670" y="236"/>
                          </a:cxn>
                          <a:cxn ang="0">
                            <a:pos x="714" y="277"/>
                          </a:cxn>
                          <a:cxn ang="0">
                            <a:pos x="751" y="317"/>
                          </a:cxn>
                          <a:cxn ang="0">
                            <a:pos x="769" y="341"/>
                          </a:cxn>
                          <a:cxn ang="0">
                            <a:pos x="775" y="356"/>
                          </a:cxn>
                          <a:cxn ang="0">
                            <a:pos x="765" y="374"/>
                          </a:cxn>
                          <a:cxn ang="0">
                            <a:pos x="769" y="399"/>
                          </a:cxn>
                          <a:cxn ang="0">
                            <a:pos x="786" y="401"/>
                          </a:cxn>
                          <a:cxn ang="0">
                            <a:pos x="806" y="418"/>
                          </a:cxn>
                          <a:cxn ang="0">
                            <a:pos x="815" y="407"/>
                          </a:cxn>
                          <a:cxn ang="0">
                            <a:pos x="800" y="385"/>
                          </a:cxn>
                          <a:cxn ang="0">
                            <a:pos x="829" y="407"/>
                          </a:cxn>
                          <a:cxn ang="0">
                            <a:pos x="837" y="418"/>
                          </a:cxn>
                          <a:cxn ang="0">
                            <a:pos x="850" y="426"/>
                          </a:cxn>
                          <a:cxn ang="0">
                            <a:pos x="870" y="440"/>
                          </a:cxn>
                          <a:cxn ang="0">
                            <a:pos x="891" y="451"/>
                          </a:cxn>
                          <a:cxn ang="0">
                            <a:pos x="893" y="474"/>
                          </a:cxn>
                          <a:cxn ang="0">
                            <a:pos x="899" y="500"/>
                          </a:cxn>
                          <a:cxn ang="0">
                            <a:pos x="918" y="502"/>
                          </a:cxn>
                          <a:cxn ang="0">
                            <a:pos x="911" y="480"/>
                          </a:cxn>
                          <a:cxn ang="0">
                            <a:pos x="934" y="494"/>
                          </a:cxn>
                          <a:cxn ang="0">
                            <a:pos x="944" y="517"/>
                          </a:cxn>
                          <a:cxn ang="0">
                            <a:pos x="951" y="503"/>
                          </a:cxn>
                          <a:cxn ang="0">
                            <a:pos x="977" y="509"/>
                          </a:cxn>
                          <a:cxn ang="0">
                            <a:pos x="1006" y="511"/>
                          </a:cxn>
                          <a:cxn ang="0">
                            <a:pos x="1015" y="536"/>
                          </a:cxn>
                          <a:cxn ang="0">
                            <a:pos x="1037" y="546"/>
                          </a:cxn>
                          <a:cxn ang="0">
                            <a:pos x="1048" y="527"/>
                          </a:cxn>
                          <a:cxn ang="0">
                            <a:pos x="1054" y="560"/>
                          </a:cxn>
                          <a:cxn ang="0">
                            <a:pos x="1080" y="573"/>
                          </a:cxn>
                          <a:cxn ang="0">
                            <a:pos x="1097" y="554"/>
                          </a:cxn>
                          <a:cxn ang="0">
                            <a:pos x="1093" y="531"/>
                          </a:cxn>
                          <a:cxn ang="0">
                            <a:pos x="1078" y="515"/>
                          </a:cxn>
                          <a:cxn ang="0">
                            <a:pos x="1093" y="503"/>
                          </a:cxn>
                        </a:cxnLst>
                        <a:rect l="0" t="0" r="r" b="b"/>
                        <a:pathLst>
                          <a:path w="1105" h="575">
                            <a:moveTo>
                              <a:pt x="0" y="0"/>
                            </a:moveTo>
                            <a:lnTo>
                              <a:pt x="21" y="11"/>
                            </a:lnTo>
                            <a:lnTo>
                              <a:pt x="48" y="29"/>
                            </a:lnTo>
                            <a:lnTo>
                              <a:pt x="87" y="40"/>
                            </a:lnTo>
                            <a:lnTo>
                              <a:pt x="122" y="46"/>
                            </a:lnTo>
                            <a:lnTo>
                              <a:pt x="145" y="48"/>
                            </a:lnTo>
                            <a:lnTo>
                              <a:pt x="165" y="40"/>
                            </a:lnTo>
                            <a:lnTo>
                              <a:pt x="178" y="34"/>
                            </a:lnTo>
                            <a:lnTo>
                              <a:pt x="198" y="29"/>
                            </a:lnTo>
                            <a:lnTo>
                              <a:pt x="215" y="25"/>
                            </a:lnTo>
                            <a:lnTo>
                              <a:pt x="231" y="17"/>
                            </a:lnTo>
                            <a:lnTo>
                              <a:pt x="248" y="13"/>
                            </a:lnTo>
                            <a:lnTo>
                              <a:pt x="266" y="17"/>
                            </a:lnTo>
                            <a:lnTo>
                              <a:pt x="291" y="23"/>
                            </a:lnTo>
                            <a:lnTo>
                              <a:pt x="305" y="31"/>
                            </a:lnTo>
                            <a:lnTo>
                              <a:pt x="320" y="40"/>
                            </a:lnTo>
                            <a:lnTo>
                              <a:pt x="334" y="58"/>
                            </a:lnTo>
                            <a:lnTo>
                              <a:pt x="355" y="79"/>
                            </a:lnTo>
                            <a:lnTo>
                              <a:pt x="371" y="98"/>
                            </a:lnTo>
                            <a:lnTo>
                              <a:pt x="392" y="120"/>
                            </a:lnTo>
                            <a:lnTo>
                              <a:pt x="408" y="135"/>
                            </a:lnTo>
                            <a:lnTo>
                              <a:pt x="421" y="143"/>
                            </a:lnTo>
                            <a:lnTo>
                              <a:pt x="435" y="155"/>
                            </a:lnTo>
                            <a:lnTo>
                              <a:pt x="454" y="158"/>
                            </a:lnTo>
                            <a:lnTo>
                              <a:pt x="474" y="160"/>
                            </a:lnTo>
                            <a:lnTo>
                              <a:pt x="493" y="158"/>
                            </a:lnTo>
                            <a:lnTo>
                              <a:pt x="499" y="160"/>
                            </a:lnTo>
                            <a:lnTo>
                              <a:pt x="514" y="168"/>
                            </a:lnTo>
                            <a:lnTo>
                              <a:pt x="532" y="186"/>
                            </a:lnTo>
                            <a:lnTo>
                              <a:pt x="543" y="191"/>
                            </a:lnTo>
                            <a:lnTo>
                              <a:pt x="561" y="195"/>
                            </a:lnTo>
                            <a:lnTo>
                              <a:pt x="592" y="203"/>
                            </a:lnTo>
                            <a:lnTo>
                              <a:pt x="604" y="209"/>
                            </a:lnTo>
                            <a:lnTo>
                              <a:pt x="627" y="209"/>
                            </a:lnTo>
                            <a:lnTo>
                              <a:pt x="644" y="209"/>
                            </a:lnTo>
                            <a:lnTo>
                              <a:pt x="641" y="195"/>
                            </a:lnTo>
                            <a:lnTo>
                              <a:pt x="666" y="191"/>
                            </a:lnTo>
                            <a:lnTo>
                              <a:pt x="676" y="217"/>
                            </a:lnTo>
                            <a:lnTo>
                              <a:pt x="658" y="219"/>
                            </a:lnTo>
                            <a:lnTo>
                              <a:pt x="670" y="236"/>
                            </a:lnTo>
                            <a:lnTo>
                              <a:pt x="689" y="250"/>
                            </a:lnTo>
                            <a:lnTo>
                              <a:pt x="714" y="277"/>
                            </a:lnTo>
                            <a:lnTo>
                              <a:pt x="736" y="302"/>
                            </a:lnTo>
                            <a:lnTo>
                              <a:pt x="751" y="317"/>
                            </a:lnTo>
                            <a:lnTo>
                              <a:pt x="761" y="329"/>
                            </a:lnTo>
                            <a:lnTo>
                              <a:pt x="769" y="341"/>
                            </a:lnTo>
                            <a:lnTo>
                              <a:pt x="759" y="348"/>
                            </a:lnTo>
                            <a:lnTo>
                              <a:pt x="775" y="356"/>
                            </a:lnTo>
                            <a:lnTo>
                              <a:pt x="773" y="364"/>
                            </a:lnTo>
                            <a:lnTo>
                              <a:pt x="765" y="374"/>
                            </a:lnTo>
                            <a:lnTo>
                              <a:pt x="763" y="383"/>
                            </a:lnTo>
                            <a:lnTo>
                              <a:pt x="769" y="399"/>
                            </a:lnTo>
                            <a:lnTo>
                              <a:pt x="777" y="403"/>
                            </a:lnTo>
                            <a:lnTo>
                              <a:pt x="786" y="401"/>
                            </a:lnTo>
                            <a:lnTo>
                              <a:pt x="798" y="409"/>
                            </a:lnTo>
                            <a:lnTo>
                              <a:pt x="806" y="418"/>
                            </a:lnTo>
                            <a:lnTo>
                              <a:pt x="817" y="420"/>
                            </a:lnTo>
                            <a:lnTo>
                              <a:pt x="815" y="407"/>
                            </a:lnTo>
                            <a:lnTo>
                              <a:pt x="804" y="395"/>
                            </a:lnTo>
                            <a:lnTo>
                              <a:pt x="800" y="385"/>
                            </a:lnTo>
                            <a:lnTo>
                              <a:pt x="815" y="395"/>
                            </a:lnTo>
                            <a:lnTo>
                              <a:pt x="829" y="407"/>
                            </a:lnTo>
                            <a:lnTo>
                              <a:pt x="833" y="407"/>
                            </a:lnTo>
                            <a:lnTo>
                              <a:pt x="837" y="418"/>
                            </a:lnTo>
                            <a:lnTo>
                              <a:pt x="841" y="428"/>
                            </a:lnTo>
                            <a:lnTo>
                              <a:pt x="850" y="426"/>
                            </a:lnTo>
                            <a:lnTo>
                              <a:pt x="860" y="428"/>
                            </a:lnTo>
                            <a:lnTo>
                              <a:pt x="870" y="440"/>
                            </a:lnTo>
                            <a:lnTo>
                              <a:pt x="881" y="443"/>
                            </a:lnTo>
                            <a:lnTo>
                              <a:pt x="891" y="451"/>
                            </a:lnTo>
                            <a:lnTo>
                              <a:pt x="889" y="463"/>
                            </a:lnTo>
                            <a:lnTo>
                              <a:pt x="893" y="474"/>
                            </a:lnTo>
                            <a:lnTo>
                              <a:pt x="895" y="486"/>
                            </a:lnTo>
                            <a:lnTo>
                              <a:pt x="899" y="500"/>
                            </a:lnTo>
                            <a:lnTo>
                              <a:pt x="911" y="503"/>
                            </a:lnTo>
                            <a:lnTo>
                              <a:pt x="918" y="502"/>
                            </a:lnTo>
                            <a:lnTo>
                              <a:pt x="912" y="490"/>
                            </a:lnTo>
                            <a:lnTo>
                              <a:pt x="911" y="480"/>
                            </a:lnTo>
                            <a:lnTo>
                              <a:pt x="926" y="482"/>
                            </a:lnTo>
                            <a:lnTo>
                              <a:pt x="934" y="494"/>
                            </a:lnTo>
                            <a:lnTo>
                              <a:pt x="938" y="505"/>
                            </a:lnTo>
                            <a:lnTo>
                              <a:pt x="944" y="517"/>
                            </a:lnTo>
                            <a:lnTo>
                              <a:pt x="949" y="509"/>
                            </a:lnTo>
                            <a:lnTo>
                              <a:pt x="951" y="503"/>
                            </a:lnTo>
                            <a:lnTo>
                              <a:pt x="963" y="505"/>
                            </a:lnTo>
                            <a:lnTo>
                              <a:pt x="977" y="509"/>
                            </a:lnTo>
                            <a:lnTo>
                              <a:pt x="990" y="509"/>
                            </a:lnTo>
                            <a:lnTo>
                              <a:pt x="1006" y="511"/>
                            </a:lnTo>
                            <a:lnTo>
                              <a:pt x="1012" y="523"/>
                            </a:lnTo>
                            <a:lnTo>
                              <a:pt x="1015" y="536"/>
                            </a:lnTo>
                            <a:lnTo>
                              <a:pt x="1025" y="544"/>
                            </a:lnTo>
                            <a:lnTo>
                              <a:pt x="1037" y="546"/>
                            </a:lnTo>
                            <a:lnTo>
                              <a:pt x="1043" y="536"/>
                            </a:lnTo>
                            <a:lnTo>
                              <a:pt x="1048" y="527"/>
                            </a:lnTo>
                            <a:lnTo>
                              <a:pt x="1056" y="546"/>
                            </a:lnTo>
                            <a:lnTo>
                              <a:pt x="1054" y="560"/>
                            </a:lnTo>
                            <a:lnTo>
                              <a:pt x="1058" y="575"/>
                            </a:lnTo>
                            <a:lnTo>
                              <a:pt x="1080" y="573"/>
                            </a:lnTo>
                            <a:lnTo>
                              <a:pt x="1087" y="562"/>
                            </a:lnTo>
                            <a:lnTo>
                              <a:pt x="1097" y="554"/>
                            </a:lnTo>
                            <a:lnTo>
                              <a:pt x="1101" y="542"/>
                            </a:lnTo>
                            <a:lnTo>
                              <a:pt x="1093" y="531"/>
                            </a:lnTo>
                            <a:lnTo>
                              <a:pt x="1083" y="523"/>
                            </a:lnTo>
                            <a:lnTo>
                              <a:pt x="1078" y="515"/>
                            </a:lnTo>
                            <a:lnTo>
                              <a:pt x="1083" y="507"/>
                            </a:lnTo>
                            <a:lnTo>
                              <a:pt x="1093" y="503"/>
                            </a:lnTo>
                            <a:lnTo>
                              <a:pt x="1105" y="502"/>
                            </a:lnTo>
                          </a:path>
                        </a:pathLst>
                      </a:custGeom>
                      <a:noFill/>
                      <a:ln w="12700">
                        <a:solidFill>
                          <a:srgbClr val="000000"/>
                        </a:solidFill>
                        <a:prstDash val="solid"/>
                        <a:round/>
                        <a:headEnd/>
                        <a:tailEnd/>
                      </a:ln>
                    </p:spPr>
                    <p:txBody>
                      <a:bodyPr/>
                      <a:lstStyle/>
                      <a:p>
                        <a:pPr>
                          <a:defRPr/>
                        </a:pPr>
                        <a:endParaRPr lang="en-US"/>
                      </a:p>
                    </p:txBody>
                  </p:sp>
                  <p:sp>
                    <p:nvSpPr>
                      <p:cNvPr id="922" name="Freeform 244"/>
                      <p:cNvSpPr>
                        <a:spLocks/>
                      </p:cNvSpPr>
                      <p:nvPr/>
                    </p:nvSpPr>
                    <p:spPr bwMode="auto">
                      <a:xfrm>
                        <a:off x="994" y="2849"/>
                        <a:ext cx="1047" cy="875"/>
                      </a:xfrm>
                      <a:custGeom>
                        <a:avLst/>
                        <a:gdLst/>
                        <a:ahLst/>
                        <a:cxnLst>
                          <a:cxn ang="0">
                            <a:pos x="1023" y="861"/>
                          </a:cxn>
                          <a:cxn ang="0">
                            <a:pos x="994" y="873"/>
                          </a:cxn>
                          <a:cxn ang="0">
                            <a:pos x="961" y="871"/>
                          </a:cxn>
                          <a:cxn ang="0">
                            <a:pos x="934" y="863"/>
                          </a:cxn>
                          <a:cxn ang="0">
                            <a:pos x="905" y="838"/>
                          </a:cxn>
                          <a:cxn ang="0">
                            <a:pos x="874" y="803"/>
                          </a:cxn>
                          <a:cxn ang="0">
                            <a:pos x="835" y="754"/>
                          </a:cxn>
                          <a:cxn ang="0">
                            <a:pos x="825" y="714"/>
                          </a:cxn>
                          <a:cxn ang="0">
                            <a:pos x="831" y="677"/>
                          </a:cxn>
                          <a:cxn ang="0">
                            <a:pos x="843" y="628"/>
                          </a:cxn>
                          <a:cxn ang="0">
                            <a:pos x="849" y="568"/>
                          </a:cxn>
                          <a:cxn ang="0">
                            <a:pos x="864" y="533"/>
                          </a:cxn>
                          <a:cxn ang="0">
                            <a:pos x="852" y="481"/>
                          </a:cxn>
                          <a:cxn ang="0">
                            <a:pos x="808" y="466"/>
                          </a:cxn>
                          <a:cxn ang="0">
                            <a:pos x="773" y="438"/>
                          </a:cxn>
                          <a:cxn ang="0">
                            <a:pos x="703" y="435"/>
                          </a:cxn>
                          <a:cxn ang="0">
                            <a:pos x="658" y="440"/>
                          </a:cxn>
                          <a:cxn ang="0">
                            <a:pos x="600" y="437"/>
                          </a:cxn>
                          <a:cxn ang="0">
                            <a:pos x="561" y="435"/>
                          </a:cxn>
                          <a:cxn ang="0">
                            <a:pos x="544" y="411"/>
                          </a:cxn>
                          <a:cxn ang="0">
                            <a:pos x="563" y="343"/>
                          </a:cxn>
                          <a:cxn ang="0">
                            <a:pos x="567" y="301"/>
                          </a:cxn>
                          <a:cxn ang="0">
                            <a:pos x="586" y="281"/>
                          </a:cxn>
                          <a:cxn ang="0">
                            <a:pos x="600" y="231"/>
                          </a:cxn>
                          <a:cxn ang="0">
                            <a:pos x="610" y="169"/>
                          </a:cxn>
                          <a:cxn ang="0">
                            <a:pos x="629" y="130"/>
                          </a:cxn>
                          <a:cxn ang="0">
                            <a:pos x="641" y="80"/>
                          </a:cxn>
                          <a:cxn ang="0">
                            <a:pos x="586" y="72"/>
                          </a:cxn>
                          <a:cxn ang="0">
                            <a:pos x="538" y="74"/>
                          </a:cxn>
                          <a:cxn ang="0">
                            <a:pos x="495" y="88"/>
                          </a:cxn>
                          <a:cxn ang="0">
                            <a:pos x="441" y="111"/>
                          </a:cxn>
                          <a:cxn ang="0">
                            <a:pos x="433" y="183"/>
                          </a:cxn>
                          <a:cxn ang="0">
                            <a:pos x="414" y="225"/>
                          </a:cxn>
                          <a:cxn ang="0">
                            <a:pos x="381" y="266"/>
                          </a:cxn>
                          <a:cxn ang="0">
                            <a:pos x="338" y="260"/>
                          </a:cxn>
                          <a:cxn ang="0">
                            <a:pos x="297" y="276"/>
                          </a:cxn>
                          <a:cxn ang="0">
                            <a:pos x="235" y="285"/>
                          </a:cxn>
                          <a:cxn ang="0">
                            <a:pos x="179" y="268"/>
                          </a:cxn>
                          <a:cxn ang="0">
                            <a:pos x="111" y="241"/>
                          </a:cxn>
                          <a:cxn ang="0">
                            <a:pos x="83" y="185"/>
                          </a:cxn>
                          <a:cxn ang="0">
                            <a:pos x="48" y="142"/>
                          </a:cxn>
                          <a:cxn ang="0">
                            <a:pos x="29" y="90"/>
                          </a:cxn>
                          <a:cxn ang="0">
                            <a:pos x="13" y="45"/>
                          </a:cxn>
                          <a:cxn ang="0">
                            <a:pos x="0" y="14"/>
                          </a:cxn>
                        </a:cxnLst>
                        <a:rect l="0" t="0" r="r" b="b"/>
                        <a:pathLst>
                          <a:path w="1047" h="875">
                            <a:moveTo>
                              <a:pt x="1047" y="851"/>
                            </a:moveTo>
                            <a:lnTo>
                              <a:pt x="1029" y="851"/>
                            </a:lnTo>
                            <a:lnTo>
                              <a:pt x="1023" y="861"/>
                            </a:lnTo>
                            <a:lnTo>
                              <a:pt x="1014" y="865"/>
                            </a:lnTo>
                            <a:lnTo>
                              <a:pt x="1002" y="869"/>
                            </a:lnTo>
                            <a:lnTo>
                              <a:pt x="994" y="873"/>
                            </a:lnTo>
                            <a:lnTo>
                              <a:pt x="983" y="875"/>
                            </a:lnTo>
                            <a:lnTo>
                              <a:pt x="969" y="873"/>
                            </a:lnTo>
                            <a:lnTo>
                              <a:pt x="961" y="871"/>
                            </a:lnTo>
                            <a:lnTo>
                              <a:pt x="950" y="863"/>
                            </a:lnTo>
                            <a:lnTo>
                              <a:pt x="940" y="859"/>
                            </a:lnTo>
                            <a:lnTo>
                              <a:pt x="934" y="863"/>
                            </a:lnTo>
                            <a:lnTo>
                              <a:pt x="926" y="863"/>
                            </a:lnTo>
                            <a:lnTo>
                              <a:pt x="917" y="853"/>
                            </a:lnTo>
                            <a:lnTo>
                              <a:pt x="905" y="838"/>
                            </a:lnTo>
                            <a:lnTo>
                              <a:pt x="903" y="824"/>
                            </a:lnTo>
                            <a:lnTo>
                              <a:pt x="887" y="814"/>
                            </a:lnTo>
                            <a:lnTo>
                              <a:pt x="874" y="803"/>
                            </a:lnTo>
                            <a:lnTo>
                              <a:pt x="860" y="791"/>
                            </a:lnTo>
                            <a:lnTo>
                              <a:pt x="847" y="772"/>
                            </a:lnTo>
                            <a:lnTo>
                              <a:pt x="835" y="754"/>
                            </a:lnTo>
                            <a:lnTo>
                              <a:pt x="827" y="741"/>
                            </a:lnTo>
                            <a:lnTo>
                              <a:pt x="823" y="723"/>
                            </a:lnTo>
                            <a:lnTo>
                              <a:pt x="825" y="714"/>
                            </a:lnTo>
                            <a:lnTo>
                              <a:pt x="835" y="704"/>
                            </a:lnTo>
                            <a:lnTo>
                              <a:pt x="833" y="690"/>
                            </a:lnTo>
                            <a:lnTo>
                              <a:pt x="831" y="677"/>
                            </a:lnTo>
                            <a:lnTo>
                              <a:pt x="835" y="659"/>
                            </a:lnTo>
                            <a:lnTo>
                              <a:pt x="843" y="652"/>
                            </a:lnTo>
                            <a:lnTo>
                              <a:pt x="843" y="628"/>
                            </a:lnTo>
                            <a:lnTo>
                              <a:pt x="841" y="607"/>
                            </a:lnTo>
                            <a:lnTo>
                              <a:pt x="841" y="590"/>
                            </a:lnTo>
                            <a:lnTo>
                              <a:pt x="849" y="568"/>
                            </a:lnTo>
                            <a:lnTo>
                              <a:pt x="852" y="557"/>
                            </a:lnTo>
                            <a:lnTo>
                              <a:pt x="860" y="547"/>
                            </a:lnTo>
                            <a:lnTo>
                              <a:pt x="864" y="533"/>
                            </a:lnTo>
                            <a:lnTo>
                              <a:pt x="856" y="516"/>
                            </a:lnTo>
                            <a:lnTo>
                              <a:pt x="856" y="497"/>
                            </a:lnTo>
                            <a:lnTo>
                              <a:pt x="852" y="481"/>
                            </a:lnTo>
                            <a:lnTo>
                              <a:pt x="837" y="473"/>
                            </a:lnTo>
                            <a:lnTo>
                              <a:pt x="823" y="471"/>
                            </a:lnTo>
                            <a:lnTo>
                              <a:pt x="808" y="466"/>
                            </a:lnTo>
                            <a:lnTo>
                              <a:pt x="804" y="452"/>
                            </a:lnTo>
                            <a:lnTo>
                              <a:pt x="794" y="440"/>
                            </a:lnTo>
                            <a:lnTo>
                              <a:pt x="773" y="438"/>
                            </a:lnTo>
                            <a:lnTo>
                              <a:pt x="746" y="437"/>
                            </a:lnTo>
                            <a:lnTo>
                              <a:pt x="726" y="435"/>
                            </a:lnTo>
                            <a:lnTo>
                              <a:pt x="703" y="435"/>
                            </a:lnTo>
                            <a:lnTo>
                              <a:pt x="685" y="435"/>
                            </a:lnTo>
                            <a:lnTo>
                              <a:pt x="672" y="440"/>
                            </a:lnTo>
                            <a:lnTo>
                              <a:pt x="658" y="440"/>
                            </a:lnTo>
                            <a:lnTo>
                              <a:pt x="641" y="444"/>
                            </a:lnTo>
                            <a:lnTo>
                              <a:pt x="625" y="442"/>
                            </a:lnTo>
                            <a:lnTo>
                              <a:pt x="600" y="437"/>
                            </a:lnTo>
                            <a:lnTo>
                              <a:pt x="579" y="450"/>
                            </a:lnTo>
                            <a:lnTo>
                              <a:pt x="567" y="448"/>
                            </a:lnTo>
                            <a:lnTo>
                              <a:pt x="561" y="435"/>
                            </a:lnTo>
                            <a:lnTo>
                              <a:pt x="534" y="440"/>
                            </a:lnTo>
                            <a:lnTo>
                              <a:pt x="530" y="431"/>
                            </a:lnTo>
                            <a:lnTo>
                              <a:pt x="544" y="411"/>
                            </a:lnTo>
                            <a:lnTo>
                              <a:pt x="559" y="396"/>
                            </a:lnTo>
                            <a:lnTo>
                              <a:pt x="559" y="371"/>
                            </a:lnTo>
                            <a:lnTo>
                              <a:pt x="563" y="343"/>
                            </a:lnTo>
                            <a:lnTo>
                              <a:pt x="563" y="322"/>
                            </a:lnTo>
                            <a:lnTo>
                              <a:pt x="567" y="318"/>
                            </a:lnTo>
                            <a:lnTo>
                              <a:pt x="567" y="301"/>
                            </a:lnTo>
                            <a:lnTo>
                              <a:pt x="573" y="274"/>
                            </a:lnTo>
                            <a:lnTo>
                              <a:pt x="575" y="262"/>
                            </a:lnTo>
                            <a:lnTo>
                              <a:pt x="586" y="281"/>
                            </a:lnTo>
                            <a:lnTo>
                              <a:pt x="600" y="281"/>
                            </a:lnTo>
                            <a:lnTo>
                              <a:pt x="602" y="256"/>
                            </a:lnTo>
                            <a:lnTo>
                              <a:pt x="600" y="231"/>
                            </a:lnTo>
                            <a:lnTo>
                              <a:pt x="602" y="208"/>
                            </a:lnTo>
                            <a:lnTo>
                              <a:pt x="606" y="183"/>
                            </a:lnTo>
                            <a:lnTo>
                              <a:pt x="610" y="169"/>
                            </a:lnTo>
                            <a:lnTo>
                              <a:pt x="612" y="155"/>
                            </a:lnTo>
                            <a:lnTo>
                              <a:pt x="621" y="142"/>
                            </a:lnTo>
                            <a:lnTo>
                              <a:pt x="629" y="130"/>
                            </a:lnTo>
                            <a:lnTo>
                              <a:pt x="637" y="124"/>
                            </a:lnTo>
                            <a:lnTo>
                              <a:pt x="639" y="101"/>
                            </a:lnTo>
                            <a:lnTo>
                              <a:pt x="641" y="80"/>
                            </a:lnTo>
                            <a:lnTo>
                              <a:pt x="627" y="76"/>
                            </a:lnTo>
                            <a:lnTo>
                              <a:pt x="602" y="78"/>
                            </a:lnTo>
                            <a:lnTo>
                              <a:pt x="586" y="72"/>
                            </a:lnTo>
                            <a:lnTo>
                              <a:pt x="577" y="66"/>
                            </a:lnTo>
                            <a:lnTo>
                              <a:pt x="559" y="68"/>
                            </a:lnTo>
                            <a:lnTo>
                              <a:pt x="538" y="74"/>
                            </a:lnTo>
                            <a:lnTo>
                              <a:pt x="528" y="90"/>
                            </a:lnTo>
                            <a:lnTo>
                              <a:pt x="515" y="86"/>
                            </a:lnTo>
                            <a:lnTo>
                              <a:pt x="495" y="88"/>
                            </a:lnTo>
                            <a:lnTo>
                              <a:pt x="476" y="90"/>
                            </a:lnTo>
                            <a:lnTo>
                              <a:pt x="458" y="95"/>
                            </a:lnTo>
                            <a:lnTo>
                              <a:pt x="441" y="111"/>
                            </a:lnTo>
                            <a:lnTo>
                              <a:pt x="437" y="134"/>
                            </a:lnTo>
                            <a:lnTo>
                              <a:pt x="437" y="155"/>
                            </a:lnTo>
                            <a:lnTo>
                              <a:pt x="433" y="183"/>
                            </a:lnTo>
                            <a:lnTo>
                              <a:pt x="425" y="194"/>
                            </a:lnTo>
                            <a:lnTo>
                              <a:pt x="423" y="210"/>
                            </a:lnTo>
                            <a:lnTo>
                              <a:pt x="414" y="225"/>
                            </a:lnTo>
                            <a:lnTo>
                              <a:pt x="400" y="235"/>
                            </a:lnTo>
                            <a:lnTo>
                              <a:pt x="386" y="243"/>
                            </a:lnTo>
                            <a:lnTo>
                              <a:pt x="381" y="266"/>
                            </a:lnTo>
                            <a:lnTo>
                              <a:pt x="373" y="280"/>
                            </a:lnTo>
                            <a:lnTo>
                              <a:pt x="346" y="280"/>
                            </a:lnTo>
                            <a:lnTo>
                              <a:pt x="338" y="260"/>
                            </a:lnTo>
                            <a:lnTo>
                              <a:pt x="324" y="258"/>
                            </a:lnTo>
                            <a:lnTo>
                              <a:pt x="305" y="266"/>
                            </a:lnTo>
                            <a:lnTo>
                              <a:pt x="297" y="276"/>
                            </a:lnTo>
                            <a:lnTo>
                              <a:pt x="276" y="278"/>
                            </a:lnTo>
                            <a:lnTo>
                              <a:pt x="250" y="278"/>
                            </a:lnTo>
                            <a:lnTo>
                              <a:pt x="235" y="285"/>
                            </a:lnTo>
                            <a:lnTo>
                              <a:pt x="217" y="295"/>
                            </a:lnTo>
                            <a:lnTo>
                              <a:pt x="190" y="289"/>
                            </a:lnTo>
                            <a:lnTo>
                              <a:pt x="179" y="268"/>
                            </a:lnTo>
                            <a:lnTo>
                              <a:pt x="149" y="258"/>
                            </a:lnTo>
                            <a:lnTo>
                              <a:pt x="128" y="256"/>
                            </a:lnTo>
                            <a:lnTo>
                              <a:pt x="111" y="241"/>
                            </a:lnTo>
                            <a:lnTo>
                              <a:pt x="99" y="221"/>
                            </a:lnTo>
                            <a:lnTo>
                              <a:pt x="87" y="206"/>
                            </a:lnTo>
                            <a:lnTo>
                              <a:pt x="83" y="185"/>
                            </a:lnTo>
                            <a:lnTo>
                              <a:pt x="72" y="167"/>
                            </a:lnTo>
                            <a:lnTo>
                              <a:pt x="60" y="155"/>
                            </a:lnTo>
                            <a:lnTo>
                              <a:pt x="48" y="142"/>
                            </a:lnTo>
                            <a:lnTo>
                              <a:pt x="41" y="128"/>
                            </a:lnTo>
                            <a:lnTo>
                              <a:pt x="35" y="111"/>
                            </a:lnTo>
                            <a:lnTo>
                              <a:pt x="29" y="90"/>
                            </a:lnTo>
                            <a:lnTo>
                              <a:pt x="31" y="70"/>
                            </a:lnTo>
                            <a:lnTo>
                              <a:pt x="19" y="53"/>
                            </a:lnTo>
                            <a:lnTo>
                              <a:pt x="13" y="45"/>
                            </a:lnTo>
                            <a:lnTo>
                              <a:pt x="6" y="39"/>
                            </a:lnTo>
                            <a:lnTo>
                              <a:pt x="0" y="30"/>
                            </a:lnTo>
                            <a:lnTo>
                              <a:pt x="0" y="14"/>
                            </a:lnTo>
                            <a:lnTo>
                              <a:pt x="2" y="0"/>
                            </a:lnTo>
                          </a:path>
                        </a:pathLst>
                      </a:custGeom>
                      <a:noFill/>
                      <a:ln w="12700">
                        <a:solidFill>
                          <a:srgbClr val="000000"/>
                        </a:solidFill>
                        <a:prstDash val="solid"/>
                        <a:round/>
                        <a:headEnd/>
                        <a:tailEnd/>
                      </a:ln>
                    </p:spPr>
                    <p:txBody>
                      <a:bodyPr/>
                      <a:lstStyle/>
                      <a:p>
                        <a:pPr>
                          <a:defRPr/>
                        </a:pPr>
                        <a:endParaRPr lang="en-US"/>
                      </a:p>
                    </p:txBody>
                  </p:sp>
                  <p:grpSp>
                    <p:nvGrpSpPr>
                      <p:cNvPr id="923" name="Group 245"/>
                      <p:cNvGrpSpPr>
                        <a:grpSpLocks/>
                      </p:cNvGrpSpPr>
                      <p:nvPr/>
                    </p:nvGrpSpPr>
                    <p:grpSpPr bwMode="auto">
                      <a:xfrm>
                        <a:off x="1079" y="3047"/>
                        <a:ext cx="966" cy="942"/>
                        <a:chOff x="1079" y="3047"/>
                        <a:chExt cx="966" cy="942"/>
                      </a:xfrm>
                    </p:grpSpPr>
                    <p:sp>
                      <p:nvSpPr>
                        <p:cNvPr id="1319" name="Freeform 246"/>
                        <p:cNvSpPr>
                          <a:spLocks/>
                        </p:cNvSpPr>
                        <p:nvPr/>
                      </p:nvSpPr>
                      <p:spPr bwMode="auto">
                        <a:xfrm>
                          <a:off x="1079" y="3311"/>
                          <a:ext cx="797" cy="678"/>
                        </a:xfrm>
                        <a:custGeom>
                          <a:avLst/>
                          <a:gdLst/>
                          <a:ahLst/>
                          <a:cxnLst>
                            <a:cxn ang="0">
                              <a:pos x="0" y="0"/>
                            </a:cxn>
                            <a:cxn ang="0">
                              <a:pos x="20" y="7"/>
                            </a:cxn>
                            <a:cxn ang="0">
                              <a:pos x="43" y="19"/>
                            </a:cxn>
                            <a:cxn ang="0">
                              <a:pos x="68" y="31"/>
                            </a:cxn>
                            <a:cxn ang="0">
                              <a:pos x="88" y="40"/>
                            </a:cxn>
                            <a:cxn ang="0">
                              <a:pos x="115" y="56"/>
                            </a:cxn>
                            <a:cxn ang="0">
                              <a:pos x="142" y="64"/>
                            </a:cxn>
                            <a:cxn ang="0">
                              <a:pos x="169" y="77"/>
                            </a:cxn>
                            <a:cxn ang="0">
                              <a:pos x="202" y="91"/>
                            </a:cxn>
                            <a:cxn ang="0">
                              <a:pos x="224" y="100"/>
                            </a:cxn>
                            <a:cxn ang="0">
                              <a:pos x="259" y="122"/>
                            </a:cxn>
                            <a:cxn ang="0">
                              <a:pos x="286" y="130"/>
                            </a:cxn>
                            <a:cxn ang="0">
                              <a:pos x="311" y="143"/>
                            </a:cxn>
                            <a:cxn ang="0">
                              <a:pos x="338" y="155"/>
                            </a:cxn>
                            <a:cxn ang="0">
                              <a:pos x="362" y="161"/>
                            </a:cxn>
                            <a:cxn ang="0">
                              <a:pos x="385" y="172"/>
                            </a:cxn>
                            <a:cxn ang="0">
                              <a:pos x="418" y="190"/>
                            </a:cxn>
                            <a:cxn ang="0">
                              <a:pos x="437" y="199"/>
                            </a:cxn>
                            <a:cxn ang="0">
                              <a:pos x="461" y="213"/>
                            </a:cxn>
                            <a:cxn ang="0">
                              <a:pos x="486" y="228"/>
                            </a:cxn>
                            <a:cxn ang="0">
                              <a:pos x="499" y="238"/>
                            </a:cxn>
                            <a:cxn ang="0">
                              <a:pos x="511" y="248"/>
                            </a:cxn>
                            <a:cxn ang="0">
                              <a:pos x="527" y="263"/>
                            </a:cxn>
                            <a:cxn ang="0">
                              <a:pos x="538" y="273"/>
                            </a:cxn>
                            <a:cxn ang="0">
                              <a:pos x="556" y="290"/>
                            </a:cxn>
                            <a:cxn ang="0">
                              <a:pos x="567" y="302"/>
                            </a:cxn>
                            <a:cxn ang="0">
                              <a:pos x="585" y="321"/>
                            </a:cxn>
                            <a:cxn ang="0">
                              <a:pos x="600" y="337"/>
                            </a:cxn>
                            <a:cxn ang="0">
                              <a:pos x="616" y="349"/>
                            </a:cxn>
                            <a:cxn ang="0">
                              <a:pos x="635" y="364"/>
                            </a:cxn>
                            <a:cxn ang="0">
                              <a:pos x="655" y="374"/>
                            </a:cxn>
                            <a:cxn ang="0">
                              <a:pos x="670" y="385"/>
                            </a:cxn>
                            <a:cxn ang="0">
                              <a:pos x="690" y="393"/>
                            </a:cxn>
                            <a:cxn ang="0">
                              <a:pos x="703" y="407"/>
                            </a:cxn>
                            <a:cxn ang="0">
                              <a:pos x="727" y="420"/>
                            </a:cxn>
                            <a:cxn ang="0">
                              <a:pos x="744" y="432"/>
                            </a:cxn>
                            <a:cxn ang="0">
                              <a:pos x="760" y="444"/>
                            </a:cxn>
                            <a:cxn ang="0">
                              <a:pos x="777" y="453"/>
                            </a:cxn>
                            <a:cxn ang="0">
                              <a:pos x="795" y="461"/>
                            </a:cxn>
                            <a:cxn ang="0">
                              <a:pos x="797" y="480"/>
                            </a:cxn>
                            <a:cxn ang="0">
                              <a:pos x="797" y="678"/>
                            </a:cxn>
                          </a:cxnLst>
                          <a:rect l="0" t="0" r="r" b="b"/>
                          <a:pathLst>
                            <a:path w="797" h="678">
                              <a:moveTo>
                                <a:pt x="0" y="0"/>
                              </a:moveTo>
                              <a:lnTo>
                                <a:pt x="20" y="7"/>
                              </a:lnTo>
                              <a:lnTo>
                                <a:pt x="43" y="19"/>
                              </a:lnTo>
                              <a:lnTo>
                                <a:pt x="68" y="31"/>
                              </a:lnTo>
                              <a:lnTo>
                                <a:pt x="88" y="40"/>
                              </a:lnTo>
                              <a:lnTo>
                                <a:pt x="115" y="56"/>
                              </a:lnTo>
                              <a:lnTo>
                                <a:pt x="142" y="64"/>
                              </a:lnTo>
                              <a:lnTo>
                                <a:pt x="169" y="77"/>
                              </a:lnTo>
                              <a:lnTo>
                                <a:pt x="202" y="91"/>
                              </a:lnTo>
                              <a:lnTo>
                                <a:pt x="224" y="100"/>
                              </a:lnTo>
                              <a:lnTo>
                                <a:pt x="259" y="122"/>
                              </a:lnTo>
                              <a:lnTo>
                                <a:pt x="286" y="130"/>
                              </a:lnTo>
                              <a:lnTo>
                                <a:pt x="311" y="143"/>
                              </a:lnTo>
                              <a:lnTo>
                                <a:pt x="338" y="155"/>
                              </a:lnTo>
                              <a:lnTo>
                                <a:pt x="362" y="161"/>
                              </a:lnTo>
                              <a:lnTo>
                                <a:pt x="385" y="172"/>
                              </a:lnTo>
                              <a:lnTo>
                                <a:pt x="418" y="190"/>
                              </a:lnTo>
                              <a:lnTo>
                                <a:pt x="437" y="199"/>
                              </a:lnTo>
                              <a:lnTo>
                                <a:pt x="461" y="213"/>
                              </a:lnTo>
                              <a:lnTo>
                                <a:pt x="486" y="228"/>
                              </a:lnTo>
                              <a:lnTo>
                                <a:pt x="499" y="238"/>
                              </a:lnTo>
                              <a:lnTo>
                                <a:pt x="511" y="248"/>
                              </a:lnTo>
                              <a:lnTo>
                                <a:pt x="527" y="263"/>
                              </a:lnTo>
                              <a:lnTo>
                                <a:pt x="538" y="273"/>
                              </a:lnTo>
                              <a:lnTo>
                                <a:pt x="556" y="290"/>
                              </a:lnTo>
                              <a:lnTo>
                                <a:pt x="567" y="302"/>
                              </a:lnTo>
                              <a:lnTo>
                                <a:pt x="585" y="321"/>
                              </a:lnTo>
                              <a:lnTo>
                                <a:pt x="600" y="337"/>
                              </a:lnTo>
                              <a:lnTo>
                                <a:pt x="616" y="349"/>
                              </a:lnTo>
                              <a:lnTo>
                                <a:pt x="635" y="364"/>
                              </a:lnTo>
                              <a:lnTo>
                                <a:pt x="655" y="374"/>
                              </a:lnTo>
                              <a:lnTo>
                                <a:pt x="670" y="385"/>
                              </a:lnTo>
                              <a:lnTo>
                                <a:pt x="690" y="393"/>
                              </a:lnTo>
                              <a:lnTo>
                                <a:pt x="703" y="407"/>
                              </a:lnTo>
                              <a:lnTo>
                                <a:pt x="727" y="420"/>
                              </a:lnTo>
                              <a:lnTo>
                                <a:pt x="744" y="432"/>
                              </a:lnTo>
                              <a:lnTo>
                                <a:pt x="760" y="444"/>
                              </a:lnTo>
                              <a:lnTo>
                                <a:pt x="777" y="453"/>
                              </a:lnTo>
                              <a:lnTo>
                                <a:pt x="795" y="461"/>
                              </a:lnTo>
                              <a:lnTo>
                                <a:pt x="797" y="480"/>
                              </a:lnTo>
                              <a:lnTo>
                                <a:pt x="797" y="678"/>
                              </a:lnTo>
                            </a:path>
                          </a:pathLst>
                        </a:custGeom>
                        <a:noFill/>
                        <a:ln w="12700">
                          <a:solidFill>
                            <a:srgbClr val="FF0000"/>
                          </a:solidFill>
                          <a:prstDash val="solid"/>
                          <a:round/>
                          <a:headEnd/>
                          <a:tailEnd/>
                        </a:ln>
                      </p:spPr>
                      <p:txBody>
                        <a:bodyPr/>
                        <a:lstStyle/>
                        <a:p>
                          <a:pPr>
                            <a:defRPr/>
                          </a:pPr>
                          <a:endParaRPr lang="en-US"/>
                        </a:p>
                      </p:txBody>
                    </p:sp>
                    <p:sp>
                      <p:nvSpPr>
                        <p:cNvPr id="1320" name="Freeform 247"/>
                        <p:cNvSpPr>
                          <a:spLocks/>
                        </p:cNvSpPr>
                        <p:nvPr/>
                      </p:nvSpPr>
                      <p:spPr bwMode="auto">
                        <a:xfrm>
                          <a:off x="1883" y="3805"/>
                          <a:ext cx="162" cy="31"/>
                        </a:xfrm>
                        <a:custGeom>
                          <a:avLst/>
                          <a:gdLst/>
                          <a:ahLst/>
                          <a:cxnLst>
                            <a:cxn ang="0">
                              <a:pos x="0" y="0"/>
                            </a:cxn>
                            <a:cxn ang="0">
                              <a:pos x="49" y="8"/>
                            </a:cxn>
                            <a:cxn ang="0">
                              <a:pos x="66" y="12"/>
                            </a:cxn>
                            <a:cxn ang="0">
                              <a:pos x="80" y="19"/>
                            </a:cxn>
                            <a:cxn ang="0">
                              <a:pos x="90" y="27"/>
                            </a:cxn>
                            <a:cxn ang="0">
                              <a:pos x="103" y="31"/>
                            </a:cxn>
                            <a:cxn ang="0">
                              <a:pos x="121" y="31"/>
                            </a:cxn>
                            <a:cxn ang="0">
                              <a:pos x="136" y="31"/>
                            </a:cxn>
                            <a:cxn ang="0">
                              <a:pos x="152" y="31"/>
                            </a:cxn>
                            <a:cxn ang="0">
                              <a:pos x="162" y="25"/>
                            </a:cxn>
                          </a:cxnLst>
                          <a:rect l="0" t="0" r="r" b="b"/>
                          <a:pathLst>
                            <a:path w="162" h="31">
                              <a:moveTo>
                                <a:pt x="0" y="0"/>
                              </a:moveTo>
                              <a:lnTo>
                                <a:pt x="49" y="8"/>
                              </a:lnTo>
                              <a:lnTo>
                                <a:pt x="66" y="12"/>
                              </a:lnTo>
                              <a:lnTo>
                                <a:pt x="80" y="19"/>
                              </a:lnTo>
                              <a:lnTo>
                                <a:pt x="90" y="27"/>
                              </a:lnTo>
                              <a:lnTo>
                                <a:pt x="103" y="31"/>
                              </a:lnTo>
                              <a:lnTo>
                                <a:pt x="121" y="31"/>
                              </a:lnTo>
                              <a:lnTo>
                                <a:pt x="136" y="31"/>
                              </a:lnTo>
                              <a:lnTo>
                                <a:pt x="152" y="31"/>
                              </a:lnTo>
                              <a:lnTo>
                                <a:pt x="162" y="25"/>
                              </a:lnTo>
                            </a:path>
                          </a:pathLst>
                        </a:custGeom>
                        <a:noFill/>
                        <a:ln w="12700">
                          <a:solidFill>
                            <a:srgbClr val="FF0000"/>
                          </a:solidFill>
                          <a:prstDash val="solid"/>
                          <a:round/>
                          <a:headEnd/>
                          <a:tailEnd/>
                        </a:ln>
                      </p:spPr>
                      <p:txBody>
                        <a:bodyPr/>
                        <a:lstStyle/>
                        <a:p>
                          <a:pPr>
                            <a:defRPr/>
                          </a:pPr>
                          <a:endParaRPr lang="en-US"/>
                        </a:p>
                      </p:txBody>
                    </p:sp>
                    <p:sp>
                      <p:nvSpPr>
                        <p:cNvPr id="1321" name="Freeform 248"/>
                        <p:cNvSpPr>
                          <a:spLocks/>
                        </p:cNvSpPr>
                        <p:nvPr/>
                      </p:nvSpPr>
                      <p:spPr bwMode="auto">
                        <a:xfrm>
                          <a:off x="1081" y="3274"/>
                          <a:ext cx="369" cy="35"/>
                        </a:xfrm>
                        <a:custGeom>
                          <a:avLst/>
                          <a:gdLst/>
                          <a:ahLst/>
                          <a:cxnLst>
                            <a:cxn ang="0">
                              <a:pos x="0" y="25"/>
                            </a:cxn>
                            <a:cxn ang="0">
                              <a:pos x="33" y="27"/>
                            </a:cxn>
                            <a:cxn ang="0">
                              <a:pos x="64" y="33"/>
                            </a:cxn>
                            <a:cxn ang="0">
                              <a:pos x="93" y="33"/>
                            </a:cxn>
                            <a:cxn ang="0">
                              <a:pos x="123" y="33"/>
                            </a:cxn>
                            <a:cxn ang="0">
                              <a:pos x="152" y="33"/>
                            </a:cxn>
                            <a:cxn ang="0">
                              <a:pos x="189" y="33"/>
                            </a:cxn>
                            <a:cxn ang="0">
                              <a:pos x="218" y="35"/>
                            </a:cxn>
                            <a:cxn ang="0">
                              <a:pos x="249" y="29"/>
                            </a:cxn>
                            <a:cxn ang="0">
                              <a:pos x="282" y="23"/>
                            </a:cxn>
                            <a:cxn ang="0">
                              <a:pos x="305" y="17"/>
                            </a:cxn>
                            <a:cxn ang="0">
                              <a:pos x="334" y="10"/>
                            </a:cxn>
                            <a:cxn ang="0">
                              <a:pos x="369" y="0"/>
                            </a:cxn>
                          </a:cxnLst>
                          <a:rect l="0" t="0" r="r" b="b"/>
                          <a:pathLst>
                            <a:path w="369" h="35">
                              <a:moveTo>
                                <a:pt x="0" y="25"/>
                              </a:moveTo>
                              <a:lnTo>
                                <a:pt x="33" y="27"/>
                              </a:lnTo>
                              <a:lnTo>
                                <a:pt x="64" y="33"/>
                              </a:lnTo>
                              <a:lnTo>
                                <a:pt x="93" y="33"/>
                              </a:lnTo>
                              <a:lnTo>
                                <a:pt x="123" y="33"/>
                              </a:lnTo>
                              <a:lnTo>
                                <a:pt x="152" y="33"/>
                              </a:lnTo>
                              <a:lnTo>
                                <a:pt x="189" y="33"/>
                              </a:lnTo>
                              <a:lnTo>
                                <a:pt x="218" y="35"/>
                              </a:lnTo>
                              <a:lnTo>
                                <a:pt x="249" y="29"/>
                              </a:lnTo>
                              <a:lnTo>
                                <a:pt x="282" y="23"/>
                              </a:lnTo>
                              <a:lnTo>
                                <a:pt x="305" y="17"/>
                              </a:lnTo>
                              <a:lnTo>
                                <a:pt x="334" y="10"/>
                              </a:lnTo>
                              <a:lnTo>
                                <a:pt x="369" y="0"/>
                              </a:lnTo>
                            </a:path>
                          </a:pathLst>
                        </a:custGeom>
                        <a:noFill/>
                        <a:ln w="12700">
                          <a:solidFill>
                            <a:srgbClr val="FF0000"/>
                          </a:solidFill>
                          <a:prstDash val="solid"/>
                          <a:round/>
                          <a:headEnd/>
                          <a:tailEnd/>
                        </a:ln>
                      </p:spPr>
                      <p:txBody>
                        <a:bodyPr/>
                        <a:lstStyle/>
                        <a:p>
                          <a:pPr>
                            <a:defRPr/>
                          </a:pPr>
                          <a:endParaRPr lang="en-US"/>
                        </a:p>
                      </p:txBody>
                    </p:sp>
                    <p:sp>
                      <p:nvSpPr>
                        <p:cNvPr id="1322" name="Line 249"/>
                        <p:cNvSpPr>
                          <a:spLocks noChangeShapeType="1"/>
                        </p:cNvSpPr>
                        <p:nvPr/>
                      </p:nvSpPr>
                      <p:spPr bwMode="auto">
                        <a:xfrm>
                          <a:off x="1928" y="3067"/>
                          <a:ext cx="58" cy="60"/>
                        </a:xfrm>
                        <a:prstGeom prst="line">
                          <a:avLst/>
                        </a:prstGeom>
                        <a:noFill/>
                        <a:ln w="12700">
                          <a:solidFill>
                            <a:srgbClr val="FF0000"/>
                          </a:solidFill>
                          <a:round/>
                          <a:headEnd/>
                          <a:tailEnd/>
                        </a:ln>
                      </p:spPr>
                      <p:txBody>
                        <a:bodyPr/>
                        <a:lstStyle/>
                        <a:p>
                          <a:pPr>
                            <a:defRPr/>
                          </a:pPr>
                          <a:endParaRPr lang="en-US"/>
                        </a:p>
                      </p:txBody>
                    </p:sp>
                    <p:sp>
                      <p:nvSpPr>
                        <p:cNvPr id="1323" name="Freeform 250"/>
                        <p:cNvSpPr>
                          <a:spLocks/>
                        </p:cNvSpPr>
                        <p:nvPr/>
                      </p:nvSpPr>
                      <p:spPr bwMode="auto">
                        <a:xfrm>
                          <a:off x="1367" y="3061"/>
                          <a:ext cx="639" cy="269"/>
                        </a:xfrm>
                        <a:custGeom>
                          <a:avLst/>
                          <a:gdLst/>
                          <a:ahLst/>
                          <a:cxnLst>
                            <a:cxn ang="0">
                              <a:pos x="575" y="0"/>
                            </a:cxn>
                            <a:cxn ang="0">
                              <a:pos x="639" y="66"/>
                            </a:cxn>
                            <a:cxn ang="0">
                              <a:pos x="606" y="69"/>
                            </a:cxn>
                            <a:cxn ang="0">
                              <a:pos x="580" y="75"/>
                            </a:cxn>
                            <a:cxn ang="0">
                              <a:pos x="551" y="79"/>
                            </a:cxn>
                            <a:cxn ang="0">
                              <a:pos x="528" y="83"/>
                            </a:cxn>
                            <a:cxn ang="0">
                              <a:pos x="501" y="89"/>
                            </a:cxn>
                            <a:cxn ang="0">
                              <a:pos x="474" y="97"/>
                            </a:cxn>
                            <a:cxn ang="0">
                              <a:pos x="443" y="102"/>
                            </a:cxn>
                            <a:cxn ang="0">
                              <a:pos x="417" y="112"/>
                            </a:cxn>
                            <a:cxn ang="0">
                              <a:pos x="388" y="118"/>
                            </a:cxn>
                            <a:cxn ang="0">
                              <a:pos x="361" y="126"/>
                            </a:cxn>
                            <a:cxn ang="0">
                              <a:pos x="338" y="133"/>
                            </a:cxn>
                            <a:cxn ang="0">
                              <a:pos x="316" y="139"/>
                            </a:cxn>
                            <a:cxn ang="0">
                              <a:pos x="301" y="149"/>
                            </a:cxn>
                            <a:cxn ang="0">
                              <a:pos x="283" y="159"/>
                            </a:cxn>
                            <a:cxn ang="0">
                              <a:pos x="262" y="172"/>
                            </a:cxn>
                            <a:cxn ang="0">
                              <a:pos x="241" y="184"/>
                            </a:cxn>
                            <a:cxn ang="0">
                              <a:pos x="225" y="195"/>
                            </a:cxn>
                            <a:cxn ang="0">
                              <a:pos x="208" y="209"/>
                            </a:cxn>
                            <a:cxn ang="0">
                              <a:pos x="180" y="225"/>
                            </a:cxn>
                            <a:cxn ang="0">
                              <a:pos x="161" y="234"/>
                            </a:cxn>
                            <a:cxn ang="0">
                              <a:pos x="140" y="246"/>
                            </a:cxn>
                            <a:cxn ang="0">
                              <a:pos x="116" y="254"/>
                            </a:cxn>
                            <a:cxn ang="0">
                              <a:pos x="85" y="263"/>
                            </a:cxn>
                            <a:cxn ang="0">
                              <a:pos x="60" y="265"/>
                            </a:cxn>
                            <a:cxn ang="0">
                              <a:pos x="25" y="269"/>
                            </a:cxn>
                            <a:cxn ang="0">
                              <a:pos x="0" y="267"/>
                            </a:cxn>
                          </a:cxnLst>
                          <a:rect l="0" t="0" r="r" b="b"/>
                          <a:pathLst>
                            <a:path w="639" h="269">
                              <a:moveTo>
                                <a:pt x="575" y="0"/>
                              </a:moveTo>
                              <a:lnTo>
                                <a:pt x="639" y="66"/>
                              </a:lnTo>
                              <a:lnTo>
                                <a:pt x="606" y="69"/>
                              </a:lnTo>
                              <a:lnTo>
                                <a:pt x="580" y="75"/>
                              </a:lnTo>
                              <a:lnTo>
                                <a:pt x="551" y="79"/>
                              </a:lnTo>
                              <a:lnTo>
                                <a:pt x="528" y="83"/>
                              </a:lnTo>
                              <a:lnTo>
                                <a:pt x="501" y="89"/>
                              </a:lnTo>
                              <a:lnTo>
                                <a:pt x="474" y="97"/>
                              </a:lnTo>
                              <a:lnTo>
                                <a:pt x="443" y="102"/>
                              </a:lnTo>
                              <a:lnTo>
                                <a:pt x="417" y="112"/>
                              </a:lnTo>
                              <a:lnTo>
                                <a:pt x="388" y="118"/>
                              </a:lnTo>
                              <a:lnTo>
                                <a:pt x="361" y="126"/>
                              </a:lnTo>
                              <a:lnTo>
                                <a:pt x="338" y="133"/>
                              </a:lnTo>
                              <a:lnTo>
                                <a:pt x="316" y="139"/>
                              </a:lnTo>
                              <a:lnTo>
                                <a:pt x="301" y="149"/>
                              </a:lnTo>
                              <a:lnTo>
                                <a:pt x="283" y="159"/>
                              </a:lnTo>
                              <a:lnTo>
                                <a:pt x="262" y="172"/>
                              </a:lnTo>
                              <a:lnTo>
                                <a:pt x="241" y="184"/>
                              </a:lnTo>
                              <a:lnTo>
                                <a:pt x="225" y="195"/>
                              </a:lnTo>
                              <a:lnTo>
                                <a:pt x="208" y="209"/>
                              </a:lnTo>
                              <a:lnTo>
                                <a:pt x="180" y="225"/>
                              </a:lnTo>
                              <a:lnTo>
                                <a:pt x="161" y="234"/>
                              </a:lnTo>
                              <a:lnTo>
                                <a:pt x="140" y="246"/>
                              </a:lnTo>
                              <a:lnTo>
                                <a:pt x="116" y="254"/>
                              </a:lnTo>
                              <a:lnTo>
                                <a:pt x="85" y="263"/>
                              </a:lnTo>
                              <a:lnTo>
                                <a:pt x="60" y="265"/>
                              </a:lnTo>
                              <a:lnTo>
                                <a:pt x="25" y="269"/>
                              </a:lnTo>
                              <a:lnTo>
                                <a:pt x="0" y="267"/>
                              </a:lnTo>
                            </a:path>
                          </a:pathLst>
                        </a:custGeom>
                        <a:noFill/>
                        <a:ln w="12700">
                          <a:solidFill>
                            <a:srgbClr val="FF0000"/>
                          </a:solidFill>
                          <a:prstDash val="solid"/>
                          <a:round/>
                          <a:headEnd/>
                          <a:tailEnd/>
                        </a:ln>
                      </p:spPr>
                      <p:txBody>
                        <a:bodyPr/>
                        <a:lstStyle/>
                        <a:p>
                          <a:pPr>
                            <a:defRPr/>
                          </a:pPr>
                          <a:endParaRPr lang="en-US"/>
                        </a:p>
                      </p:txBody>
                    </p:sp>
                    <p:sp>
                      <p:nvSpPr>
                        <p:cNvPr id="1324" name="Freeform 251"/>
                        <p:cNvSpPr>
                          <a:spLocks/>
                        </p:cNvSpPr>
                        <p:nvPr/>
                      </p:nvSpPr>
                      <p:spPr bwMode="auto">
                        <a:xfrm>
                          <a:off x="1711" y="3047"/>
                          <a:ext cx="330" cy="82"/>
                        </a:xfrm>
                        <a:custGeom>
                          <a:avLst/>
                          <a:gdLst/>
                          <a:ahLst/>
                          <a:cxnLst>
                            <a:cxn ang="0">
                              <a:pos x="0" y="82"/>
                            </a:cxn>
                            <a:cxn ang="0">
                              <a:pos x="19" y="72"/>
                            </a:cxn>
                            <a:cxn ang="0">
                              <a:pos x="36" y="62"/>
                            </a:cxn>
                            <a:cxn ang="0">
                              <a:pos x="54" y="56"/>
                            </a:cxn>
                            <a:cxn ang="0">
                              <a:pos x="79" y="47"/>
                            </a:cxn>
                            <a:cxn ang="0">
                              <a:pos x="104" y="41"/>
                            </a:cxn>
                            <a:cxn ang="0">
                              <a:pos x="126" y="37"/>
                            </a:cxn>
                            <a:cxn ang="0">
                              <a:pos x="149" y="29"/>
                            </a:cxn>
                            <a:cxn ang="0">
                              <a:pos x="172" y="23"/>
                            </a:cxn>
                            <a:cxn ang="0">
                              <a:pos x="198" y="18"/>
                            </a:cxn>
                            <a:cxn ang="0">
                              <a:pos x="225" y="14"/>
                            </a:cxn>
                            <a:cxn ang="0">
                              <a:pos x="248" y="10"/>
                            </a:cxn>
                            <a:cxn ang="0">
                              <a:pos x="273" y="6"/>
                            </a:cxn>
                            <a:cxn ang="0">
                              <a:pos x="295" y="4"/>
                            </a:cxn>
                            <a:cxn ang="0">
                              <a:pos x="310" y="0"/>
                            </a:cxn>
                            <a:cxn ang="0">
                              <a:pos x="330" y="0"/>
                            </a:cxn>
                          </a:cxnLst>
                          <a:rect l="0" t="0" r="r" b="b"/>
                          <a:pathLst>
                            <a:path w="330" h="82">
                              <a:moveTo>
                                <a:pt x="0" y="82"/>
                              </a:moveTo>
                              <a:lnTo>
                                <a:pt x="19" y="72"/>
                              </a:lnTo>
                              <a:lnTo>
                                <a:pt x="36" y="62"/>
                              </a:lnTo>
                              <a:lnTo>
                                <a:pt x="54" y="56"/>
                              </a:lnTo>
                              <a:lnTo>
                                <a:pt x="79" y="47"/>
                              </a:lnTo>
                              <a:lnTo>
                                <a:pt x="104" y="41"/>
                              </a:lnTo>
                              <a:lnTo>
                                <a:pt x="126" y="37"/>
                              </a:lnTo>
                              <a:lnTo>
                                <a:pt x="149" y="29"/>
                              </a:lnTo>
                              <a:lnTo>
                                <a:pt x="172" y="23"/>
                              </a:lnTo>
                              <a:lnTo>
                                <a:pt x="198" y="18"/>
                              </a:lnTo>
                              <a:lnTo>
                                <a:pt x="225" y="14"/>
                              </a:lnTo>
                              <a:lnTo>
                                <a:pt x="248" y="10"/>
                              </a:lnTo>
                              <a:lnTo>
                                <a:pt x="273" y="6"/>
                              </a:lnTo>
                              <a:lnTo>
                                <a:pt x="295" y="4"/>
                              </a:lnTo>
                              <a:lnTo>
                                <a:pt x="310" y="0"/>
                              </a:lnTo>
                              <a:lnTo>
                                <a:pt x="330" y="0"/>
                              </a:lnTo>
                            </a:path>
                          </a:pathLst>
                        </a:custGeom>
                        <a:noFill/>
                        <a:ln w="12700">
                          <a:solidFill>
                            <a:srgbClr val="FF0000"/>
                          </a:solidFill>
                          <a:prstDash val="solid"/>
                          <a:round/>
                          <a:headEnd/>
                          <a:tailEnd/>
                        </a:ln>
                      </p:spPr>
                      <p:txBody>
                        <a:bodyPr/>
                        <a:lstStyle/>
                        <a:p>
                          <a:pPr>
                            <a:defRPr/>
                          </a:pPr>
                          <a:endParaRPr lang="en-US"/>
                        </a:p>
                      </p:txBody>
                    </p:sp>
                    <p:sp>
                      <p:nvSpPr>
                        <p:cNvPr id="1325" name="Freeform 252"/>
                        <p:cNvSpPr>
                          <a:spLocks/>
                        </p:cNvSpPr>
                        <p:nvPr/>
                      </p:nvSpPr>
                      <p:spPr bwMode="auto">
                        <a:xfrm>
                          <a:off x="1489" y="3247"/>
                          <a:ext cx="196" cy="89"/>
                        </a:xfrm>
                        <a:custGeom>
                          <a:avLst/>
                          <a:gdLst/>
                          <a:ahLst/>
                          <a:cxnLst>
                            <a:cxn ang="0">
                              <a:pos x="0" y="89"/>
                            </a:cxn>
                            <a:cxn ang="0">
                              <a:pos x="29" y="83"/>
                            </a:cxn>
                            <a:cxn ang="0">
                              <a:pos x="45" y="73"/>
                            </a:cxn>
                            <a:cxn ang="0">
                              <a:pos x="66" y="66"/>
                            </a:cxn>
                            <a:cxn ang="0">
                              <a:pos x="82" y="52"/>
                            </a:cxn>
                            <a:cxn ang="0">
                              <a:pos x="97" y="40"/>
                            </a:cxn>
                            <a:cxn ang="0">
                              <a:pos x="113" y="33"/>
                            </a:cxn>
                            <a:cxn ang="0">
                              <a:pos x="136" y="25"/>
                            </a:cxn>
                            <a:cxn ang="0">
                              <a:pos x="157" y="17"/>
                            </a:cxn>
                            <a:cxn ang="0">
                              <a:pos x="177" y="8"/>
                            </a:cxn>
                            <a:cxn ang="0">
                              <a:pos x="196" y="0"/>
                            </a:cxn>
                          </a:cxnLst>
                          <a:rect l="0" t="0" r="r" b="b"/>
                          <a:pathLst>
                            <a:path w="196" h="89">
                              <a:moveTo>
                                <a:pt x="0" y="89"/>
                              </a:moveTo>
                              <a:lnTo>
                                <a:pt x="29" y="83"/>
                              </a:lnTo>
                              <a:lnTo>
                                <a:pt x="45" y="73"/>
                              </a:lnTo>
                              <a:lnTo>
                                <a:pt x="66" y="66"/>
                              </a:lnTo>
                              <a:lnTo>
                                <a:pt x="82" y="52"/>
                              </a:lnTo>
                              <a:lnTo>
                                <a:pt x="97" y="40"/>
                              </a:lnTo>
                              <a:lnTo>
                                <a:pt x="113" y="33"/>
                              </a:lnTo>
                              <a:lnTo>
                                <a:pt x="136" y="25"/>
                              </a:lnTo>
                              <a:lnTo>
                                <a:pt x="157" y="17"/>
                              </a:lnTo>
                              <a:lnTo>
                                <a:pt x="177" y="8"/>
                              </a:lnTo>
                              <a:lnTo>
                                <a:pt x="196" y="0"/>
                              </a:lnTo>
                            </a:path>
                          </a:pathLst>
                        </a:custGeom>
                        <a:noFill/>
                        <a:ln w="12700">
                          <a:solidFill>
                            <a:srgbClr val="FF0000"/>
                          </a:solidFill>
                          <a:prstDash val="solid"/>
                          <a:round/>
                          <a:headEnd/>
                          <a:tailEnd/>
                        </a:ln>
                      </p:spPr>
                      <p:txBody>
                        <a:bodyPr/>
                        <a:lstStyle/>
                        <a:p>
                          <a:pPr>
                            <a:defRPr/>
                          </a:pPr>
                          <a:endParaRPr lang="en-US"/>
                        </a:p>
                      </p:txBody>
                    </p:sp>
                    <p:sp>
                      <p:nvSpPr>
                        <p:cNvPr id="1326" name="Freeform 253"/>
                        <p:cNvSpPr>
                          <a:spLocks/>
                        </p:cNvSpPr>
                        <p:nvPr/>
                      </p:nvSpPr>
                      <p:spPr bwMode="auto">
                        <a:xfrm>
                          <a:off x="2023" y="3619"/>
                          <a:ext cx="20" cy="12"/>
                        </a:xfrm>
                        <a:custGeom>
                          <a:avLst/>
                          <a:gdLst/>
                          <a:ahLst/>
                          <a:cxnLst>
                            <a:cxn ang="0">
                              <a:pos x="20" y="6"/>
                            </a:cxn>
                            <a:cxn ang="0">
                              <a:pos x="2" y="12"/>
                            </a:cxn>
                            <a:cxn ang="0">
                              <a:pos x="0" y="4"/>
                            </a:cxn>
                            <a:cxn ang="0">
                              <a:pos x="18" y="0"/>
                            </a:cxn>
                            <a:cxn ang="0">
                              <a:pos x="20" y="6"/>
                            </a:cxn>
                          </a:cxnLst>
                          <a:rect l="0" t="0" r="r" b="b"/>
                          <a:pathLst>
                            <a:path w="20" h="12">
                              <a:moveTo>
                                <a:pt x="20" y="6"/>
                              </a:moveTo>
                              <a:lnTo>
                                <a:pt x="2" y="12"/>
                              </a:lnTo>
                              <a:lnTo>
                                <a:pt x="0" y="4"/>
                              </a:lnTo>
                              <a:lnTo>
                                <a:pt x="18" y="0"/>
                              </a:lnTo>
                              <a:lnTo>
                                <a:pt x="20" y="6"/>
                              </a:lnTo>
                              <a:close/>
                            </a:path>
                          </a:pathLst>
                        </a:custGeom>
                        <a:solidFill>
                          <a:srgbClr val="FF0000"/>
                        </a:solidFill>
                        <a:ln w="9525">
                          <a:noFill/>
                          <a:round/>
                          <a:headEnd/>
                          <a:tailEnd/>
                        </a:ln>
                      </p:spPr>
                      <p:txBody>
                        <a:bodyPr/>
                        <a:lstStyle/>
                        <a:p>
                          <a:pPr>
                            <a:defRPr/>
                          </a:pPr>
                          <a:endParaRPr lang="en-US"/>
                        </a:p>
                      </p:txBody>
                    </p:sp>
                    <p:sp>
                      <p:nvSpPr>
                        <p:cNvPr id="1327" name="Freeform 254"/>
                        <p:cNvSpPr>
                          <a:spLocks/>
                        </p:cNvSpPr>
                        <p:nvPr/>
                      </p:nvSpPr>
                      <p:spPr bwMode="auto">
                        <a:xfrm>
                          <a:off x="2014" y="3623"/>
                          <a:ext cx="11" cy="9"/>
                        </a:xfrm>
                        <a:custGeom>
                          <a:avLst/>
                          <a:gdLst/>
                          <a:ahLst/>
                          <a:cxnLst>
                            <a:cxn ang="0">
                              <a:pos x="11" y="8"/>
                            </a:cxn>
                            <a:cxn ang="0">
                              <a:pos x="1" y="9"/>
                            </a:cxn>
                            <a:cxn ang="0">
                              <a:pos x="0" y="2"/>
                            </a:cxn>
                            <a:cxn ang="0">
                              <a:pos x="7" y="0"/>
                            </a:cxn>
                            <a:cxn ang="0">
                              <a:pos x="11" y="8"/>
                            </a:cxn>
                          </a:cxnLst>
                          <a:rect l="0" t="0" r="r" b="b"/>
                          <a:pathLst>
                            <a:path w="11" h="9">
                              <a:moveTo>
                                <a:pt x="11" y="8"/>
                              </a:moveTo>
                              <a:lnTo>
                                <a:pt x="1" y="9"/>
                              </a:lnTo>
                              <a:lnTo>
                                <a:pt x="0" y="2"/>
                              </a:lnTo>
                              <a:lnTo>
                                <a:pt x="7" y="0"/>
                              </a:lnTo>
                              <a:lnTo>
                                <a:pt x="11" y="8"/>
                              </a:lnTo>
                              <a:close/>
                            </a:path>
                          </a:pathLst>
                        </a:custGeom>
                        <a:solidFill>
                          <a:srgbClr val="FF0000"/>
                        </a:solidFill>
                        <a:ln w="9525">
                          <a:noFill/>
                          <a:round/>
                          <a:headEnd/>
                          <a:tailEnd/>
                        </a:ln>
                      </p:spPr>
                      <p:txBody>
                        <a:bodyPr/>
                        <a:lstStyle/>
                        <a:p>
                          <a:pPr>
                            <a:defRPr/>
                          </a:pPr>
                          <a:endParaRPr lang="en-US"/>
                        </a:p>
                      </p:txBody>
                    </p:sp>
                    <p:sp>
                      <p:nvSpPr>
                        <p:cNvPr id="1328" name="Freeform 255"/>
                        <p:cNvSpPr>
                          <a:spLocks/>
                        </p:cNvSpPr>
                        <p:nvPr/>
                      </p:nvSpPr>
                      <p:spPr bwMode="auto">
                        <a:xfrm>
                          <a:off x="2021" y="3623"/>
                          <a:ext cx="4" cy="8"/>
                        </a:xfrm>
                        <a:custGeom>
                          <a:avLst/>
                          <a:gdLst/>
                          <a:ahLst/>
                          <a:cxnLst>
                            <a:cxn ang="0">
                              <a:pos x="4" y="8"/>
                            </a:cxn>
                            <a:cxn ang="0">
                              <a:pos x="4" y="8"/>
                            </a:cxn>
                            <a:cxn ang="0">
                              <a:pos x="2" y="0"/>
                            </a:cxn>
                            <a:cxn ang="0">
                              <a:pos x="0" y="0"/>
                            </a:cxn>
                            <a:cxn ang="0">
                              <a:pos x="4" y="8"/>
                            </a:cxn>
                          </a:cxnLst>
                          <a:rect l="0" t="0" r="r" b="b"/>
                          <a:pathLst>
                            <a:path w="4" h="8">
                              <a:moveTo>
                                <a:pt x="4" y="8"/>
                              </a:moveTo>
                              <a:lnTo>
                                <a:pt x="4" y="8"/>
                              </a:lnTo>
                              <a:lnTo>
                                <a:pt x="2" y="0"/>
                              </a:lnTo>
                              <a:lnTo>
                                <a:pt x="0" y="0"/>
                              </a:lnTo>
                              <a:lnTo>
                                <a:pt x="4" y="8"/>
                              </a:lnTo>
                              <a:close/>
                            </a:path>
                          </a:pathLst>
                        </a:custGeom>
                        <a:solidFill>
                          <a:srgbClr val="FF0000"/>
                        </a:solidFill>
                        <a:ln w="9525">
                          <a:noFill/>
                          <a:round/>
                          <a:headEnd/>
                          <a:tailEnd/>
                        </a:ln>
                      </p:spPr>
                      <p:txBody>
                        <a:bodyPr/>
                        <a:lstStyle/>
                        <a:p>
                          <a:pPr>
                            <a:defRPr/>
                          </a:pPr>
                          <a:endParaRPr lang="en-US"/>
                        </a:p>
                      </p:txBody>
                    </p:sp>
                    <p:sp>
                      <p:nvSpPr>
                        <p:cNvPr id="1329" name="Freeform 256"/>
                        <p:cNvSpPr>
                          <a:spLocks/>
                        </p:cNvSpPr>
                        <p:nvPr/>
                      </p:nvSpPr>
                      <p:spPr bwMode="auto">
                        <a:xfrm>
                          <a:off x="1980" y="3638"/>
                          <a:ext cx="8" cy="10"/>
                        </a:xfrm>
                        <a:custGeom>
                          <a:avLst/>
                          <a:gdLst/>
                          <a:ahLst/>
                          <a:cxnLst>
                            <a:cxn ang="0">
                              <a:pos x="8" y="6"/>
                            </a:cxn>
                            <a:cxn ang="0">
                              <a:pos x="4" y="10"/>
                            </a:cxn>
                            <a:cxn ang="0">
                              <a:pos x="0" y="2"/>
                            </a:cxn>
                            <a:cxn ang="0">
                              <a:pos x="4" y="0"/>
                            </a:cxn>
                            <a:cxn ang="0">
                              <a:pos x="8" y="6"/>
                            </a:cxn>
                          </a:cxnLst>
                          <a:rect l="0" t="0" r="r" b="b"/>
                          <a:pathLst>
                            <a:path w="8" h="10">
                              <a:moveTo>
                                <a:pt x="8" y="6"/>
                              </a:moveTo>
                              <a:lnTo>
                                <a:pt x="4" y="10"/>
                              </a:lnTo>
                              <a:lnTo>
                                <a:pt x="0" y="2"/>
                              </a:lnTo>
                              <a:lnTo>
                                <a:pt x="4" y="0"/>
                              </a:lnTo>
                              <a:lnTo>
                                <a:pt x="8" y="6"/>
                              </a:lnTo>
                              <a:close/>
                            </a:path>
                          </a:pathLst>
                        </a:custGeom>
                        <a:solidFill>
                          <a:srgbClr val="FF0000"/>
                        </a:solidFill>
                        <a:ln w="9525">
                          <a:noFill/>
                          <a:round/>
                          <a:headEnd/>
                          <a:tailEnd/>
                        </a:ln>
                      </p:spPr>
                      <p:txBody>
                        <a:bodyPr/>
                        <a:lstStyle/>
                        <a:p>
                          <a:pPr>
                            <a:defRPr/>
                          </a:pPr>
                          <a:endParaRPr lang="en-US"/>
                        </a:p>
                      </p:txBody>
                    </p:sp>
                    <p:sp>
                      <p:nvSpPr>
                        <p:cNvPr id="1330" name="Freeform 257"/>
                        <p:cNvSpPr>
                          <a:spLocks/>
                        </p:cNvSpPr>
                        <p:nvPr/>
                      </p:nvSpPr>
                      <p:spPr bwMode="auto">
                        <a:xfrm>
                          <a:off x="1965" y="3640"/>
                          <a:ext cx="19" cy="20"/>
                        </a:xfrm>
                        <a:custGeom>
                          <a:avLst/>
                          <a:gdLst/>
                          <a:ahLst/>
                          <a:cxnLst>
                            <a:cxn ang="0">
                              <a:pos x="19" y="8"/>
                            </a:cxn>
                            <a:cxn ang="0">
                              <a:pos x="6" y="20"/>
                            </a:cxn>
                            <a:cxn ang="0">
                              <a:pos x="0" y="12"/>
                            </a:cxn>
                            <a:cxn ang="0">
                              <a:pos x="15" y="0"/>
                            </a:cxn>
                            <a:cxn ang="0">
                              <a:pos x="19" y="8"/>
                            </a:cxn>
                          </a:cxnLst>
                          <a:rect l="0" t="0" r="r" b="b"/>
                          <a:pathLst>
                            <a:path w="19" h="20">
                              <a:moveTo>
                                <a:pt x="19" y="8"/>
                              </a:moveTo>
                              <a:lnTo>
                                <a:pt x="6" y="20"/>
                              </a:lnTo>
                              <a:lnTo>
                                <a:pt x="0" y="12"/>
                              </a:lnTo>
                              <a:lnTo>
                                <a:pt x="15" y="0"/>
                              </a:lnTo>
                              <a:lnTo>
                                <a:pt x="19" y="8"/>
                              </a:lnTo>
                              <a:close/>
                            </a:path>
                          </a:pathLst>
                        </a:custGeom>
                        <a:solidFill>
                          <a:srgbClr val="FF0000"/>
                        </a:solidFill>
                        <a:ln w="9525">
                          <a:noFill/>
                          <a:round/>
                          <a:headEnd/>
                          <a:tailEnd/>
                        </a:ln>
                      </p:spPr>
                      <p:txBody>
                        <a:bodyPr/>
                        <a:lstStyle/>
                        <a:p>
                          <a:pPr>
                            <a:defRPr/>
                          </a:pPr>
                          <a:endParaRPr lang="en-US"/>
                        </a:p>
                      </p:txBody>
                    </p:sp>
                    <p:sp>
                      <p:nvSpPr>
                        <p:cNvPr id="1331" name="Freeform 258"/>
                        <p:cNvSpPr>
                          <a:spLocks/>
                        </p:cNvSpPr>
                        <p:nvPr/>
                      </p:nvSpPr>
                      <p:spPr bwMode="auto">
                        <a:xfrm>
                          <a:off x="1980" y="3640"/>
                          <a:ext cx="4" cy="8"/>
                        </a:xfrm>
                        <a:custGeom>
                          <a:avLst/>
                          <a:gdLst/>
                          <a:ahLst/>
                          <a:cxnLst>
                            <a:cxn ang="0">
                              <a:pos x="4" y="8"/>
                            </a:cxn>
                            <a:cxn ang="0">
                              <a:pos x="4" y="8"/>
                            </a:cxn>
                            <a:cxn ang="0">
                              <a:pos x="0" y="0"/>
                            </a:cxn>
                            <a:cxn ang="0">
                              <a:pos x="0" y="0"/>
                            </a:cxn>
                            <a:cxn ang="0">
                              <a:pos x="4" y="8"/>
                            </a:cxn>
                          </a:cxnLst>
                          <a:rect l="0" t="0" r="r" b="b"/>
                          <a:pathLst>
                            <a:path w="4" h="8">
                              <a:moveTo>
                                <a:pt x="4" y="8"/>
                              </a:moveTo>
                              <a:lnTo>
                                <a:pt x="4" y="8"/>
                              </a:lnTo>
                              <a:lnTo>
                                <a:pt x="0" y="0"/>
                              </a:lnTo>
                              <a:lnTo>
                                <a:pt x="0" y="0"/>
                              </a:lnTo>
                              <a:lnTo>
                                <a:pt x="4" y="8"/>
                              </a:lnTo>
                              <a:close/>
                            </a:path>
                          </a:pathLst>
                        </a:custGeom>
                        <a:solidFill>
                          <a:srgbClr val="FF0000"/>
                        </a:solidFill>
                        <a:ln w="9525">
                          <a:noFill/>
                          <a:round/>
                          <a:headEnd/>
                          <a:tailEnd/>
                        </a:ln>
                      </p:spPr>
                      <p:txBody>
                        <a:bodyPr/>
                        <a:lstStyle/>
                        <a:p>
                          <a:pPr>
                            <a:defRPr/>
                          </a:pPr>
                          <a:endParaRPr lang="en-US"/>
                        </a:p>
                      </p:txBody>
                    </p:sp>
                    <p:sp>
                      <p:nvSpPr>
                        <p:cNvPr id="1332" name="Freeform 259"/>
                        <p:cNvSpPr>
                          <a:spLocks/>
                        </p:cNvSpPr>
                        <p:nvPr/>
                      </p:nvSpPr>
                      <p:spPr bwMode="auto">
                        <a:xfrm>
                          <a:off x="1963" y="3652"/>
                          <a:ext cx="6" cy="10"/>
                        </a:xfrm>
                        <a:custGeom>
                          <a:avLst/>
                          <a:gdLst/>
                          <a:ahLst/>
                          <a:cxnLst>
                            <a:cxn ang="0">
                              <a:pos x="6" y="8"/>
                            </a:cxn>
                            <a:cxn ang="0">
                              <a:pos x="2" y="10"/>
                            </a:cxn>
                            <a:cxn ang="0">
                              <a:pos x="0" y="2"/>
                            </a:cxn>
                            <a:cxn ang="0">
                              <a:pos x="4" y="0"/>
                            </a:cxn>
                            <a:cxn ang="0">
                              <a:pos x="6" y="8"/>
                            </a:cxn>
                          </a:cxnLst>
                          <a:rect l="0" t="0" r="r" b="b"/>
                          <a:pathLst>
                            <a:path w="6" h="10">
                              <a:moveTo>
                                <a:pt x="6" y="8"/>
                              </a:moveTo>
                              <a:lnTo>
                                <a:pt x="2" y="10"/>
                              </a:lnTo>
                              <a:lnTo>
                                <a:pt x="0" y="2"/>
                              </a:lnTo>
                              <a:lnTo>
                                <a:pt x="4" y="0"/>
                              </a:lnTo>
                              <a:lnTo>
                                <a:pt x="6" y="8"/>
                              </a:lnTo>
                              <a:close/>
                            </a:path>
                          </a:pathLst>
                        </a:custGeom>
                        <a:solidFill>
                          <a:srgbClr val="FF0000"/>
                        </a:solidFill>
                        <a:ln w="9525">
                          <a:noFill/>
                          <a:round/>
                          <a:headEnd/>
                          <a:tailEnd/>
                        </a:ln>
                      </p:spPr>
                      <p:txBody>
                        <a:bodyPr/>
                        <a:lstStyle/>
                        <a:p>
                          <a:pPr>
                            <a:defRPr/>
                          </a:pPr>
                          <a:endParaRPr lang="en-US"/>
                        </a:p>
                      </p:txBody>
                    </p:sp>
                    <p:sp>
                      <p:nvSpPr>
                        <p:cNvPr id="1333" name="Freeform 260"/>
                        <p:cNvSpPr>
                          <a:spLocks/>
                        </p:cNvSpPr>
                        <p:nvPr/>
                      </p:nvSpPr>
                      <p:spPr bwMode="auto">
                        <a:xfrm>
                          <a:off x="1965" y="3652"/>
                          <a:ext cx="6" cy="8"/>
                        </a:xfrm>
                        <a:custGeom>
                          <a:avLst/>
                          <a:gdLst/>
                          <a:ahLst/>
                          <a:cxnLst>
                            <a:cxn ang="0">
                              <a:pos x="4" y="8"/>
                            </a:cxn>
                            <a:cxn ang="0">
                              <a:pos x="6" y="8"/>
                            </a:cxn>
                            <a:cxn ang="0">
                              <a:pos x="0" y="0"/>
                            </a:cxn>
                            <a:cxn ang="0">
                              <a:pos x="2" y="0"/>
                            </a:cxn>
                            <a:cxn ang="0">
                              <a:pos x="4" y="8"/>
                            </a:cxn>
                          </a:cxnLst>
                          <a:rect l="0" t="0" r="r" b="b"/>
                          <a:pathLst>
                            <a:path w="6" h="8">
                              <a:moveTo>
                                <a:pt x="4" y="8"/>
                              </a:moveTo>
                              <a:lnTo>
                                <a:pt x="6" y="8"/>
                              </a:lnTo>
                              <a:lnTo>
                                <a:pt x="0" y="0"/>
                              </a:lnTo>
                              <a:lnTo>
                                <a:pt x="2" y="0"/>
                              </a:lnTo>
                              <a:lnTo>
                                <a:pt x="4" y="8"/>
                              </a:lnTo>
                              <a:close/>
                            </a:path>
                          </a:pathLst>
                        </a:custGeom>
                        <a:solidFill>
                          <a:srgbClr val="FF0000"/>
                        </a:solidFill>
                        <a:ln w="9525">
                          <a:noFill/>
                          <a:round/>
                          <a:headEnd/>
                          <a:tailEnd/>
                        </a:ln>
                      </p:spPr>
                      <p:txBody>
                        <a:bodyPr/>
                        <a:lstStyle/>
                        <a:p>
                          <a:pPr>
                            <a:defRPr/>
                          </a:pPr>
                          <a:endParaRPr lang="en-US"/>
                        </a:p>
                      </p:txBody>
                    </p:sp>
                    <p:sp>
                      <p:nvSpPr>
                        <p:cNvPr id="1334" name="Freeform 261"/>
                        <p:cNvSpPr>
                          <a:spLocks/>
                        </p:cNvSpPr>
                        <p:nvPr/>
                      </p:nvSpPr>
                      <p:spPr bwMode="auto">
                        <a:xfrm>
                          <a:off x="1922" y="3654"/>
                          <a:ext cx="12" cy="9"/>
                        </a:xfrm>
                        <a:custGeom>
                          <a:avLst/>
                          <a:gdLst/>
                          <a:ahLst/>
                          <a:cxnLst>
                            <a:cxn ang="0">
                              <a:pos x="10" y="9"/>
                            </a:cxn>
                            <a:cxn ang="0">
                              <a:pos x="0" y="8"/>
                            </a:cxn>
                            <a:cxn ang="0">
                              <a:pos x="2" y="0"/>
                            </a:cxn>
                            <a:cxn ang="0">
                              <a:pos x="12" y="2"/>
                            </a:cxn>
                            <a:cxn ang="0">
                              <a:pos x="10" y="9"/>
                            </a:cxn>
                          </a:cxnLst>
                          <a:rect l="0" t="0" r="r" b="b"/>
                          <a:pathLst>
                            <a:path w="12" h="9">
                              <a:moveTo>
                                <a:pt x="10" y="9"/>
                              </a:moveTo>
                              <a:lnTo>
                                <a:pt x="0" y="8"/>
                              </a:lnTo>
                              <a:lnTo>
                                <a:pt x="2" y="0"/>
                              </a:lnTo>
                              <a:lnTo>
                                <a:pt x="12" y="2"/>
                              </a:lnTo>
                              <a:lnTo>
                                <a:pt x="10" y="9"/>
                              </a:lnTo>
                              <a:close/>
                            </a:path>
                          </a:pathLst>
                        </a:custGeom>
                        <a:solidFill>
                          <a:srgbClr val="FF0000"/>
                        </a:solidFill>
                        <a:ln w="9525">
                          <a:noFill/>
                          <a:round/>
                          <a:headEnd/>
                          <a:tailEnd/>
                        </a:ln>
                      </p:spPr>
                      <p:txBody>
                        <a:bodyPr/>
                        <a:lstStyle/>
                        <a:p>
                          <a:pPr>
                            <a:defRPr/>
                          </a:pPr>
                          <a:endParaRPr lang="en-US"/>
                        </a:p>
                      </p:txBody>
                    </p:sp>
                    <p:sp>
                      <p:nvSpPr>
                        <p:cNvPr id="1335" name="Freeform 262"/>
                        <p:cNvSpPr>
                          <a:spLocks/>
                        </p:cNvSpPr>
                        <p:nvPr/>
                      </p:nvSpPr>
                      <p:spPr bwMode="auto">
                        <a:xfrm>
                          <a:off x="1905" y="3648"/>
                          <a:ext cx="19" cy="14"/>
                        </a:xfrm>
                        <a:custGeom>
                          <a:avLst/>
                          <a:gdLst/>
                          <a:ahLst/>
                          <a:cxnLst>
                            <a:cxn ang="0">
                              <a:pos x="17" y="14"/>
                            </a:cxn>
                            <a:cxn ang="0">
                              <a:pos x="0" y="8"/>
                            </a:cxn>
                            <a:cxn ang="0">
                              <a:pos x="4" y="0"/>
                            </a:cxn>
                            <a:cxn ang="0">
                              <a:pos x="19" y="6"/>
                            </a:cxn>
                            <a:cxn ang="0">
                              <a:pos x="17" y="14"/>
                            </a:cxn>
                          </a:cxnLst>
                          <a:rect l="0" t="0" r="r" b="b"/>
                          <a:pathLst>
                            <a:path w="19" h="14">
                              <a:moveTo>
                                <a:pt x="17" y="14"/>
                              </a:moveTo>
                              <a:lnTo>
                                <a:pt x="0" y="8"/>
                              </a:lnTo>
                              <a:lnTo>
                                <a:pt x="4" y="0"/>
                              </a:lnTo>
                              <a:lnTo>
                                <a:pt x="19" y="6"/>
                              </a:lnTo>
                              <a:lnTo>
                                <a:pt x="17" y="14"/>
                              </a:lnTo>
                              <a:close/>
                            </a:path>
                          </a:pathLst>
                        </a:custGeom>
                        <a:solidFill>
                          <a:srgbClr val="FF0000"/>
                        </a:solidFill>
                        <a:ln w="9525">
                          <a:noFill/>
                          <a:round/>
                          <a:headEnd/>
                          <a:tailEnd/>
                        </a:ln>
                      </p:spPr>
                      <p:txBody>
                        <a:bodyPr/>
                        <a:lstStyle/>
                        <a:p>
                          <a:pPr>
                            <a:defRPr/>
                          </a:pPr>
                          <a:endParaRPr lang="en-US"/>
                        </a:p>
                      </p:txBody>
                    </p:sp>
                    <p:sp>
                      <p:nvSpPr>
                        <p:cNvPr id="1336" name="Freeform 263"/>
                        <p:cNvSpPr>
                          <a:spLocks/>
                        </p:cNvSpPr>
                        <p:nvPr/>
                      </p:nvSpPr>
                      <p:spPr bwMode="auto">
                        <a:xfrm>
                          <a:off x="1922" y="3654"/>
                          <a:ext cx="2" cy="8"/>
                        </a:xfrm>
                        <a:custGeom>
                          <a:avLst/>
                          <a:gdLst/>
                          <a:ahLst/>
                          <a:cxnLst>
                            <a:cxn ang="0">
                              <a:pos x="0" y="8"/>
                            </a:cxn>
                            <a:cxn ang="0">
                              <a:pos x="0" y="8"/>
                            </a:cxn>
                            <a:cxn ang="0">
                              <a:pos x="2" y="0"/>
                            </a:cxn>
                            <a:cxn ang="0">
                              <a:pos x="2" y="0"/>
                            </a:cxn>
                            <a:cxn ang="0">
                              <a:pos x="0" y="8"/>
                            </a:cxn>
                          </a:cxnLst>
                          <a:rect l="0" t="0" r="r" b="b"/>
                          <a:pathLst>
                            <a:path w="2" h="8">
                              <a:moveTo>
                                <a:pt x="0" y="8"/>
                              </a:moveTo>
                              <a:lnTo>
                                <a:pt x="0" y="8"/>
                              </a:lnTo>
                              <a:lnTo>
                                <a:pt x="2" y="0"/>
                              </a:lnTo>
                              <a:lnTo>
                                <a:pt x="2" y="0"/>
                              </a:lnTo>
                              <a:lnTo>
                                <a:pt x="0" y="8"/>
                              </a:lnTo>
                              <a:close/>
                            </a:path>
                          </a:pathLst>
                        </a:custGeom>
                        <a:solidFill>
                          <a:srgbClr val="FF0000"/>
                        </a:solidFill>
                        <a:ln w="9525">
                          <a:noFill/>
                          <a:round/>
                          <a:headEnd/>
                          <a:tailEnd/>
                        </a:ln>
                      </p:spPr>
                      <p:txBody>
                        <a:bodyPr/>
                        <a:lstStyle/>
                        <a:p>
                          <a:pPr>
                            <a:defRPr/>
                          </a:pPr>
                          <a:endParaRPr lang="en-US"/>
                        </a:p>
                      </p:txBody>
                    </p:sp>
                    <p:sp>
                      <p:nvSpPr>
                        <p:cNvPr id="1337" name="Freeform 264"/>
                        <p:cNvSpPr>
                          <a:spLocks/>
                        </p:cNvSpPr>
                        <p:nvPr/>
                      </p:nvSpPr>
                      <p:spPr bwMode="auto">
                        <a:xfrm>
                          <a:off x="1866" y="3638"/>
                          <a:ext cx="12" cy="10"/>
                        </a:xfrm>
                        <a:custGeom>
                          <a:avLst/>
                          <a:gdLst/>
                          <a:ahLst/>
                          <a:cxnLst>
                            <a:cxn ang="0">
                              <a:pos x="10" y="10"/>
                            </a:cxn>
                            <a:cxn ang="0">
                              <a:pos x="0" y="8"/>
                            </a:cxn>
                            <a:cxn ang="0">
                              <a:pos x="0" y="0"/>
                            </a:cxn>
                            <a:cxn ang="0">
                              <a:pos x="12" y="2"/>
                            </a:cxn>
                            <a:cxn ang="0">
                              <a:pos x="10" y="10"/>
                            </a:cxn>
                          </a:cxnLst>
                          <a:rect l="0" t="0" r="r" b="b"/>
                          <a:pathLst>
                            <a:path w="12" h="10">
                              <a:moveTo>
                                <a:pt x="10" y="10"/>
                              </a:moveTo>
                              <a:lnTo>
                                <a:pt x="0" y="8"/>
                              </a:lnTo>
                              <a:lnTo>
                                <a:pt x="0" y="0"/>
                              </a:lnTo>
                              <a:lnTo>
                                <a:pt x="12" y="2"/>
                              </a:lnTo>
                              <a:lnTo>
                                <a:pt x="10" y="10"/>
                              </a:lnTo>
                              <a:close/>
                            </a:path>
                          </a:pathLst>
                        </a:custGeom>
                        <a:solidFill>
                          <a:srgbClr val="FF0000"/>
                        </a:solidFill>
                        <a:ln w="9525">
                          <a:noFill/>
                          <a:round/>
                          <a:headEnd/>
                          <a:tailEnd/>
                        </a:ln>
                      </p:spPr>
                      <p:txBody>
                        <a:bodyPr/>
                        <a:lstStyle/>
                        <a:p>
                          <a:pPr>
                            <a:defRPr/>
                          </a:pPr>
                          <a:endParaRPr lang="en-US"/>
                        </a:p>
                      </p:txBody>
                    </p:sp>
                    <p:sp>
                      <p:nvSpPr>
                        <p:cNvPr id="1338" name="Freeform 265"/>
                        <p:cNvSpPr>
                          <a:spLocks/>
                        </p:cNvSpPr>
                        <p:nvPr/>
                      </p:nvSpPr>
                      <p:spPr bwMode="auto">
                        <a:xfrm>
                          <a:off x="1852" y="3638"/>
                          <a:ext cx="14" cy="10"/>
                        </a:xfrm>
                        <a:custGeom>
                          <a:avLst/>
                          <a:gdLst/>
                          <a:ahLst/>
                          <a:cxnLst>
                            <a:cxn ang="0">
                              <a:pos x="14" y="8"/>
                            </a:cxn>
                            <a:cxn ang="0">
                              <a:pos x="0" y="10"/>
                            </a:cxn>
                            <a:cxn ang="0">
                              <a:pos x="0" y="2"/>
                            </a:cxn>
                            <a:cxn ang="0">
                              <a:pos x="14" y="0"/>
                            </a:cxn>
                            <a:cxn ang="0">
                              <a:pos x="14" y="8"/>
                            </a:cxn>
                          </a:cxnLst>
                          <a:rect l="0" t="0" r="r" b="b"/>
                          <a:pathLst>
                            <a:path w="14" h="10">
                              <a:moveTo>
                                <a:pt x="14" y="8"/>
                              </a:moveTo>
                              <a:lnTo>
                                <a:pt x="0" y="10"/>
                              </a:lnTo>
                              <a:lnTo>
                                <a:pt x="0" y="2"/>
                              </a:lnTo>
                              <a:lnTo>
                                <a:pt x="14" y="0"/>
                              </a:lnTo>
                              <a:lnTo>
                                <a:pt x="14" y="8"/>
                              </a:lnTo>
                              <a:close/>
                            </a:path>
                          </a:pathLst>
                        </a:custGeom>
                        <a:solidFill>
                          <a:srgbClr val="FF0000"/>
                        </a:solidFill>
                        <a:ln w="9525">
                          <a:noFill/>
                          <a:round/>
                          <a:headEnd/>
                          <a:tailEnd/>
                        </a:ln>
                      </p:spPr>
                      <p:txBody>
                        <a:bodyPr/>
                        <a:lstStyle/>
                        <a:p>
                          <a:pPr>
                            <a:defRPr/>
                          </a:pPr>
                          <a:endParaRPr lang="en-US"/>
                        </a:p>
                      </p:txBody>
                    </p:sp>
                    <p:sp>
                      <p:nvSpPr>
                        <p:cNvPr id="1339" name="Rectangle 266"/>
                        <p:cNvSpPr>
                          <a:spLocks noChangeArrowheads="1"/>
                        </p:cNvSpPr>
                        <p:nvPr/>
                      </p:nvSpPr>
                      <p:spPr bwMode="auto">
                        <a:xfrm>
                          <a:off x="1866" y="3638"/>
                          <a:ext cx="0" cy="8"/>
                        </a:xfrm>
                        <a:prstGeom prst="rect">
                          <a:avLst/>
                        </a:prstGeom>
                        <a:solidFill>
                          <a:srgbClr val="FF0000"/>
                        </a:solidFill>
                        <a:ln w="9525">
                          <a:noFill/>
                          <a:miter lim="800000"/>
                          <a:headEnd/>
                          <a:tailEnd/>
                        </a:ln>
                      </p:spPr>
                      <p:txBody>
                        <a:bodyPr/>
                        <a:lstStyle/>
                        <a:p>
                          <a:pPr>
                            <a:defRPr/>
                          </a:pPr>
                          <a:endParaRPr lang="en-US"/>
                        </a:p>
                      </p:txBody>
                    </p:sp>
                    <p:sp>
                      <p:nvSpPr>
                        <p:cNvPr id="1340" name="Freeform 267"/>
                        <p:cNvSpPr>
                          <a:spLocks/>
                        </p:cNvSpPr>
                        <p:nvPr/>
                      </p:nvSpPr>
                      <p:spPr bwMode="auto">
                        <a:xfrm>
                          <a:off x="1831" y="3636"/>
                          <a:ext cx="17" cy="14"/>
                        </a:xfrm>
                        <a:custGeom>
                          <a:avLst/>
                          <a:gdLst/>
                          <a:ahLst/>
                          <a:cxnLst>
                            <a:cxn ang="0">
                              <a:pos x="17" y="8"/>
                            </a:cxn>
                            <a:cxn ang="0">
                              <a:pos x="2" y="14"/>
                            </a:cxn>
                            <a:cxn ang="0">
                              <a:pos x="0" y="8"/>
                            </a:cxn>
                            <a:cxn ang="0">
                              <a:pos x="14" y="0"/>
                            </a:cxn>
                            <a:cxn ang="0">
                              <a:pos x="17" y="8"/>
                            </a:cxn>
                          </a:cxnLst>
                          <a:rect l="0" t="0" r="r" b="b"/>
                          <a:pathLst>
                            <a:path w="17" h="14">
                              <a:moveTo>
                                <a:pt x="17" y="8"/>
                              </a:moveTo>
                              <a:lnTo>
                                <a:pt x="2" y="14"/>
                              </a:lnTo>
                              <a:lnTo>
                                <a:pt x="0" y="8"/>
                              </a:lnTo>
                              <a:lnTo>
                                <a:pt x="14" y="0"/>
                              </a:lnTo>
                              <a:lnTo>
                                <a:pt x="17" y="8"/>
                              </a:lnTo>
                              <a:close/>
                            </a:path>
                          </a:pathLst>
                        </a:custGeom>
                        <a:solidFill>
                          <a:srgbClr val="FF0000"/>
                        </a:solidFill>
                        <a:ln w="9525">
                          <a:noFill/>
                          <a:round/>
                          <a:headEnd/>
                          <a:tailEnd/>
                        </a:ln>
                      </p:spPr>
                      <p:txBody>
                        <a:bodyPr/>
                        <a:lstStyle/>
                        <a:p>
                          <a:pPr>
                            <a:defRPr/>
                          </a:pPr>
                          <a:endParaRPr lang="en-US"/>
                        </a:p>
                      </p:txBody>
                    </p:sp>
                    <p:sp>
                      <p:nvSpPr>
                        <p:cNvPr id="1341" name="Freeform 268"/>
                        <p:cNvSpPr>
                          <a:spLocks/>
                        </p:cNvSpPr>
                        <p:nvPr/>
                      </p:nvSpPr>
                      <p:spPr bwMode="auto">
                        <a:xfrm>
                          <a:off x="1821" y="3644"/>
                          <a:ext cx="14" cy="14"/>
                        </a:xfrm>
                        <a:custGeom>
                          <a:avLst/>
                          <a:gdLst/>
                          <a:ahLst/>
                          <a:cxnLst>
                            <a:cxn ang="0">
                              <a:pos x="14" y="6"/>
                            </a:cxn>
                            <a:cxn ang="0">
                              <a:pos x="6" y="14"/>
                            </a:cxn>
                            <a:cxn ang="0">
                              <a:pos x="0" y="10"/>
                            </a:cxn>
                            <a:cxn ang="0">
                              <a:pos x="8" y="0"/>
                            </a:cxn>
                            <a:cxn ang="0">
                              <a:pos x="14" y="6"/>
                            </a:cxn>
                          </a:cxnLst>
                          <a:rect l="0" t="0" r="r" b="b"/>
                          <a:pathLst>
                            <a:path w="14" h="14">
                              <a:moveTo>
                                <a:pt x="14" y="6"/>
                              </a:moveTo>
                              <a:lnTo>
                                <a:pt x="6" y="14"/>
                              </a:lnTo>
                              <a:lnTo>
                                <a:pt x="0" y="10"/>
                              </a:lnTo>
                              <a:lnTo>
                                <a:pt x="8" y="0"/>
                              </a:lnTo>
                              <a:lnTo>
                                <a:pt x="14" y="6"/>
                              </a:lnTo>
                              <a:close/>
                            </a:path>
                          </a:pathLst>
                        </a:custGeom>
                        <a:solidFill>
                          <a:srgbClr val="FF0000"/>
                        </a:solidFill>
                        <a:ln w="9525">
                          <a:noFill/>
                          <a:round/>
                          <a:headEnd/>
                          <a:tailEnd/>
                        </a:ln>
                      </p:spPr>
                      <p:txBody>
                        <a:bodyPr/>
                        <a:lstStyle/>
                        <a:p>
                          <a:pPr>
                            <a:defRPr/>
                          </a:pPr>
                          <a:endParaRPr lang="en-US"/>
                        </a:p>
                      </p:txBody>
                    </p:sp>
                    <p:sp>
                      <p:nvSpPr>
                        <p:cNvPr id="1342" name="Freeform 269"/>
                        <p:cNvSpPr>
                          <a:spLocks/>
                        </p:cNvSpPr>
                        <p:nvPr/>
                      </p:nvSpPr>
                      <p:spPr bwMode="auto">
                        <a:xfrm>
                          <a:off x="1829" y="3644"/>
                          <a:ext cx="6" cy="6"/>
                        </a:xfrm>
                        <a:custGeom>
                          <a:avLst/>
                          <a:gdLst/>
                          <a:ahLst/>
                          <a:cxnLst>
                            <a:cxn ang="0">
                              <a:pos x="6" y="6"/>
                            </a:cxn>
                            <a:cxn ang="0">
                              <a:pos x="4" y="6"/>
                            </a:cxn>
                            <a:cxn ang="0">
                              <a:pos x="2" y="0"/>
                            </a:cxn>
                            <a:cxn ang="0">
                              <a:pos x="0" y="0"/>
                            </a:cxn>
                            <a:cxn ang="0">
                              <a:pos x="6" y="6"/>
                            </a:cxn>
                          </a:cxnLst>
                          <a:rect l="0" t="0" r="r" b="b"/>
                          <a:pathLst>
                            <a:path w="6" h="6">
                              <a:moveTo>
                                <a:pt x="6" y="6"/>
                              </a:moveTo>
                              <a:lnTo>
                                <a:pt x="4" y="6"/>
                              </a:lnTo>
                              <a:lnTo>
                                <a:pt x="2" y="0"/>
                              </a:lnTo>
                              <a:lnTo>
                                <a:pt x="0" y="0"/>
                              </a:lnTo>
                              <a:lnTo>
                                <a:pt x="6" y="6"/>
                              </a:lnTo>
                              <a:close/>
                            </a:path>
                          </a:pathLst>
                        </a:custGeom>
                        <a:solidFill>
                          <a:srgbClr val="FF0000"/>
                        </a:solidFill>
                        <a:ln w="9525">
                          <a:noFill/>
                          <a:round/>
                          <a:headEnd/>
                          <a:tailEnd/>
                        </a:ln>
                      </p:spPr>
                      <p:txBody>
                        <a:bodyPr/>
                        <a:lstStyle/>
                        <a:p>
                          <a:pPr>
                            <a:defRPr/>
                          </a:pPr>
                          <a:endParaRPr lang="en-US"/>
                        </a:p>
                      </p:txBody>
                    </p:sp>
                    <p:sp>
                      <p:nvSpPr>
                        <p:cNvPr id="1343" name="Freeform 270"/>
                        <p:cNvSpPr>
                          <a:spLocks/>
                        </p:cNvSpPr>
                        <p:nvPr/>
                      </p:nvSpPr>
                      <p:spPr bwMode="auto">
                        <a:xfrm>
                          <a:off x="1800" y="3679"/>
                          <a:ext cx="10" cy="10"/>
                        </a:xfrm>
                        <a:custGeom>
                          <a:avLst/>
                          <a:gdLst/>
                          <a:ahLst/>
                          <a:cxnLst>
                            <a:cxn ang="0">
                              <a:pos x="10" y="4"/>
                            </a:cxn>
                            <a:cxn ang="0">
                              <a:pos x="6" y="10"/>
                            </a:cxn>
                            <a:cxn ang="0">
                              <a:pos x="0" y="8"/>
                            </a:cxn>
                            <a:cxn ang="0">
                              <a:pos x="2" y="0"/>
                            </a:cxn>
                            <a:cxn ang="0">
                              <a:pos x="10" y="4"/>
                            </a:cxn>
                          </a:cxnLst>
                          <a:rect l="0" t="0" r="r" b="b"/>
                          <a:pathLst>
                            <a:path w="10" h="10">
                              <a:moveTo>
                                <a:pt x="10" y="4"/>
                              </a:moveTo>
                              <a:lnTo>
                                <a:pt x="6" y="10"/>
                              </a:lnTo>
                              <a:lnTo>
                                <a:pt x="0" y="8"/>
                              </a:lnTo>
                              <a:lnTo>
                                <a:pt x="2" y="0"/>
                              </a:lnTo>
                              <a:lnTo>
                                <a:pt x="10" y="4"/>
                              </a:lnTo>
                              <a:close/>
                            </a:path>
                          </a:pathLst>
                        </a:custGeom>
                        <a:solidFill>
                          <a:srgbClr val="FF0000"/>
                        </a:solidFill>
                        <a:ln w="9525">
                          <a:noFill/>
                          <a:round/>
                          <a:headEnd/>
                          <a:tailEnd/>
                        </a:ln>
                      </p:spPr>
                      <p:txBody>
                        <a:bodyPr/>
                        <a:lstStyle/>
                        <a:p>
                          <a:pPr>
                            <a:defRPr/>
                          </a:pPr>
                          <a:endParaRPr lang="en-US"/>
                        </a:p>
                      </p:txBody>
                    </p:sp>
                    <p:sp>
                      <p:nvSpPr>
                        <p:cNvPr id="1344" name="Freeform 271"/>
                        <p:cNvSpPr>
                          <a:spLocks/>
                        </p:cNvSpPr>
                        <p:nvPr/>
                      </p:nvSpPr>
                      <p:spPr bwMode="auto">
                        <a:xfrm>
                          <a:off x="1794" y="3687"/>
                          <a:ext cx="12" cy="15"/>
                        </a:xfrm>
                        <a:custGeom>
                          <a:avLst/>
                          <a:gdLst/>
                          <a:ahLst/>
                          <a:cxnLst>
                            <a:cxn ang="0">
                              <a:pos x="12" y="2"/>
                            </a:cxn>
                            <a:cxn ang="0">
                              <a:pos x="8" y="15"/>
                            </a:cxn>
                            <a:cxn ang="0">
                              <a:pos x="0" y="11"/>
                            </a:cxn>
                            <a:cxn ang="0">
                              <a:pos x="6" y="0"/>
                            </a:cxn>
                            <a:cxn ang="0">
                              <a:pos x="12" y="2"/>
                            </a:cxn>
                          </a:cxnLst>
                          <a:rect l="0" t="0" r="r" b="b"/>
                          <a:pathLst>
                            <a:path w="12" h="15">
                              <a:moveTo>
                                <a:pt x="12" y="2"/>
                              </a:moveTo>
                              <a:lnTo>
                                <a:pt x="8" y="15"/>
                              </a:lnTo>
                              <a:lnTo>
                                <a:pt x="0" y="11"/>
                              </a:lnTo>
                              <a:lnTo>
                                <a:pt x="6" y="0"/>
                              </a:lnTo>
                              <a:lnTo>
                                <a:pt x="12" y="2"/>
                              </a:lnTo>
                              <a:close/>
                            </a:path>
                          </a:pathLst>
                        </a:custGeom>
                        <a:solidFill>
                          <a:srgbClr val="FF0000"/>
                        </a:solidFill>
                        <a:ln w="9525">
                          <a:noFill/>
                          <a:round/>
                          <a:headEnd/>
                          <a:tailEnd/>
                        </a:ln>
                      </p:spPr>
                      <p:txBody>
                        <a:bodyPr/>
                        <a:lstStyle/>
                        <a:p>
                          <a:pPr>
                            <a:defRPr/>
                          </a:pPr>
                          <a:endParaRPr lang="en-US"/>
                        </a:p>
                      </p:txBody>
                    </p:sp>
                    <p:sp>
                      <p:nvSpPr>
                        <p:cNvPr id="1345" name="Freeform 272"/>
                        <p:cNvSpPr>
                          <a:spLocks/>
                        </p:cNvSpPr>
                        <p:nvPr/>
                      </p:nvSpPr>
                      <p:spPr bwMode="auto">
                        <a:xfrm>
                          <a:off x="1800" y="3687"/>
                          <a:ext cx="6" cy="2"/>
                        </a:xfrm>
                        <a:custGeom>
                          <a:avLst/>
                          <a:gdLst/>
                          <a:ahLst/>
                          <a:cxnLst>
                            <a:cxn ang="0">
                              <a:pos x="6" y="2"/>
                            </a:cxn>
                            <a:cxn ang="0">
                              <a:pos x="6" y="2"/>
                            </a:cxn>
                            <a:cxn ang="0">
                              <a:pos x="0" y="0"/>
                            </a:cxn>
                            <a:cxn ang="0">
                              <a:pos x="0" y="0"/>
                            </a:cxn>
                            <a:cxn ang="0">
                              <a:pos x="6" y="2"/>
                            </a:cxn>
                          </a:cxnLst>
                          <a:rect l="0" t="0" r="r" b="b"/>
                          <a:pathLst>
                            <a:path w="6" h="2">
                              <a:moveTo>
                                <a:pt x="6" y="2"/>
                              </a:moveTo>
                              <a:lnTo>
                                <a:pt x="6" y="2"/>
                              </a:lnTo>
                              <a:lnTo>
                                <a:pt x="0" y="0"/>
                              </a:lnTo>
                              <a:lnTo>
                                <a:pt x="0" y="0"/>
                              </a:lnTo>
                              <a:lnTo>
                                <a:pt x="6" y="2"/>
                              </a:lnTo>
                              <a:close/>
                            </a:path>
                          </a:pathLst>
                        </a:custGeom>
                        <a:solidFill>
                          <a:srgbClr val="FF0000"/>
                        </a:solidFill>
                        <a:ln w="9525">
                          <a:noFill/>
                          <a:round/>
                          <a:headEnd/>
                          <a:tailEnd/>
                        </a:ln>
                      </p:spPr>
                      <p:txBody>
                        <a:bodyPr/>
                        <a:lstStyle/>
                        <a:p>
                          <a:pPr>
                            <a:defRPr/>
                          </a:pPr>
                          <a:endParaRPr lang="en-US"/>
                        </a:p>
                      </p:txBody>
                    </p:sp>
                    <p:sp>
                      <p:nvSpPr>
                        <p:cNvPr id="1346" name="Freeform 273"/>
                        <p:cNvSpPr>
                          <a:spLocks/>
                        </p:cNvSpPr>
                        <p:nvPr/>
                      </p:nvSpPr>
                      <p:spPr bwMode="auto">
                        <a:xfrm>
                          <a:off x="1794" y="3700"/>
                          <a:ext cx="8" cy="8"/>
                        </a:xfrm>
                        <a:custGeom>
                          <a:avLst/>
                          <a:gdLst/>
                          <a:ahLst/>
                          <a:cxnLst>
                            <a:cxn ang="0">
                              <a:pos x="8" y="0"/>
                            </a:cxn>
                            <a:cxn ang="0">
                              <a:pos x="6" y="8"/>
                            </a:cxn>
                            <a:cxn ang="0">
                              <a:pos x="0" y="6"/>
                            </a:cxn>
                            <a:cxn ang="0">
                              <a:pos x="0" y="0"/>
                            </a:cxn>
                            <a:cxn ang="0">
                              <a:pos x="8" y="0"/>
                            </a:cxn>
                          </a:cxnLst>
                          <a:rect l="0" t="0" r="r" b="b"/>
                          <a:pathLst>
                            <a:path w="8" h="8">
                              <a:moveTo>
                                <a:pt x="8" y="0"/>
                              </a:moveTo>
                              <a:lnTo>
                                <a:pt x="6" y="8"/>
                              </a:lnTo>
                              <a:lnTo>
                                <a:pt x="0" y="6"/>
                              </a:lnTo>
                              <a:lnTo>
                                <a:pt x="0" y="0"/>
                              </a:lnTo>
                              <a:lnTo>
                                <a:pt x="8" y="0"/>
                              </a:lnTo>
                              <a:close/>
                            </a:path>
                          </a:pathLst>
                        </a:custGeom>
                        <a:solidFill>
                          <a:srgbClr val="FF0000"/>
                        </a:solidFill>
                        <a:ln w="9525">
                          <a:noFill/>
                          <a:round/>
                          <a:headEnd/>
                          <a:tailEnd/>
                        </a:ln>
                      </p:spPr>
                      <p:txBody>
                        <a:bodyPr/>
                        <a:lstStyle/>
                        <a:p>
                          <a:pPr>
                            <a:defRPr/>
                          </a:pPr>
                          <a:endParaRPr lang="en-US"/>
                        </a:p>
                      </p:txBody>
                    </p:sp>
                    <p:sp>
                      <p:nvSpPr>
                        <p:cNvPr id="1347" name="Freeform 274"/>
                        <p:cNvSpPr>
                          <a:spLocks/>
                        </p:cNvSpPr>
                        <p:nvPr/>
                      </p:nvSpPr>
                      <p:spPr bwMode="auto">
                        <a:xfrm>
                          <a:off x="1794" y="3698"/>
                          <a:ext cx="8" cy="4"/>
                        </a:xfrm>
                        <a:custGeom>
                          <a:avLst/>
                          <a:gdLst/>
                          <a:ahLst/>
                          <a:cxnLst>
                            <a:cxn ang="0">
                              <a:pos x="8" y="2"/>
                            </a:cxn>
                            <a:cxn ang="0">
                              <a:pos x="8" y="4"/>
                            </a:cxn>
                            <a:cxn ang="0">
                              <a:pos x="0" y="0"/>
                            </a:cxn>
                            <a:cxn ang="0">
                              <a:pos x="0" y="2"/>
                            </a:cxn>
                            <a:cxn ang="0">
                              <a:pos x="8" y="2"/>
                            </a:cxn>
                          </a:cxnLst>
                          <a:rect l="0" t="0" r="r" b="b"/>
                          <a:pathLst>
                            <a:path w="8" h="4">
                              <a:moveTo>
                                <a:pt x="8" y="2"/>
                              </a:moveTo>
                              <a:lnTo>
                                <a:pt x="8" y="4"/>
                              </a:lnTo>
                              <a:lnTo>
                                <a:pt x="0" y="0"/>
                              </a:lnTo>
                              <a:lnTo>
                                <a:pt x="0" y="2"/>
                              </a:lnTo>
                              <a:lnTo>
                                <a:pt x="8" y="2"/>
                              </a:lnTo>
                              <a:close/>
                            </a:path>
                          </a:pathLst>
                        </a:custGeom>
                        <a:solidFill>
                          <a:srgbClr val="FF0000"/>
                        </a:solidFill>
                        <a:ln w="9525">
                          <a:noFill/>
                          <a:round/>
                          <a:headEnd/>
                          <a:tailEnd/>
                        </a:ln>
                      </p:spPr>
                      <p:txBody>
                        <a:bodyPr/>
                        <a:lstStyle/>
                        <a:p>
                          <a:pPr>
                            <a:defRPr/>
                          </a:pPr>
                          <a:endParaRPr lang="en-US"/>
                        </a:p>
                      </p:txBody>
                    </p:sp>
                    <p:sp>
                      <p:nvSpPr>
                        <p:cNvPr id="1348" name="Freeform 275"/>
                        <p:cNvSpPr>
                          <a:spLocks/>
                        </p:cNvSpPr>
                        <p:nvPr/>
                      </p:nvSpPr>
                      <p:spPr bwMode="auto">
                        <a:xfrm>
                          <a:off x="1761" y="3646"/>
                          <a:ext cx="21" cy="14"/>
                        </a:xfrm>
                        <a:custGeom>
                          <a:avLst/>
                          <a:gdLst/>
                          <a:ahLst/>
                          <a:cxnLst>
                            <a:cxn ang="0">
                              <a:pos x="0" y="8"/>
                            </a:cxn>
                            <a:cxn ang="0">
                              <a:pos x="17" y="0"/>
                            </a:cxn>
                            <a:cxn ang="0">
                              <a:pos x="21" y="8"/>
                            </a:cxn>
                            <a:cxn ang="0">
                              <a:pos x="4" y="14"/>
                            </a:cxn>
                            <a:cxn ang="0">
                              <a:pos x="0" y="8"/>
                            </a:cxn>
                          </a:cxnLst>
                          <a:rect l="0" t="0" r="r" b="b"/>
                          <a:pathLst>
                            <a:path w="21" h="14">
                              <a:moveTo>
                                <a:pt x="0" y="8"/>
                              </a:moveTo>
                              <a:lnTo>
                                <a:pt x="17" y="0"/>
                              </a:lnTo>
                              <a:lnTo>
                                <a:pt x="21" y="8"/>
                              </a:lnTo>
                              <a:lnTo>
                                <a:pt x="4" y="14"/>
                              </a:lnTo>
                              <a:lnTo>
                                <a:pt x="0" y="8"/>
                              </a:lnTo>
                              <a:close/>
                            </a:path>
                          </a:pathLst>
                        </a:custGeom>
                        <a:solidFill>
                          <a:srgbClr val="FF0000"/>
                        </a:solidFill>
                        <a:ln w="9525">
                          <a:noFill/>
                          <a:round/>
                          <a:headEnd/>
                          <a:tailEnd/>
                        </a:ln>
                      </p:spPr>
                      <p:txBody>
                        <a:bodyPr/>
                        <a:lstStyle/>
                        <a:p>
                          <a:pPr>
                            <a:defRPr/>
                          </a:pPr>
                          <a:endParaRPr lang="en-US"/>
                        </a:p>
                      </p:txBody>
                    </p:sp>
                    <p:sp>
                      <p:nvSpPr>
                        <p:cNvPr id="1349" name="Freeform 276"/>
                        <p:cNvSpPr>
                          <a:spLocks/>
                        </p:cNvSpPr>
                        <p:nvPr/>
                      </p:nvSpPr>
                      <p:spPr bwMode="auto">
                        <a:xfrm>
                          <a:off x="1780" y="3644"/>
                          <a:ext cx="10" cy="10"/>
                        </a:xfrm>
                        <a:custGeom>
                          <a:avLst/>
                          <a:gdLst/>
                          <a:ahLst/>
                          <a:cxnLst>
                            <a:cxn ang="0">
                              <a:pos x="0" y="2"/>
                            </a:cxn>
                            <a:cxn ang="0">
                              <a:pos x="8" y="0"/>
                            </a:cxn>
                            <a:cxn ang="0">
                              <a:pos x="10" y="8"/>
                            </a:cxn>
                            <a:cxn ang="0">
                              <a:pos x="0" y="10"/>
                            </a:cxn>
                            <a:cxn ang="0">
                              <a:pos x="0" y="2"/>
                            </a:cxn>
                          </a:cxnLst>
                          <a:rect l="0" t="0" r="r" b="b"/>
                          <a:pathLst>
                            <a:path w="10" h="10">
                              <a:moveTo>
                                <a:pt x="0" y="2"/>
                              </a:moveTo>
                              <a:lnTo>
                                <a:pt x="8" y="0"/>
                              </a:lnTo>
                              <a:lnTo>
                                <a:pt x="10" y="8"/>
                              </a:lnTo>
                              <a:lnTo>
                                <a:pt x="0" y="10"/>
                              </a:lnTo>
                              <a:lnTo>
                                <a:pt x="0" y="2"/>
                              </a:lnTo>
                              <a:close/>
                            </a:path>
                          </a:pathLst>
                        </a:custGeom>
                        <a:solidFill>
                          <a:srgbClr val="FF0000"/>
                        </a:solidFill>
                        <a:ln w="9525">
                          <a:noFill/>
                          <a:round/>
                          <a:headEnd/>
                          <a:tailEnd/>
                        </a:ln>
                      </p:spPr>
                      <p:txBody>
                        <a:bodyPr/>
                        <a:lstStyle/>
                        <a:p>
                          <a:pPr>
                            <a:defRPr/>
                          </a:pPr>
                          <a:endParaRPr lang="en-US"/>
                        </a:p>
                      </p:txBody>
                    </p:sp>
                    <p:sp>
                      <p:nvSpPr>
                        <p:cNvPr id="1350" name="Freeform 277"/>
                        <p:cNvSpPr>
                          <a:spLocks/>
                        </p:cNvSpPr>
                        <p:nvPr/>
                      </p:nvSpPr>
                      <p:spPr bwMode="auto">
                        <a:xfrm>
                          <a:off x="1778" y="3646"/>
                          <a:ext cx="4" cy="8"/>
                        </a:xfrm>
                        <a:custGeom>
                          <a:avLst/>
                          <a:gdLst/>
                          <a:ahLst/>
                          <a:cxnLst>
                            <a:cxn ang="0">
                              <a:pos x="2" y="0"/>
                            </a:cxn>
                            <a:cxn ang="0">
                              <a:pos x="0" y="0"/>
                            </a:cxn>
                            <a:cxn ang="0">
                              <a:pos x="4" y="8"/>
                            </a:cxn>
                            <a:cxn ang="0">
                              <a:pos x="2" y="8"/>
                            </a:cxn>
                            <a:cxn ang="0">
                              <a:pos x="2" y="0"/>
                            </a:cxn>
                          </a:cxnLst>
                          <a:rect l="0" t="0" r="r" b="b"/>
                          <a:pathLst>
                            <a:path w="4" h="8">
                              <a:moveTo>
                                <a:pt x="2" y="0"/>
                              </a:moveTo>
                              <a:lnTo>
                                <a:pt x="0" y="0"/>
                              </a:lnTo>
                              <a:lnTo>
                                <a:pt x="4" y="8"/>
                              </a:lnTo>
                              <a:lnTo>
                                <a:pt x="2" y="8"/>
                              </a:lnTo>
                              <a:lnTo>
                                <a:pt x="2" y="0"/>
                              </a:lnTo>
                              <a:close/>
                            </a:path>
                          </a:pathLst>
                        </a:custGeom>
                        <a:solidFill>
                          <a:srgbClr val="FF0000"/>
                        </a:solidFill>
                        <a:ln w="9525">
                          <a:noFill/>
                          <a:round/>
                          <a:headEnd/>
                          <a:tailEnd/>
                        </a:ln>
                      </p:spPr>
                      <p:txBody>
                        <a:bodyPr/>
                        <a:lstStyle/>
                        <a:p>
                          <a:pPr>
                            <a:defRPr/>
                          </a:pPr>
                          <a:endParaRPr lang="en-US"/>
                        </a:p>
                      </p:txBody>
                    </p:sp>
                    <p:sp>
                      <p:nvSpPr>
                        <p:cNvPr id="1351" name="Freeform 278"/>
                        <p:cNvSpPr>
                          <a:spLocks/>
                        </p:cNvSpPr>
                        <p:nvPr/>
                      </p:nvSpPr>
                      <p:spPr bwMode="auto">
                        <a:xfrm>
                          <a:off x="1819" y="3636"/>
                          <a:ext cx="6" cy="8"/>
                        </a:xfrm>
                        <a:custGeom>
                          <a:avLst/>
                          <a:gdLst/>
                          <a:ahLst/>
                          <a:cxnLst>
                            <a:cxn ang="0">
                              <a:pos x="0" y="2"/>
                            </a:cxn>
                            <a:cxn ang="0">
                              <a:pos x="6" y="0"/>
                            </a:cxn>
                            <a:cxn ang="0">
                              <a:pos x="6" y="8"/>
                            </a:cxn>
                            <a:cxn ang="0">
                              <a:pos x="2" y="8"/>
                            </a:cxn>
                            <a:cxn ang="0">
                              <a:pos x="0" y="2"/>
                            </a:cxn>
                          </a:cxnLst>
                          <a:rect l="0" t="0" r="r" b="b"/>
                          <a:pathLst>
                            <a:path w="6" h="8">
                              <a:moveTo>
                                <a:pt x="0" y="2"/>
                              </a:moveTo>
                              <a:lnTo>
                                <a:pt x="6" y="0"/>
                              </a:lnTo>
                              <a:lnTo>
                                <a:pt x="6" y="8"/>
                              </a:lnTo>
                              <a:lnTo>
                                <a:pt x="2" y="8"/>
                              </a:lnTo>
                              <a:lnTo>
                                <a:pt x="0" y="2"/>
                              </a:lnTo>
                              <a:close/>
                            </a:path>
                          </a:pathLst>
                        </a:custGeom>
                        <a:solidFill>
                          <a:srgbClr val="FF0000"/>
                        </a:solidFill>
                        <a:ln w="9525">
                          <a:noFill/>
                          <a:round/>
                          <a:headEnd/>
                          <a:tailEnd/>
                        </a:ln>
                      </p:spPr>
                      <p:txBody>
                        <a:bodyPr/>
                        <a:lstStyle/>
                        <a:p>
                          <a:pPr>
                            <a:defRPr/>
                          </a:pPr>
                          <a:endParaRPr lang="en-US"/>
                        </a:p>
                      </p:txBody>
                    </p:sp>
                    <p:sp>
                      <p:nvSpPr>
                        <p:cNvPr id="1352" name="Freeform 279"/>
                        <p:cNvSpPr>
                          <a:spLocks/>
                        </p:cNvSpPr>
                        <p:nvPr/>
                      </p:nvSpPr>
                      <p:spPr bwMode="auto">
                        <a:xfrm>
                          <a:off x="1825" y="3634"/>
                          <a:ext cx="23" cy="10"/>
                        </a:xfrm>
                        <a:custGeom>
                          <a:avLst/>
                          <a:gdLst/>
                          <a:ahLst/>
                          <a:cxnLst>
                            <a:cxn ang="0">
                              <a:pos x="0" y="2"/>
                            </a:cxn>
                            <a:cxn ang="0">
                              <a:pos x="21" y="0"/>
                            </a:cxn>
                            <a:cxn ang="0">
                              <a:pos x="23" y="8"/>
                            </a:cxn>
                            <a:cxn ang="0">
                              <a:pos x="0" y="10"/>
                            </a:cxn>
                            <a:cxn ang="0">
                              <a:pos x="0" y="2"/>
                            </a:cxn>
                          </a:cxnLst>
                          <a:rect l="0" t="0" r="r" b="b"/>
                          <a:pathLst>
                            <a:path w="23" h="10">
                              <a:moveTo>
                                <a:pt x="0" y="2"/>
                              </a:moveTo>
                              <a:lnTo>
                                <a:pt x="21" y="0"/>
                              </a:lnTo>
                              <a:lnTo>
                                <a:pt x="23" y="8"/>
                              </a:lnTo>
                              <a:lnTo>
                                <a:pt x="0" y="10"/>
                              </a:lnTo>
                              <a:lnTo>
                                <a:pt x="0" y="2"/>
                              </a:lnTo>
                              <a:close/>
                            </a:path>
                          </a:pathLst>
                        </a:custGeom>
                        <a:solidFill>
                          <a:srgbClr val="FF0000"/>
                        </a:solidFill>
                        <a:ln w="9525">
                          <a:noFill/>
                          <a:round/>
                          <a:headEnd/>
                          <a:tailEnd/>
                        </a:ln>
                      </p:spPr>
                      <p:txBody>
                        <a:bodyPr/>
                        <a:lstStyle/>
                        <a:p>
                          <a:pPr>
                            <a:defRPr/>
                          </a:pPr>
                          <a:endParaRPr lang="en-US"/>
                        </a:p>
                      </p:txBody>
                    </p:sp>
                    <p:sp>
                      <p:nvSpPr>
                        <p:cNvPr id="1353" name="Rectangle 280"/>
                        <p:cNvSpPr>
                          <a:spLocks noChangeArrowheads="1"/>
                        </p:cNvSpPr>
                        <p:nvPr/>
                      </p:nvSpPr>
                      <p:spPr bwMode="auto">
                        <a:xfrm>
                          <a:off x="1825" y="3636"/>
                          <a:ext cx="0" cy="8"/>
                        </a:xfrm>
                        <a:prstGeom prst="rect">
                          <a:avLst/>
                        </a:prstGeom>
                        <a:solidFill>
                          <a:srgbClr val="FF0000"/>
                        </a:solidFill>
                        <a:ln w="9525">
                          <a:noFill/>
                          <a:miter lim="800000"/>
                          <a:headEnd/>
                          <a:tailEnd/>
                        </a:ln>
                      </p:spPr>
                      <p:txBody>
                        <a:bodyPr/>
                        <a:lstStyle/>
                        <a:p>
                          <a:pPr>
                            <a:defRPr/>
                          </a:pPr>
                          <a:endParaRPr lang="en-US"/>
                        </a:p>
                      </p:txBody>
                    </p:sp>
                  </p:grpSp>
                  <p:sp>
                    <p:nvSpPr>
                      <p:cNvPr id="924" name="Freeform 281"/>
                      <p:cNvSpPr>
                        <a:spLocks/>
                      </p:cNvSpPr>
                      <p:nvPr/>
                    </p:nvSpPr>
                    <p:spPr bwMode="auto">
                      <a:xfrm>
                        <a:off x="1163" y="2103"/>
                        <a:ext cx="281" cy="386"/>
                      </a:xfrm>
                      <a:custGeom>
                        <a:avLst/>
                        <a:gdLst/>
                        <a:ahLst/>
                        <a:cxnLst>
                          <a:cxn ang="0">
                            <a:pos x="0" y="330"/>
                          </a:cxn>
                          <a:cxn ang="0">
                            <a:pos x="95" y="386"/>
                          </a:cxn>
                          <a:cxn ang="0">
                            <a:pos x="246" y="111"/>
                          </a:cxn>
                          <a:cxn ang="0">
                            <a:pos x="281" y="132"/>
                          </a:cxn>
                          <a:cxn ang="0">
                            <a:pos x="258" y="0"/>
                          </a:cxn>
                          <a:cxn ang="0">
                            <a:pos x="116" y="35"/>
                          </a:cxn>
                          <a:cxn ang="0">
                            <a:pos x="159" y="70"/>
                          </a:cxn>
                          <a:cxn ang="0">
                            <a:pos x="0" y="330"/>
                          </a:cxn>
                        </a:cxnLst>
                        <a:rect l="0" t="0" r="r" b="b"/>
                        <a:pathLst>
                          <a:path w="281" h="386">
                            <a:moveTo>
                              <a:pt x="0" y="330"/>
                            </a:moveTo>
                            <a:lnTo>
                              <a:pt x="95" y="386"/>
                            </a:lnTo>
                            <a:lnTo>
                              <a:pt x="246" y="111"/>
                            </a:lnTo>
                            <a:lnTo>
                              <a:pt x="281" y="132"/>
                            </a:lnTo>
                            <a:lnTo>
                              <a:pt x="258" y="0"/>
                            </a:lnTo>
                            <a:lnTo>
                              <a:pt x="116" y="35"/>
                            </a:lnTo>
                            <a:lnTo>
                              <a:pt x="159" y="70"/>
                            </a:lnTo>
                            <a:lnTo>
                              <a:pt x="0" y="330"/>
                            </a:lnTo>
                            <a:close/>
                          </a:path>
                        </a:pathLst>
                      </a:custGeom>
                      <a:solidFill>
                        <a:srgbClr val="FFFFFF"/>
                      </a:solidFill>
                      <a:ln w="9525">
                        <a:noFill/>
                        <a:round/>
                        <a:headEnd/>
                        <a:tailEnd/>
                      </a:ln>
                    </p:spPr>
                    <p:txBody>
                      <a:bodyPr/>
                      <a:lstStyle/>
                      <a:p>
                        <a:pPr>
                          <a:defRPr/>
                        </a:pPr>
                        <a:endParaRPr lang="en-US"/>
                      </a:p>
                    </p:txBody>
                  </p:sp>
                  <p:sp>
                    <p:nvSpPr>
                      <p:cNvPr id="925" name="Freeform 282"/>
                      <p:cNvSpPr>
                        <a:spLocks/>
                      </p:cNvSpPr>
                      <p:nvPr/>
                    </p:nvSpPr>
                    <p:spPr bwMode="auto">
                      <a:xfrm>
                        <a:off x="1167" y="2107"/>
                        <a:ext cx="281" cy="386"/>
                      </a:xfrm>
                      <a:custGeom>
                        <a:avLst/>
                        <a:gdLst/>
                        <a:ahLst/>
                        <a:cxnLst>
                          <a:cxn ang="0">
                            <a:pos x="0" y="330"/>
                          </a:cxn>
                          <a:cxn ang="0">
                            <a:pos x="95" y="386"/>
                          </a:cxn>
                          <a:cxn ang="0">
                            <a:pos x="246" y="111"/>
                          </a:cxn>
                          <a:cxn ang="0">
                            <a:pos x="281" y="132"/>
                          </a:cxn>
                          <a:cxn ang="0">
                            <a:pos x="258" y="0"/>
                          </a:cxn>
                          <a:cxn ang="0">
                            <a:pos x="116" y="35"/>
                          </a:cxn>
                          <a:cxn ang="0">
                            <a:pos x="159" y="70"/>
                          </a:cxn>
                          <a:cxn ang="0">
                            <a:pos x="0" y="330"/>
                          </a:cxn>
                        </a:cxnLst>
                        <a:rect l="0" t="0" r="r" b="b"/>
                        <a:pathLst>
                          <a:path w="281" h="386">
                            <a:moveTo>
                              <a:pt x="0" y="330"/>
                            </a:moveTo>
                            <a:lnTo>
                              <a:pt x="95" y="386"/>
                            </a:lnTo>
                            <a:lnTo>
                              <a:pt x="246" y="111"/>
                            </a:lnTo>
                            <a:lnTo>
                              <a:pt x="281" y="132"/>
                            </a:lnTo>
                            <a:lnTo>
                              <a:pt x="258" y="0"/>
                            </a:lnTo>
                            <a:lnTo>
                              <a:pt x="116" y="35"/>
                            </a:lnTo>
                            <a:lnTo>
                              <a:pt x="159" y="70"/>
                            </a:lnTo>
                            <a:lnTo>
                              <a:pt x="0" y="330"/>
                            </a:lnTo>
                            <a:close/>
                          </a:path>
                        </a:pathLst>
                      </a:custGeom>
                      <a:solidFill>
                        <a:srgbClr val="FFFFFF"/>
                      </a:solidFill>
                      <a:ln w="12700">
                        <a:solidFill>
                          <a:srgbClr val="000000"/>
                        </a:solidFill>
                        <a:prstDash val="solid"/>
                        <a:round/>
                        <a:headEnd/>
                        <a:tailEnd/>
                      </a:ln>
                    </p:spPr>
                    <p:txBody>
                      <a:bodyPr/>
                      <a:lstStyle/>
                      <a:p>
                        <a:pPr>
                          <a:defRPr/>
                        </a:pPr>
                        <a:endParaRPr lang="en-US"/>
                      </a:p>
                    </p:txBody>
                  </p:sp>
                  <p:sp>
                    <p:nvSpPr>
                      <p:cNvPr id="926" name="Freeform 283"/>
                      <p:cNvSpPr>
                        <a:spLocks/>
                      </p:cNvSpPr>
                      <p:nvPr/>
                    </p:nvSpPr>
                    <p:spPr bwMode="auto">
                      <a:xfrm>
                        <a:off x="2957" y="3289"/>
                        <a:ext cx="282" cy="386"/>
                      </a:xfrm>
                      <a:custGeom>
                        <a:avLst/>
                        <a:gdLst/>
                        <a:ahLst/>
                        <a:cxnLst>
                          <a:cxn ang="0">
                            <a:pos x="0" y="330"/>
                          </a:cxn>
                          <a:cxn ang="0">
                            <a:pos x="96" y="386"/>
                          </a:cxn>
                          <a:cxn ang="0">
                            <a:pos x="247" y="111"/>
                          </a:cxn>
                          <a:cxn ang="0">
                            <a:pos x="282" y="132"/>
                          </a:cxn>
                          <a:cxn ang="0">
                            <a:pos x="259" y="0"/>
                          </a:cxn>
                          <a:cxn ang="0">
                            <a:pos x="117" y="35"/>
                          </a:cxn>
                          <a:cxn ang="0">
                            <a:pos x="160" y="70"/>
                          </a:cxn>
                          <a:cxn ang="0">
                            <a:pos x="0" y="330"/>
                          </a:cxn>
                        </a:cxnLst>
                        <a:rect l="0" t="0" r="r" b="b"/>
                        <a:pathLst>
                          <a:path w="282" h="386">
                            <a:moveTo>
                              <a:pt x="0" y="330"/>
                            </a:moveTo>
                            <a:lnTo>
                              <a:pt x="96" y="386"/>
                            </a:lnTo>
                            <a:lnTo>
                              <a:pt x="247" y="111"/>
                            </a:lnTo>
                            <a:lnTo>
                              <a:pt x="282" y="132"/>
                            </a:lnTo>
                            <a:lnTo>
                              <a:pt x="259" y="0"/>
                            </a:lnTo>
                            <a:lnTo>
                              <a:pt x="117" y="35"/>
                            </a:lnTo>
                            <a:lnTo>
                              <a:pt x="160" y="70"/>
                            </a:lnTo>
                            <a:lnTo>
                              <a:pt x="0" y="330"/>
                            </a:lnTo>
                            <a:close/>
                          </a:path>
                        </a:pathLst>
                      </a:custGeom>
                      <a:solidFill>
                        <a:srgbClr val="FFFFFF"/>
                      </a:solidFill>
                      <a:ln w="9525">
                        <a:noFill/>
                        <a:round/>
                        <a:headEnd/>
                        <a:tailEnd/>
                      </a:ln>
                    </p:spPr>
                    <p:txBody>
                      <a:bodyPr/>
                      <a:lstStyle/>
                      <a:p>
                        <a:pPr>
                          <a:defRPr/>
                        </a:pPr>
                        <a:endParaRPr lang="en-US"/>
                      </a:p>
                    </p:txBody>
                  </p:sp>
                  <p:sp>
                    <p:nvSpPr>
                      <p:cNvPr id="927" name="Freeform 284"/>
                      <p:cNvSpPr>
                        <a:spLocks/>
                      </p:cNvSpPr>
                      <p:nvPr/>
                    </p:nvSpPr>
                    <p:spPr bwMode="auto">
                      <a:xfrm>
                        <a:off x="2961" y="3293"/>
                        <a:ext cx="282" cy="386"/>
                      </a:xfrm>
                      <a:custGeom>
                        <a:avLst/>
                        <a:gdLst/>
                        <a:ahLst/>
                        <a:cxnLst>
                          <a:cxn ang="0">
                            <a:pos x="0" y="330"/>
                          </a:cxn>
                          <a:cxn ang="0">
                            <a:pos x="95" y="386"/>
                          </a:cxn>
                          <a:cxn ang="0">
                            <a:pos x="247" y="111"/>
                          </a:cxn>
                          <a:cxn ang="0">
                            <a:pos x="282" y="132"/>
                          </a:cxn>
                          <a:cxn ang="0">
                            <a:pos x="259" y="0"/>
                          </a:cxn>
                          <a:cxn ang="0">
                            <a:pos x="117" y="35"/>
                          </a:cxn>
                          <a:cxn ang="0">
                            <a:pos x="160" y="70"/>
                          </a:cxn>
                          <a:cxn ang="0">
                            <a:pos x="0" y="330"/>
                          </a:cxn>
                        </a:cxnLst>
                        <a:rect l="0" t="0" r="r" b="b"/>
                        <a:pathLst>
                          <a:path w="282" h="386">
                            <a:moveTo>
                              <a:pt x="0" y="330"/>
                            </a:moveTo>
                            <a:lnTo>
                              <a:pt x="95" y="386"/>
                            </a:lnTo>
                            <a:lnTo>
                              <a:pt x="247" y="111"/>
                            </a:lnTo>
                            <a:lnTo>
                              <a:pt x="282" y="132"/>
                            </a:lnTo>
                            <a:lnTo>
                              <a:pt x="259" y="0"/>
                            </a:lnTo>
                            <a:lnTo>
                              <a:pt x="117" y="35"/>
                            </a:lnTo>
                            <a:lnTo>
                              <a:pt x="160" y="70"/>
                            </a:lnTo>
                            <a:lnTo>
                              <a:pt x="0" y="330"/>
                            </a:lnTo>
                            <a:close/>
                          </a:path>
                        </a:pathLst>
                      </a:custGeom>
                      <a:solidFill>
                        <a:srgbClr val="FFFFFF"/>
                      </a:solidFill>
                      <a:ln w="12700">
                        <a:solidFill>
                          <a:srgbClr val="000000"/>
                        </a:solidFill>
                        <a:prstDash val="solid"/>
                        <a:round/>
                        <a:headEnd/>
                        <a:tailEnd/>
                      </a:ln>
                    </p:spPr>
                    <p:txBody>
                      <a:bodyPr/>
                      <a:lstStyle/>
                      <a:p>
                        <a:pPr>
                          <a:defRPr/>
                        </a:pPr>
                        <a:endParaRPr lang="en-US"/>
                      </a:p>
                    </p:txBody>
                  </p:sp>
                  <p:sp>
                    <p:nvSpPr>
                      <p:cNvPr id="928" name="Freeform 285"/>
                      <p:cNvSpPr>
                        <a:spLocks/>
                      </p:cNvSpPr>
                      <p:nvPr/>
                    </p:nvSpPr>
                    <p:spPr bwMode="auto">
                      <a:xfrm>
                        <a:off x="903" y="1124"/>
                        <a:ext cx="3633" cy="2900"/>
                      </a:xfrm>
                      <a:custGeom>
                        <a:avLst/>
                        <a:gdLst/>
                        <a:ahLst/>
                        <a:cxnLst>
                          <a:cxn ang="0">
                            <a:pos x="0" y="0"/>
                          </a:cxn>
                          <a:cxn ang="0">
                            <a:pos x="58" y="57"/>
                          </a:cxn>
                          <a:cxn ang="0">
                            <a:pos x="126" y="119"/>
                          </a:cxn>
                          <a:cxn ang="0">
                            <a:pos x="184" y="183"/>
                          </a:cxn>
                          <a:cxn ang="0">
                            <a:pos x="238" y="251"/>
                          </a:cxn>
                          <a:cxn ang="0">
                            <a:pos x="304" y="332"/>
                          </a:cxn>
                          <a:cxn ang="0">
                            <a:pos x="351" y="390"/>
                          </a:cxn>
                          <a:cxn ang="0">
                            <a:pos x="398" y="448"/>
                          </a:cxn>
                          <a:cxn ang="0">
                            <a:pos x="444" y="497"/>
                          </a:cxn>
                          <a:cxn ang="0">
                            <a:pos x="481" y="541"/>
                          </a:cxn>
                          <a:cxn ang="0">
                            <a:pos x="522" y="594"/>
                          </a:cxn>
                          <a:cxn ang="0">
                            <a:pos x="559" y="646"/>
                          </a:cxn>
                          <a:cxn ang="0">
                            <a:pos x="607" y="698"/>
                          </a:cxn>
                          <a:cxn ang="0">
                            <a:pos x="650" y="747"/>
                          </a:cxn>
                          <a:cxn ang="0">
                            <a:pos x="689" y="807"/>
                          </a:cxn>
                          <a:cxn ang="0">
                            <a:pos x="743" y="867"/>
                          </a:cxn>
                          <a:cxn ang="0">
                            <a:pos x="792" y="923"/>
                          </a:cxn>
                          <a:cxn ang="0">
                            <a:pos x="862" y="983"/>
                          </a:cxn>
                          <a:cxn ang="0">
                            <a:pos x="945" y="1051"/>
                          </a:cxn>
                          <a:cxn ang="0">
                            <a:pos x="1033" y="1140"/>
                          </a:cxn>
                          <a:cxn ang="0">
                            <a:pos x="1116" y="1212"/>
                          </a:cxn>
                          <a:cxn ang="0">
                            <a:pos x="1192" y="1297"/>
                          </a:cxn>
                          <a:cxn ang="0">
                            <a:pos x="1278" y="1371"/>
                          </a:cxn>
                          <a:cxn ang="0">
                            <a:pos x="1361" y="1419"/>
                          </a:cxn>
                          <a:cxn ang="0">
                            <a:pos x="1481" y="1470"/>
                          </a:cxn>
                          <a:cxn ang="0">
                            <a:pos x="1621" y="1520"/>
                          </a:cxn>
                          <a:cxn ang="0">
                            <a:pos x="1730" y="1568"/>
                          </a:cxn>
                          <a:cxn ang="0">
                            <a:pos x="1827" y="1615"/>
                          </a:cxn>
                          <a:cxn ang="0">
                            <a:pos x="1936" y="1656"/>
                          </a:cxn>
                          <a:cxn ang="0">
                            <a:pos x="2010" y="1689"/>
                          </a:cxn>
                          <a:cxn ang="0">
                            <a:pos x="2099" y="1743"/>
                          </a:cxn>
                          <a:cxn ang="0">
                            <a:pos x="2188" y="1799"/>
                          </a:cxn>
                          <a:cxn ang="0">
                            <a:pos x="2305" y="1875"/>
                          </a:cxn>
                          <a:cxn ang="0">
                            <a:pos x="2385" y="1925"/>
                          </a:cxn>
                          <a:cxn ang="0">
                            <a:pos x="2486" y="1974"/>
                          </a:cxn>
                          <a:cxn ang="0">
                            <a:pos x="2573" y="2022"/>
                          </a:cxn>
                          <a:cxn ang="0">
                            <a:pos x="2680" y="2067"/>
                          </a:cxn>
                          <a:cxn ang="0">
                            <a:pos x="2767" y="2092"/>
                          </a:cxn>
                          <a:cxn ang="0">
                            <a:pos x="2847" y="2119"/>
                          </a:cxn>
                          <a:cxn ang="0">
                            <a:pos x="2921" y="2156"/>
                          </a:cxn>
                          <a:cxn ang="0">
                            <a:pos x="2991" y="2198"/>
                          </a:cxn>
                          <a:cxn ang="0">
                            <a:pos x="3055" y="2251"/>
                          </a:cxn>
                          <a:cxn ang="0">
                            <a:pos x="3103" y="2307"/>
                          </a:cxn>
                          <a:cxn ang="0">
                            <a:pos x="3152" y="2369"/>
                          </a:cxn>
                          <a:cxn ang="0">
                            <a:pos x="3187" y="2439"/>
                          </a:cxn>
                          <a:cxn ang="0">
                            <a:pos x="3216" y="2507"/>
                          </a:cxn>
                          <a:cxn ang="0">
                            <a:pos x="3243" y="2572"/>
                          </a:cxn>
                          <a:cxn ang="0">
                            <a:pos x="3266" y="2640"/>
                          </a:cxn>
                          <a:cxn ang="0">
                            <a:pos x="3294" y="2677"/>
                          </a:cxn>
                          <a:cxn ang="0">
                            <a:pos x="3330" y="2712"/>
                          </a:cxn>
                          <a:cxn ang="0">
                            <a:pos x="3385" y="2743"/>
                          </a:cxn>
                          <a:cxn ang="0">
                            <a:pos x="3457" y="2784"/>
                          </a:cxn>
                          <a:cxn ang="0">
                            <a:pos x="3511" y="2819"/>
                          </a:cxn>
                          <a:cxn ang="0">
                            <a:pos x="3564" y="2857"/>
                          </a:cxn>
                          <a:cxn ang="0">
                            <a:pos x="3633" y="2900"/>
                          </a:cxn>
                        </a:cxnLst>
                        <a:rect l="0" t="0" r="r" b="b"/>
                        <a:pathLst>
                          <a:path w="3633" h="2900">
                            <a:moveTo>
                              <a:pt x="0" y="0"/>
                            </a:moveTo>
                            <a:lnTo>
                              <a:pt x="58" y="57"/>
                            </a:lnTo>
                            <a:lnTo>
                              <a:pt x="126" y="119"/>
                            </a:lnTo>
                            <a:lnTo>
                              <a:pt x="184" y="183"/>
                            </a:lnTo>
                            <a:lnTo>
                              <a:pt x="238" y="251"/>
                            </a:lnTo>
                            <a:lnTo>
                              <a:pt x="304" y="332"/>
                            </a:lnTo>
                            <a:lnTo>
                              <a:pt x="351" y="390"/>
                            </a:lnTo>
                            <a:lnTo>
                              <a:pt x="398" y="448"/>
                            </a:lnTo>
                            <a:lnTo>
                              <a:pt x="444" y="497"/>
                            </a:lnTo>
                            <a:lnTo>
                              <a:pt x="481" y="541"/>
                            </a:lnTo>
                            <a:lnTo>
                              <a:pt x="522" y="594"/>
                            </a:lnTo>
                            <a:lnTo>
                              <a:pt x="559" y="646"/>
                            </a:lnTo>
                            <a:lnTo>
                              <a:pt x="607" y="698"/>
                            </a:lnTo>
                            <a:lnTo>
                              <a:pt x="650" y="747"/>
                            </a:lnTo>
                            <a:lnTo>
                              <a:pt x="689" y="807"/>
                            </a:lnTo>
                            <a:lnTo>
                              <a:pt x="743" y="867"/>
                            </a:lnTo>
                            <a:lnTo>
                              <a:pt x="792" y="923"/>
                            </a:lnTo>
                            <a:lnTo>
                              <a:pt x="862" y="983"/>
                            </a:lnTo>
                            <a:lnTo>
                              <a:pt x="945" y="1051"/>
                            </a:lnTo>
                            <a:lnTo>
                              <a:pt x="1033" y="1140"/>
                            </a:lnTo>
                            <a:lnTo>
                              <a:pt x="1116" y="1212"/>
                            </a:lnTo>
                            <a:lnTo>
                              <a:pt x="1192" y="1297"/>
                            </a:lnTo>
                            <a:lnTo>
                              <a:pt x="1278" y="1371"/>
                            </a:lnTo>
                            <a:lnTo>
                              <a:pt x="1361" y="1419"/>
                            </a:lnTo>
                            <a:lnTo>
                              <a:pt x="1481" y="1470"/>
                            </a:lnTo>
                            <a:lnTo>
                              <a:pt x="1621" y="1520"/>
                            </a:lnTo>
                            <a:lnTo>
                              <a:pt x="1730" y="1568"/>
                            </a:lnTo>
                            <a:lnTo>
                              <a:pt x="1827" y="1615"/>
                            </a:lnTo>
                            <a:lnTo>
                              <a:pt x="1936" y="1656"/>
                            </a:lnTo>
                            <a:lnTo>
                              <a:pt x="2010" y="1689"/>
                            </a:lnTo>
                            <a:lnTo>
                              <a:pt x="2099" y="1743"/>
                            </a:lnTo>
                            <a:lnTo>
                              <a:pt x="2188" y="1799"/>
                            </a:lnTo>
                            <a:lnTo>
                              <a:pt x="2305" y="1875"/>
                            </a:lnTo>
                            <a:lnTo>
                              <a:pt x="2385" y="1925"/>
                            </a:lnTo>
                            <a:lnTo>
                              <a:pt x="2486" y="1974"/>
                            </a:lnTo>
                            <a:lnTo>
                              <a:pt x="2573" y="2022"/>
                            </a:lnTo>
                            <a:lnTo>
                              <a:pt x="2680" y="2067"/>
                            </a:lnTo>
                            <a:lnTo>
                              <a:pt x="2767" y="2092"/>
                            </a:lnTo>
                            <a:lnTo>
                              <a:pt x="2847" y="2119"/>
                            </a:lnTo>
                            <a:lnTo>
                              <a:pt x="2921" y="2156"/>
                            </a:lnTo>
                            <a:lnTo>
                              <a:pt x="2991" y="2198"/>
                            </a:lnTo>
                            <a:lnTo>
                              <a:pt x="3055" y="2251"/>
                            </a:lnTo>
                            <a:lnTo>
                              <a:pt x="3103" y="2307"/>
                            </a:lnTo>
                            <a:lnTo>
                              <a:pt x="3152" y="2369"/>
                            </a:lnTo>
                            <a:lnTo>
                              <a:pt x="3187" y="2439"/>
                            </a:lnTo>
                            <a:lnTo>
                              <a:pt x="3216" y="2507"/>
                            </a:lnTo>
                            <a:lnTo>
                              <a:pt x="3243" y="2572"/>
                            </a:lnTo>
                            <a:lnTo>
                              <a:pt x="3266" y="2640"/>
                            </a:lnTo>
                            <a:lnTo>
                              <a:pt x="3294" y="2677"/>
                            </a:lnTo>
                            <a:lnTo>
                              <a:pt x="3330" y="2712"/>
                            </a:lnTo>
                            <a:lnTo>
                              <a:pt x="3385" y="2743"/>
                            </a:lnTo>
                            <a:lnTo>
                              <a:pt x="3457" y="2784"/>
                            </a:lnTo>
                            <a:lnTo>
                              <a:pt x="3511" y="2819"/>
                            </a:lnTo>
                            <a:lnTo>
                              <a:pt x="3564" y="2857"/>
                            </a:lnTo>
                            <a:lnTo>
                              <a:pt x="3633" y="2900"/>
                            </a:lnTo>
                          </a:path>
                        </a:pathLst>
                      </a:custGeom>
                      <a:noFill/>
                      <a:ln w="25400">
                        <a:solidFill>
                          <a:srgbClr val="000000"/>
                        </a:solidFill>
                        <a:prstDash val="solid"/>
                        <a:round/>
                        <a:headEnd/>
                        <a:tailEnd/>
                      </a:ln>
                    </p:spPr>
                    <p:txBody>
                      <a:bodyPr/>
                      <a:lstStyle/>
                      <a:p>
                        <a:pPr>
                          <a:defRPr/>
                        </a:pPr>
                        <a:endParaRPr lang="en-US"/>
                      </a:p>
                    </p:txBody>
                  </p:sp>
                  <p:sp>
                    <p:nvSpPr>
                      <p:cNvPr id="929" name="Freeform 286"/>
                      <p:cNvSpPr>
                        <a:spLocks/>
                      </p:cNvSpPr>
                      <p:nvPr/>
                    </p:nvSpPr>
                    <p:spPr bwMode="auto">
                      <a:xfrm>
                        <a:off x="897" y="1092"/>
                        <a:ext cx="23" cy="40"/>
                      </a:xfrm>
                      <a:custGeom>
                        <a:avLst/>
                        <a:gdLst/>
                        <a:ahLst/>
                        <a:cxnLst>
                          <a:cxn ang="0">
                            <a:pos x="21" y="40"/>
                          </a:cxn>
                          <a:cxn ang="0">
                            <a:pos x="23" y="3"/>
                          </a:cxn>
                          <a:cxn ang="0">
                            <a:pos x="4" y="0"/>
                          </a:cxn>
                          <a:cxn ang="0">
                            <a:pos x="0" y="27"/>
                          </a:cxn>
                          <a:cxn ang="0">
                            <a:pos x="11" y="19"/>
                          </a:cxn>
                          <a:cxn ang="0">
                            <a:pos x="21" y="40"/>
                          </a:cxn>
                        </a:cxnLst>
                        <a:rect l="0" t="0" r="r" b="b"/>
                        <a:pathLst>
                          <a:path w="23" h="40">
                            <a:moveTo>
                              <a:pt x="21" y="40"/>
                            </a:moveTo>
                            <a:lnTo>
                              <a:pt x="23" y="3"/>
                            </a:lnTo>
                            <a:lnTo>
                              <a:pt x="4" y="0"/>
                            </a:lnTo>
                            <a:lnTo>
                              <a:pt x="0" y="27"/>
                            </a:lnTo>
                            <a:lnTo>
                              <a:pt x="11" y="19"/>
                            </a:lnTo>
                            <a:lnTo>
                              <a:pt x="21" y="40"/>
                            </a:lnTo>
                            <a:close/>
                          </a:path>
                        </a:pathLst>
                      </a:custGeom>
                      <a:solidFill>
                        <a:srgbClr val="000000"/>
                      </a:solidFill>
                      <a:ln w="9525">
                        <a:noFill/>
                        <a:round/>
                        <a:headEnd/>
                        <a:tailEnd/>
                      </a:ln>
                    </p:spPr>
                    <p:txBody>
                      <a:bodyPr/>
                      <a:lstStyle/>
                      <a:p>
                        <a:pPr>
                          <a:defRPr/>
                        </a:pPr>
                        <a:endParaRPr lang="en-US"/>
                      </a:p>
                    </p:txBody>
                  </p:sp>
                  <p:sp>
                    <p:nvSpPr>
                      <p:cNvPr id="930" name="Freeform 287"/>
                      <p:cNvSpPr>
                        <a:spLocks/>
                      </p:cNvSpPr>
                      <p:nvPr/>
                    </p:nvSpPr>
                    <p:spPr bwMode="auto">
                      <a:xfrm>
                        <a:off x="901" y="1095"/>
                        <a:ext cx="23" cy="41"/>
                      </a:xfrm>
                      <a:custGeom>
                        <a:avLst/>
                        <a:gdLst/>
                        <a:ahLst/>
                        <a:cxnLst>
                          <a:cxn ang="0">
                            <a:pos x="21" y="41"/>
                          </a:cxn>
                          <a:cxn ang="0">
                            <a:pos x="23" y="4"/>
                          </a:cxn>
                          <a:cxn ang="0">
                            <a:pos x="4" y="0"/>
                          </a:cxn>
                          <a:cxn ang="0">
                            <a:pos x="0" y="28"/>
                          </a:cxn>
                          <a:cxn ang="0">
                            <a:pos x="11" y="20"/>
                          </a:cxn>
                          <a:cxn ang="0">
                            <a:pos x="21" y="41"/>
                          </a:cxn>
                        </a:cxnLst>
                        <a:rect l="0" t="0" r="r" b="b"/>
                        <a:pathLst>
                          <a:path w="23" h="41">
                            <a:moveTo>
                              <a:pt x="21" y="41"/>
                            </a:moveTo>
                            <a:lnTo>
                              <a:pt x="23" y="4"/>
                            </a:lnTo>
                            <a:lnTo>
                              <a:pt x="4" y="0"/>
                            </a:lnTo>
                            <a:lnTo>
                              <a:pt x="0" y="28"/>
                            </a:lnTo>
                            <a:lnTo>
                              <a:pt x="11" y="20"/>
                            </a:lnTo>
                            <a:lnTo>
                              <a:pt x="21" y="41"/>
                            </a:lnTo>
                            <a:close/>
                          </a:path>
                        </a:pathLst>
                      </a:custGeom>
                      <a:solidFill>
                        <a:srgbClr val="000000"/>
                      </a:solidFill>
                      <a:ln w="12700">
                        <a:solidFill>
                          <a:srgbClr val="000000"/>
                        </a:solidFill>
                        <a:prstDash val="solid"/>
                        <a:round/>
                        <a:headEnd/>
                        <a:tailEnd/>
                      </a:ln>
                    </p:spPr>
                    <p:txBody>
                      <a:bodyPr/>
                      <a:lstStyle/>
                      <a:p>
                        <a:pPr>
                          <a:defRPr/>
                        </a:pPr>
                        <a:endParaRPr lang="en-US"/>
                      </a:p>
                    </p:txBody>
                  </p:sp>
                  <p:sp>
                    <p:nvSpPr>
                      <p:cNvPr id="931" name="Freeform 288"/>
                      <p:cNvSpPr>
                        <a:spLocks/>
                      </p:cNvSpPr>
                      <p:nvPr/>
                    </p:nvSpPr>
                    <p:spPr bwMode="auto">
                      <a:xfrm>
                        <a:off x="969" y="1181"/>
                        <a:ext cx="37" cy="33"/>
                      </a:xfrm>
                      <a:custGeom>
                        <a:avLst/>
                        <a:gdLst/>
                        <a:ahLst/>
                        <a:cxnLst>
                          <a:cxn ang="0">
                            <a:pos x="31" y="33"/>
                          </a:cxn>
                          <a:cxn ang="0">
                            <a:pos x="37" y="0"/>
                          </a:cxn>
                          <a:cxn ang="0">
                            <a:pos x="0" y="2"/>
                          </a:cxn>
                          <a:cxn ang="0">
                            <a:pos x="31" y="33"/>
                          </a:cxn>
                        </a:cxnLst>
                        <a:rect l="0" t="0" r="r" b="b"/>
                        <a:pathLst>
                          <a:path w="37" h="33">
                            <a:moveTo>
                              <a:pt x="31" y="33"/>
                            </a:moveTo>
                            <a:lnTo>
                              <a:pt x="37" y="0"/>
                            </a:lnTo>
                            <a:lnTo>
                              <a:pt x="0" y="2"/>
                            </a:lnTo>
                            <a:lnTo>
                              <a:pt x="31" y="33"/>
                            </a:lnTo>
                            <a:close/>
                          </a:path>
                        </a:pathLst>
                      </a:custGeom>
                      <a:solidFill>
                        <a:srgbClr val="000000"/>
                      </a:solidFill>
                      <a:ln w="9525">
                        <a:noFill/>
                        <a:round/>
                        <a:headEnd/>
                        <a:tailEnd/>
                      </a:ln>
                    </p:spPr>
                    <p:txBody>
                      <a:bodyPr/>
                      <a:lstStyle/>
                      <a:p>
                        <a:pPr>
                          <a:defRPr/>
                        </a:pPr>
                        <a:endParaRPr lang="en-US"/>
                      </a:p>
                    </p:txBody>
                  </p:sp>
                  <p:sp>
                    <p:nvSpPr>
                      <p:cNvPr id="932" name="Freeform 289"/>
                      <p:cNvSpPr>
                        <a:spLocks/>
                      </p:cNvSpPr>
                      <p:nvPr/>
                    </p:nvSpPr>
                    <p:spPr bwMode="auto">
                      <a:xfrm>
                        <a:off x="972" y="1185"/>
                        <a:ext cx="37" cy="33"/>
                      </a:xfrm>
                      <a:custGeom>
                        <a:avLst/>
                        <a:gdLst/>
                        <a:ahLst/>
                        <a:cxnLst>
                          <a:cxn ang="0">
                            <a:pos x="32" y="33"/>
                          </a:cxn>
                          <a:cxn ang="0">
                            <a:pos x="37" y="0"/>
                          </a:cxn>
                          <a:cxn ang="0">
                            <a:pos x="0" y="2"/>
                          </a:cxn>
                          <a:cxn ang="0">
                            <a:pos x="32" y="33"/>
                          </a:cxn>
                        </a:cxnLst>
                        <a:rect l="0" t="0" r="r" b="b"/>
                        <a:pathLst>
                          <a:path w="37" h="33">
                            <a:moveTo>
                              <a:pt x="32" y="33"/>
                            </a:moveTo>
                            <a:lnTo>
                              <a:pt x="37" y="0"/>
                            </a:lnTo>
                            <a:lnTo>
                              <a:pt x="0" y="2"/>
                            </a:lnTo>
                            <a:lnTo>
                              <a:pt x="32" y="33"/>
                            </a:lnTo>
                            <a:close/>
                          </a:path>
                        </a:pathLst>
                      </a:custGeom>
                      <a:solidFill>
                        <a:srgbClr val="000000"/>
                      </a:solidFill>
                      <a:ln w="12700">
                        <a:solidFill>
                          <a:srgbClr val="000000"/>
                        </a:solidFill>
                        <a:prstDash val="solid"/>
                        <a:round/>
                        <a:headEnd/>
                        <a:tailEnd/>
                      </a:ln>
                    </p:spPr>
                    <p:txBody>
                      <a:bodyPr/>
                      <a:lstStyle/>
                      <a:p>
                        <a:pPr>
                          <a:defRPr/>
                        </a:pPr>
                        <a:endParaRPr lang="en-US"/>
                      </a:p>
                    </p:txBody>
                  </p:sp>
                  <p:sp>
                    <p:nvSpPr>
                      <p:cNvPr id="933" name="Freeform 290"/>
                      <p:cNvSpPr>
                        <a:spLocks/>
                      </p:cNvSpPr>
                      <p:nvPr/>
                    </p:nvSpPr>
                    <p:spPr bwMode="auto">
                      <a:xfrm>
                        <a:off x="1112" y="1336"/>
                        <a:ext cx="39" cy="44"/>
                      </a:xfrm>
                      <a:custGeom>
                        <a:avLst/>
                        <a:gdLst/>
                        <a:ahLst/>
                        <a:cxnLst>
                          <a:cxn ang="0">
                            <a:pos x="33" y="44"/>
                          </a:cxn>
                          <a:cxn ang="0">
                            <a:pos x="39" y="0"/>
                          </a:cxn>
                          <a:cxn ang="0">
                            <a:pos x="0" y="0"/>
                          </a:cxn>
                          <a:cxn ang="0">
                            <a:pos x="33" y="44"/>
                          </a:cxn>
                        </a:cxnLst>
                        <a:rect l="0" t="0" r="r" b="b"/>
                        <a:pathLst>
                          <a:path w="39" h="44">
                            <a:moveTo>
                              <a:pt x="33" y="44"/>
                            </a:moveTo>
                            <a:lnTo>
                              <a:pt x="39" y="0"/>
                            </a:lnTo>
                            <a:lnTo>
                              <a:pt x="0" y="0"/>
                            </a:lnTo>
                            <a:lnTo>
                              <a:pt x="33" y="44"/>
                            </a:lnTo>
                            <a:close/>
                          </a:path>
                        </a:pathLst>
                      </a:custGeom>
                      <a:solidFill>
                        <a:srgbClr val="000000"/>
                      </a:solidFill>
                      <a:ln w="9525">
                        <a:noFill/>
                        <a:round/>
                        <a:headEnd/>
                        <a:tailEnd/>
                      </a:ln>
                    </p:spPr>
                    <p:txBody>
                      <a:bodyPr/>
                      <a:lstStyle/>
                      <a:p>
                        <a:pPr>
                          <a:defRPr/>
                        </a:pPr>
                        <a:endParaRPr lang="en-US"/>
                      </a:p>
                    </p:txBody>
                  </p:sp>
                  <p:sp>
                    <p:nvSpPr>
                      <p:cNvPr id="934" name="Freeform 291"/>
                      <p:cNvSpPr>
                        <a:spLocks/>
                      </p:cNvSpPr>
                      <p:nvPr/>
                    </p:nvSpPr>
                    <p:spPr bwMode="auto">
                      <a:xfrm>
                        <a:off x="1116" y="1340"/>
                        <a:ext cx="39" cy="44"/>
                      </a:xfrm>
                      <a:custGeom>
                        <a:avLst/>
                        <a:gdLst/>
                        <a:ahLst/>
                        <a:cxnLst>
                          <a:cxn ang="0">
                            <a:pos x="33" y="44"/>
                          </a:cxn>
                          <a:cxn ang="0">
                            <a:pos x="39" y="0"/>
                          </a:cxn>
                          <a:cxn ang="0">
                            <a:pos x="0" y="0"/>
                          </a:cxn>
                          <a:cxn ang="0">
                            <a:pos x="33" y="44"/>
                          </a:cxn>
                        </a:cxnLst>
                        <a:rect l="0" t="0" r="r" b="b"/>
                        <a:pathLst>
                          <a:path w="39" h="44">
                            <a:moveTo>
                              <a:pt x="33" y="44"/>
                            </a:moveTo>
                            <a:lnTo>
                              <a:pt x="39" y="0"/>
                            </a:lnTo>
                            <a:lnTo>
                              <a:pt x="0" y="0"/>
                            </a:lnTo>
                            <a:lnTo>
                              <a:pt x="33" y="44"/>
                            </a:lnTo>
                            <a:close/>
                          </a:path>
                        </a:pathLst>
                      </a:custGeom>
                      <a:solidFill>
                        <a:srgbClr val="000000"/>
                      </a:solidFill>
                      <a:ln w="12700">
                        <a:solidFill>
                          <a:srgbClr val="000000"/>
                        </a:solidFill>
                        <a:prstDash val="solid"/>
                        <a:round/>
                        <a:headEnd/>
                        <a:tailEnd/>
                      </a:ln>
                    </p:spPr>
                    <p:txBody>
                      <a:bodyPr/>
                      <a:lstStyle/>
                      <a:p>
                        <a:pPr>
                          <a:defRPr/>
                        </a:pPr>
                        <a:endParaRPr lang="en-US"/>
                      </a:p>
                    </p:txBody>
                  </p:sp>
                  <p:sp>
                    <p:nvSpPr>
                      <p:cNvPr id="935" name="Freeform 292"/>
                      <p:cNvSpPr>
                        <a:spLocks/>
                      </p:cNvSpPr>
                      <p:nvPr/>
                    </p:nvSpPr>
                    <p:spPr bwMode="auto">
                      <a:xfrm>
                        <a:off x="1248" y="1506"/>
                        <a:ext cx="43" cy="45"/>
                      </a:xfrm>
                      <a:custGeom>
                        <a:avLst/>
                        <a:gdLst/>
                        <a:ahLst/>
                        <a:cxnLst>
                          <a:cxn ang="0">
                            <a:pos x="37" y="45"/>
                          </a:cxn>
                          <a:cxn ang="0">
                            <a:pos x="43" y="0"/>
                          </a:cxn>
                          <a:cxn ang="0">
                            <a:pos x="0" y="0"/>
                          </a:cxn>
                          <a:cxn ang="0">
                            <a:pos x="37" y="45"/>
                          </a:cxn>
                        </a:cxnLst>
                        <a:rect l="0" t="0" r="r" b="b"/>
                        <a:pathLst>
                          <a:path w="43" h="45">
                            <a:moveTo>
                              <a:pt x="37" y="45"/>
                            </a:moveTo>
                            <a:lnTo>
                              <a:pt x="43" y="0"/>
                            </a:lnTo>
                            <a:lnTo>
                              <a:pt x="0" y="0"/>
                            </a:lnTo>
                            <a:lnTo>
                              <a:pt x="37" y="45"/>
                            </a:lnTo>
                            <a:close/>
                          </a:path>
                        </a:pathLst>
                      </a:custGeom>
                      <a:solidFill>
                        <a:srgbClr val="000000"/>
                      </a:solidFill>
                      <a:ln w="9525">
                        <a:noFill/>
                        <a:round/>
                        <a:headEnd/>
                        <a:tailEnd/>
                      </a:ln>
                    </p:spPr>
                    <p:txBody>
                      <a:bodyPr/>
                      <a:lstStyle/>
                      <a:p>
                        <a:pPr>
                          <a:defRPr/>
                        </a:pPr>
                        <a:endParaRPr lang="en-US"/>
                      </a:p>
                    </p:txBody>
                  </p:sp>
                  <p:sp>
                    <p:nvSpPr>
                      <p:cNvPr id="936" name="Freeform 293"/>
                      <p:cNvSpPr>
                        <a:spLocks/>
                      </p:cNvSpPr>
                      <p:nvPr/>
                    </p:nvSpPr>
                    <p:spPr bwMode="auto">
                      <a:xfrm>
                        <a:off x="1252" y="1510"/>
                        <a:ext cx="43" cy="45"/>
                      </a:xfrm>
                      <a:custGeom>
                        <a:avLst/>
                        <a:gdLst/>
                        <a:ahLst/>
                        <a:cxnLst>
                          <a:cxn ang="0">
                            <a:pos x="37" y="45"/>
                          </a:cxn>
                          <a:cxn ang="0">
                            <a:pos x="43" y="0"/>
                          </a:cxn>
                          <a:cxn ang="0">
                            <a:pos x="0" y="0"/>
                          </a:cxn>
                          <a:cxn ang="0">
                            <a:pos x="37" y="45"/>
                          </a:cxn>
                        </a:cxnLst>
                        <a:rect l="0" t="0" r="r" b="b"/>
                        <a:pathLst>
                          <a:path w="43" h="45">
                            <a:moveTo>
                              <a:pt x="37" y="45"/>
                            </a:moveTo>
                            <a:lnTo>
                              <a:pt x="43" y="0"/>
                            </a:lnTo>
                            <a:lnTo>
                              <a:pt x="0" y="0"/>
                            </a:lnTo>
                            <a:lnTo>
                              <a:pt x="37" y="45"/>
                            </a:lnTo>
                            <a:close/>
                          </a:path>
                        </a:pathLst>
                      </a:custGeom>
                      <a:solidFill>
                        <a:srgbClr val="000000"/>
                      </a:solidFill>
                      <a:ln w="12700">
                        <a:solidFill>
                          <a:srgbClr val="000000"/>
                        </a:solidFill>
                        <a:prstDash val="solid"/>
                        <a:round/>
                        <a:headEnd/>
                        <a:tailEnd/>
                      </a:ln>
                    </p:spPr>
                    <p:txBody>
                      <a:bodyPr/>
                      <a:lstStyle/>
                      <a:p>
                        <a:pPr>
                          <a:defRPr/>
                        </a:pPr>
                        <a:endParaRPr lang="en-US"/>
                      </a:p>
                    </p:txBody>
                  </p:sp>
                  <p:sp>
                    <p:nvSpPr>
                      <p:cNvPr id="937" name="Freeform 294"/>
                      <p:cNvSpPr>
                        <a:spLocks/>
                      </p:cNvSpPr>
                      <p:nvPr/>
                    </p:nvSpPr>
                    <p:spPr bwMode="auto">
                      <a:xfrm>
                        <a:off x="1408" y="1681"/>
                        <a:ext cx="29" cy="35"/>
                      </a:xfrm>
                      <a:custGeom>
                        <a:avLst/>
                        <a:gdLst/>
                        <a:ahLst/>
                        <a:cxnLst>
                          <a:cxn ang="0">
                            <a:pos x="23" y="35"/>
                          </a:cxn>
                          <a:cxn ang="0">
                            <a:pos x="29" y="0"/>
                          </a:cxn>
                          <a:cxn ang="0">
                            <a:pos x="0" y="0"/>
                          </a:cxn>
                          <a:cxn ang="0">
                            <a:pos x="23" y="35"/>
                          </a:cxn>
                        </a:cxnLst>
                        <a:rect l="0" t="0" r="r" b="b"/>
                        <a:pathLst>
                          <a:path w="29" h="35">
                            <a:moveTo>
                              <a:pt x="23" y="35"/>
                            </a:moveTo>
                            <a:lnTo>
                              <a:pt x="29" y="0"/>
                            </a:lnTo>
                            <a:lnTo>
                              <a:pt x="0" y="0"/>
                            </a:lnTo>
                            <a:lnTo>
                              <a:pt x="23" y="35"/>
                            </a:lnTo>
                            <a:close/>
                          </a:path>
                        </a:pathLst>
                      </a:custGeom>
                      <a:solidFill>
                        <a:srgbClr val="000000"/>
                      </a:solidFill>
                      <a:ln w="9525">
                        <a:noFill/>
                        <a:round/>
                        <a:headEnd/>
                        <a:tailEnd/>
                      </a:ln>
                    </p:spPr>
                    <p:txBody>
                      <a:bodyPr/>
                      <a:lstStyle/>
                      <a:p>
                        <a:pPr>
                          <a:defRPr/>
                        </a:pPr>
                        <a:endParaRPr lang="en-US"/>
                      </a:p>
                    </p:txBody>
                  </p:sp>
                  <p:sp>
                    <p:nvSpPr>
                      <p:cNvPr id="938" name="Freeform 295"/>
                      <p:cNvSpPr>
                        <a:spLocks/>
                      </p:cNvSpPr>
                      <p:nvPr/>
                    </p:nvSpPr>
                    <p:spPr bwMode="auto">
                      <a:xfrm>
                        <a:off x="1411" y="1685"/>
                        <a:ext cx="30" cy="35"/>
                      </a:xfrm>
                      <a:custGeom>
                        <a:avLst/>
                        <a:gdLst/>
                        <a:ahLst/>
                        <a:cxnLst>
                          <a:cxn ang="0">
                            <a:pos x="24" y="35"/>
                          </a:cxn>
                          <a:cxn ang="0">
                            <a:pos x="30" y="0"/>
                          </a:cxn>
                          <a:cxn ang="0">
                            <a:pos x="0" y="0"/>
                          </a:cxn>
                          <a:cxn ang="0">
                            <a:pos x="24" y="35"/>
                          </a:cxn>
                        </a:cxnLst>
                        <a:rect l="0" t="0" r="r" b="b"/>
                        <a:pathLst>
                          <a:path w="30" h="35">
                            <a:moveTo>
                              <a:pt x="24" y="35"/>
                            </a:moveTo>
                            <a:lnTo>
                              <a:pt x="30" y="0"/>
                            </a:lnTo>
                            <a:lnTo>
                              <a:pt x="0" y="0"/>
                            </a:lnTo>
                            <a:lnTo>
                              <a:pt x="24" y="35"/>
                            </a:lnTo>
                            <a:close/>
                          </a:path>
                        </a:pathLst>
                      </a:custGeom>
                      <a:solidFill>
                        <a:srgbClr val="000000"/>
                      </a:solidFill>
                      <a:ln w="12700">
                        <a:solidFill>
                          <a:srgbClr val="000000"/>
                        </a:solidFill>
                        <a:prstDash val="solid"/>
                        <a:round/>
                        <a:headEnd/>
                        <a:tailEnd/>
                      </a:ln>
                    </p:spPr>
                    <p:txBody>
                      <a:bodyPr/>
                      <a:lstStyle/>
                      <a:p>
                        <a:pPr>
                          <a:defRPr/>
                        </a:pPr>
                        <a:endParaRPr lang="en-US"/>
                      </a:p>
                    </p:txBody>
                  </p:sp>
                  <p:sp>
                    <p:nvSpPr>
                      <p:cNvPr id="939" name="Freeform 296"/>
                      <p:cNvSpPr>
                        <a:spLocks/>
                      </p:cNvSpPr>
                      <p:nvPr/>
                    </p:nvSpPr>
                    <p:spPr bwMode="auto">
                      <a:xfrm>
                        <a:off x="1542" y="1847"/>
                        <a:ext cx="29" cy="35"/>
                      </a:xfrm>
                      <a:custGeom>
                        <a:avLst/>
                        <a:gdLst/>
                        <a:ahLst/>
                        <a:cxnLst>
                          <a:cxn ang="0">
                            <a:pos x="25" y="35"/>
                          </a:cxn>
                          <a:cxn ang="0">
                            <a:pos x="29" y="2"/>
                          </a:cxn>
                          <a:cxn ang="0">
                            <a:pos x="0" y="0"/>
                          </a:cxn>
                          <a:cxn ang="0">
                            <a:pos x="25" y="35"/>
                          </a:cxn>
                        </a:cxnLst>
                        <a:rect l="0" t="0" r="r" b="b"/>
                        <a:pathLst>
                          <a:path w="29" h="35">
                            <a:moveTo>
                              <a:pt x="25" y="35"/>
                            </a:moveTo>
                            <a:lnTo>
                              <a:pt x="29" y="2"/>
                            </a:lnTo>
                            <a:lnTo>
                              <a:pt x="0" y="0"/>
                            </a:lnTo>
                            <a:lnTo>
                              <a:pt x="25" y="35"/>
                            </a:lnTo>
                            <a:close/>
                          </a:path>
                        </a:pathLst>
                      </a:custGeom>
                      <a:solidFill>
                        <a:srgbClr val="000000"/>
                      </a:solidFill>
                      <a:ln w="9525">
                        <a:noFill/>
                        <a:round/>
                        <a:headEnd/>
                        <a:tailEnd/>
                      </a:ln>
                    </p:spPr>
                    <p:txBody>
                      <a:bodyPr/>
                      <a:lstStyle/>
                      <a:p>
                        <a:pPr>
                          <a:defRPr/>
                        </a:pPr>
                        <a:endParaRPr lang="en-US"/>
                      </a:p>
                    </p:txBody>
                  </p:sp>
                  <p:sp>
                    <p:nvSpPr>
                      <p:cNvPr id="940" name="Freeform 297"/>
                      <p:cNvSpPr>
                        <a:spLocks/>
                      </p:cNvSpPr>
                      <p:nvPr/>
                    </p:nvSpPr>
                    <p:spPr bwMode="auto">
                      <a:xfrm>
                        <a:off x="1545" y="1851"/>
                        <a:ext cx="30" cy="35"/>
                      </a:xfrm>
                      <a:custGeom>
                        <a:avLst/>
                        <a:gdLst/>
                        <a:ahLst/>
                        <a:cxnLst>
                          <a:cxn ang="0">
                            <a:pos x="26" y="35"/>
                          </a:cxn>
                          <a:cxn ang="0">
                            <a:pos x="30" y="2"/>
                          </a:cxn>
                          <a:cxn ang="0">
                            <a:pos x="0" y="0"/>
                          </a:cxn>
                          <a:cxn ang="0">
                            <a:pos x="26" y="35"/>
                          </a:cxn>
                        </a:cxnLst>
                        <a:rect l="0" t="0" r="r" b="b"/>
                        <a:pathLst>
                          <a:path w="30" h="35">
                            <a:moveTo>
                              <a:pt x="26" y="35"/>
                            </a:moveTo>
                            <a:lnTo>
                              <a:pt x="30" y="2"/>
                            </a:lnTo>
                            <a:lnTo>
                              <a:pt x="0" y="0"/>
                            </a:lnTo>
                            <a:lnTo>
                              <a:pt x="26" y="35"/>
                            </a:lnTo>
                            <a:close/>
                          </a:path>
                        </a:pathLst>
                      </a:custGeom>
                      <a:solidFill>
                        <a:srgbClr val="000000"/>
                      </a:solidFill>
                      <a:ln w="12700">
                        <a:solidFill>
                          <a:srgbClr val="000000"/>
                        </a:solidFill>
                        <a:prstDash val="solid"/>
                        <a:round/>
                        <a:headEnd/>
                        <a:tailEnd/>
                      </a:ln>
                    </p:spPr>
                    <p:txBody>
                      <a:bodyPr/>
                      <a:lstStyle/>
                      <a:p>
                        <a:pPr>
                          <a:defRPr/>
                        </a:pPr>
                        <a:endParaRPr lang="en-US"/>
                      </a:p>
                    </p:txBody>
                  </p:sp>
                  <p:sp>
                    <p:nvSpPr>
                      <p:cNvPr id="941" name="Freeform 298"/>
                      <p:cNvSpPr>
                        <a:spLocks/>
                      </p:cNvSpPr>
                      <p:nvPr/>
                    </p:nvSpPr>
                    <p:spPr bwMode="auto">
                      <a:xfrm>
                        <a:off x="1679" y="2018"/>
                        <a:ext cx="35" cy="33"/>
                      </a:xfrm>
                      <a:custGeom>
                        <a:avLst/>
                        <a:gdLst/>
                        <a:ahLst/>
                        <a:cxnLst>
                          <a:cxn ang="0">
                            <a:pos x="28" y="33"/>
                          </a:cxn>
                          <a:cxn ang="0">
                            <a:pos x="35" y="0"/>
                          </a:cxn>
                          <a:cxn ang="0">
                            <a:pos x="0" y="2"/>
                          </a:cxn>
                          <a:cxn ang="0">
                            <a:pos x="28" y="33"/>
                          </a:cxn>
                        </a:cxnLst>
                        <a:rect l="0" t="0" r="r" b="b"/>
                        <a:pathLst>
                          <a:path w="35" h="33">
                            <a:moveTo>
                              <a:pt x="28" y="33"/>
                            </a:moveTo>
                            <a:lnTo>
                              <a:pt x="35" y="0"/>
                            </a:lnTo>
                            <a:lnTo>
                              <a:pt x="0" y="2"/>
                            </a:lnTo>
                            <a:lnTo>
                              <a:pt x="28" y="33"/>
                            </a:lnTo>
                            <a:close/>
                          </a:path>
                        </a:pathLst>
                      </a:custGeom>
                      <a:solidFill>
                        <a:srgbClr val="000000"/>
                      </a:solidFill>
                      <a:ln w="9525">
                        <a:noFill/>
                        <a:round/>
                        <a:headEnd/>
                        <a:tailEnd/>
                      </a:ln>
                    </p:spPr>
                    <p:txBody>
                      <a:bodyPr/>
                      <a:lstStyle/>
                      <a:p>
                        <a:pPr>
                          <a:defRPr/>
                        </a:pPr>
                        <a:endParaRPr lang="en-US"/>
                      </a:p>
                    </p:txBody>
                  </p:sp>
                  <p:sp>
                    <p:nvSpPr>
                      <p:cNvPr id="942" name="Freeform 299"/>
                      <p:cNvSpPr>
                        <a:spLocks/>
                      </p:cNvSpPr>
                      <p:nvPr/>
                    </p:nvSpPr>
                    <p:spPr bwMode="auto">
                      <a:xfrm>
                        <a:off x="1683" y="2022"/>
                        <a:ext cx="35" cy="33"/>
                      </a:xfrm>
                      <a:custGeom>
                        <a:avLst/>
                        <a:gdLst/>
                        <a:ahLst/>
                        <a:cxnLst>
                          <a:cxn ang="0">
                            <a:pos x="28" y="33"/>
                          </a:cxn>
                          <a:cxn ang="0">
                            <a:pos x="35" y="0"/>
                          </a:cxn>
                          <a:cxn ang="0">
                            <a:pos x="0" y="2"/>
                          </a:cxn>
                          <a:cxn ang="0">
                            <a:pos x="28" y="33"/>
                          </a:cxn>
                        </a:cxnLst>
                        <a:rect l="0" t="0" r="r" b="b"/>
                        <a:pathLst>
                          <a:path w="35" h="33">
                            <a:moveTo>
                              <a:pt x="28" y="33"/>
                            </a:moveTo>
                            <a:lnTo>
                              <a:pt x="35" y="0"/>
                            </a:lnTo>
                            <a:lnTo>
                              <a:pt x="0" y="2"/>
                            </a:lnTo>
                            <a:lnTo>
                              <a:pt x="28" y="33"/>
                            </a:lnTo>
                            <a:close/>
                          </a:path>
                        </a:pathLst>
                      </a:custGeom>
                      <a:solidFill>
                        <a:srgbClr val="000000"/>
                      </a:solidFill>
                      <a:ln w="12700">
                        <a:solidFill>
                          <a:srgbClr val="000000"/>
                        </a:solidFill>
                        <a:prstDash val="solid"/>
                        <a:round/>
                        <a:headEnd/>
                        <a:tailEnd/>
                      </a:ln>
                    </p:spPr>
                    <p:txBody>
                      <a:bodyPr/>
                      <a:lstStyle/>
                      <a:p>
                        <a:pPr>
                          <a:defRPr/>
                        </a:pPr>
                        <a:endParaRPr lang="en-US"/>
                      </a:p>
                    </p:txBody>
                  </p:sp>
                  <p:sp>
                    <p:nvSpPr>
                      <p:cNvPr id="943" name="Freeform 300"/>
                      <p:cNvSpPr>
                        <a:spLocks/>
                      </p:cNvSpPr>
                      <p:nvPr/>
                    </p:nvSpPr>
                    <p:spPr bwMode="auto">
                      <a:xfrm>
                        <a:off x="1845" y="2165"/>
                        <a:ext cx="34" cy="37"/>
                      </a:xfrm>
                      <a:custGeom>
                        <a:avLst/>
                        <a:gdLst/>
                        <a:ahLst/>
                        <a:cxnLst>
                          <a:cxn ang="0">
                            <a:pos x="33" y="37"/>
                          </a:cxn>
                          <a:cxn ang="0">
                            <a:pos x="34" y="0"/>
                          </a:cxn>
                          <a:cxn ang="0">
                            <a:pos x="0" y="0"/>
                          </a:cxn>
                          <a:cxn ang="0">
                            <a:pos x="33" y="37"/>
                          </a:cxn>
                        </a:cxnLst>
                        <a:rect l="0" t="0" r="r" b="b"/>
                        <a:pathLst>
                          <a:path w="34" h="37">
                            <a:moveTo>
                              <a:pt x="33" y="37"/>
                            </a:moveTo>
                            <a:lnTo>
                              <a:pt x="34" y="0"/>
                            </a:lnTo>
                            <a:lnTo>
                              <a:pt x="0" y="0"/>
                            </a:lnTo>
                            <a:lnTo>
                              <a:pt x="33" y="37"/>
                            </a:lnTo>
                            <a:close/>
                          </a:path>
                        </a:pathLst>
                      </a:custGeom>
                      <a:solidFill>
                        <a:srgbClr val="000000"/>
                      </a:solidFill>
                      <a:ln w="9525">
                        <a:noFill/>
                        <a:round/>
                        <a:headEnd/>
                        <a:tailEnd/>
                      </a:ln>
                    </p:spPr>
                    <p:txBody>
                      <a:bodyPr/>
                      <a:lstStyle/>
                      <a:p>
                        <a:pPr>
                          <a:defRPr/>
                        </a:pPr>
                        <a:endParaRPr lang="en-US"/>
                      </a:p>
                    </p:txBody>
                  </p:sp>
                  <p:sp>
                    <p:nvSpPr>
                      <p:cNvPr id="944" name="Freeform 301"/>
                      <p:cNvSpPr>
                        <a:spLocks/>
                      </p:cNvSpPr>
                      <p:nvPr/>
                    </p:nvSpPr>
                    <p:spPr bwMode="auto">
                      <a:xfrm>
                        <a:off x="1848" y="2169"/>
                        <a:ext cx="35" cy="37"/>
                      </a:xfrm>
                      <a:custGeom>
                        <a:avLst/>
                        <a:gdLst/>
                        <a:ahLst/>
                        <a:cxnLst>
                          <a:cxn ang="0">
                            <a:pos x="33" y="37"/>
                          </a:cxn>
                          <a:cxn ang="0">
                            <a:pos x="35" y="0"/>
                          </a:cxn>
                          <a:cxn ang="0">
                            <a:pos x="0" y="0"/>
                          </a:cxn>
                          <a:cxn ang="0">
                            <a:pos x="33" y="37"/>
                          </a:cxn>
                        </a:cxnLst>
                        <a:rect l="0" t="0" r="r" b="b"/>
                        <a:pathLst>
                          <a:path w="35" h="37">
                            <a:moveTo>
                              <a:pt x="33" y="37"/>
                            </a:moveTo>
                            <a:lnTo>
                              <a:pt x="35" y="0"/>
                            </a:lnTo>
                            <a:lnTo>
                              <a:pt x="0" y="0"/>
                            </a:lnTo>
                            <a:lnTo>
                              <a:pt x="33" y="37"/>
                            </a:lnTo>
                            <a:close/>
                          </a:path>
                        </a:pathLst>
                      </a:custGeom>
                      <a:solidFill>
                        <a:srgbClr val="000000"/>
                      </a:solidFill>
                      <a:ln w="12700">
                        <a:solidFill>
                          <a:srgbClr val="000000"/>
                        </a:solidFill>
                        <a:prstDash val="solid"/>
                        <a:round/>
                        <a:headEnd/>
                        <a:tailEnd/>
                      </a:ln>
                    </p:spPr>
                    <p:txBody>
                      <a:bodyPr/>
                      <a:lstStyle/>
                      <a:p>
                        <a:pPr>
                          <a:defRPr/>
                        </a:pPr>
                        <a:endParaRPr lang="en-US"/>
                      </a:p>
                    </p:txBody>
                  </p:sp>
                  <p:sp>
                    <p:nvSpPr>
                      <p:cNvPr id="945" name="Freeform 302"/>
                      <p:cNvSpPr>
                        <a:spLocks/>
                      </p:cNvSpPr>
                      <p:nvPr/>
                    </p:nvSpPr>
                    <p:spPr bwMode="auto">
                      <a:xfrm>
                        <a:off x="2006" y="2320"/>
                        <a:ext cx="39" cy="39"/>
                      </a:xfrm>
                      <a:custGeom>
                        <a:avLst/>
                        <a:gdLst/>
                        <a:ahLst/>
                        <a:cxnLst>
                          <a:cxn ang="0">
                            <a:pos x="37" y="39"/>
                          </a:cxn>
                          <a:cxn ang="0">
                            <a:pos x="39" y="0"/>
                          </a:cxn>
                          <a:cxn ang="0">
                            <a:pos x="0" y="2"/>
                          </a:cxn>
                          <a:cxn ang="0">
                            <a:pos x="37" y="39"/>
                          </a:cxn>
                        </a:cxnLst>
                        <a:rect l="0" t="0" r="r" b="b"/>
                        <a:pathLst>
                          <a:path w="39" h="39">
                            <a:moveTo>
                              <a:pt x="37" y="39"/>
                            </a:moveTo>
                            <a:lnTo>
                              <a:pt x="39" y="0"/>
                            </a:lnTo>
                            <a:lnTo>
                              <a:pt x="0" y="2"/>
                            </a:lnTo>
                            <a:lnTo>
                              <a:pt x="37" y="39"/>
                            </a:lnTo>
                            <a:close/>
                          </a:path>
                        </a:pathLst>
                      </a:custGeom>
                      <a:solidFill>
                        <a:srgbClr val="000000"/>
                      </a:solidFill>
                      <a:ln w="9525">
                        <a:noFill/>
                        <a:round/>
                        <a:headEnd/>
                        <a:tailEnd/>
                      </a:ln>
                    </p:spPr>
                    <p:txBody>
                      <a:bodyPr/>
                      <a:lstStyle/>
                      <a:p>
                        <a:pPr>
                          <a:defRPr/>
                        </a:pPr>
                        <a:endParaRPr lang="en-US"/>
                      </a:p>
                    </p:txBody>
                  </p:sp>
                  <p:sp>
                    <p:nvSpPr>
                      <p:cNvPr id="946" name="Freeform 303"/>
                      <p:cNvSpPr>
                        <a:spLocks/>
                      </p:cNvSpPr>
                      <p:nvPr/>
                    </p:nvSpPr>
                    <p:spPr bwMode="auto">
                      <a:xfrm>
                        <a:off x="2010" y="2324"/>
                        <a:ext cx="38" cy="39"/>
                      </a:xfrm>
                      <a:custGeom>
                        <a:avLst/>
                        <a:gdLst/>
                        <a:ahLst/>
                        <a:cxnLst>
                          <a:cxn ang="0">
                            <a:pos x="37" y="39"/>
                          </a:cxn>
                          <a:cxn ang="0">
                            <a:pos x="38" y="0"/>
                          </a:cxn>
                          <a:cxn ang="0">
                            <a:pos x="0" y="2"/>
                          </a:cxn>
                          <a:cxn ang="0">
                            <a:pos x="37" y="39"/>
                          </a:cxn>
                        </a:cxnLst>
                        <a:rect l="0" t="0" r="r" b="b"/>
                        <a:pathLst>
                          <a:path w="38" h="39">
                            <a:moveTo>
                              <a:pt x="37" y="39"/>
                            </a:moveTo>
                            <a:lnTo>
                              <a:pt x="38" y="0"/>
                            </a:lnTo>
                            <a:lnTo>
                              <a:pt x="0" y="2"/>
                            </a:lnTo>
                            <a:lnTo>
                              <a:pt x="37" y="39"/>
                            </a:lnTo>
                            <a:close/>
                          </a:path>
                        </a:pathLst>
                      </a:custGeom>
                      <a:solidFill>
                        <a:srgbClr val="000000"/>
                      </a:solidFill>
                      <a:ln w="12700">
                        <a:solidFill>
                          <a:srgbClr val="000000"/>
                        </a:solidFill>
                        <a:prstDash val="solid"/>
                        <a:round/>
                        <a:headEnd/>
                        <a:tailEnd/>
                      </a:ln>
                    </p:spPr>
                    <p:txBody>
                      <a:bodyPr/>
                      <a:lstStyle/>
                      <a:p>
                        <a:pPr>
                          <a:defRPr/>
                        </a:pPr>
                        <a:endParaRPr lang="en-US"/>
                      </a:p>
                    </p:txBody>
                  </p:sp>
                  <p:sp>
                    <p:nvSpPr>
                      <p:cNvPr id="947" name="Freeform 304"/>
                      <p:cNvSpPr>
                        <a:spLocks/>
                      </p:cNvSpPr>
                      <p:nvPr/>
                    </p:nvSpPr>
                    <p:spPr bwMode="auto">
                      <a:xfrm>
                        <a:off x="2159" y="2464"/>
                        <a:ext cx="45" cy="35"/>
                      </a:xfrm>
                      <a:custGeom>
                        <a:avLst/>
                        <a:gdLst/>
                        <a:ahLst/>
                        <a:cxnLst>
                          <a:cxn ang="0">
                            <a:pos x="43" y="35"/>
                          </a:cxn>
                          <a:cxn ang="0">
                            <a:pos x="45" y="0"/>
                          </a:cxn>
                          <a:cxn ang="0">
                            <a:pos x="0" y="4"/>
                          </a:cxn>
                          <a:cxn ang="0">
                            <a:pos x="43" y="35"/>
                          </a:cxn>
                        </a:cxnLst>
                        <a:rect l="0" t="0" r="r" b="b"/>
                        <a:pathLst>
                          <a:path w="45" h="35">
                            <a:moveTo>
                              <a:pt x="43" y="35"/>
                            </a:moveTo>
                            <a:lnTo>
                              <a:pt x="45" y="0"/>
                            </a:lnTo>
                            <a:lnTo>
                              <a:pt x="0" y="4"/>
                            </a:lnTo>
                            <a:lnTo>
                              <a:pt x="43" y="35"/>
                            </a:lnTo>
                            <a:close/>
                          </a:path>
                        </a:pathLst>
                      </a:custGeom>
                      <a:solidFill>
                        <a:srgbClr val="000000"/>
                      </a:solidFill>
                      <a:ln w="9525">
                        <a:noFill/>
                        <a:round/>
                        <a:headEnd/>
                        <a:tailEnd/>
                      </a:ln>
                    </p:spPr>
                    <p:txBody>
                      <a:bodyPr/>
                      <a:lstStyle/>
                      <a:p>
                        <a:pPr>
                          <a:defRPr/>
                        </a:pPr>
                        <a:endParaRPr lang="en-US"/>
                      </a:p>
                    </p:txBody>
                  </p:sp>
                  <p:sp>
                    <p:nvSpPr>
                      <p:cNvPr id="948" name="Freeform 305"/>
                      <p:cNvSpPr>
                        <a:spLocks/>
                      </p:cNvSpPr>
                      <p:nvPr/>
                    </p:nvSpPr>
                    <p:spPr bwMode="auto">
                      <a:xfrm>
                        <a:off x="2163" y="2468"/>
                        <a:ext cx="45" cy="35"/>
                      </a:xfrm>
                      <a:custGeom>
                        <a:avLst/>
                        <a:gdLst/>
                        <a:ahLst/>
                        <a:cxnLst>
                          <a:cxn ang="0">
                            <a:pos x="43" y="35"/>
                          </a:cxn>
                          <a:cxn ang="0">
                            <a:pos x="45" y="0"/>
                          </a:cxn>
                          <a:cxn ang="0">
                            <a:pos x="0" y="3"/>
                          </a:cxn>
                          <a:cxn ang="0">
                            <a:pos x="43" y="35"/>
                          </a:cxn>
                        </a:cxnLst>
                        <a:rect l="0" t="0" r="r" b="b"/>
                        <a:pathLst>
                          <a:path w="45" h="35">
                            <a:moveTo>
                              <a:pt x="43" y="35"/>
                            </a:moveTo>
                            <a:lnTo>
                              <a:pt x="45" y="0"/>
                            </a:lnTo>
                            <a:lnTo>
                              <a:pt x="0" y="3"/>
                            </a:lnTo>
                            <a:lnTo>
                              <a:pt x="43" y="35"/>
                            </a:lnTo>
                            <a:close/>
                          </a:path>
                        </a:pathLst>
                      </a:custGeom>
                      <a:solidFill>
                        <a:srgbClr val="000000"/>
                      </a:solidFill>
                      <a:ln w="12700">
                        <a:solidFill>
                          <a:srgbClr val="000000"/>
                        </a:solidFill>
                        <a:prstDash val="solid"/>
                        <a:round/>
                        <a:headEnd/>
                        <a:tailEnd/>
                      </a:ln>
                    </p:spPr>
                    <p:txBody>
                      <a:bodyPr/>
                      <a:lstStyle/>
                      <a:p>
                        <a:pPr>
                          <a:defRPr/>
                        </a:pPr>
                        <a:endParaRPr lang="en-US"/>
                      </a:p>
                    </p:txBody>
                  </p:sp>
                  <p:sp>
                    <p:nvSpPr>
                      <p:cNvPr id="949" name="Freeform 306"/>
                      <p:cNvSpPr>
                        <a:spLocks/>
                      </p:cNvSpPr>
                      <p:nvPr/>
                    </p:nvSpPr>
                    <p:spPr bwMode="auto">
                      <a:xfrm>
                        <a:off x="2344" y="2551"/>
                        <a:ext cx="40" cy="37"/>
                      </a:xfrm>
                      <a:custGeom>
                        <a:avLst/>
                        <a:gdLst/>
                        <a:ahLst/>
                        <a:cxnLst>
                          <a:cxn ang="0">
                            <a:pos x="40" y="37"/>
                          </a:cxn>
                          <a:cxn ang="0">
                            <a:pos x="39" y="0"/>
                          </a:cxn>
                          <a:cxn ang="0">
                            <a:pos x="0" y="15"/>
                          </a:cxn>
                          <a:cxn ang="0">
                            <a:pos x="40" y="37"/>
                          </a:cxn>
                        </a:cxnLst>
                        <a:rect l="0" t="0" r="r" b="b"/>
                        <a:pathLst>
                          <a:path w="40" h="37">
                            <a:moveTo>
                              <a:pt x="40" y="37"/>
                            </a:moveTo>
                            <a:lnTo>
                              <a:pt x="39" y="0"/>
                            </a:lnTo>
                            <a:lnTo>
                              <a:pt x="0" y="15"/>
                            </a:lnTo>
                            <a:lnTo>
                              <a:pt x="40" y="37"/>
                            </a:lnTo>
                            <a:close/>
                          </a:path>
                        </a:pathLst>
                      </a:custGeom>
                      <a:solidFill>
                        <a:srgbClr val="000000"/>
                      </a:solidFill>
                      <a:ln w="9525">
                        <a:noFill/>
                        <a:round/>
                        <a:headEnd/>
                        <a:tailEnd/>
                      </a:ln>
                    </p:spPr>
                    <p:txBody>
                      <a:bodyPr/>
                      <a:lstStyle/>
                      <a:p>
                        <a:pPr>
                          <a:defRPr/>
                        </a:pPr>
                        <a:endParaRPr lang="en-US"/>
                      </a:p>
                    </p:txBody>
                  </p:sp>
                  <p:sp>
                    <p:nvSpPr>
                      <p:cNvPr id="950" name="Freeform 307"/>
                      <p:cNvSpPr>
                        <a:spLocks/>
                      </p:cNvSpPr>
                      <p:nvPr/>
                    </p:nvSpPr>
                    <p:spPr bwMode="auto">
                      <a:xfrm>
                        <a:off x="2348" y="2555"/>
                        <a:ext cx="40" cy="37"/>
                      </a:xfrm>
                      <a:custGeom>
                        <a:avLst/>
                        <a:gdLst/>
                        <a:ahLst/>
                        <a:cxnLst>
                          <a:cxn ang="0">
                            <a:pos x="40" y="37"/>
                          </a:cxn>
                          <a:cxn ang="0">
                            <a:pos x="38" y="0"/>
                          </a:cxn>
                          <a:cxn ang="0">
                            <a:pos x="0" y="15"/>
                          </a:cxn>
                          <a:cxn ang="0">
                            <a:pos x="40" y="37"/>
                          </a:cxn>
                        </a:cxnLst>
                        <a:rect l="0" t="0" r="r" b="b"/>
                        <a:pathLst>
                          <a:path w="40" h="37">
                            <a:moveTo>
                              <a:pt x="40" y="37"/>
                            </a:moveTo>
                            <a:lnTo>
                              <a:pt x="38" y="0"/>
                            </a:lnTo>
                            <a:lnTo>
                              <a:pt x="0" y="15"/>
                            </a:lnTo>
                            <a:lnTo>
                              <a:pt x="40" y="37"/>
                            </a:lnTo>
                            <a:close/>
                          </a:path>
                        </a:pathLst>
                      </a:custGeom>
                      <a:solidFill>
                        <a:srgbClr val="000000"/>
                      </a:solidFill>
                      <a:ln w="12700">
                        <a:solidFill>
                          <a:srgbClr val="000000"/>
                        </a:solidFill>
                        <a:prstDash val="solid"/>
                        <a:round/>
                        <a:headEnd/>
                        <a:tailEnd/>
                      </a:ln>
                    </p:spPr>
                    <p:txBody>
                      <a:bodyPr/>
                      <a:lstStyle/>
                      <a:p>
                        <a:pPr>
                          <a:defRPr/>
                        </a:pPr>
                        <a:endParaRPr lang="en-US"/>
                      </a:p>
                    </p:txBody>
                  </p:sp>
                  <p:sp>
                    <p:nvSpPr>
                      <p:cNvPr id="951" name="Freeform 308"/>
                      <p:cNvSpPr>
                        <a:spLocks/>
                      </p:cNvSpPr>
                      <p:nvPr/>
                    </p:nvSpPr>
                    <p:spPr bwMode="auto">
                      <a:xfrm>
                        <a:off x="2573" y="2642"/>
                        <a:ext cx="50" cy="41"/>
                      </a:xfrm>
                      <a:custGeom>
                        <a:avLst/>
                        <a:gdLst/>
                        <a:ahLst/>
                        <a:cxnLst>
                          <a:cxn ang="0">
                            <a:pos x="50" y="41"/>
                          </a:cxn>
                          <a:cxn ang="0">
                            <a:pos x="50" y="0"/>
                          </a:cxn>
                          <a:cxn ang="0">
                            <a:pos x="0" y="16"/>
                          </a:cxn>
                          <a:cxn ang="0">
                            <a:pos x="50" y="41"/>
                          </a:cxn>
                        </a:cxnLst>
                        <a:rect l="0" t="0" r="r" b="b"/>
                        <a:pathLst>
                          <a:path w="50" h="41">
                            <a:moveTo>
                              <a:pt x="50" y="41"/>
                            </a:moveTo>
                            <a:lnTo>
                              <a:pt x="50" y="0"/>
                            </a:lnTo>
                            <a:lnTo>
                              <a:pt x="0" y="16"/>
                            </a:lnTo>
                            <a:lnTo>
                              <a:pt x="50" y="41"/>
                            </a:lnTo>
                            <a:close/>
                          </a:path>
                        </a:pathLst>
                      </a:custGeom>
                      <a:solidFill>
                        <a:srgbClr val="000000"/>
                      </a:solidFill>
                      <a:ln w="9525">
                        <a:noFill/>
                        <a:round/>
                        <a:headEnd/>
                        <a:tailEnd/>
                      </a:ln>
                    </p:spPr>
                    <p:txBody>
                      <a:bodyPr/>
                      <a:lstStyle/>
                      <a:p>
                        <a:pPr>
                          <a:defRPr/>
                        </a:pPr>
                        <a:endParaRPr lang="en-US"/>
                      </a:p>
                    </p:txBody>
                  </p:sp>
                  <p:sp>
                    <p:nvSpPr>
                      <p:cNvPr id="952" name="Freeform 309"/>
                      <p:cNvSpPr>
                        <a:spLocks/>
                      </p:cNvSpPr>
                      <p:nvPr/>
                    </p:nvSpPr>
                    <p:spPr bwMode="auto">
                      <a:xfrm>
                        <a:off x="2577" y="2646"/>
                        <a:ext cx="50" cy="41"/>
                      </a:xfrm>
                      <a:custGeom>
                        <a:avLst/>
                        <a:gdLst/>
                        <a:ahLst/>
                        <a:cxnLst>
                          <a:cxn ang="0">
                            <a:pos x="50" y="41"/>
                          </a:cxn>
                          <a:cxn ang="0">
                            <a:pos x="50" y="0"/>
                          </a:cxn>
                          <a:cxn ang="0">
                            <a:pos x="0" y="15"/>
                          </a:cxn>
                          <a:cxn ang="0">
                            <a:pos x="50" y="41"/>
                          </a:cxn>
                        </a:cxnLst>
                        <a:rect l="0" t="0" r="r" b="b"/>
                        <a:pathLst>
                          <a:path w="50" h="41">
                            <a:moveTo>
                              <a:pt x="50" y="41"/>
                            </a:moveTo>
                            <a:lnTo>
                              <a:pt x="50" y="0"/>
                            </a:lnTo>
                            <a:lnTo>
                              <a:pt x="0" y="15"/>
                            </a:lnTo>
                            <a:lnTo>
                              <a:pt x="50" y="41"/>
                            </a:lnTo>
                            <a:close/>
                          </a:path>
                        </a:pathLst>
                      </a:custGeom>
                      <a:solidFill>
                        <a:srgbClr val="000000"/>
                      </a:solidFill>
                      <a:ln w="12700">
                        <a:solidFill>
                          <a:srgbClr val="000000"/>
                        </a:solidFill>
                        <a:prstDash val="solid"/>
                        <a:round/>
                        <a:headEnd/>
                        <a:tailEnd/>
                      </a:ln>
                    </p:spPr>
                    <p:txBody>
                      <a:bodyPr/>
                      <a:lstStyle/>
                      <a:p>
                        <a:pPr>
                          <a:defRPr/>
                        </a:pPr>
                        <a:endParaRPr lang="en-US"/>
                      </a:p>
                    </p:txBody>
                  </p:sp>
                  <p:sp>
                    <p:nvSpPr>
                      <p:cNvPr id="953" name="Freeform 310"/>
                      <p:cNvSpPr>
                        <a:spLocks/>
                      </p:cNvSpPr>
                      <p:nvPr/>
                    </p:nvSpPr>
                    <p:spPr bwMode="auto">
                      <a:xfrm>
                        <a:off x="2936" y="2805"/>
                        <a:ext cx="45" cy="44"/>
                      </a:xfrm>
                      <a:custGeom>
                        <a:avLst/>
                        <a:gdLst/>
                        <a:ahLst/>
                        <a:cxnLst>
                          <a:cxn ang="0">
                            <a:pos x="45" y="44"/>
                          </a:cxn>
                          <a:cxn ang="0">
                            <a:pos x="45" y="0"/>
                          </a:cxn>
                          <a:cxn ang="0">
                            <a:pos x="0" y="13"/>
                          </a:cxn>
                          <a:cxn ang="0">
                            <a:pos x="45" y="44"/>
                          </a:cxn>
                        </a:cxnLst>
                        <a:rect l="0" t="0" r="r" b="b"/>
                        <a:pathLst>
                          <a:path w="45" h="44">
                            <a:moveTo>
                              <a:pt x="45" y="44"/>
                            </a:moveTo>
                            <a:lnTo>
                              <a:pt x="45" y="0"/>
                            </a:lnTo>
                            <a:lnTo>
                              <a:pt x="0" y="13"/>
                            </a:lnTo>
                            <a:lnTo>
                              <a:pt x="45" y="44"/>
                            </a:lnTo>
                            <a:close/>
                          </a:path>
                        </a:pathLst>
                      </a:custGeom>
                      <a:solidFill>
                        <a:srgbClr val="000000"/>
                      </a:solidFill>
                      <a:ln w="9525">
                        <a:noFill/>
                        <a:round/>
                        <a:headEnd/>
                        <a:tailEnd/>
                      </a:ln>
                    </p:spPr>
                    <p:txBody>
                      <a:bodyPr/>
                      <a:lstStyle/>
                      <a:p>
                        <a:pPr>
                          <a:defRPr/>
                        </a:pPr>
                        <a:endParaRPr lang="en-US"/>
                      </a:p>
                    </p:txBody>
                  </p:sp>
                  <p:sp>
                    <p:nvSpPr>
                      <p:cNvPr id="954" name="Freeform 311"/>
                      <p:cNvSpPr>
                        <a:spLocks/>
                      </p:cNvSpPr>
                      <p:nvPr/>
                    </p:nvSpPr>
                    <p:spPr bwMode="auto">
                      <a:xfrm>
                        <a:off x="2940" y="2809"/>
                        <a:ext cx="45" cy="44"/>
                      </a:xfrm>
                      <a:custGeom>
                        <a:avLst/>
                        <a:gdLst/>
                        <a:ahLst/>
                        <a:cxnLst>
                          <a:cxn ang="0">
                            <a:pos x="45" y="44"/>
                          </a:cxn>
                          <a:cxn ang="0">
                            <a:pos x="45" y="0"/>
                          </a:cxn>
                          <a:cxn ang="0">
                            <a:pos x="0" y="13"/>
                          </a:cxn>
                          <a:cxn ang="0">
                            <a:pos x="45" y="44"/>
                          </a:cxn>
                        </a:cxnLst>
                        <a:rect l="0" t="0" r="r" b="b"/>
                        <a:pathLst>
                          <a:path w="45" h="44">
                            <a:moveTo>
                              <a:pt x="45" y="44"/>
                            </a:moveTo>
                            <a:lnTo>
                              <a:pt x="45" y="0"/>
                            </a:lnTo>
                            <a:lnTo>
                              <a:pt x="0" y="13"/>
                            </a:lnTo>
                            <a:lnTo>
                              <a:pt x="45" y="44"/>
                            </a:lnTo>
                            <a:close/>
                          </a:path>
                        </a:pathLst>
                      </a:custGeom>
                      <a:solidFill>
                        <a:srgbClr val="000000"/>
                      </a:solidFill>
                      <a:ln w="12700">
                        <a:solidFill>
                          <a:srgbClr val="000000"/>
                        </a:solidFill>
                        <a:prstDash val="solid"/>
                        <a:round/>
                        <a:headEnd/>
                        <a:tailEnd/>
                      </a:ln>
                    </p:spPr>
                    <p:txBody>
                      <a:bodyPr/>
                      <a:lstStyle/>
                      <a:p>
                        <a:pPr>
                          <a:defRPr/>
                        </a:pPr>
                        <a:endParaRPr lang="en-US"/>
                      </a:p>
                    </p:txBody>
                  </p:sp>
                  <p:sp>
                    <p:nvSpPr>
                      <p:cNvPr id="955" name="Freeform 312"/>
                      <p:cNvSpPr>
                        <a:spLocks/>
                      </p:cNvSpPr>
                      <p:nvPr/>
                    </p:nvSpPr>
                    <p:spPr bwMode="auto">
                      <a:xfrm>
                        <a:off x="3105" y="2915"/>
                        <a:ext cx="47" cy="39"/>
                      </a:xfrm>
                      <a:custGeom>
                        <a:avLst/>
                        <a:gdLst/>
                        <a:ahLst/>
                        <a:cxnLst>
                          <a:cxn ang="0">
                            <a:pos x="43" y="39"/>
                          </a:cxn>
                          <a:cxn ang="0">
                            <a:pos x="47" y="0"/>
                          </a:cxn>
                          <a:cxn ang="0">
                            <a:pos x="0" y="6"/>
                          </a:cxn>
                          <a:cxn ang="0">
                            <a:pos x="43" y="39"/>
                          </a:cxn>
                        </a:cxnLst>
                        <a:rect l="0" t="0" r="r" b="b"/>
                        <a:pathLst>
                          <a:path w="47" h="39">
                            <a:moveTo>
                              <a:pt x="43" y="39"/>
                            </a:moveTo>
                            <a:lnTo>
                              <a:pt x="47" y="0"/>
                            </a:lnTo>
                            <a:lnTo>
                              <a:pt x="0" y="6"/>
                            </a:lnTo>
                            <a:lnTo>
                              <a:pt x="43" y="39"/>
                            </a:lnTo>
                            <a:close/>
                          </a:path>
                        </a:pathLst>
                      </a:custGeom>
                      <a:solidFill>
                        <a:srgbClr val="000000"/>
                      </a:solidFill>
                      <a:ln w="9525">
                        <a:noFill/>
                        <a:round/>
                        <a:headEnd/>
                        <a:tailEnd/>
                      </a:ln>
                    </p:spPr>
                    <p:txBody>
                      <a:bodyPr/>
                      <a:lstStyle/>
                      <a:p>
                        <a:pPr>
                          <a:defRPr/>
                        </a:pPr>
                        <a:endParaRPr lang="en-US"/>
                      </a:p>
                    </p:txBody>
                  </p:sp>
                  <p:sp>
                    <p:nvSpPr>
                      <p:cNvPr id="956" name="Freeform 313"/>
                      <p:cNvSpPr>
                        <a:spLocks/>
                      </p:cNvSpPr>
                      <p:nvPr/>
                    </p:nvSpPr>
                    <p:spPr bwMode="auto">
                      <a:xfrm>
                        <a:off x="3109" y="2919"/>
                        <a:ext cx="47" cy="39"/>
                      </a:xfrm>
                      <a:custGeom>
                        <a:avLst/>
                        <a:gdLst/>
                        <a:ahLst/>
                        <a:cxnLst>
                          <a:cxn ang="0">
                            <a:pos x="43" y="39"/>
                          </a:cxn>
                          <a:cxn ang="0">
                            <a:pos x="47" y="0"/>
                          </a:cxn>
                          <a:cxn ang="0">
                            <a:pos x="0" y="6"/>
                          </a:cxn>
                          <a:cxn ang="0">
                            <a:pos x="43" y="39"/>
                          </a:cxn>
                        </a:cxnLst>
                        <a:rect l="0" t="0" r="r" b="b"/>
                        <a:pathLst>
                          <a:path w="47" h="39">
                            <a:moveTo>
                              <a:pt x="43" y="39"/>
                            </a:moveTo>
                            <a:lnTo>
                              <a:pt x="47" y="0"/>
                            </a:lnTo>
                            <a:lnTo>
                              <a:pt x="0" y="6"/>
                            </a:lnTo>
                            <a:lnTo>
                              <a:pt x="43" y="39"/>
                            </a:lnTo>
                            <a:close/>
                          </a:path>
                        </a:pathLst>
                      </a:custGeom>
                      <a:solidFill>
                        <a:srgbClr val="000000"/>
                      </a:solidFill>
                      <a:ln w="12700">
                        <a:solidFill>
                          <a:srgbClr val="000000"/>
                        </a:solidFill>
                        <a:prstDash val="solid"/>
                        <a:round/>
                        <a:headEnd/>
                        <a:tailEnd/>
                      </a:ln>
                    </p:spPr>
                    <p:txBody>
                      <a:bodyPr/>
                      <a:lstStyle/>
                      <a:p>
                        <a:pPr>
                          <a:defRPr/>
                        </a:pPr>
                        <a:endParaRPr lang="en-US"/>
                      </a:p>
                    </p:txBody>
                  </p:sp>
                  <p:sp>
                    <p:nvSpPr>
                      <p:cNvPr id="957" name="Freeform 314"/>
                      <p:cNvSpPr>
                        <a:spLocks/>
                      </p:cNvSpPr>
                      <p:nvPr/>
                    </p:nvSpPr>
                    <p:spPr bwMode="auto">
                      <a:xfrm>
                        <a:off x="3299" y="3035"/>
                        <a:ext cx="41" cy="33"/>
                      </a:xfrm>
                      <a:custGeom>
                        <a:avLst/>
                        <a:gdLst/>
                        <a:ahLst/>
                        <a:cxnLst>
                          <a:cxn ang="0">
                            <a:pos x="39" y="33"/>
                          </a:cxn>
                          <a:cxn ang="0">
                            <a:pos x="41" y="0"/>
                          </a:cxn>
                          <a:cxn ang="0">
                            <a:pos x="0" y="12"/>
                          </a:cxn>
                          <a:cxn ang="0">
                            <a:pos x="39" y="33"/>
                          </a:cxn>
                        </a:cxnLst>
                        <a:rect l="0" t="0" r="r" b="b"/>
                        <a:pathLst>
                          <a:path w="41" h="33">
                            <a:moveTo>
                              <a:pt x="39" y="33"/>
                            </a:moveTo>
                            <a:lnTo>
                              <a:pt x="41" y="0"/>
                            </a:lnTo>
                            <a:lnTo>
                              <a:pt x="0" y="12"/>
                            </a:lnTo>
                            <a:lnTo>
                              <a:pt x="39" y="33"/>
                            </a:lnTo>
                            <a:close/>
                          </a:path>
                        </a:pathLst>
                      </a:custGeom>
                      <a:solidFill>
                        <a:srgbClr val="000000"/>
                      </a:solidFill>
                      <a:ln w="9525">
                        <a:noFill/>
                        <a:round/>
                        <a:headEnd/>
                        <a:tailEnd/>
                      </a:ln>
                    </p:spPr>
                    <p:txBody>
                      <a:bodyPr/>
                      <a:lstStyle/>
                      <a:p>
                        <a:pPr>
                          <a:defRPr/>
                        </a:pPr>
                        <a:endParaRPr lang="en-US"/>
                      </a:p>
                    </p:txBody>
                  </p:sp>
                  <p:sp>
                    <p:nvSpPr>
                      <p:cNvPr id="958" name="Freeform 315"/>
                      <p:cNvSpPr>
                        <a:spLocks/>
                      </p:cNvSpPr>
                      <p:nvPr/>
                    </p:nvSpPr>
                    <p:spPr bwMode="auto">
                      <a:xfrm>
                        <a:off x="3303" y="3039"/>
                        <a:ext cx="41" cy="33"/>
                      </a:xfrm>
                      <a:custGeom>
                        <a:avLst/>
                        <a:gdLst/>
                        <a:ahLst/>
                        <a:cxnLst>
                          <a:cxn ang="0">
                            <a:pos x="39" y="33"/>
                          </a:cxn>
                          <a:cxn ang="0">
                            <a:pos x="41" y="0"/>
                          </a:cxn>
                          <a:cxn ang="0">
                            <a:pos x="0" y="12"/>
                          </a:cxn>
                          <a:cxn ang="0">
                            <a:pos x="39" y="33"/>
                          </a:cxn>
                        </a:cxnLst>
                        <a:rect l="0" t="0" r="r" b="b"/>
                        <a:pathLst>
                          <a:path w="41" h="33">
                            <a:moveTo>
                              <a:pt x="39" y="33"/>
                            </a:moveTo>
                            <a:lnTo>
                              <a:pt x="41" y="0"/>
                            </a:lnTo>
                            <a:lnTo>
                              <a:pt x="0" y="12"/>
                            </a:lnTo>
                            <a:lnTo>
                              <a:pt x="39" y="33"/>
                            </a:lnTo>
                            <a:close/>
                          </a:path>
                        </a:pathLst>
                      </a:custGeom>
                      <a:solidFill>
                        <a:srgbClr val="000000"/>
                      </a:solidFill>
                      <a:ln w="12700">
                        <a:solidFill>
                          <a:srgbClr val="000000"/>
                        </a:solidFill>
                        <a:prstDash val="solid"/>
                        <a:round/>
                        <a:headEnd/>
                        <a:tailEnd/>
                      </a:ln>
                    </p:spPr>
                    <p:txBody>
                      <a:bodyPr/>
                      <a:lstStyle/>
                      <a:p>
                        <a:pPr>
                          <a:defRPr/>
                        </a:pPr>
                        <a:endParaRPr lang="en-US"/>
                      </a:p>
                    </p:txBody>
                  </p:sp>
                  <p:sp>
                    <p:nvSpPr>
                      <p:cNvPr id="959" name="Freeform 316"/>
                      <p:cNvSpPr>
                        <a:spLocks/>
                      </p:cNvSpPr>
                      <p:nvPr/>
                    </p:nvSpPr>
                    <p:spPr bwMode="auto">
                      <a:xfrm>
                        <a:off x="3515" y="3134"/>
                        <a:ext cx="44" cy="43"/>
                      </a:xfrm>
                      <a:custGeom>
                        <a:avLst/>
                        <a:gdLst/>
                        <a:ahLst/>
                        <a:cxnLst>
                          <a:cxn ang="0">
                            <a:pos x="43" y="43"/>
                          </a:cxn>
                          <a:cxn ang="0">
                            <a:pos x="44" y="0"/>
                          </a:cxn>
                          <a:cxn ang="0">
                            <a:pos x="0" y="22"/>
                          </a:cxn>
                          <a:cxn ang="0">
                            <a:pos x="43" y="43"/>
                          </a:cxn>
                        </a:cxnLst>
                        <a:rect l="0" t="0" r="r" b="b"/>
                        <a:pathLst>
                          <a:path w="44" h="43">
                            <a:moveTo>
                              <a:pt x="43" y="43"/>
                            </a:moveTo>
                            <a:lnTo>
                              <a:pt x="44" y="0"/>
                            </a:lnTo>
                            <a:lnTo>
                              <a:pt x="0" y="22"/>
                            </a:lnTo>
                            <a:lnTo>
                              <a:pt x="43" y="43"/>
                            </a:lnTo>
                            <a:close/>
                          </a:path>
                        </a:pathLst>
                      </a:custGeom>
                      <a:solidFill>
                        <a:srgbClr val="000000"/>
                      </a:solidFill>
                      <a:ln w="9525">
                        <a:noFill/>
                        <a:round/>
                        <a:headEnd/>
                        <a:tailEnd/>
                      </a:ln>
                    </p:spPr>
                    <p:txBody>
                      <a:bodyPr/>
                      <a:lstStyle/>
                      <a:p>
                        <a:pPr>
                          <a:defRPr/>
                        </a:pPr>
                        <a:endParaRPr lang="en-US"/>
                      </a:p>
                    </p:txBody>
                  </p:sp>
                  <p:sp>
                    <p:nvSpPr>
                      <p:cNvPr id="960" name="Freeform 317"/>
                      <p:cNvSpPr>
                        <a:spLocks/>
                      </p:cNvSpPr>
                      <p:nvPr/>
                    </p:nvSpPr>
                    <p:spPr bwMode="auto">
                      <a:xfrm>
                        <a:off x="3519" y="3138"/>
                        <a:ext cx="44" cy="43"/>
                      </a:xfrm>
                      <a:custGeom>
                        <a:avLst/>
                        <a:gdLst/>
                        <a:ahLst/>
                        <a:cxnLst>
                          <a:cxn ang="0">
                            <a:pos x="42" y="43"/>
                          </a:cxn>
                          <a:cxn ang="0">
                            <a:pos x="44" y="0"/>
                          </a:cxn>
                          <a:cxn ang="0">
                            <a:pos x="0" y="22"/>
                          </a:cxn>
                          <a:cxn ang="0">
                            <a:pos x="42" y="43"/>
                          </a:cxn>
                        </a:cxnLst>
                        <a:rect l="0" t="0" r="r" b="b"/>
                        <a:pathLst>
                          <a:path w="44" h="43">
                            <a:moveTo>
                              <a:pt x="42" y="43"/>
                            </a:moveTo>
                            <a:lnTo>
                              <a:pt x="44" y="0"/>
                            </a:lnTo>
                            <a:lnTo>
                              <a:pt x="0" y="22"/>
                            </a:lnTo>
                            <a:lnTo>
                              <a:pt x="42" y="43"/>
                            </a:lnTo>
                            <a:close/>
                          </a:path>
                        </a:pathLst>
                      </a:custGeom>
                      <a:solidFill>
                        <a:srgbClr val="000000"/>
                      </a:solidFill>
                      <a:ln w="12700">
                        <a:solidFill>
                          <a:srgbClr val="000000"/>
                        </a:solidFill>
                        <a:prstDash val="solid"/>
                        <a:round/>
                        <a:headEnd/>
                        <a:tailEnd/>
                      </a:ln>
                    </p:spPr>
                    <p:txBody>
                      <a:bodyPr/>
                      <a:lstStyle/>
                      <a:p>
                        <a:pPr>
                          <a:defRPr/>
                        </a:pPr>
                        <a:endParaRPr lang="en-US"/>
                      </a:p>
                    </p:txBody>
                  </p:sp>
                  <p:sp>
                    <p:nvSpPr>
                      <p:cNvPr id="961" name="Freeform 318"/>
                      <p:cNvSpPr>
                        <a:spLocks/>
                      </p:cNvSpPr>
                      <p:nvPr/>
                    </p:nvSpPr>
                    <p:spPr bwMode="auto">
                      <a:xfrm>
                        <a:off x="3715" y="3204"/>
                        <a:ext cx="41" cy="33"/>
                      </a:xfrm>
                      <a:custGeom>
                        <a:avLst/>
                        <a:gdLst/>
                        <a:ahLst/>
                        <a:cxnLst>
                          <a:cxn ang="0">
                            <a:pos x="41" y="33"/>
                          </a:cxn>
                          <a:cxn ang="0">
                            <a:pos x="39" y="0"/>
                          </a:cxn>
                          <a:cxn ang="0">
                            <a:pos x="0" y="18"/>
                          </a:cxn>
                          <a:cxn ang="0">
                            <a:pos x="41" y="33"/>
                          </a:cxn>
                        </a:cxnLst>
                        <a:rect l="0" t="0" r="r" b="b"/>
                        <a:pathLst>
                          <a:path w="41" h="33">
                            <a:moveTo>
                              <a:pt x="41" y="33"/>
                            </a:moveTo>
                            <a:lnTo>
                              <a:pt x="39" y="0"/>
                            </a:lnTo>
                            <a:lnTo>
                              <a:pt x="0" y="18"/>
                            </a:lnTo>
                            <a:lnTo>
                              <a:pt x="41" y="33"/>
                            </a:lnTo>
                            <a:close/>
                          </a:path>
                        </a:pathLst>
                      </a:custGeom>
                      <a:solidFill>
                        <a:srgbClr val="000000"/>
                      </a:solidFill>
                      <a:ln w="9525">
                        <a:noFill/>
                        <a:round/>
                        <a:headEnd/>
                        <a:tailEnd/>
                      </a:ln>
                    </p:spPr>
                    <p:txBody>
                      <a:bodyPr/>
                      <a:lstStyle/>
                      <a:p>
                        <a:pPr>
                          <a:defRPr/>
                        </a:pPr>
                        <a:endParaRPr lang="en-US"/>
                      </a:p>
                    </p:txBody>
                  </p:sp>
                  <p:sp>
                    <p:nvSpPr>
                      <p:cNvPr id="962" name="Freeform 319"/>
                      <p:cNvSpPr>
                        <a:spLocks/>
                      </p:cNvSpPr>
                      <p:nvPr/>
                    </p:nvSpPr>
                    <p:spPr bwMode="auto">
                      <a:xfrm>
                        <a:off x="3719" y="3208"/>
                        <a:ext cx="41" cy="33"/>
                      </a:xfrm>
                      <a:custGeom>
                        <a:avLst/>
                        <a:gdLst/>
                        <a:ahLst/>
                        <a:cxnLst>
                          <a:cxn ang="0">
                            <a:pos x="41" y="33"/>
                          </a:cxn>
                          <a:cxn ang="0">
                            <a:pos x="39" y="0"/>
                          </a:cxn>
                          <a:cxn ang="0">
                            <a:pos x="0" y="17"/>
                          </a:cxn>
                          <a:cxn ang="0">
                            <a:pos x="41" y="33"/>
                          </a:cxn>
                        </a:cxnLst>
                        <a:rect l="0" t="0" r="r" b="b"/>
                        <a:pathLst>
                          <a:path w="41" h="33">
                            <a:moveTo>
                              <a:pt x="41" y="33"/>
                            </a:moveTo>
                            <a:lnTo>
                              <a:pt x="39" y="0"/>
                            </a:lnTo>
                            <a:lnTo>
                              <a:pt x="0" y="17"/>
                            </a:lnTo>
                            <a:lnTo>
                              <a:pt x="41" y="33"/>
                            </a:lnTo>
                            <a:close/>
                          </a:path>
                        </a:pathLst>
                      </a:custGeom>
                      <a:solidFill>
                        <a:srgbClr val="000000"/>
                      </a:solidFill>
                      <a:ln w="12700">
                        <a:solidFill>
                          <a:srgbClr val="000000"/>
                        </a:solidFill>
                        <a:prstDash val="solid"/>
                        <a:round/>
                        <a:headEnd/>
                        <a:tailEnd/>
                      </a:ln>
                    </p:spPr>
                    <p:txBody>
                      <a:bodyPr/>
                      <a:lstStyle/>
                      <a:p>
                        <a:pPr>
                          <a:defRPr/>
                        </a:pPr>
                        <a:endParaRPr lang="en-US"/>
                      </a:p>
                    </p:txBody>
                  </p:sp>
                  <p:sp>
                    <p:nvSpPr>
                      <p:cNvPr id="963" name="Freeform 320"/>
                      <p:cNvSpPr>
                        <a:spLocks/>
                      </p:cNvSpPr>
                      <p:nvPr/>
                    </p:nvSpPr>
                    <p:spPr bwMode="auto">
                      <a:xfrm>
                        <a:off x="3923" y="3334"/>
                        <a:ext cx="42" cy="33"/>
                      </a:xfrm>
                      <a:custGeom>
                        <a:avLst/>
                        <a:gdLst/>
                        <a:ahLst/>
                        <a:cxnLst>
                          <a:cxn ang="0">
                            <a:pos x="39" y="33"/>
                          </a:cxn>
                          <a:cxn ang="0">
                            <a:pos x="42" y="0"/>
                          </a:cxn>
                          <a:cxn ang="0">
                            <a:pos x="0" y="4"/>
                          </a:cxn>
                          <a:cxn ang="0">
                            <a:pos x="39" y="33"/>
                          </a:cxn>
                        </a:cxnLst>
                        <a:rect l="0" t="0" r="r" b="b"/>
                        <a:pathLst>
                          <a:path w="42" h="33">
                            <a:moveTo>
                              <a:pt x="39" y="33"/>
                            </a:moveTo>
                            <a:lnTo>
                              <a:pt x="42" y="0"/>
                            </a:lnTo>
                            <a:lnTo>
                              <a:pt x="0" y="4"/>
                            </a:lnTo>
                            <a:lnTo>
                              <a:pt x="39" y="33"/>
                            </a:lnTo>
                            <a:close/>
                          </a:path>
                        </a:pathLst>
                      </a:custGeom>
                      <a:solidFill>
                        <a:srgbClr val="000000"/>
                      </a:solidFill>
                      <a:ln w="9525">
                        <a:noFill/>
                        <a:round/>
                        <a:headEnd/>
                        <a:tailEnd/>
                      </a:ln>
                    </p:spPr>
                    <p:txBody>
                      <a:bodyPr/>
                      <a:lstStyle/>
                      <a:p>
                        <a:pPr>
                          <a:defRPr/>
                        </a:pPr>
                        <a:endParaRPr lang="en-US"/>
                      </a:p>
                    </p:txBody>
                  </p:sp>
                  <p:sp>
                    <p:nvSpPr>
                      <p:cNvPr id="964" name="Freeform 321"/>
                      <p:cNvSpPr>
                        <a:spLocks/>
                      </p:cNvSpPr>
                      <p:nvPr/>
                    </p:nvSpPr>
                    <p:spPr bwMode="auto">
                      <a:xfrm>
                        <a:off x="3927" y="3338"/>
                        <a:ext cx="42" cy="33"/>
                      </a:xfrm>
                      <a:custGeom>
                        <a:avLst/>
                        <a:gdLst/>
                        <a:ahLst/>
                        <a:cxnLst>
                          <a:cxn ang="0">
                            <a:pos x="38" y="33"/>
                          </a:cxn>
                          <a:cxn ang="0">
                            <a:pos x="42" y="0"/>
                          </a:cxn>
                          <a:cxn ang="0">
                            <a:pos x="0" y="4"/>
                          </a:cxn>
                          <a:cxn ang="0">
                            <a:pos x="38" y="33"/>
                          </a:cxn>
                        </a:cxnLst>
                        <a:rect l="0" t="0" r="r" b="b"/>
                        <a:pathLst>
                          <a:path w="42" h="33">
                            <a:moveTo>
                              <a:pt x="38" y="33"/>
                            </a:moveTo>
                            <a:lnTo>
                              <a:pt x="42" y="0"/>
                            </a:lnTo>
                            <a:lnTo>
                              <a:pt x="0" y="4"/>
                            </a:lnTo>
                            <a:lnTo>
                              <a:pt x="38" y="33"/>
                            </a:lnTo>
                            <a:close/>
                          </a:path>
                        </a:pathLst>
                      </a:custGeom>
                      <a:solidFill>
                        <a:srgbClr val="000000"/>
                      </a:solidFill>
                      <a:ln w="12700">
                        <a:solidFill>
                          <a:srgbClr val="000000"/>
                        </a:solidFill>
                        <a:prstDash val="solid"/>
                        <a:round/>
                        <a:headEnd/>
                        <a:tailEnd/>
                      </a:ln>
                    </p:spPr>
                    <p:txBody>
                      <a:bodyPr/>
                      <a:lstStyle/>
                      <a:p>
                        <a:pPr>
                          <a:defRPr/>
                        </a:pPr>
                        <a:endParaRPr lang="en-US"/>
                      </a:p>
                    </p:txBody>
                  </p:sp>
                  <p:sp>
                    <p:nvSpPr>
                      <p:cNvPr id="965" name="Freeform 322"/>
                      <p:cNvSpPr>
                        <a:spLocks/>
                      </p:cNvSpPr>
                      <p:nvPr/>
                    </p:nvSpPr>
                    <p:spPr bwMode="auto">
                      <a:xfrm>
                        <a:off x="3802" y="2679"/>
                        <a:ext cx="191" cy="108"/>
                      </a:xfrm>
                      <a:custGeom>
                        <a:avLst/>
                        <a:gdLst/>
                        <a:ahLst/>
                        <a:cxnLst>
                          <a:cxn ang="0">
                            <a:pos x="0" y="0"/>
                          </a:cxn>
                          <a:cxn ang="0">
                            <a:pos x="27" y="21"/>
                          </a:cxn>
                          <a:cxn ang="0">
                            <a:pos x="62" y="39"/>
                          </a:cxn>
                          <a:cxn ang="0">
                            <a:pos x="93" y="56"/>
                          </a:cxn>
                          <a:cxn ang="0">
                            <a:pos x="119" y="68"/>
                          </a:cxn>
                          <a:cxn ang="0">
                            <a:pos x="150" y="87"/>
                          </a:cxn>
                          <a:cxn ang="0">
                            <a:pos x="171" y="97"/>
                          </a:cxn>
                          <a:cxn ang="0">
                            <a:pos x="191" y="108"/>
                          </a:cxn>
                          <a:cxn ang="0">
                            <a:pos x="0" y="0"/>
                          </a:cxn>
                        </a:cxnLst>
                        <a:rect l="0" t="0" r="r" b="b"/>
                        <a:pathLst>
                          <a:path w="191" h="108">
                            <a:moveTo>
                              <a:pt x="0" y="0"/>
                            </a:moveTo>
                            <a:lnTo>
                              <a:pt x="27" y="21"/>
                            </a:lnTo>
                            <a:lnTo>
                              <a:pt x="62" y="39"/>
                            </a:lnTo>
                            <a:lnTo>
                              <a:pt x="93" y="56"/>
                            </a:lnTo>
                            <a:lnTo>
                              <a:pt x="119" y="68"/>
                            </a:lnTo>
                            <a:lnTo>
                              <a:pt x="150" y="87"/>
                            </a:lnTo>
                            <a:lnTo>
                              <a:pt x="171" y="97"/>
                            </a:lnTo>
                            <a:lnTo>
                              <a:pt x="191" y="108"/>
                            </a:lnTo>
                            <a:lnTo>
                              <a:pt x="0" y="0"/>
                            </a:lnTo>
                            <a:close/>
                          </a:path>
                        </a:pathLst>
                      </a:custGeom>
                      <a:solidFill>
                        <a:srgbClr val="FFFFFF"/>
                      </a:solidFill>
                      <a:ln w="9525">
                        <a:noFill/>
                        <a:round/>
                        <a:headEnd/>
                        <a:tailEnd/>
                      </a:ln>
                    </p:spPr>
                    <p:txBody>
                      <a:bodyPr/>
                      <a:lstStyle/>
                      <a:p>
                        <a:pPr>
                          <a:defRPr/>
                        </a:pPr>
                        <a:endParaRPr lang="en-US"/>
                      </a:p>
                    </p:txBody>
                  </p:sp>
                  <p:sp>
                    <p:nvSpPr>
                      <p:cNvPr id="966" name="Freeform 323"/>
                      <p:cNvSpPr>
                        <a:spLocks/>
                      </p:cNvSpPr>
                      <p:nvPr/>
                    </p:nvSpPr>
                    <p:spPr bwMode="auto">
                      <a:xfrm>
                        <a:off x="3806" y="2683"/>
                        <a:ext cx="190" cy="108"/>
                      </a:xfrm>
                      <a:custGeom>
                        <a:avLst/>
                        <a:gdLst/>
                        <a:ahLst/>
                        <a:cxnLst>
                          <a:cxn ang="0">
                            <a:pos x="0" y="0"/>
                          </a:cxn>
                          <a:cxn ang="0">
                            <a:pos x="27" y="21"/>
                          </a:cxn>
                          <a:cxn ang="0">
                            <a:pos x="62" y="39"/>
                          </a:cxn>
                          <a:cxn ang="0">
                            <a:pos x="93" y="56"/>
                          </a:cxn>
                          <a:cxn ang="0">
                            <a:pos x="119" y="68"/>
                          </a:cxn>
                          <a:cxn ang="0">
                            <a:pos x="150" y="87"/>
                          </a:cxn>
                          <a:cxn ang="0">
                            <a:pos x="171" y="97"/>
                          </a:cxn>
                          <a:cxn ang="0">
                            <a:pos x="190" y="108"/>
                          </a:cxn>
                        </a:cxnLst>
                        <a:rect l="0" t="0" r="r" b="b"/>
                        <a:pathLst>
                          <a:path w="190" h="108">
                            <a:moveTo>
                              <a:pt x="0" y="0"/>
                            </a:moveTo>
                            <a:lnTo>
                              <a:pt x="27" y="21"/>
                            </a:lnTo>
                            <a:lnTo>
                              <a:pt x="62" y="39"/>
                            </a:lnTo>
                            <a:lnTo>
                              <a:pt x="93" y="56"/>
                            </a:lnTo>
                            <a:lnTo>
                              <a:pt x="119" y="68"/>
                            </a:lnTo>
                            <a:lnTo>
                              <a:pt x="150" y="87"/>
                            </a:lnTo>
                            <a:lnTo>
                              <a:pt x="171" y="97"/>
                            </a:lnTo>
                            <a:lnTo>
                              <a:pt x="190" y="108"/>
                            </a:lnTo>
                          </a:path>
                        </a:pathLst>
                      </a:custGeom>
                      <a:noFill/>
                      <a:ln w="12700">
                        <a:solidFill>
                          <a:srgbClr val="000000"/>
                        </a:solidFill>
                        <a:prstDash val="solid"/>
                        <a:round/>
                        <a:headEnd/>
                        <a:tailEnd/>
                      </a:ln>
                    </p:spPr>
                    <p:txBody>
                      <a:bodyPr/>
                      <a:lstStyle/>
                      <a:p>
                        <a:pPr>
                          <a:defRPr/>
                        </a:pPr>
                        <a:endParaRPr lang="en-US"/>
                      </a:p>
                    </p:txBody>
                  </p:sp>
                  <p:sp>
                    <p:nvSpPr>
                      <p:cNvPr id="967" name="Freeform 324"/>
                      <p:cNvSpPr>
                        <a:spLocks/>
                      </p:cNvSpPr>
                      <p:nvPr/>
                    </p:nvSpPr>
                    <p:spPr bwMode="auto">
                      <a:xfrm>
                        <a:off x="3812" y="2679"/>
                        <a:ext cx="19" cy="19"/>
                      </a:xfrm>
                      <a:custGeom>
                        <a:avLst/>
                        <a:gdLst/>
                        <a:ahLst/>
                        <a:cxnLst>
                          <a:cxn ang="0">
                            <a:pos x="17" y="19"/>
                          </a:cxn>
                          <a:cxn ang="0">
                            <a:pos x="19" y="0"/>
                          </a:cxn>
                          <a:cxn ang="0">
                            <a:pos x="0" y="6"/>
                          </a:cxn>
                          <a:cxn ang="0">
                            <a:pos x="17" y="19"/>
                          </a:cxn>
                        </a:cxnLst>
                        <a:rect l="0" t="0" r="r" b="b"/>
                        <a:pathLst>
                          <a:path w="19" h="19">
                            <a:moveTo>
                              <a:pt x="17" y="19"/>
                            </a:moveTo>
                            <a:lnTo>
                              <a:pt x="19" y="0"/>
                            </a:lnTo>
                            <a:lnTo>
                              <a:pt x="0" y="6"/>
                            </a:lnTo>
                            <a:lnTo>
                              <a:pt x="17" y="19"/>
                            </a:lnTo>
                            <a:close/>
                          </a:path>
                        </a:pathLst>
                      </a:custGeom>
                      <a:solidFill>
                        <a:srgbClr val="000000"/>
                      </a:solidFill>
                      <a:ln w="9525">
                        <a:noFill/>
                        <a:round/>
                        <a:headEnd/>
                        <a:tailEnd/>
                      </a:ln>
                    </p:spPr>
                    <p:txBody>
                      <a:bodyPr/>
                      <a:lstStyle/>
                      <a:p>
                        <a:pPr>
                          <a:defRPr/>
                        </a:pPr>
                        <a:endParaRPr lang="en-US"/>
                      </a:p>
                    </p:txBody>
                  </p:sp>
                  <p:sp>
                    <p:nvSpPr>
                      <p:cNvPr id="968" name="Freeform 325"/>
                      <p:cNvSpPr>
                        <a:spLocks/>
                      </p:cNvSpPr>
                      <p:nvPr/>
                    </p:nvSpPr>
                    <p:spPr bwMode="auto">
                      <a:xfrm>
                        <a:off x="3816" y="2683"/>
                        <a:ext cx="19" cy="19"/>
                      </a:xfrm>
                      <a:custGeom>
                        <a:avLst/>
                        <a:gdLst/>
                        <a:ahLst/>
                        <a:cxnLst>
                          <a:cxn ang="0">
                            <a:pos x="17" y="19"/>
                          </a:cxn>
                          <a:cxn ang="0">
                            <a:pos x="19" y="0"/>
                          </a:cxn>
                          <a:cxn ang="0">
                            <a:pos x="0" y="6"/>
                          </a:cxn>
                          <a:cxn ang="0">
                            <a:pos x="17" y="19"/>
                          </a:cxn>
                        </a:cxnLst>
                        <a:rect l="0" t="0" r="r" b="b"/>
                        <a:pathLst>
                          <a:path w="19" h="19">
                            <a:moveTo>
                              <a:pt x="17" y="19"/>
                            </a:moveTo>
                            <a:lnTo>
                              <a:pt x="19" y="0"/>
                            </a:lnTo>
                            <a:lnTo>
                              <a:pt x="0" y="6"/>
                            </a:lnTo>
                            <a:lnTo>
                              <a:pt x="17" y="19"/>
                            </a:lnTo>
                            <a:close/>
                          </a:path>
                        </a:pathLst>
                      </a:custGeom>
                      <a:solidFill>
                        <a:srgbClr val="000000"/>
                      </a:solidFill>
                      <a:ln w="12700">
                        <a:solidFill>
                          <a:srgbClr val="000000"/>
                        </a:solidFill>
                        <a:prstDash val="solid"/>
                        <a:round/>
                        <a:headEnd/>
                        <a:tailEnd/>
                      </a:ln>
                    </p:spPr>
                    <p:txBody>
                      <a:bodyPr/>
                      <a:lstStyle/>
                      <a:p>
                        <a:pPr>
                          <a:defRPr/>
                        </a:pPr>
                        <a:endParaRPr lang="en-US"/>
                      </a:p>
                    </p:txBody>
                  </p:sp>
                  <p:sp>
                    <p:nvSpPr>
                      <p:cNvPr id="969" name="Freeform 326"/>
                      <p:cNvSpPr>
                        <a:spLocks/>
                      </p:cNvSpPr>
                      <p:nvPr/>
                    </p:nvSpPr>
                    <p:spPr bwMode="auto">
                      <a:xfrm>
                        <a:off x="3888" y="2720"/>
                        <a:ext cx="21" cy="17"/>
                      </a:xfrm>
                      <a:custGeom>
                        <a:avLst/>
                        <a:gdLst/>
                        <a:ahLst/>
                        <a:cxnLst>
                          <a:cxn ang="0">
                            <a:pos x="19" y="17"/>
                          </a:cxn>
                          <a:cxn ang="0">
                            <a:pos x="21" y="0"/>
                          </a:cxn>
                          <a:cxn ang="0">
                            <a:pos x="0" y="7"/>
                          </a:cxn>
                          <a:cxn ang="0">
                            <a:pos x="19" y="17"/>
                          </a:cxn>
                        </a:cxnLst>
                        <a:rect l="0" t="0" r="r" b="b"/>
                        <a:pathLst>
                          <a:path w="21" h="17">
                            <a:moveTo>
                              <a:pt x="19" y="17"/>
                            </a:moveTo>
                            <a:lnTo>
                              <a:pt x="21" y="0"/>
                            </a:lnTo>
                            <a:lnTo>
                              <a:pt x="0" y="7"/>
                            </a:lnTo>
                            <a:lnTo>
                              <a:pt x="19" y="17"/>
                            </a:lnTo>
                            <a:close/>
                          </a:path>
                        </a:pathLst>
                      </a:custGeom>
                      <a:solidFill>
                        <a:srgbClr val="000000"/>
                      </a:solidFill>
                      <a:ln w="9525">
                        <a:noFill/>
                        <a:round/>
                        <a:headEnd/>
                        <a:tailEnd/>
                      </a:ln>
                    </p:spPr>
                    <p:txBody>
                      <a:bodyPr/>
                      <a:lstStyle/>
                      <a:p>
                        <a:pPr>
                          <a:defRPr/>
                        </a:pPr>
                        <a:endParaRPr lang="en-US"/>
                      </a:p>
                    </p:txBody>
                  </p:sp>
                  <p:sp>
                    <p:nvSpPr>
                      <p:cNvPr id="970" name="Freeform 327"/>
                      <p:cNvSpPr>
                        <a:spLocks/>
                      </p:cNvSpPr>
                      <p:nvPr/>
                    </p:nvSpPr>
                    <p:spPr bwMode="auto">
                      <a:xfrm>
                        <a:off x="3892" y="2723"/>
                        <a:ext cx="21" cy="18"/>
                      </a:xfrm>
                      <a:custGeom>
                        <a:avLst/>
                        <a:gdLst/>
                        <a:ahLst/>
                        <a:cxnLst>
                          <a:cxn ang="0">
                            <a:pos x="19" y="18"/>
                          </a:cxn>
                          <a:cxn ang="0">
                            <a:pos x="21" y="0"/>
                          </a:cxn>
                          <a:cxn ang="0">
                            <a:pos x="0" y="8"/>
                          </a:cxn>
                          <a:cxn ang="0">
                            <a:pos x="19" y="18"/>
                          </a:cxn>
                        </a:cxnLst>
                        <a:rect l="0" t="0" r="r" b="b"/>
                        <a:pathLst>
                          <a:path w="21" h="18">
                            <a:moveTo>
                              <a:pt x="19" y="18"/>
                            </a:moveTo>
                            <a:lnTo>
                              <a:pt x="21" y="0"/>
                            </a:lnTo>
                            <a:lnTo>
                              <a:pt x="0" y="8"/>
                            </a:lnTo>
                            <a:lnTo>
                              <a:pt x="19" y="18"/>
                            </a:lnTo>
                            <a:close/>
                          </a:path>
                        </a:pathLst>
                      </a:custGeom>
                      <a:solidFill>
                        <a:srgbClr val="000000"/>
                      </a:solidFill>
                      <a:ln w="12700">
                        <a:solidFill>
                          <a:srgbClr val="000000"/>
                        </a:solidFill>
                        <a:prstDash val="solid"/>
                        <a:round/>
                        <a:headEnd/>
                        <a:tailEnd/>
                      </a:ln>
                    </p:spPr>
                    <p:txBody>
                      <a:bodyPr/>
                      <a:lstStyle/>
                      <a:p>
                        <a:pPr>
                          <a:defRPr/>
                        </a:pPr>
                        <a:endParaRPr lang="en-US"/>
                      </a:p>
                    </p:txBody>
                  </p:sp>
                  <p:sp>
                    <p:nvSpPr>
                      <p:cNvPr id="971" name="Freeform 328"/>
                      <p:cNvSpPr>
                        <a:spLocks/>
                      </p:cNvSpPr>
                      <p:nvPr/>
                    </p:nvSpPr>
                    <p:spPr bwMode="auto">
                      <a:xfrm>
                        <a:off x="3954" y="2756"/>
                        <a:ext cx="21" cy="20"/>
                      </a:xfrm>
                      <a:custGeom>
                        <a:avLst/>
                        <a:gdLst/>
                        <a:ahLst/>
                        <a:cxnLst>
                          <a:cxn ang="0">
                            <a:pos x="21" y="20"/>
                          </a:cxn>
                          <a:cxn ang="0">
                            <a:pos x="21" y="0"/>
                          </a:cxn>
                          <a:cxn ang="0">
                            <a:pos x="0" y="6"/>
                          </a:cxn>
                          <a:cxn ang="0">
                            <a:pos x="21" y="20"/>
                          </a:cxn>
                        </a:cxnLst>
                        <a:rect l="0" t="0" r="r" b="b"/>
                        <a:pathLst>
                          <a:path w="21" h="20">
                            <a:moveTo>
                              <a:pt x="21" y="20"/>
                            </a:moveTo>
                            <a:lnTo>
                              <a:pt x="21" y="0"/>
                            </a:lnTo>
                            <a:lnTo>
                              <a:pt x="0" y="6"/>
                            </a:lnTo>
                            <a:lnTo>
                              <a:pt x="21" y="20"/>
                            </a:lnTo>
                            <a:close/>
                          </a:path>
                        </a:pathLst>
                      </a:custGeom>
                      <a:solidFill>
                        <a:srgbClr val="000000"/>
                      </a:solidFill>
                      <a:ln w="9525">
                        <a:noFill/>
                        <a:round/>
                        <a:headEnd/>
                        <a:tailEnd/>
                      </a:ln>
                    </p:spPr>
                    <p:txBody>
                      <a:bodyPr/>
                      <a:lstStyle/>
                      <a:p>
                        <a:pPr>
                          <a:defRPr/>
                        </a:pPr>
                        <a:endParaRPr lang="en-US"/>
                      </a:p>
                    </p:txBody>
                  </p:sp>
                  <p:sp>
                    <p:nvSpPr>
                      <p:cNvPr id="972" name="Freeform 329"/>
                      <p:cNvSpPr>
                        <a:spLocks/>
                      </p:cNvSpPr>
                      <p:nvPr/>
                    </p:nvSpPr>
                    <p:spPr bwMode="auto">
                      <a:xfrm>
                        <a:off x="3958" y="2760"/>
                        <a:ext cx="21" cy="20"/>
                      </a:xfrm>
                      <a:custGeom>
                        <a:avLst/>
                        <a:gdLst/>
                        <a:ahLst/>
                        <a:cxnLst>
                          <a:cxn ang="0">
                            <a:pos x="21" y="20"/>
                          </a:cxn>
                          <a:cxn ang="0">
                            <a:pos x="21" y="0"/>
                          </a:cxn>
                          <a:cxn ang="0">
                            <a:pos x="0" y="6"/>
                          </a:cxn>
                          <a:cxn ang="0">
                            <a:pos x="21" y="20"/>
                          </a:cxn>
                        </a:cxnLst>
                        <a:rect l="0" t="0" r="r" b="b"/>
                        <a:pathLst>
                          <a:path w="21" h="20">
                            <a:moveTo>
                              <a:pt x="21" y="20"/>
                            </a:moveTo>
                            <a:lnTo>
                              <a:pt x="21" y="0"/>
                            </a:lnTo>
                            <a:lnTo>
                              <a:pt x="0" y="6"/>
                            </a:lnTo>
                            <a:lnTo>
                              <a:pt x="21" y="20"/>
                            </a:lnTo>
                            <a:close/>
                          </a:path>
                        </a:pathLst>
                      </a:custGeom>
                      <a:solidFill>
                        <a:srgbClr val="000000"/>
                      </a:solidFill>
                      <a:ln w="12700">
                        <a:solidFill>
                          <a:srgbClr val="000000"/>
                        </a:solidFill>
                        <a:prstDash val="solid"/>
                        <a:round/>
                        <a:headEnd/>
                        <a:tailEnd/>
                      </a:ln>
                    </p:spPr>
                    <p:txBody>
                      <a:bodyPr/>
                      <a:lstStyle/>
                      <a:p>
                        <a:pPr>
                          <a:defRPr/>
                        </a:pPr>
                        <a:endParaRPr lang="en-US"/>
                      </a:p>
                    </p:txBody>
                  </p:sp>
                  <p:sp>
                    <p:nvSpPr>
                      <p:cNvPr id="973" name="Freeform 330"/>
                      <p:cNvSpPr>
                        <a:spLocks/>
                      </p:cNvSpPr>
                      <p:nvPr/>
                    </p:nvSpPr>
                    <p:spPr bwMode="auto">
                      <a:xfrm>
                        <a:off x="3903" y="2241"/>
                        <a:ext cx="261" cy="48"/>
                      </a:xfrm>
                      <a:custGeom>
                        <a:avLst/>
                        <a:gdLst/>
                        <a:ahLst/>
                        <a:cxnLst>
                          <a:cxn ang="0">
                            <a:pos x="0" y="29"/>
                          </a:cxn>
                          <a:cxn ang="0">
                            <a:pos x="20" y="19"/>
                          </a:cxn>
                          <a:cxn ang="0">
                            <a:pos x="41" y="10"/>
                          </a:cxn>
                          <a:cxn ang="0">
                            <a:pos x="64" y="2"/>
                          </a:cxn>
                          <a:cxn ang="0">
                            <a:pos x="99" y="0"/>
                          </a:cxn>
                          <a:cxn ang="0">
                            <a:pos x="134" y="2"/>
                          </a:cxn>
                          <a:cxn ang="0">
                            <a:pos x="165" y="6"/>
                          </a:cxn>
                          <a:cxn ang="0">
                            <a:pos x="196" y="17"/>
                          </a:cxn>
                          <a:cxn ang="0">
                            <a:pos x="228" y="25"/>
                          </a:cxn>
                          <a:cxn ang="0">
                            <a:pos x="243" y="35"/>
                          </a:cxn>
                          <a:cxn ang="0">
                            <a:pos x="261" y="48"/>
                          </a:cxn>
                        </a:cxnLst>
                        <a:rect l="0" t="0" r="r" b="b"/>
                        <a:pathLst>
                          <a:path w="261" h="48">
                            <a:moveTo>
                              <a:pt x="0" y="29"/>
                            </a:moveTo>
                            <a:lnTo>
                              <a:pt x="20" y="19"/>
                            </a:lnTo>
                            <a:lnTo>
                              <a:pt x="41" y="10"/>
                            </a:lnTo>
                            <a:lnTo>
                              <a:pt x="64" y="2"/>
                            </a:lnTo>
                            <a:lnTo>
                              <a:pt x="99" y="0"/>
                            </a:lnTo>
                            <a:lnTo>
                              <a:pt x="134" y="2"/>
                            </a:lnTo>
                            <a:lnTo>
                              <a:pt x="165" y="6"/>
                            </a:lnTo>
                            <a:lnTo>
                              <a:pt x="196" y="17"/>
                            </a:lnTo>
                            <a:lnTo>
                              <a:pt x="228" y="25"/>
                            </a:lnTo>
                            <a:lnTo>
                              <a:pt x="243" y="35"/>
                            </a:lnTo>
                            <a:lnTo>
                              <a:pt x="261" y="48"/>
                            </a:lnTo>
                          </a:path>
                        </a:pathLst>
                      </a:custGeom>
                      <a:noFill/>
                      <a:ln w="12700">
                        <a:solidFill>
                          <a:srgbClr val="FF0000"/>
                        </a:solidFill>
                        <a:prstDash val="solid"/>
                        <a:round/>
                        <a:headEnd/>
                        <a:tailEnd/>
                      </a:ln>
                    </p:spPr>
                    <p:txBody>
                      <a:bodyPr/>
                      <a:lstStyle/>
                      <a:p>
                        <a:pPr>
                          <a:defRPr/>
                        </a:pPr>
                        <a:endParaRPr lang="en-US"/>
                      </a:p>
                    </p:txBody>
                  </p:sp>
                  <p:sp>
                    <p:nvSpPr>
                      <p:cNvPr id="974" name="Freeform 331"/>
                      <p:cNvSpPr>
                        <a:spLocks/>
                      </p:cNvSpPr>
                      <p:nvPr/>
                    </p:nvSpPr>
                    <p:spPr bwMode="auto">
                      <a:xfrm>
                        <a:off x="3923" y="2247"/>
                        <a:ext cx="19" cy="17"/>
                      </a:xfrm>
                      <a:custGeom>
                        <a:avLst/>
                        <a:gdLst/>
                        <a:ahLst/>
                        <a:cxnLst>
                          <a:cxn ang="0">
                            <a:pos x="0" y="9"/>
                          </a:cxn>
                          <a:cxn ang="0">
                            <a:pos x="17" y="17"/>
                          </a:cxn>
                          <a:cxn ang="0">
                            <a:pos x="19" y="0"/>
                          </a:cxn>
                          <a:cxn ang="0">
                            <a:pos x="0" y="9"/>
                          </a:cxn>
                        </a:cxnLst>
                        <a:rect l="0" t="0" r="r" b="b"/>
                        <a:pathLst>
                          <a:path w="19" h="17">
                            <a:moveTo>
                              <a:pt x="0" y="9"/>
                            </a:moveTo>
                            <a:lnTo>
                              <a:pt x="17" y="17"/>
                            </a:lnTo>
                            <a:lnTo>
                              <a:pt x="19" y="0"/>
                            </a:lnTo>
                            <a:lnTo>
                              <a:pt x="0" y="9"/>
                            </a:lnTo>
                            <a:close/>
                          </a:path>
                        </a:pathLst>
                      </a:custGeom>
                      <a:solidFill>
                        <a:srgbClr val="000000"/>
                      </a:solidFill>
                      <a:ln w="9525">
                        <a:noFill/>
                        <a:round/>
                        <a:headEnd/>
                        <a:tailEnd/>
                      </a:ln>
                    </p:spPr>
                    <p:txBody>
                      <a:bodyPr/>
                      <a:lstStyle/>
                      <a:p>
                        <a:pPr>
                          <a:defRPr/>
                        </a:pPr>
                        <a:endParaRPr lang="en-US"/>
                      </a:p>
                    </p:txBody>
                  </p:sp>
                  <p:sp>
                    <p:nvSpPr>
                      <p:cNvPr id="975" name="Freeform 332"/>
                      <p:cNvSpPr>
                        <a:spLocks/>
                      </p:cNvSpPr>
                      <p:nvPr/>
                    </p:nvSpPr>
                    <p:spPr bwMode="auto">
                      <a:xfrm>
                        <a:off x="3927" y="2251"/>
                        <a:ext cx="19" cy="17"/>
                      </a:xfrm>
                      <a:custGeom>
                        <a:avLst/>
                        <a:gdLst/>
                        <a:ahLst/>
                        <a:cxnLst>
                          <a:cxn ang="0">
                            <a:pos x="0" y="9"/>
                          </a:cxn>
                          <a:cxn ang="0">
                            <a:pos x="17" y="17"/>
                          </a:cxn>
                          <a:cxn ang="0">
                            <a:pos x="19" y="0"/>
                          </a:cxn>
                          <a:cxn ang="0">
                            <a:pos x="0" y="9"/>
                          </a:cxn>
                        </a:cxnLst>
                        <a:rect l="0" t="0" r="r" b="b"/>
                        <a:pathLst>
                          <a:path w="19" h="17">
                            <a:moveTo>
                              <a:pt x="0" y="9"/>
                            </a:moveTo>
                            <a:lnTo>
                              <a:pt x="17" y="17"/>
                            </a:lnTo>
                            <a:lnTo>
                              <a:pt x="19" y="0"/>
                            </a:lnTo>
                            <a:lnTo>
                              <a:pt x="0" y="9"/>
                            </a:lnTo>
                            <a:close/>
                          </a:path>
                        </a:pathLst>
                      </a:custGeom>
                      <a:solidFill>
                        <a:srgbClr val="000000"/>
                      </a:solidFill>
                      <a:ln w="12700">
                        <a:solidFill>
                          <a:srgbClr val="FF0000"/>
                        </a:solidFill>
                        <a:prstDash val="solid"/>
                        <a:round/>
                        <a:headEnd/>
                        <a:tailEnd/>
                      </a:ln>
                    </p:spPr>
                    <p:txBody>
                      <a:bodyPr/>
                      <a:lstStyle/>
                      <a:p>
                        <a:pPr>
                          <a:defRPr/>
                        </a:pPr>
                        <a:endParaRPr lang="en-US"/>
                      </a:p>
                    </p:txBody>
                  </p:sp>
                  <p:sp>
                    <p:nvSpPr>
                      <p:cNvPr id="976" name="Freeform 333"/>
                      <p:cNvSpPr>
                        <a:spLocks/>
                      </p:cNvSpPr>
                      <p:nvPr/>
                    </p:nvSpPr>
                    <p:spPr bwMode="auto">
                      <a:xfrm>
                        <a:off x="4004" y="2241"/>
                        <a:ext cx="27" cy="15"/>
                      </a:xfrm>
                      <a:custGeom>
                        <a:avLst/>
                        <a:gdLst/>
                        <a:ahLst/>
                        <a:cxnLst>
                          <a:cxn ang="0">
                            <a:pos x="0" y="0"/>
                          </a:cxn>
                          <a:cxn ang="0">
                            <a:pos x="14" y="15"/>
                          </a:cxn>
                          <a:cxn ang="0">
                            <a:pos x="27" y="0"/>
                          </a:cxn>
                          <a:cxn ang="0">
                            <a:pos x="0" y="0"/>
                          </a:cxn>
                        </a:cxnLst>
                        <a:rect l="0" t="0" r="r" b="b"/>
                        <a:pathLst>
                          <a:path w="27" h="15">
                            <a:moveTo>
                              <a:pt x="0" y="0"/>
                            </a:moveTo>
                            <a:lnTo>
                              <a:pt x="14" y="15"/>
                            </a:lnTo>
                            <a:lnTo>
                              <a:pt x="27" y="0"/>
                            </a:lnTo>
                            <a:lnTo>
                              <a:pt x="0" y="0"/>
                            </a:lnTo>
                            <a:close/>
                          </a:path>
                        </a:pathLst>
                      </a:custGeom>
                      <a:solidFill>
                        <a:srgbClr val="000000"/>
                      </a:solidFill>
                      <a:ln w="9525">
                        <a:noFill/>
                        <a:round/>
                        <a:headEnd/>
                        <a:tailEnd/>
                      </a:ln>
                    </p:spPr>
                    <p:txBody>
                      <a:bodyPr/>
                      <a:lstStyle/>
                      <a:p>
                        <a:pPr>
                          <a:defRPr/>
                        </a:pPr>
                        <a:endParaRPr lang="en-US"/>
                      </a:p>
                    </p:txBody>
                  </p:sp>
                  <p:sp>
                    <p:nvSpPr>
                      <p:cNvPr id="977" name="Freeform 334"/>
                      <p:cNvSpPr>
                        <a:spLocks/>
                      </p:cNvSpPr>
                      <p:nvPr/>
                    </p:nvSpPr>
                    <p:spPr bwMode="auto">
                      <a:xfrm>
                        <a:off x="4008" y="2245"/>
                        <a:ext cx="27" cy="15"/>
                      </a:xfrm>
                      <a:custGeom>
                        <a:avLst/>
                        <a:gdLst/>
                        <a:ahLst/>
                        <a:cxnLst>
                          <a:cxn ang="0">
                            <a:pos x="0" y="0"/>
                          </a:cxn>
                          <a:cxn ang="0">
                            <a:pos x="14" y="15"/>
                          </a:cxn>
                          <a:cxn ang="0">
                            <a:pos x="27" y="0"/>
                          </a:cxn>
                          <a:cxn ang="0">
                            <a:pos x="0" y="0"/>
                          </a:cxn>
                        </a:cxnLst>
                        <a:rect l="0" t="0" r="r" b="b"/>
                        <a:pathLst>
                          <a:path w="27" h="15">
                            <a:moveTo>
                              <a:pt x="0" y="0"/>
                            </a:moveTo>
                            <a:lnTo>
                              <a:pt x="14" y="15"/>
                            </a:lnTo>
                            <a:lnTo>
                              <a:pt x="27" y="0"/>
                            </a:lnTo>
                            <a:lnTo>
                              <a:pt x="0" y="0"/>
                            </a:lnTo>
                            <a:close/>
                          </a:path>
                        </a:pathLst>
                      </a:custGeom>
                      <a:solidFill>
                        <a:srgbClr val="000000"/>
                      </a:solidFill>
                      <a:ln w="12700">
                        <a:solidFill>
                          <a:srgbClr val="000000"/>
                        </a:solidFill>
                        <a:prstDash val="solid"/>
                        <a:round/>
                        <a:headEnd/>
                        <a:tailEnd/>
                      </a:ln>
                    </p:spPr>
                    <p:txBody>
                      <a:bodyPr/>
                      <a:lstStyle/>
                      <a:p>
                        <a:pPr>
                          <a:defRPr/>
                        </a:pPr>
                        <a:endParaRPr lang="en-US"/>
                      </a:p>
                    </p:txBody>
                  </p:sp>
                  <p:sp>
                    <p:nvSpPr>
                      <p:cNvPr id="978" name="Freeform 335"/>
                      <p:cNvSpPr>
                        <a:spLocks/>
                      </p:cNvSpPr>
                      <p:nvPr/>
                    </p:nvSpPr>
                    <p:spPr bwMode="auto">
                      <a:xfrm>
                        <a:off x="4082" y="2251"/>
                        <a:ext cx="21" cy="25"/>
                      </a:xfrm>
                      <a:custGeom>
                        <a:avLst/>
                        <a:gdLst/>
                        <a:ahLst/>
                        <a:cxnLst>
                          <a:cxn ang="0">
                            <a:pos x="0" y="0"/>
                          </a:cxn>
                          <a:cxn ang="0">
                            <a:pos x="2" y="25"/>
                          </a:cxn>
                          <a:cxn ang="0">
                            <a:pos x="21" y="9"/>
                          </a:cxn>
                          <a:cxn ang="0">
                            <a:pos x="0" y="0"/>
                          </a:cxn>
                        </a:cxnLst>
                        <a:rect l="0" t="0" r="r" b="b"/>
                        <a:pathLst>
                          <a:path w="21" h="25">
                            <a:moveTo>
                              <a:pt x="0" y="0"/>
                            </a:moveTo>
                            <a:lnTo>
                              <a:pt x="2" y="25"/>
                            </a:lnTo>
                            <a:lnTo>
                              <a:pt x="21" y="9"/>
                            </a:lnTo>
                            <a:lnTo>
                              <a:pt x="0" y="0"/>
                            </a:lnTo>
                            <a:close/>
                          </a:path>
                        </a:pathLst>
                      </a:custGeom>
                      <a:solidFill>
                        <a:srgbClr val="FF0000"/>
                      </a:solidFill>
                      <a:ln w="9525">
                        <a:noFill/>
                        <a:round/>
                        <a:headEnd/>
                        <a:tailEnd/>
                      </a:ln>
                    </p:spPr>
                    <p:txBody>
                      <a:bodyPr/>
                      <a:lstStyle/>
                      <a:p>
                        <a:pPr>
                          <a:defRPr/>
                        </a:pPr>
                        <a:endParaRPr lang="en-US"/>
                      </a:p>
                    </p:txBody>
                  </p:sp>
                  <p:sp>
                    <p:nvSpPr>
                      <p:cNvPr id="979" name="Freeform 336"/>
                      <p:cNvSpPr>
                        <a:spLocks/>
                      </p:cNvSpPr>
                      <p:nvPr/>
                    </p:nvSpPr>
                    <p:spPr bwMode="auto">
                      <a:xfrm>
                        <a:off x="4086" y="2254"/>
                        <a:ext cx="21" cy="26"/>
                      </a:xfrm>
                      <a:custGeom>
                        <a:avLst/>
                        <a:gdLst/>
                        <a:ahLst/>
                        <a:cxnLst>
                          <a:cxn ang="0">
                            <a:pos x="0" y="0"/>
                          </a:cxn>
                          <a:cxn ang="0">
                            <a:pos x="2" y="26"/>
                          </a:cxn>
                          <a:cxn ang="0">
                            <a:pos x="21" y="10"/>
                          </a:cxn>
                          <a:cxn ang="0">
                            <a:pos x="0" y="0"/>
                          </a:cxn>
                        </a:cxnLst>
                        <a:rect l="0" t="0" r="r" b="b"/>
                        <a:pathLst>
                          <a:path w="21" h="26">
                            <a:moveTo>
                              <a:pt x="0" y="0"/>
                            </a:moveTo>
                            <a:lnTo>
                              <a:pt x="2" y="26"/>
                            </a:lnTo>
                            <a:lnTo>
                              <a:pt x="21" y="10"/>
                            </a:lnTo>
                            <a:lnTo>
                              <a:pt x="0" y="0"/>
                            </a:lnTo>
                            <a:close/>
                          </a:path>
                        </a:pathLst>
                      </a:custGeom>
                      <a:solidFill>
                        <a:srgbClr val="FF0000"/>
                      </a:solidFill>
                      <a:ln w="12700">
                        <a:solidFill>
                          <a:srgbClr val="FF0000"/>
                        </a:solidFill>
                        <a:prstDash val="solid"/>
                        <a:round/>
                        <a:headEnd/>
                        <a:tailEnd/>
                      </a:ln>
                    </p:spPr>
                    <p:txBody>
                      <a:bodyPr/>
                      <a:lstStyle/>
                      <a:p>
                        <a:pPr>
                          <a:defRPr/>
                        </a:pPr>
                        <a:endParaRPr lang="en-US"/>
                      </a:p>
                    </p:txBody>
                  </p:sp>
                  <p:sp>
                    <p:nvSpPr>
                      <p:cNvPr id="980" name="Freeform 337"/>
                      <p:cNvSpPr>
                        <a:spLocks/>
                      </p:cNvSpPr>
                      <p:nvPr/>
                    </p:nvSpPr>
                    <p:spPr bwMode="auto">
                      <a:xfrm>
                        <a:off x="4129" y="2210"/>
                        <a:ext cx="227" cy="79"/>
                      </a:xfrm>
                      <a:custGeom>
                        <a:avLst/>
                        <a:gdLst/>
                        <a:ahLst/>
                        <a:cxnLst>
                          <a:cxn ang="0">
                            <a:pos x="0" y="0"/>
                          </a:cxn>
                          <a:cxn ang="0">
                            <a:pos x="42" y="0"/>
                          </a:cxn>
                          <a:cxn ang="0">
                            <a:pos x="85" y="6"/>
                          </a:cxn>
                          <a:cxn ang="0">
                            <a:pos x="128" y="23"/>
                          </a:cxn>
                          <a:cxn ang="0">
                            <a:pos x="167" y="46"/>
                          </a:cxn>
                          <a:cxn ang="0">
                            <a:pos x="209" y="68"/>
                          </a:cxn>
                          <a:cxn ang="0">
                            <a:pos x="227" y="79"/>
                          </a:cxn>
                        </a:cxnLst>
                        <a:rect l="0" t="0" r="r" b="b"/>
                        <a:pathLst>
                          <a:path w="227" h="79">
                            <a:moveTo>
                              <a:pt x="0" y="0"/>
                            </a:moveTo>
                            <a:lnTo>
                              <a:pt x="42" y="0"/>
                            </a:lnTo>
                            <a:lnTo>
                              <a:pt x="85" y="6"/>
                            </a:lnTo>
                            <a:lnTo>
                              <a:pt x="128" y="23"/>
                            </a:lnTo>
                            <a:lnTo>
                              <a:pt x="167" y="46"/>
                            </a:lnTo>
                            <a:lnTo>
                              <a:pt x="209" y="68"/>
                            </a:lnTo>
                            <a:lnTo>
                              <a:pt x="227" y="79"/>
                            </a:lnTo>
                          </a:path>
                        </a:pathLst>
                      </a:custGeom>
                      <a:noFill/>
                      <a:ln w="12700">
                        <a:solidFill>
                          <a:srgbClr val="FF0000"/>
                        </a:solidFill>
                        <a:prstDash val="solid"/>
                        <a:round/>
                        <a:headEnd/>
                        <a:tailEnd/>
                      </a:ln>
                    </p:spPr>
                    <p:txBody>
                      <a:bodyPr/>
                      <a:lstStyle/>
                      <a:p>
                        <a:pPr>
                          <a:defRPr/>
                        </a:pPr>
                        <a:endParaRPr lang="en-US"/>
                      </a:p>
                    </p:txBody>
                  </p:sp>
                  <p:sp>
                    <p:nvSpPr>
                      <p:cNvPr id="981" name="Freeform 338"/>
                      <p:cNvSpPr>
                        <a:spLocks/>
                      </p:cNvSpPr>
                      <p:nvPr/>
                    </p:nvSpPr>
                    <p:spPr bwMode="auto">
                      <a:xfrm>
                        <a:off x="4154" y="2206"/>
                        <a:ext cx="29" cy="21"/>
                      </a:xfrm>
                      <a:custGeom>
                        <a:avLst/>
                        <a:gdLst/>
                        <a:ahLst/>
                        <a:cxnLst>
                          <a:cxn ang="0">
                            <a:pos x="0" y="0"/>
                          </a:cxn>
                          <a:cxn ang="0">
                            <a:pos x="11" y="21"/>
                          </a:cxn>
                          <a:cxn ang="0">
                            <a:pos x="29" y="2"/>
                          </a:cxn>
                          <a:cxn ang="0">
                            <a:pos x="0" y="0"/>
                          </a:cxn>
                        </a:cxnLst>
                        <a:rect l="0" t="0" r="r" b="b"/>
                        <a:pathLst>
                          <a:path w="29" h="21">
                            <a:moveTo>
                              <a:pt x="0" y="0"/>
                            </a:moveTo>
                            <a:lnTo>
                              <a:pt x="11" y="21"/>
                            </a:lnTo>
                            <a:lnTo>
                              <a:pt x="29" y="2"/>
                            </a:lnTo>
                            <a:lnTo>
                              <a:pt x="0" y="0"/>
                            </a:lnTo>
                            <a:close/>
                          </a:path>
                        </a:pathLst>
                      </a:custGeom>
                      <a:solidFill>
                        <a:srgbClr val="FF0000"/>
                      </a:solidFill>
                      <a:ln w="9525">
                        <a:noFill/>
                        <a:round/>
                        <a:headEnd/>
                        <a:tailEnd/>
                      </a:ln>
                    </p:spPr>
                    <p:txBody>
                      <a:bodyPr/>
                      <a:lstStyle/>
                      <a:p>
                        <a:pPr>
                          <a:defRPr/>
                        </a:pPr>
                        <a:endParaRPr lang="en-US"/>
                      </a:p>
                    </p:txBody>
                  </p:sp>
                  <p:sp>
                    <p:nvSpPr>
                      <p:cNvPr id="982" name="Freeform 339"/>
                      <p:cNvSpPr>
                        <a:spLocks/>
                      </p:cNvSpPr>
                      <p:nvPr/>
                    </p:nvSpPr>
                    <p:spPr bwMode="auto">
                      <a:xfrm>
                        <a:off x="4158" y="2210"/>
                        <a:ext cx="29" cy="21"/>
                      </a:xfrm>
                      <a:custGeom>
                        <a:avLst/>
                        <a:gdLst/>
                        <a:ahLst/>
                        <a:cxnLst>
                          <a:cxn ang="0">
                            <a:pos x="0" y="0"/>
                          </a:cxn>
                          <a:cxn ang="0">
                            <a:pos x="11" y="21"/>
                          </a:cxn>
                          <a:cxn ang="0">
                            <a:pos x="29" y="2"/>
                          </a:cxn>
                          <a:cxn ang="0">
                            <a:pos x="0" y="0"/>
                          </a:cxn>
                        </a:cxnLst>
                        <a:rect l="0" t="0" r="r" b="b"/>
                        <a:pathLst>
                          <a:path w="29" h="21">
                            <a:moveTo>
                              <a:pt x="0" y="0"/>
                            </a:moveTo>
                            <a:lnTo>
                              <a:pt x="11" y="21"/>
                            </a:lnTo>
                            <a:lnTo>
                              <a:pt x="29" y="2"/>
                            </a:lnTo>
                            <a:lnTo>
                              <a:pt x="0" y="0"/>
                            </a:lnTo>
                            <a:close/>
                          </a:path>
                        </a:pathLst>
                      </a:custGeom>
                      <a:solidFill>
                        <a:srgbClr val="FF0000"/>
                      </a:solidFill>
                      <a:ln w="12700">
                        <a:solidFill>
                          <a:srgbClr val="FF0000"/>
                        </a:solidFill>
                        <a:prstDash val="solid"/>
                        <a:round/>
                        <a:headEnd/>
                        <a:tailEnd/>
                      </a:ln>
                    </p:spPr>
                    <p:txBody>
                      <a:bodyPr/>
                      <a:lstStyle/>
                      <a:p>
                        <a:pPr>
                          <a:defRPr/>
                        </a:pPr>
                        <a:endParaRPr lang="en-US"/>
                      </a:p>
                    </p:txBody>
                  </p:sp>
                  <p:sp>
                    <p:nvSpPr>
                      <p:cNvPr id="983" name="Freeform 340"/>
                      <p:cNvSpPr>
                        <a:spLocks/>
                      </p:cNvSpPr>
                      <p:nvPr/>
                    </p:nvSpPr>
                    <p:spPr bwMode="auto">
                      <a:xfrm>
                        <a:off x="4303" y="2262"/>
                        <a:ext cx="28" cy="27"/>
                      </a:xfrm>
                      <a:custGeom>
                        <a:avLst/>
                        <a:gdLst/>
                        <a:ahLst/>
                        <a:cxnLst>
                          <a:cxn ang="0">
                            <a:pos x="2" y="0"/>
                          </a:cxn>
                          <a:cxn ang="0">
                            <a:pos x="0" y="27"/>
                          </a:cxn>
                          <a:cxn ang="0">
                            <a:pos x="28" y="14"/>
                          </a:cxn>
                          <a:cxn ang="0">
                            <a:pos x="2" y="0"/>
                          </a:cxn>
                        </a:cxnLst>
                        <a:rect l="0" t="0" r="r" b="b"/>
                        <a:pathLst>
                          <a:path w="28" h="27">
                            <a:moveTo>
                              <a:pt x="2" y="0"/>
                            </a:moveTo>
                            <a:lnTo>
                              <a:pt x="0" y="27"/>
                            </a:lnTo>
                            <a:lnTo>
                              <a:pt x="28" y="14"/>
                            </a:lnTo>
                            <a:lnTo>
                              <a:pt x="2" y="0"/>
                            </a:lnTo>
                            <a:close/>
                          </a:path>
                        </a:pathLst>
                      </a:custGeom>
                      <a:solidFill>
                        <a:srgbClr val="FF0000"/>
                      </a:solidFill>
                      <a:ln w="9525">
                        <a:noFill/>
                        <a:round/>
                        <a:headEnd/>
                        <a:tailEnd/>
                      </a:ln>
                    </p:spPr>
                    <p:txBody>
                      <a:bodyPr/>
                      <a:lstStyle/>
                      <a:p>
                        <a:pPr>
                          <a:defRPr/>
                        </a:pPr>
                        <a:endParaRPr lang="en-US"/>
                      </a:p>
                    </p:txBody>
                  </p:sp>
                  <p:sp>
                    <p:nvSpPr>
                      <p:cNvPr id="984" name="Freeform 341"/>
                      <p:cNvSpPr>
                        <a:spLocks/>
                      </p:cNvSpPr>
                      <p:nvPr/>
                    </p:nvSpPr>
                    <p:spPr bwMode="auto">
                      <a:xfrm>
                        <a:off x="4307" y="2266"/>
                        <a:ext cx="27" cy="27"/>
                      </a:xfrm>
                      <a:custGeom>
                        <a:avLst/>
                        <a:gdLst/>
                        <a:ahLst/>
                        <a:cxnLst>
                          <a:cxn ang="0">
                            <a:pos x="2" y="0"/>
                          </a:cxn>
                          <a:cxn ang="0">
                            <a:pos x="0" y="27"/>
                          </a:cxn>
                          <a:cxn ang="0">
                            <a:pos x="27" y="14"/>
                          </a:cxn>
                          <a:cxn ang="0">
                            <a:pos x="2" y="0"/>
                          </a:cxn>
                        </a:cxnLst>
                        <a:rect l="0" t="0" r="r" b="b"/>
                        <a:pathLst>
                          <a:path w="27" h="27">
                            <a:moveTo>
                              <a:pt x="2" y="0"/>
                            </a:moveTo>
                            <a:lnTo>
                              <a:pt x="0" y="27"/>
                            </a:lnTo>
                            <a:lnTo>
                              <a:pt x="27" y="14"/>
                            </a:lnTo>
                            <a:lnTo>
                              <a:pt x="2" y="0"/>
                            </a:lnTo>
                            <a:close/>
                          </a:path>
                        </a:pathLst>
                      </a:custGeom>
                      <a:solidFill>
                        <a:srgbClr val="FF0000"/>
                      </a:solidFill>
                      <a:ln w="12700">
                        <a:solidFill>
                          <a:srgbClr val="FF0000"/>
                        </a:solidFill>
                        <a:prstDash val="solid"/>
                        <a:round/>
                        <a:headEnd/>
                        <a:tailEnd/>
                      </a:ln>
                    </p:spPr>
                    <p:txBody>
                      <a:bodyPr/>
                      <a:lstStyle/>
                      <a:p>
                        <a:pPr>
                          <a:defRPr/>
                        </a:pPr>
                        <a:endParaRPr lang="en-US"/>
                      </a:p>
                    </p:txBody>
                  </p:sp>
                  <p:sp>
                    <p:nvSpPr>
                      <p:cNvPr id="985" name="Freeform 342"/>
                      <p:cNvSpPr>
                        <a:spLocks/>
                      </p:cNvSpPr>
                      <p:nvPr/>
                    </p:nvSpPr>
                    <p:spPr bwMode="auto">
                      <a:xfrm>
                        <a:off x="4433" y="2270"/>
                        <a:ext cx="202" cy="50"/>
                      </a:xfrm>
                      <a:custGeom>
                        <a:avLst/>
                        <a:gdLst/>
                        <a:ahLst/>
                        <a:cxnLst>
                          <a:cxn ang="0">
                            <a:pos x="0" y="0"/>
                          </a:cxn>
                          <a:cxn ang="0">
                            <a:pos x="49" y="6"/>
                          </a:cxn>
                          <a:cxn ang="0">
                            <a:pos x="92" y="14"/>
                          </a:cxn>
                          <a:cxn ang="0">
                            <a:pos x="134" y="25"/>
                          </a:cxn>
                          <a:cxn ang="0">
                            <a:pos x="177" y="41"/>
                          </a:cxn>
                          <a:cxn ang="0">
                            <a:pos x="202" y="50"/>
                          </a:cxn>
                        </a:cxnLst>
                        <a:rect l="0" t="0" r="r" b="b"/>
                        <a:pathLst>
                          <a:path w="202" h="50">
                            <a:moveTo>
                              <a:pt x="0" y="0"/>
                            </a:moveTo>
                            <a:lnTo>
                              <a:pt x="49" y="6"/>
                            </a:lnTo>
                            <a:lnTo>
                              <a:pt x="92" y="14"/>
                            </a:lnTo>
                            <a:lnTo>
                              <a:pt x="134" y="25"/>
                            </a:lnTo>
                            <a:lnTo>
                              <a:pt x="177" y="41"/>
                            </a:lnTo>
                            <a:lnTo>
                              <a:pt x="202" y="50"/>
                            </a:lnTo>
                          </a:path>
                        </a:pathLst>
                      </a:custGeom>
                      <a:noFill/>
                      <a:ln w="12700">
                        <a:solidFill>
                          <a:srgbClr val="FF0000"/>
                        </a:solidFill>
                        <a:prstDash val="solid"/>
                        <a:round/>
                        <a:headEnd/>
                        <a:tailEnd/>
                      </a:ln>
                    </p:spPr>
                    <p:txBody>
                      <a:bodyPr/>
                      <a:lstStyle/>
                      <a:p>
                        <a:pPr>
                          <a:defRPr/>
                        </a:pPr>
                        <a:endParaRPr lang="en-US"/>
                      </a:p>
                    </p:txBody>
                  </p:sp>
                  <p:sp>
                    <p:nvSpPr>
                      <p:cNvPr id="986" name="Freeform 343"/>
                      <p:cNvSpPr>
                        <a:spLocks/>
                      </p:cNvSpPr>
                      <p:nvPr/>
                    </p:nvSpPr>
                    <p:spPr bwMode="auto">
                      <a:xfrm>
                        <a:off x="4470" y="2272"/>
                        <a:ext cx="24" cy="19"/>
                      </a:xfrm>
                      <a:custGeom>
                        <a:avLst/>
                        <a:gdLst/>
                        <a:ahLst/>
                        <a:cxnLst>
                          <a:cxn ang="0">
                            <a:pos x="0" y="0"/>
                          </a:cxn>
                          <a:cxn ang="0">
                            <a:pos x="8" y="19"/>
                          </a:cxn>
                          <a:cxn ang="0">
                            <a:pos x="24" y="6"/>
                          </a:cxn>
                          <a:cxn ang="0">
                            <a:pos x="0" y="0"/>
                          </a:cxn>
                        </a:cxnLst>
                        <a:rect l="0" t="0" r="r" b="b"/>
                        <a:pathLst>
                          <a:path w="24" h="19">
                            <a:moveTo>
                              <a:pt x="0" y="0"/>
                            </a:moveTo>
                            <a:lnTo>
                              <a:pt x="8" y="19"/>
                            </a:lnTo>
                            <a:lnTo>
                              <a:pt x="24" y="6"/>
                            </a:lnTo>
                            <a:lnTo>
                              <a:pt x="0" y="0"/>
                            </a:lnTo>
                            <a:close/>
                          </a:path>
                        </a:pathLst>
                      </a:custGeom>
                      <a:solidFill>
                        <a:srgbClr val="FF0000"/>
                      </a:solidFill>
                      <a:ln w="9525">
                        <a:noFill/>
                        <a:round/>
                        <a:headEnd/>
                        <a:tailEnd/>
                      </a:ln>
                    </p:spPr>
                    <p:txBody>
                      <a:bodyPr/>
                      <a:lstStyle/>
                      <a:p>
                        <a:pPr>
                          <a:defRPr/>
                        </a:pPr>
                        <a:endParaRPr lang="en-US"/>
                      </a:p>
                    </p:txBody>
                  </p:sp>
                  <p:sp>
                    <p:nvSpPr>
                      <p:cNvPr id="987" name="Freeform 344"/>
                      <p:cNvSpPr>
                        <a:spLocks/>
                      </p:cNvSpPr>
                      <p:nvPr/>
                    </p:nvSpPr>
                    <p:spPr bwMode="auto">
                      <a:xfrm>
                        <a:off x="4474" y="2276"/>
                        <a:ext cx="24" cy="19"/>
                      </a:xfrm>
                      <a:custGeom>
                        <a:avLst/>
                        <a:gdLst/>
                        <a:ahLst/>
                        <a:cxnLst>
                          <a:cxn ang="0">
                            <a:pos x="0" y="0"/>
                          </a:cxn>
                          <a:cxn ang="0">
                            <a:pos x="8" y="19"/>
                          </a:cxn>
                          <a:cxn ang="0">
                            <a:pos x="24" y="6"/>
                          </a:cxn>
                          <a:cxn ang="0">
                            <a:pos x="0" y="0"/>
                          </a:cxn>
                        </a:cxnLst>
                        <a:rect l="0" t="0" r="r" b="b"/>
                        <a:pathLst>
                          <a:path w="24" h="19">
                            <a:moveTo>
                              <a:pt x="0" y="0"/>
                            </a:moveTo>
                            <a:lnTo>
                              <a:pt x="8" y="19"/>
                            </a:lnTo>
                            <a:lnTo>
                              <a:pt x="24" y="6"/>
                            </a:lnTo>
                            <a:lnTo>
                              <a:pt x="0" y="0"/>
                            </a:lnTo>
                            <a:close/>
                          </a:path>
                        </a:pathLst>
                      </a:custGeom>
                      <a:solidFill>
                        <a:srgbClr val="FF0000"/>
                      </a:solidFill>
                      <a:ln w="12700">
                        <a:solidFill>
                          <a:srgbClr val="FF0000"/>
                        </a:solidFill>
                        <a:prstDash val="solid"/>
                        <a:round/>
                        <a:headEnd/>
                        <a:tailEnd/>
                      </a:ln>
                    </p:spPr>
                    <p:txBody>
                      <a:bodyPr/>
                      <a:lstStyle/>
                      <a:p>
                        <a:pPr>
                          <a:defRPr/>
                        </a:pPr>
                        <a:endParaRPr lang="en-US"/>
                      </a:p>
                    </p:txBody>
                  </p:sp>
                  <p:sp>
                    <p:nvSpPr>
                      <p:cNvPr id="988" name="Freeform 345"/>
                      <p:cNvSpPr>
                        <a:spLocks/>
                      </p:cNvSpPr>
                      <p:nvPr/>
                    </p:nvSpPr>
                    <p:spPr bwMode="auto">
                      <a:xfrm>
                        <a:off x="4558" y="2291"/>
                        <a:ext cx="21" cy="20"/>
                      </a:xfrm>
                      <a:custGeom>
                        <a:avLst/>
                        <a:gdLst/>
                        <a:ahLst/>
                        <a:cxnLst>
                          <a:cxn ang="0">
                            <a:pos x="0" y="0"/>
                          </a:cxn>
                          <a:cxn ang="0">
                            <a:pos x="6" y="20"/>
                          </a:cxn>
                          <a:cxn ang="0">
                            <a:pos x="21" y="10"/>
                          </a:cxn>
                          <a:cxn ang="0">
                            <a:pos x="0" y="0"/>
                          </a:cxn>
                        </a:cxnLst>
                        <a:rect l="0" t="0" r="r" b="b"/>
                        <a:pathLst>
                          <a:path w="21" h="20">
                            <a:moveTo>
                              <a:pt x="0" y="0"/>
                            </a:moveTo>
                            <a:lnTo>
                              <a:pt x="6" y="20"/>
                            </a:lnTo>
                            <a:lnTo>
                              <a:pt x="21" y="10"/>
                            </a:lnTo>
                            <a:lnTo>
                              <a:pt x="0" y="0"/>
                            </a:lnTo>
                            <a:close/>
                          </a:path>
                        </a:pathLst>
                      </a:custGeom>
                      <a:solidFill>
                        <a:srgbClr val="FF0000"/>
                      </a:solidFill>
                      <a:ln w="9525">
                        <a:noFill/>
                        <a:round/>
                        <a:headEnd/>
                        <a:tailEnd/>
                      </a:ln>
                    </p:spPr>
                    <p:txBody>
                      <a:bodyPr/>
                      <a:lstStyle/>
                      <a:p>
                        <a:pPr>
                          <a:defRPr/>
                        </a:pPr>
                        <a:endParaRPr lang="en-US"/>
                      </a:p>
                    </p:txBody>
                  </p:sp>
                  <p:sp>
                    <p:nvSpPr>
                      <p:cNvPr id="989" name="Freeform 346"/>
                      <p:cNvSpPr>
                        <a:spLocks/>
                      </p:cNvSpPr>
                      <p:nvPr/>
                    </p:nvSpPr>
                    <p:spPr bwMode="auto">
                      <a:xfrm>
                        <a:off x="4562" y="2295"/>
                        <a:ext cx="21" cy="20"/>
                      </a:xfrm>
                      <a:custGeom>
                        <a:avLst/>
                        <a:gdLst/>
                        <a:ahLst/>
                        <a:cxnLst>
                          <a:cxn ang="0">
                            <a:pos x="0" y="0"/>
                          </a:cxn>
                          <a:cxn ang="0">
                            <a:pos x="5" y="20"/>
                          </a:cxn>
                          <a:cxn ang="0">
                            <a:pos x="21" y="10"/>
                          </a:cxn>
                          <a:cxn ang="0">
                            <a:pos x="0" y="0"/>
                          </a:cxn>
                        </a:cxnLst>
                        <a:rect l="0" t="0" r="r" b="b"/>
                        <a:pathLst>
                          <a:path w="21" h="20">
                            <a:moveTo>
                              <a:pt x="0" y="0"/>
                            </a:moveTo>
                            <a:lnTo>
                              <a:pt x="5" y="20"/>
                            </a:lnTo>
                            <a:lnTo>
                              <a:pt x="21" y="10"/>
                            </a:lnTo>
                            <a:lnTo>
                              <a:pt x="0" y="0"/>
                            </a:lnTo>
                            <a:close/>
                          </a:path>
                        </a:pathLst>
                      </a:custGeom>
                      <a:solidFill>
                        <a:srgbClr val="FF0000"/>
                      </a:solidFill>
                      <a:ln w="12700">
                        <a:solidFill>
                          <a:srgbClr val="FF0000"/>
                        </a:solidFill>
                        <a:prstDash val="solid"/>
                        <a:round/>
                        <a:headEnd/>
                        <a:tailEnd/>
                      </a:ln>
                    </p:spPr>
                    <p:txBody>
                      <a:bodyPr/>
                      <a:lstStyle/>
                      <a:p>
                        <a:pPr>
                          <a:defRPr/>
                        </a:pPr>
                        <a:endParaRPr lang="en-US"/>
                      </a:p>
                    </p:txBody>
                  </p:sp>
                  <p:sp>
                    <p:nvSpPr>
                      <p:cNvPr id="990" name="Freeform 347"/>
                      <p:cNvSpPr>
                        <a:spLocks/>
                      </p:cNvSpPr>
                      <p:nvPr/>
                    </p:nvSpPr>
                    <p:spPr bwMode="auto">
                      <a:xfrm>
                        <a:off x="4694" y="2344"/>
                        <a:ext cx="83" cy="33"/>
                      </a:xfrm>
                      <a:custGeom>
                        <a:avLst/>
                        <a:gdLst/>
                        <a:ahLst/>
                        <a:cxnLst>
                          <a:cxn ang="0">
                            <a:pos x="0" y="0"/>
                          </a:cxn>
                          <a:cxn ang="0">
                            <a:pos x="35" y="7"/>
                          </a:cxn>
                          <a:cxn ang="0">
                            <a:pos x="64" y="21"/>
                          </a:cxn>
                          <a:cxn ang="0">
                            <a:pos x="83" y="33"/>
                          </a:cxn>
                        </a:cxnLst>
                        <a:rect l="0" t="0" r="r" b="b"/>
                        <a:pathLst>
                          <a:path w="83" h="33">
                            <a:moveTo>
                              <a:pt x="0" y="0"/>
                            </a:moveTo>
                            <a:lnTo>
                              <a:pt x="35" y="7"/>
                            </a:lnTo>
                            <a:lnTo>
                              <a:pt x="64" y="21"/>
                            </a:lnTo>
                            <a:lnTo>
                              <a:pt x="83" y="33"/>
                            </a:lnTo>
                          </a:path>
                        </a:pathLst>
                      </a:custGeom>
                      <a:noFill/>
                      <a:ln w="12700">
                        <a:solidFill>
                          <a:srgbClr val="FF0000"/>
                        </a:solidFill>
                        <a:prstDash val="solid"/>
                        <a:round/>
                        <a:headEnd/>
                        <a:tailEnd/>
                      </a:ln>
                    </p:spPr>
                    <p:txBody>
                      <a:bodyPr/>
                      <a:lstStyle/>
                      <a:p>
                        <a:pPr>
                          <a:defRPr/>
                        </a:pPr>
                        <a:endParaRPr lang="en-US"/>
                      </a:p>
                    </p:txBody>
                  </p:sp>
                  <p:sp>
                    <p:nvSpPr>
                      <p:cNvPr id="991" name="Freeform 348"/>
                      <p:cNvSpPr>
                        <a:spLocks/>
                      </p:cNvSpPr>
                      <p:nvPr/>
                    </p:nvSpPr>
                    <p:spPr bwMode="auto">
                      <a:xfrm>
                        <a:off x="4725" y="2349"/>
                        <a:ext cx="25" cy="26"/>
                      </a:xfrm>
                      <a:custGeom>
                        <a:avLst/>
                        <a:gdLst/>
                        <a:ahLst/>
                        <a:cxnLst>
                          <a:cxn ang="0">
                            <a:pos x="0" y="0"/>
                          </a:cxn>
                          <a:cxn ang="0">
                            <a:pos x="6" y="26"/>
                          </a:cxn>
                          <a:cxn ang="0">
                            <a:pos x="25" y="12"/>
                          </a:cxn>
                          <a:cxn ang="0">
                            <a:pos x="0" y="0"/>
                          </a:cxn>
                        </a:cxnLst>
                        <a:rect l="0" t="0" r="r" b="b"/>
                        <a:pathLst>
                          <a:path w="25" h="26">
                            <a:moveTo>
                              <a:pt x="0" y="0"/>
                            </a:moveTo>
                            <a:lnTo>
                              <a:pt x="6" y="26"/>
                            </a:lnTo>
                            <a:lnTo>
                              <a:pt x="25" y="12"/>
                            </a:lnTo>
                            <a:lnTo>
                              <a:pt x="0" y="0"/>
                            </a:lnTo>
                            <a:close/>
                          </a:path>
                        </a:pathLst>
                      </a:custGeom>
                      <a:solidFill>
                        <a:srgbClr val="FF0000"/>
                      </a:solidFill>
                      <a:ln w="9525">
                        <a:noFill/>
                        <a:round/>
                        <a:headEnd/>
                        <a:tailEnd/>
                      </a:ln>
                    </p:spPr>
                    <p:txBody>
                      <a:bodyPr/>
                      <a:lstStyle/>
                      <a:p>
                        <a:pPr>
                          <a:defRPr/>
                        </a:pPr>
                        <a:endParaRPr lang="en-US"/>
                      </a:p>
                    </p:txBody>
                  </p:sp>
                  <p:sp>
                    <p:nvSpPr>
                      <p:cNvPr id="992" name="Freeform 349"/>
                      <p:cNvSpPr>
                        <a:spLocks/>
                      </p:cNvSpPr>
                      <p:nvPr/>
                    </p:nvSpPr>
                    <p:spPr bwMode="auto">
                      <a:xfrm>
                        <a:off x="4729" y="2353"/>
                        <a:ext cx="25" cy="25"/>
                      </a:xfrm>
                      <a:custGeom>
                        <a:avLst/>
                        <a:gdLst/>
                        <a:ahLst/>
                        <a:cxnLst>
                          <a:cxn ang="0">
                            <a:pos x="0" y="0"/>
                          </a:cxn>
                          <a:cxn ang="0">
                            <a:pos x="6" y="25"/>
                          </a:cxn>
                          <a:cxn ang="0">
                            <a:pos x="25" y="12"/>
                          </a:cxn>
                          <a:cxn ang="0">
                            <a:pos x="0" y="0"/>
                          </a:cxn>
                        </a:cxnLst>
                        <a:rect l="0" t="0" r="r" b="b"/>
                        <a:pathLst>
                          <a:path w="25" h="25">
                            <a:moveTo>
                              <a:pt x="0" y="0"/>
                            </a:moveTo>
                            <a:lnTo>
                              <a:pt x="6" y="25"/>
                            </a:lnTo>
                            <a:lnTo>
                              <a:pt x="25" y="12"/>
                            </a:lnTo>
                            <a:lnTo>
                              <a:pt x="0" y="0"/>
                            </a:lnTo>
                            <a:close/>
                          </a:path>
                        </a:pathLst>
                      </a:custGeom>
                      <a:solidFill>
                        <a:srgbClr val="FF0000"/>
                      </a:solidFill>
                      <a:ln w="12700">
                        <a:solidFill>
                          <a:srgbClr val="FF0000"/>
                        </a:solidFill>
                        <a:prstDash val="solid"/>
                        <a:round/>
                        <a:headEnd/>
                        <a:tailEnd/>
                      </a:ln>
                    </p:spPr>
                    <p:txBody>
                      <a:bodyPr/>
                      <a:lstStyle/>
                      <a:p>
                        <a:pPr>
                          <a:defRPr/>
                        </a:pPr>
                        <a:endParaRPr lang="en-US"/>
                      </a:p>
                    </p:txBody>
                  </p:sp>
                  <p:sp>
                    <p:nvSpPr>
                      <p:cNvPr id="993" name="Freeform 350"/>
                      <p:cNvSpPr>
                        <a:spLocks/>
                      </p:cNvSpPr>
                      <p:nvPr/>
                    </p:nvSpPr>
                    <p:spPr bwMode="auto">
                      <a:xfrm>
                        <a:off x="4348" y="2795"/>
                        <a:ext cx="60" cy="51"/>
                      </a:xfrm>
                      <a:custGeom>
                        <a:avLst/>
                        <a:gdLst/>
                        <a:ahLst/>
                        <a:cxnLst>
                          <a:cxn ang="0">
                            <a:pos x="31" y="0"/>
                          </a:cxn>
                          <a:cxn ang="0">
                            <a:pos x="60" y="51"/>
                          </a:cxn>
                          <a:cxn ang="0">
                            <a:pos x="0" y="51"/>
                          </a:cxn>
                          <a:cxn ang="0">
                            <a:pos x="31" y="0"/>
                          </a:cxn>
                        </a:cxnLst>
                        <a:rect l="0" t="0" r="r" b="b"/>
                        <a:pathLst>
                          <a:path w="60" h="51">
                            <a:moveTo>
                              <a:pt x="31" y="0"/>
                            </a:moveTo>
                            <a:lnTo>
                              <a:pt x="60" y="51"/>
                            </a:lnTo>
                            <a:lnTo>
                              <a:pt x="0" y="51"/>
                            </a:lnTo>
                            <a:lnTo>
                              <a:pt x="31" y="0"/>
                            </a:lnTo>
                            <a:close/>
                          </a:path>
                        </a:pathLst>
                      </a:custGeom>
                      <a:solidFill>
                        <a:srgbClr val="000000"/>
                      </a:solidFill>
                      <a:ln w="9525">
                        <a:noFill/>
                        <a:round/>
                        <a:headEnd/>
                        <a:tailEnd/>
                      </a:ln>
                    </p:spPr>
                    <p:txBody>
                      <a:bodyPr/>
                      <a:lstStyle/>
                      <a:p>
                        <a:pPr>
                          <a:defRPr/>
                        </a:pPr>
                        <a:endParaRPr lang="en-US"/>
                      </a:p>
                    </p:txBody>
                  </p:sp>
                  <p:sp>
                    <p:nvSpPr>
                      <p:cNvPr id="994" name="Freeform 351"/>
                      <p:cNvSpPr>
                        <a:spLocks/>
                      </p:cNvSpPr>
                      <p:nvPr/>
                    </p:nvSpPr>
                    <p:spPr bwMode="auto">
                      <a:xfrm>
                        <a:off x="4352" y="2799"/>
                        <a:ext cx="60" cy="50"/>
                      </a:xfrm>
                      <a:custGeom>
                        <a:avLst/>
                        <a:gdLst/>
                        <a:ahLst/>
                        <a:cxnLst>
                          <a:cxn ang="0">
                            <a:pos x="31" y="0"/>
                          </a:cxn>
                          <a:cxn ang="0">
                            <a:pos x="60" y="50"/>
                          </a:cxn>
                          <a:cxn ang="0">
                            <a:pos x="0" y="50"/>
                          </a:cxn>
                          <a:cxn ang="0">
                            <a:pos x="31" y="0"/>
                          </a:cxn>
                        </a:cxnLst>
                        <a:rect l="0" t="0" r="r" b="b"/>
                        <a:pathLst>
                          <a:path w="60" h="50">
                            <a:moveTo>
                              <a:pt x="31" y="0"/>
                            </a:moveTo>
                            <a:lnTo>
                              <a:pt x="60" y="50"/>
                            </a:lnTo>
                            <a:lnTo>
                              <a:pt x="0" y="50"/>
                            </a:lnTo>
                            <a:lnTo>
                              <a:pt x="31" y="0"/>
                            </a:lnTo>
                            <a:close/>
                          </a:path>
                        </a:pathLst>
                      </a:custGeom>
                      <a:solidFill>
                        <a:srgbClr val="000000"/>
                      </a:solidFill>
                      <a:ln w="12700">
                        <a:solidFill>
                          <a:srgbClr val="000000"/>
                        </a:solidFill>
                        <a:prstDash val="solid"/>
                        <a:round/>
                        <a:headEnd/>
                        <a:tailEnd/>
                      </a:ln>
                    </p:spPr>
                    <p:txBody>
                      <a:bodyPr/>
                      <a:lstStyle/>
                      <a:p>
                        <a:pPr>
                          <a:defRPr/>
                        </a:pPr>
                        <a:endParaRPr lang="en-US"/>
                      </a:p>
                    </p:txBody>
                  </p:sp>
                  <p:sp>
                    <p:nvSpPr>
                      <p:cNvPr id="995" name="Freeform 352"/>
                      <p:cNvSpPr>
                        <a:spLocks/>
                      </p:cNvSpPr>
                      <p:nvPr/>
                    </p:nvSpPr>
                    <p:spPr bwMode="auto">
                      <a:xfrm>
                        <a:off x="3523" y="1923"/>
                        <a:ext cx="60" cy="50"/>
                      </a:xfrm>
                      <a:custGeom>
                        <a:avLst/>
                        <a:gdLst/>
                        <a:ahLst/>
                        <a:cxnLst>
                          <a:cxn ang="0">
                            <a:pos x="31" y="0"/>
                          </a:cxn>
                          <a:cxn ang="0">
                            <a:pos x="60" y="50"/>
                          </a:cxn>
                          <a:cxn ang="0">
                            <a:pos x="0" y="50"/>
                          </a:cxn>
                          <a:cxn ang="0">
                            <a:pos x="31" y="0"/>
                          </a:cxn>
                        </a:cxnLst>
                        <a:rect l="0" t="0" r="r" b="b"/>
                        <a:pathLst>
                          <a:path w="60" h="50">
                            <a:moveTo>
                              <a:pt x="31" y="0"/>
                            </a:moveTo>
                            <a:lnTo>
                              <a:pt x="60" y="50"/>
                            </a:lnTo>
                            <a:lnTo>
                              <a:pt x="0" y="50"/>
                            </a:lnTo>
                            <a:lnTo>
                              <a:pt x="31" y="0"/>
                            </a:lnTo>
                            <a:close/>
                          </a:path>
                        </a:pathLst>
                      </a:custGeom>
                      <a:solidFill>
                        <a:srgbClr val="000000"/>
                      </a:solidFill>
                      <a:ln w="9525">
                        <a:noFill/>
                        <a:round/>
                        <a:headEnd/>
                        <a:tailEnd/>
                      </a:ln>
                    </p:spPr>
                    <p:txBody>
                      <a:bodyPr/>
                      <a:lstStyle/>
                      <a:p>
                        <a:pPr>
                          <a:defRPr/>
                        </a:pPr>
                        <a:endParaRPr lang="en-US"/>
                      </a:p>
                    </p:txBody>
                  </p:sp>
                  <p:sp>
                    <p:nvSpPr>
                      <p:cNvPr id="996" name="Freeform 353"/>
                      <p:cNvSpPr>
                        <a:spLocks/>
                      </p:cNvSpPr>
                      <p:nvPr/>
                    </p:nvSpPr>
                    <p:spPr bwMode="auto">
                      <a:xfrm>
                        <a:off x="3526" y="1927"/>
                        <a:ext cx="61" cy="50"/>
                      </a:xfrm>
                      <a:custGeom>
                        <a:avLst/>
                        <a:gdLst/>
                        <a:ahLst/>
                        <a:cxnLst>
                          <a:cxn ang="0">
                            <a:pos x="32" y="0"/>
                          </a:cxn>
                          <a:cxn ang="0">
                            <a:pos x="61" y="50"/>
                          </a:cxn>
                          <a:cxn ang="0">
                            <a:pos x="0" y="50"/>
                          </a:cxn>
                          <a:cxn ang="0">
                            <a:pos x="32" y="0"/>
                          </a:cxn>
                        </a:cxnLst>
                        <a:rect l="0" t="0" r="r" b="b"/>
                        <a:pathLst>
                          <a:path w="61" h="50">
                            <a:moveTo>
                              <a:pt x="32" y="0"/>
                            </a:moveTo>
                            <a:lnTo>
                              <a:pt x="61" y="50"/>
                            </a:lnTo>
                            <a:lnTo>
                              <a:pt x="0" y="50"/>
                            </a:lnTo>
                            <a:lnTo>
                              <a:pt x="32" y="0"/>
                            </a:lnTo>
                            <a:close/>
                          </a:path>
                        </a:pathLst>
                      </a:custGeom>
                      <a:solidFill>
                        <a:srgbClr val="000000"/>
                      </a:solidFill>
                      <a:ln w="12700">
                        <a:solidFill>
                          <a:srgbClr val="000000"/>
                        </a:solidFill>
                        <a:prstDash val="solid"/>
                        <a:round/>
                        <a:headEnd/>
                        <a:tailEnd/>
                      </a:ln>
                    </p:spPr>
                    <p:txBody>
                      <a:bodyPr/>
                      <a:lstStyle/>
                      <a:p>
                        <a:pPr>
                          <a:defRPr/>
                        </a:pPr>
                        <a:endParaRPr lang="en-US"/>
                      </a:p>
                    </p:txBody>
                  </p:sp>
                  <p:sp>
                    <p:nvSpPr>
                      <p:cNvPr id="997" name="Freeform 354"/>
                      <p:cNvSpPr>
                        <a:spLocks/>
                      </p:cNvSpPr>
                      <p:nvPr/>
                    </p:nvSpPr>
                    <p:spPr bwMode="auto">
                      <a:xfrm>
                        <a:off x="3457" y="1962"/>
                        <a:ext cx="60" cy="50"/>
                      </a:xfrm>
                      <a:custGeom>
                        <a:avLst/>
                        <a:gdLst/>
                        <a:ahLst/>
                        <a:cxnLst>
                          <a:cxn ang="0">
                            <a:pos x="31" y="0"/>
                          </a:cxn>
                          <a:cxn ang="0">
                            <a:pos x="60" y="50"/>
                          </a:cxn>
                          <a:cxn ang="0">
                            <a:pos x="0" y="50"/>
                          </a:cxn>
                          <a:cxn ang="0">
                            <a:pos x="31" y="0"/>
                          </a:cxn>
                        </a:cxnLst>
                        <a:rect l="0" t="0" r="r" b="b"/>
                        <a:pathLst>
                          <a:path w="60" h="50">
                            <a:moveTo>
                              <a:pt x="31" y="0"/>
                            </a:moveTo>
                            <a:lnTo>
                              <a:pt x="60" y="50"/>
                            </a:lnTo>
                            <a:lnTo>
                              <a:pt x="0" y="50"/>
                            </a:lnTo>
                            <a:lnTo>
                              <a:pt x="31" y="0"/>
                            </a:lnTo>
                            <a:close/>
                          </a:path>
                        </a:pathLst>
                      </a:custGeom>
                      <a:solidFill>
                        <a:srgbClr val="000000"/>
                      </a:solidFill>
                      <a:ln w="9525">
                        <a:noFill/>
                        <a:round/>
                        <a:headEnd/>
                        <a:tailEnd/>
                      </a:ln>
                    </p:spPr>
                    <p:txBody>
                      <a:bodyPr/>
                      <a:lstStyle/>
                      <a:p>
                        <a:pPr>
                          <a:defRPr/>
                        </a:pPr>
                        <a:endParaRPr lang="en-US"/>
                      </a:p>
                    </p:txBody>
                  </p:sp>
                  <p:sp>
                    <p:nvSpPr>
                      <p:cNvPr id="998" name="Freeform 355"/>
                      <p:cNvSpPr>
                        <a:spLocks/>
                      </p:cNvSpPr>
                      <p:nvPr/>
                    </p:nvSpPr>
                    <p:spPr bwMode="auto">
                      <a:xfrm>
                        <a:off x="3460" y="1966"/>
                        <a:ext cx="61" cy="50"/>
                      </a:xfrm>
                      <a:custGeom>
                        <a:avLst/>
                        <a:gdLst/>
                        <a:ahLst/>
                        <a:cxnLst>
                          <a:cxn ang="0">
                            <a:pos x="32" y="0"/>
                          </a:cxn>
                          <a:cxn ang="0">
                            <a:pos x="61" y="50"/>
                          </a:cxn>
                          <a:cxn ang="0">
                            <a:pos x="0" y="50"/>
                          </a:cxn>
                          <a:cxn ang="0">
                            <a:pos x="32" y="0"/>
                          </a:cxn>
                        </a:cxnLst>
                        <a:rect l="0" t="0" r="r" b="b"/>
                        <a:pathLst>
                          <a:path w="61" h="50">
                            <a:moveTo>
                              <a:pt x="32" y="0"/>
                            </a:moveTo>
                            <a:lnTo>
                              <a:pt x="61" y="50"/>
                            </a:lnTo>
                            <a:lnTo>
                              <a:pt x="0" y="50"/>
                            </a:lnTo>
                            <a:lnTo>
                              <a:pt x="32" y="0"/>
                            </a:lnTo>
                            <a:close/>
                          </a:path>
                        </a:pathLst>
                      </a:custGeom>
                      <a:solidFill>
                        <a:srgbClr val="000000"/>
                      </a:solidFill>
                      <a:ln w="12700">
                        <a:solidFill>
                          <a:srgbClr val="000000"/>
                        </a:solidFill>
                        <a:prstDash val="solid"/>
                        <a:round/>
                        <a:headEnd/>
                        <a:tailEnd/>
                      </a:ln>
                    </p:spPr>
                    <p:txBody>
                      <a:bodyPr/>
                      <a:lstStyle/>
                      <a:p>
                        <a:pPr>
                          <a:defRPr/>
                        </a:pPr>
                        <a:endParaRPr lang="en-US"/>
                      </a:p>
                    </p:txBody>
                  </p:sp>
                  <p:sp>
                    <p:nvSpPr>
                      <p:cNvPr id="999" name="Freeform 356"/>
                      <p:cNvSpPr>
                        <a:spLocks/>
                      </p:cNvSpPr>
                      <p:nvPr/>
                    </p:nvSpPr>
                    <p:spPr bwMode="auto">
                      <a:xfrm>
                        <a:off x="2643" y="1471"/>
                        <a:ext cx="60" cy="51"/>
                      </a:xfrm>
                      <a:custGeom>
                        <a:avLst/>
                        <a:gdLst/>
                        <a:ahLst/>
                        <a:cxnLst>
                          <a:cxn ang="0">
                            <a:pos x="31" y="0"/>
                          </a:cxn>
                          <a:cxn ang="0">
                            <a:pos x="60" y="51"/>
                          </a:cxn>
                          <a:cxn ang="0">
                            <a:pos x="0" y="51"/>
                          </a:cxn>
                          <a:cxn ang="0">
                            <a:pos x="31" y="0"/>
                          </a:cxn>
                        </a:cxnLst>
                        <a:rect l="0" t="0" r="r" b="b"/>
                        <a:pathLst>
                          <a:path w="60" h="51">
                            <a:moveTo>
                              <a:pt x="31" y="0"/>
                            </a:moveTo>
                            <a:lnTo>
                              <a:pt x="60" y="51"/>
                            </a:lnTo>
                            <a:lnTo>
                              <a:pt x="0" y="51"/>
                            </a:lnTo>
                            <a:lnTo>
                              <a:pt x="31" y="0"/>
                            </a:lnTo>
                            <a:close/>
                          </a:path>
                        </a:pathLst>
                      </a:custGeom>
                      <a:solidFill>
                        <a:srgbClr val="000000"/>
                      </a:solidFill>
                      <a:ln w="9525">
                        <a:noFill/>
                        <a:round/>
                        <a:headEnd/>
                        <a:tailEnd/>
                      </a:ln>
                    </p:spPr>
                    <p:txBody>
                      <a:bodyPr/>
                      <a:lstStyle/>
                      <a:p>
                        <a:pPr>
                          <a:defRPr/>
                        </a:pPr>
                        <a:endParaRPr lang="en-US"/>
                      </a:p>
                    </p:txBody>
                  </p:sp>
                  <p:sp>
                    <p:nvSpPr>
                      <p:cNvPr id="1000" name="Freeform 357"/>
                      <p:cNvSpPr>
                        <a:spLocks/>
                      </p:cNvSpPr>
                      <p:nvPr/>
                    </p:nvSpPr>
                    <p:spPr bwMode="auto">
                      <a:xfrm>
                        <a:off x="2647" y="1475"/>
                        <a:ext cx="60" cy="51"/>
                      </a:xfrm>
                      <a:custGeom>
                        <a:avLst/>
                        <a:gdLst/>
                        <a:ahLst/>
                        <a:cxnLst>
                          <a:cxn ang="0">
                            <a:pos x="31" y="0"/>
                          </a:cxn>
                          <a:cxn ang="0">
                            <a:pos x="60" y="51"/>
                          </a:cxn>
                          <a:cxn ang="0">
                            <a:pos x="0" y="51"/>
                          </a:cxn>
                          <a:cxn ang="0">
                            <a:pos x="31" y="0"/>
                          </a:cxn>
                        </a:cxnLst>
                        <a:rect l="0" t="0" r="r" b="b"/>
                        <a:pathLst>
                          <a:path w="60" h="51">
                            <a:moveTo>
                              <a:pt x="31" y="0"/>
                            </a:moveTo>
                            <a:lnTo>
                              <a:pt x="60" y="51"/>
                            </a:lnTo>
                            <a:lnTo>
                              <a:pt x="0" y="51"/>
                            </a:lnTo>
                            <a:lnTo>
                              <a:pt x="31" y="0"/>
                            </a:lnTo>
                            <a:close/>
                          </a:path>
                        </a:pathLst>
                      </a:custGeom>
                      <a:solidFill>
                        <a:srgbClr val="000000"/>
                      </a:solidFill>
                      <a:ln w="12700">
                        <a:solidFill>
                          <a:srgbClr val="000000"/>
                        </a:solidFill>
                        <a:prstDash val="solid"/>
                        <a:round/>
                        <a:headEnd/>
                        <a:tailEnd/>
                      </a:ln>
                    </p:spPr>
                    <p:txBody>
                      <a:bodyPr/>
                      <a:lstStyle/>
                      <a:p>
                        <a:pPr>
                          <a:defRPr/>
                        </a:pPr>
                        <a:endParaRPr lang="en-US"/>
                      </a:p>
                    </p:txBody>
                  </p:sp>
                  <p:sp>
                    <p:nvSpPr>
                      <p:cNvPr id="1001" name="Freeform 358"/>
                      <p:cNvSpPr>
                        <a:spLocks/>
                      </p:cNvSpPr>
                      <p:nvPr/>
                    </p:nvSpPr>
                    <p:spPr bwMode="auto">
                      <a:xfrm>
                        <a:off x="2868" y="1619"/>
                        <a:ext cx="60" cy="50"/>
                      </a:xfrm>
                      <a:custGeom>
                        <a:avLst/>
                        <a:gdLst/>
                        <a:ahLst/>
                        <a:cxnLst>
                          <a:cxn ang="0">
                            <a:pos x="31" y="0"/>
                          </a:cxn>
                          <a:cxn ang="0">
                            <a:pos x="60" y="50"/>
                          </a:cxn>
                          <a:cxn ang="0">
                            <a:pos x="0" y="50"/>
                          </a:cxn>
                          <a:cxn ang="0">
                            <a:pos x="31" y="0"/>
                          </a:cxn>
                        </a:cxnLst>
                        <a:rect l="0" t="0" r="r" b="b"/>
                        <a:pathLst>
                          <a:path w="60" h="50">
                            <a:moveTo>
                              <a:pt x="31" y="0"/>
                            </a:moveTo>
                            <a:lnTo>
                              <a:pt x="60" y="50"/>
                            </a:lnTo>
                            <a:lnTo>
                              <a:pt x="0" y="50"/>
                            </a:lnTo>
                            <a:lnTo>
                              <a:pt x="31" y="0"/>
                            </a:lnTo>
                            <a:close/>
                          </a:path>
                        </a:pathLst>
                      </a:custGeom>
                      <a:solidFill>
                        <a:srgbClr val="000000"/>
                      </a:solidFill>
                      <a:ln w="9525">
                        <a:noFill/>
                        <a:round/>
                        <a:headEnd/>
                        <a:tailEnd/>
                      </a:ln>
                    </p:spPr>
                    <p:txBody>
                      <a:bodyPr/>
                      <a:lstStyle/>
                      <a:p>
                        <a:pPr>
                          <a:defRPr/>
                        </a:pPr>
                        <a:endParaRPr lang="en-US"/>
                      </a:p>
                    </p:txBody>
                  </p:sp>
                  <p:sp>
                    <p:nvSpPr>
                      <p:cNvPr id="1002" name="Freeform 359"/>
                      <p:cNvSpPr>
                        <a:spLocks/>
                      </p:cNvSpPr>
                      <p:nvPr/>
                    </p:nvSpPr>
                    <p:spPr bwMode="auto">
                      <a:xfrm>
                        <a:off x="2872" y="1623"/>
                        <a:ext cx="60" cy="50"/>
                      </a:xfrm>
                      <a:custGeom>
                        <a:avLst/>
                        <a:gdLst/>
                        <a:ahLst/>
                        <a:cxnLst>
                          <a:cxn ang="0">
                            <a:pos x="31" y="0"/>
                          </a:cxn>
                          <a:cxn ang="0">
                            <a:pos x="60" y="50"/>
                          </a:cxn>
                          <a:cxn ang="0">
                            <a:pos x="0" y="50"/>
                          </a:cxn>
                          <a:cxn ang="0">
                            <a:pos x="31" y="0"/>
                          </a:cxn>
                        </a:cxnLst>
                        <a:rect l="0" t="0" r="r" b="b"/>
                        <a:pathLst>
                          <a:path w="60" h="50">
                            <a:moveTo>
                              <a:pt x="31" y="0"/>
                            </a:moveTo>
                            <a:lnTo>
                              <a:pt x="60" y="50"/>
                            </a:lnTo>
                            <a:lnTo>
                              <a:pt x="0" y="50"/>
                            </a:lnTo>
                            <a:lnTo>
                              <a:pt x="31" y="0"/>
                            </a:lnTo>
                            <a:close/>
                          </a:path>
                        </a:pathLst>
                      </a:custGeom>
                      <a:solidFill>
                        <a:srgbClr val="000000"/>
                      </a:solidFill>
                      <a:ln w="12700">
                        <a:solidFill>
                          <a:srgbClr val="000000"/>
                        </a:solidFill>
                        <a:prstDash val="solid"/>
                        <a:round/>
                        <a:headEnd/>
                        <a:tailEnd/>
                      </a:ln>
                    </p:spPr>
                    <p:txBody>
                      <a:bodyPr/>
                      <a:lstStyle/>
                      <a:p>
                        <a:pPr>
                          <a:defRPr/>
                        </a:pPr>
                        <a:endParaRPr lang="en-US"/>
                      </a:p>
                    </p:txBody>
                  </p:sp>
                  <p:sp>
                    <p:nvSpPr>
                      <p:cNvPr id="1003" name="Freeform 360"/>
                      <p:cNvSpPr>
                        <a:spLocks/>
                      </p:cNvSpPr>
                      <p:nvPr/>
                    </p:nvSpPr>
                    <p:spPr bwMode="auto">
                      <a:xfrm>
                        <a:off x="3084" y="1741"/>
                        <a:ext cx="60" cy="50"/>
                      </a:xfrm>
                      <a:custGeom>
                        <a:avLst/>
                        <a:gdLst/>
                        <a:ahLst/>
                        <a:cxnLst>
                          <a:cxn ang="0">
                            <a:pos x="31" y="0"/>
                          </a:cxn>
                          <a:cxn ang="0">
                            <a:pos x="60" y="50"/>
                          </a:cxn>
                          <a:cxn ang="0">
                            <a:pos x="0" y="50"/>
                          </a:cxn>
                          <a:cxn ang="0">
                            <a:pos x="31" y="0"/>
                          </a:cxn>
                        </a:cxnLst>
                        <a:rect l="0" t="0" r="r" b="b"/>
                        <a:pathLst>
                          <a:path w="60" h="50">
                            <a:moveTo>
                              <a:pt x="31" y="0"/>
                            </a:moveTo>
                            <a:lnTo>
                              <a:pt x="60" y="50"/>
                            </a:lnTo>
                            <a:lnTo>
                              <a:pt x="0" y="50"/>
                            </a:lnTo>
                            <a:lnTo>
                              <a:pt x="31" y="0"/>
                            </a:lnTo>
                            <a:close/>
                          </a:path>
                        </a:pathLst>
                      </a:custGeom>
                      <a:solidFill>
                        <a:srgbClr val="000000"/>
                      </a:solidFill>
                      <a:ln w="9525">
                        <a:noFill/>
                        <a:round/>
                        <a:headEnd/>
                        <a:tailEnd/>
                      </a:ln>
                    </p:spPr>
                    <p:txBody>
                      <a:bodyPr/>
                      <a:lstStyle/>
                      <a:p>
                        <a:pPr>
                          <a:defRPr/>
                        </a:pPr>
                        <a:endParaRPr lang="en-US"/>
                      </a:p>
                    </p:txBody>
                  </p:sp>
                  <p:sp>
                    <p:nvSpPr>
                      <p:cNvPr id="1004" name="Freeform 361"/>
                      <p:cNvSpPr>
                        <a:spLocks/>
                      </p:cNvSpPr>
                      <p:nvPr/>
                    </p:nvSpPr>
                    <p:spPr bwMode="auto">
                      <a:xfrm>
                        <a:off x="3088" y="1745"/>
                        <a:ext cx="60" cy="50"/>
                      </a:xfrm>
                      <a:custGeom>
                        <a:avLst/>
                        <a:gdLst/>
                        <a:ahLst/>
                        <a:cxnLst>
                          <a:cxn ang="0">
                            <a:pos x="31" y="0"/>
                          </a:cxn>
                          <a:cxn ang="0">
                            <a:pos x="60" y="50"/>
                          </a:cxn>
                          <a:cxn ang="0">
                            <a:pos x="0" y="50"/>
                          </a:cxn>
                          <a:cxn ang="0">
                            <a:pos x="31" y="0"/>
                          </a:cxn>
                        </a:cxnLst>
                        <a:rect l="0" t="0" r="r" b="b"/>
                        <a:pathLst>
                          <a:path w="60" h="50">
                            <a:moveTo>
                              <a:pt x="31" y="0"/>
                            </a:moveTo>
                            <a:lnTo>
                              <a:pt x="60" y="50"/>
                            </a:lnTo>
                            <a:lnTo>
                              <a:pt x="0" y="50"/>
                            </a:lnTo>
                            <a:lnTo>
                              <a:pt x="31" y="0"/>
                            </a:lnTo>
                            <a:close/>
                          </a:path>
                        </a:pathLst>
                      </a:custGeom>
                      <a:solidFill>
                        <a:srgbClr val="000000"/>
                      </a:solidFill>
                      <a:ln w="12700">
                        <a:solidFill>
                          <a:srgbClr val="000000"/>
                        </a:solidFill>
                        <a:prstDash val="solid"/>
                        <a:round/>
                        <a:headEnd/>
                        <a:tailEnd/>
                      </a:ln>
                    </p:spPr>
                    <p:txBody>
                      <a:bodyPr/>
                      <a:lstStyle/>
                      <a:p>
                        <a:pPr>
                          <a:defRPr/>
                        </a:pPr>
                        <a:endParaRPr lang="en-US"/>
                      </a:p>
                    </p:txBody>
                  </p:sp>
                  <p:sp>
                    <p:nvSpPr>
                      <p:cNvPr id="1005" name="Freeform 362"/>
                      <p:cNvSpPr>
                        <a:spLocks/>
                      </p:cNvSpPr>
                      <p:nvPr/>
                    </p:nvSpPr>
                    <p:spPr bwMode="auto">
                      <a:xfrm>
                        <a:off x="3196" y="1805"/>
                        <a:ext cx="61" cy="50"/>
                      </a:xfrm>
                      <a:custGeom>
                        <a:avLst/>
                        <a:gdLst/>
                        <a:ahLst/>
                        <a:cxnLst>
                          <a:cxn ang="0">
                            <a:pos x="31" y="0"/>
                          </a:cxn>
                          <a:cxn ang="0">
                            <a:pos x="61" y="50"/>
                          </a:cxn>
                          <a:cxn ang="0">
                            <a:pos x="0" y="50"/>
                          </a:cxn>
                          <a:cxn ang="0">
                            <a:pos x="31" y="0"/>
                          </a:cxn>
                        </a:cxnLst>
                        <a:rect l="0" t="0" r="r" b="b"/>
                        <a:pathLst>
                          <a:path w="61" h="50">
                            <a:moveTo>
                              <a:pt x="31" y="0"/>
                            </a:moveTo>
                            <a:lnTo>
                              <a:pt x="61" y="50"/>
                            </a:lnTo>
                            <a:lnTo>
                              <a:pt x="0" y="50"/>
                            </a:lnTo>
                            <a:lnTo>
                              <a:pt x="31" y="0"/>
                            </a:lnTo>
                            <a:close/>
                          </a:path>
                        </a:pathLst>
                      </a:custGeom>
                      <a:solidFill>
                        <a:srgbClr val="000000"/>
                      </a:solidFill>
                      <a:ln w="9525">
                        <a:noFill/>
                        <a:round/>
                        <a:headEnd/>
                        <a:tailEnd/>
                      </a:ln>
                    </p:spPr>
                    <p:txBody>
                      <a:bodyPr/>
                      <a:lstStyle/>
                      <a:p>
                        <a:pPr>
                          <a:defRPr/>
                        </a:pPr>
                        <a:endParaRPr lang="en-US"/>
                      </a:p>
                    </p:txBody>
                  </p:sp>
                  <p:sp>
                    <p:nvSpPr>
                      <p:cNvPr id="1006" name="Freeform 363"/>
                      <p:cNvSpPr>
                        <a:spLocks/>
                      </p:cNvSpPr>
                      <p:nvPr/>
                    </p:nvSpPr>
                    <p:spPr bwMode="auto">
                      <a:xfrm>
                        <a:off x="3200" y="1809"/>
                        <a:ext cx="60" cy="50"/>
                      </a:xfrm>
                      <a:custGeom>
                        <a:avLst/>
                        <a:gdLst/>
                        <a:ahLst/>
                        <a:cxnLst>
                          <a:cxn ang="0">
                            <a:pos x="31" y="0"/>
                          </a:cxn>
                          <a:cxn ang="0">
                            <a:pos x="60" y="50"/>
                          </a:cxn>
                          <a:cxn ang="0">
                            <a:pos x="0" y="50"/>
                          </a:cxn>
                          <a:cxn ang="0">
                            <a:pos x="31" y="0"/>
                          </a:cxn>
                        </a:cxnLst>
                        <a:rect l="0" t="0" r="r" b="b"/>
                        <a:pathLst>
                          <a:path w="60" h="50">
                            <a:moveTo>
                              <a:pt x="31" y="0"/>
                            </a:moveTo>
                            <a:lnTo>
                              <a:pt x="60" y="50"/>
                            </a:lnTo>
                            <a:lnTo>
                              <a:pt x="0" y="50"/>
                            </a:lnTo>
                            <a:lnTo>
                              <a:pt x="31" y="0"/>
                            </a:lnTo>
                            <a:close/>
                          </a:path>
                        </a:pathLst>
                      </a:custGeom>
                      <a:solidFill>
                        <a:srgbClr val="000000"/>
                      </a:solidFill>
                      <a:ln w="12700">
                        <a:solidFill>
                          <a:srgbClr val="000000"/>
                        </a:solidFill>
                        <a:prstDash val="solid"/>
                        <a:round/>
                        <a:headEnd/>
                        <a:tailEnd/>
                      </a:ln>
                    </p:spPr>
                    <p:txBody>
                      <a:bodyPr/>
                      <a:lstStyle/>
                      <a:p>
                        <a:pPr>
                          <a:defRPr/>
                        </a:pPr>
                        <a:endParaRPr lang="en-US"/>
                      </a:p>
                    </p:txBody>
                  </p:sp>
                  <p:sp>
                    <p:nvSpPr>
                      <p:cNvPr id="1007" name="Freeform 364"/>
                      <p:cNvSpPr>
                        <a:spLocks/>
                      </p:cNvSpPr>
                      <p:nvPr/>
                    </p:nvSpPr>
                    <p:spPr bwMode="auto">
                      <a:xfrm>
                        <a:off x="3284" y="1849"/>
                        <a:ext cx="60" cy="51"/>
                      </a:xfrm>
                      <a:custGeom>
                        <a:avLst/>
                        <a:gdLst/>
                        <a:ahLst/>
                        <a:cxnLst>
                          <a:cxn ang="0">
                            <a:pos x="31" y="0"/>
                          </a:cxn>
                          <a:cxn ang="0">
                            <a:pos x="60" y="51"/>
                          </a:cxn>
                          <a:cxn ang="0">
                            <a:pos x="0" y="51"/>
                          </a:cxn>
                          <a:cxn ang="0">
                            <a:pos x="31" y="0"/>
                          </a:cxn>
                        </a:cxnLst>
                        <a:rect l="0" t="0" r="r" b="b"/>
                        <a:pathLst>
                          <a:path w="60" h="51">
                            <a:moveTo>
                              <a:pt x="31" y="0"/>
                            </a:moveTo>
                            <a:lnTo>
                              <a:pt x="60" y="51"/>
                            </a:lnTo>
                            <a:lnTo>
                              <a:pt x="0" y="51"/>
                            </a:lnTo>
                            <a:lnTo>
                              <a:pt x="31" y="0"/>
                            </a:lnTo>
                            <a:close/>
                          </a:path>
                        </a:pathLst>
                      </a:custGeom>
                      <a:solidFill>
                        <a:srgbClr val="000000"/>
                      </a:solidFill>
                      <a:ln w="9525">
                        <a:noFill/>
                        <a:round/>
                        <a:headEnd/>
                        <a:tailEnd/>
                      </a:ln>
                    </p:spPr>
                    <p:txBody>
                      <a:bodyPr/>
                      <a:lstStyle/>
                      <a:p>
                        <a:pPr>
                          <a:defRPr/>
                        </a:pPr>
                        <a:endParaRPr lang="en-US"/>
                      </a:p>
                    </p:txBody>
                  </p:sp>
                  <p:sp>
                    <p:nvSpPr>
                      <p:cNvPr id="1008" name="Freeform 365"/>
                      <p:cNvSpPr>
                        <a:spLocks/>
                      </p:cNvSpPr>
                      <p:nvPr/>
                    </p:nvSpPr>
                    <p:spPr bwMode="auto">
                      <a:xfrm>
                        <a:off x="3288" y="1853"/>
                        <a:ext cx="60" cy="51"/>
                      </a:xfrm>
                      <a:custGeom>
                        <a:avLst/>
                        <a:gdLst/>
                        <a:ahLst/>
                        <a:cxnLst>
                          <a:cxn ang="0">
                            <a:pos x="31" y="0"/>
                          </a:cxn>
                          <a:cxn ang="0">
                            <a:pos x="60" y="51"/>
                          </a:cxn>
                          <a:cxn ang="0">
                            <a:pos x="0" y="51"/>
                          </a:cxn>
                          <a:cxn ang="0">
                            <a:pos x="31" y="0"/>
                          </a:cxn>
                        </a:cxnLst>
                        <a:rect l="0" t="0" r="r" b="b"/>
                        <a:pathLst>
                          <a:path w="60" h="51">
                            <a:moveTo>
                              <a:pt x="31" y="0"/>
                            </a:moveTo>
                            <a:lnTo>
                              <a:pt x="60" y="51"/>
                            </a:lnTo>
                            <a:lnTo>
                              <a:pt x="0" y="51"/>
                            </a:lnTo>
                            <a:lnTo>
                              <a:pt x="31" y="0"/>
                            </a:lnTo>
                            <a:close/>
                          </a:path>
                        </a:pathLst>
                      </a:custGeom>
                      <a:solidFill>
                        <a:srgbClr val="000000"/>
                      </a:solidFill>
                      <a:ln w="12700">
                        <a:solidFill>
                          <a:srgbClr val="000000"/>
                        </a:solidFill>
                        <a:prstDash val="solid"/>
                        <a:round/>
                        <a:headEnd/>
                        <a:tailEnd/>
                      </a:ln>
                    </p:spPr>
                    <p:txBody>
                      <a:bodyPr/>
                      <a:lstStyle/>
                      <a:p>
                        <a:pPr>
                          <a:defRPr/>
                        </a:pPr>
                        <a:endParaRPr lang="en-US"/>
                      </a:p>
                    </p:txBody>
                  </p:sp>
                  <p:sp>
                    <p:nvSpPr>
                      <p:cNvPr id="1009" name="Freeform 366"/>
                      <p:cNvSpPr>
                        <a:spLocks/>
                      </p:cNvSpPr>
                      <p:nvPr/>
                    </p:nvSpPr>
                    <p:spPr bwMode="auto">
                      <a:xfrm>
                        <a:off x="2561" y="1411"/>
                        <a:ext cx="60" cy="51"/>
                      </a:xfrm>
                      <a:custGeom>
                        <a:avLst/>
                        <a:gdLst/>
                        <a:ahLst/>
                        <a:cxnLst>
                          <a:cxn ang="0">
                            <a:pos x="31" y="0"/>
                          </a:cxn>
                          <a:cxn ang="0">
                            <a:pos x="60" y="51"/>
                          </a:cxn>
                          <a:cxn ang="0">
                            <a:pos x="0" y="51"/>
                          </a:cxn>
                          <a:cxn ang="0">
                            <a:pos x="31" y="0"/>
                          </a:cxn>
                        </a:cxnLst>
                        <a:rect l="0" t="0" r="r" b="b"/>
                        <a:pathLst>
                          <a:path w="60" h="51">
                            <a:moveTo>
                              <a:pt x="31" y="0"/>
                            </a:moveTo>
                            <a:lnTo>
                              <a:pt x="60" y="51"/>
                            </a:lnTo>
                            <a:lnTo>
                              <a:pt x="0" y="51"/>
                            </a:lnTo>
                            <a:lnTo>
                              <a:pt x="31" y="0"/>
                            </a:lnTo>
                            <a:close/>
                          </a:path>
                        </a:pathLst>
                      </a:custGeom>
                      <a:solidFill>
                        <a:srgbClr val="000000"/>
                      </a:solidFill>
                      <a:ln w="9525">
                        <a:noFill/>
                        <a:round/>
                        <a:headEnd/>
                        <a:tailEnd/>
                      </a:ln>
                    </p:spPr>
                    <p:txBody>
                      <a:bodyPr/>
                      <a:lstStyle/>
                      <a:p>
                        <a:pPr>
                          <a:defRPr/>
                        </a:pPr>
                        <a:endParaRPr lang="en-US"/>
                      </a:p>
                    </p:txBody>
                  </p:sp>
                  <p:sp>
                    <p:nvSpPr>
                      <p:cNvPr id="1010" name="Freeform 367"/>
                      <p:cNvSpPr>
                        <a:spLocks/>
                      </p:cNvSpPr>
                      <p:nvPr/>
                    </p:nvSpPr>
                    <p:spPr bwMode="auto">
                      <a:xfrm>
                        <a:off x="2565" y="1415"/>
                        <a:ext cx="60" cy="51"/>
                      </a:xfrm>
                      <a:custGeom>
                        <a:avLst/>
                        <a:gdLst/>
                        <a:ahLst/>
                        <a:cxnLst>
                          <a:cxn ang="0">
                            <a:pos x="31" y="0"/>
                          </a:cxn>
                          <a:cxn ang="0">
                            <a:pos x="60" y="51"/>
                          </a:cxn>
                          <a:cxn ang="0">
                            <a:pos x="0" y="51"/>
                          </a:cxn>
                          <a:cxn ang="0">
                            <a:pos x="31" y="0"/>
                          </a:cxn>
                        </a:cxnLst>
                        <a:rect l="0" t="0" r="r" b="b"/>
                        <a:pathLst>
                          <a:path w="60" h="51">
                            <a:moveTo>
                              <a:pt x="31" y="0"/>
                            </a:moveTo>
                            <a:lnTo>
                              <a:pt x="60" y="51"/>
                            </a:lnTo>
                            <a:lnTo>
                              <a:pt x="0" y="51"/>
                            </a:lnTo>
                            <a:lnTo>
                              <a:pt x="31" y="0"/>
                            </a:lnTo>
                            <a:close/>
                          </a:path>
                        </a:pathLst>
                      </a:custGeom>
                      <a:solidFill>
                        <a:srgbClr val="000000"/>
                      </a:solidFill>
                      <a:ln w="12700">
                        <a:solidFill>
                          <a:srgbClr val="000000"/>
                        </a:solidFill>
                        <a:prstDash val="solid"/>
                        <a:round/>
                        <a:headEnd/>
                        <a:tailEnd/>
                      </a:ln>
                    </p:spPr>
                    <p:txBody>
                      <a:bodyPr/>
                      <a:lstStyle/>
                      <a:p>
                        <a:pPr>
                          <a:defRPr/>
                        </a:pPr>
                        <a:endParaRPr lang="en-US"/>
                      </a:p>
                    </p:txBody>
                  </p:sp>
                  <p:sp>
                    <p:nvSpPr>
                      <p:cNvPr id="1011" name="Freeform 368"/>
                      <p:cNvSpPr>
                        <a:spLocks/>
                      </p:cNvSpPr>
                      <p:nvPr/>
                    </p:nvSpPr>
                    <p:spPr bwMode="auto">
                      <a:xfrm>
                        <a:off x="1969" y="613"/>
                        <a:ext cx="60" cy="50"/>
                      </a:xfrm>
                      <a:custGeom>
                        <a:avLst/>
                        <a:gdLst/>
                        <a:ahLst/>
                        <a:cxnLst>
                          <a:cxn ang="0">
                            <a:pos x="31" y="0"/>
                          </a:cxn>
                          <a:cxn ang="0">
                            <a:pos x="60" y="50"/>
                          </a:cxn>
                          <a:cxn ang="0">
                            <a:pos x="0" y="50"/>
                          </a:cxn>
                          <a:cxn ang="0">
                            <a:pos x="31" y="0"/>
                          </a:cxn>
                        </a:cxnLst>
                        <a:rect l="0" t="0" r="r" b="b"/>
                        <a:pathLst>
                          <a:path w="60" h="50">
                            <a:moveTo>
                              <a:pt x="31" y="0"/>
                            </a:moveTo>
                            <a:lnTo>
                              <a:pt x="60" y="50"/>
                            </a:lnTo>
                            <a:lnTo>
                              <a:pt x="0" y="50"/>
                            </a:lnTo>
                            <a:lnTo>
                              <a:pt x="31" y="0"/>
                            </a:lnTo>
                            <a:close/>
                          </a:path>
                        </a:pathLst>
                      </a:custGeom>
                      <a:solidFill>
                        <a:srgbClr val="000000"/>
                      </a:solidFill>
                      <a:ln w="9525">
                        <a:noFill/>
                        <a:round/>
                        <a:headEnd/>
                        <a:tailEnd/>
                      </a:ln>
                    </p:spPr>
                    <p:txBody>
                      <a:bodyPr/>
                      <a:lstStyle/>
                      <a:p>
                        <a:pPr>
                          <a:defRPr/>
                        </a:pPr>
                        <a:endParaRPr lang="en-US"/>
                      </a:p>
                    </p:txBody>
                  </p:sp>
                  <p:sp>
                    <p:nvSpPr>
                      <p:cNvPr id="1012" name="Freeform 369"/>
                      <p:cNvSpPr>
                        <a:spLocks/>
                      </p:cNvSpPr>
                      <p:nvPr/>
                    </p:nvSpPr>
                    <p:spPr bwMode="auto">
                      <a:xfrm>
                        <a:off x="1973" y="617"/>
                        <a:ext cx="60" cy="50"/>
                      </a:xfrm>
                      <a:custGeom>
                        <a:avLst/>
                        <a:gdLst/>
                        <a:ahLst/>
                        <a:cxnLst>
                          <a:cxn ang="0">
                            <a:pos x="31" y="0"/>
                          </a:cxn>
                          <a:cxn ang="0">
                            <a:pos x="60" y="50"/>
                          </a:cxn>
                          <a:cxn ang="0">
                            <a:pos x="0" y="50"/>
                          </a:cxn>
                          <a:cxn ang="0">
                            <a:pos x="31" y="0"/>
                          </a:cxn>
                        </a:cxnLst>
                        <a:rect l="0" t="0" r="r" b="b"/>
                        <a:pathLst>
                          <a:path w="60" h="50">
                            <a:moveTo>
                              <a:pt x="31" y="0"/>
                            </a:moveTo>
                            <a:lnTo>
                              <a:pt x="60" y="50"/>
                            </a:lnTo>
                            <a:lnTo>
                              <a:pt x="0" y="50"/>
                            </a:lnTo>
                            <a:lnTo>
                              <a:pt x="31" y="0"/>
                            </a:lnTo>
                            <a:close/>
                          </a:path>
                        </a:pathLst>
                      </a:custGeom>
                      <a:solidFill>
                        <a:srgbClr val="000000"/>
                      </a:solidFill>
                      <a:ln w="12700">
                        <a:solidFill>
                          <a:srgbClr val="000000"/>
                        </a:solidFill>
                        <a:prstDash val="solid"/>
                        <a:round/>
                        <a:headEnd/>
                        <a:tailEnd/>
                      </a:ln>
                    </p:spPr>
                    <p:txBody>
                      <a:bodyPr/>
                      <a:lstStyle/>
                      <a:p>
                        <a:pPr>
                          <a:defRPr/>
                        </a:pPr>
                        <a:endParaRPr lang="en-US"/>
                      </a:p>
                    </p:txBody>
                  </p:sp>
                  <p:sp>
                    <p:nvSpPr>
                      <p:cNvPr id="1013" name="Freeform 370"/>
                      <p:cNvSpPr>
                        <a:spLocks/>
                      </p:cNvSpPr>
                      <p:nvPr/>
                    </p:nvSpPr>
                    <p:spPr bwMode="auto">
                      <a:xfrm>
                        <a:off x="2080" y="685"/>
                        <a:ext cx="60" cy="50"/>
                      </a:xfrm>
                      <a:custGeom>
                        <a:avLst/>
                        <a:gdLst/>
                        <a:ahLst/>
                        <a:cxnLst>
                          <a:cxn ang="0">
                            <a:pos x="31" y="0"/>
                          </a:cxn>
                          <a:cxn ang="0">
                            <a:pos x="60" y="50"/>
                          </a:cxn>
                          <a:cxn ang="0">
                            <a:pos x="0" y="50"/>
                          </a:cxn>
                          <a:cxn ang="0">
                            <a:pos x="31" y="0"/>
                          </a:cxn>
                        </a:cxnLst>
                        <a:rect l="0" t="0" r="r" b="b"/>
                        <a:pathLst>
                          <a:path w="60" h="50">
                            <a:moveTo>
                              <a:pt x="31" y="0"/>
                            </a:moveTo>
                            <a:lnTo>
                              <a:pt x="60" y="50"/>
                            </a:lnTo>
                            <a:lnTo>
                              <a:pt x="0" y="50"/>
                            </a:lnTo>
                            <a:lnTo>
                              <a:pt x="31" y="0"/>
                            </a:lnTo>
                            <a:close/>
                          </a:path>
                        </a:pathLst>
                      </a:custGeom>
                      <a:solidFill>
                        <a:srgbClr val="000000"/>
                      </a:solidFill>
                      <a:ln w="9525">
                        <a:noFill/>
                        <a:round/>
                        <a:headEnd/>
                        <a:tailEnd/>
                      </a:ln>
                    </p:spPr>
                    <p:txBody>
                      <a:bodyPr/>
                      <a:lstStyle/>
                      <a:p>
                        <a:pPr>
                          <a:defRPr/>
                        </a:pPr>
                        <a:endParaRPr lang="en-US"/>
                      </a:p>
                    </p:txBody>
                  </p:sp>
                  <p:sp>
                    <p:nvSpPr>
                      <p:cNvPr id="1014" name="Freeform 371"/>
                      <p:cNvSpPr>
                        <a:spLocks/>
                      </p:cNvSpPr>
                      <p:nvPr/>
                    </p:nvSpPr>
                    <p:spPr bwMode="auto">
                      <a:xfrm>
                        <a:off x="2083" y="688"/>
                        <a:ext cx="61" cy="51"/>
                      </a:xfrm>
                      <a:custGeom>
                        <a:avLst/>
                        <a:gdLst/>
                        <a:ahLst/>
                        <a:cxnLst>
                          <a:cxn ang="0">
                            <a:pos x="31" y="0"/>
                          </a:cxn>
                          <a:cxn ang="0">
                            <a:pos x="61" y="51"/>
                          </a:cxn>
                          <a:cxn ang="0">
                            <a:pos x="0" y="51"/>
                          </a:cxn>
                          <a:cxn ang="0">
                            <a:pos x="31" y="0"/>
                          </a:cxn>
                        </a:cxnLst>
                        <a:rect l="0" t="0" r="r" b="b"/>
                        <a:pathLst>
                          <a:path w="61" h="51">
                            <a:moveTo>
                              <a:pt x="31" y="0"/>
                            </a:moveTo>
                            <a:lnTo>
                              <a:pt x="61" y="51"/>
                            </a:lnTo>
                            <a:lnTo>
                              <a:pt x="0" y="51"/>
                            </a:lnTo>
                            <a:lnTo>
                              <a:pt x="31" y="0"/>
                            </a:lnTo>
                            <a:close/>
                          </a:path>
                        </a:pathLst>
                      </a:custGeom>
                      <a:solidFill>
                        <a:srgbClr val="000000"/>
                      </a:solidFill>
                      <a:ln w="12700">
                        <a:solidFill>
                          <a:srgbClr val="000000"/>
                        </a:solidFill>
                        <a:prstDash val="solid"/>
                        <a:round/>
                        <a:headEnd/>
                        <a:tailEnd/>
                      </a:ln>
                    </p:spPr>
                    <p:txBody>
                      <a:bodyPr/>
                      <a:lstStyle/>
                      <a:p>
                        <a:pPr>
                          <a:defRPr/>
                        </a:pPr>
                        <a:endParaRPr lang="en-US"/>
                      </a:p>
                    </p:txBody>
                  </p:sp>
                  <p:sp>
                    <p:nvSpPr>
                      <p:cNvPr id="1015" name="Freeform 372"/>
                      <p:cNvSpPr>
                        <a:spLocks/>
                      </p:cNvSpPr>
                      <p:nvPr/>
                    </p:nvSpPr>
                    <p:spPr bwMode="auto">
                      <a:xfrm>
                        <a:off x="2219" y="820"/>
                        <a:ext cx="61" cy="51"/>
                      </a:xfrm>
                      <a:custGeom>
                        <a:avLst/>
                        <a:gdLst/>
                        <a:ahLst/>
                        <a:cxnLst>
                          <a:cxn ang="0">
                            <a:pos x="31" y="0"/>
                          </a:cxn>
                          <a:cxn ang="0">
                            <a:pos x="61" y="51"/>
                          </a:cxn>
                          <a:cxn ang="0">
                            <a:pos x="0" y="51"/>
                          </a:cxn>
                          <a:cxn ang="0">
                            <a:pos x="31" y="0"/>
                          </a:cxn>
                        </a:cxnLst>
                        <a:rect l="0" t="0" r="r" b="b"/>
                        <a:pathLst>
                          <a:path w="61" h="51">
                            <a:moveTo>
                              <a:pt x="31" y="0"/>
                            </a:moveTo>
                            <a:lnTo>
                              <a:pt x="61" y="51"/>
                            </a:lnTo>
                            <a:lnTo>
                              <a:pt x="0" y="51"/>
                            </a:lnTo>
                            <a:lnTo>
                              <a:pt x="31" y="0"/>
                            </a:lnTo>
                            <a:close/>
                          </a:path>
                        </a:pathLst>
                      </a:custGeom>
                      <a:solidFill>
                        <a:srgbClr val="000000"/>
                      </a:solidFill>
                      <a:ln w="9525">
                        <a:noFill/>
                        <a:round/>
                        <a:headEnd/>
                        <a:tailEnd/>
                      </a:ln>
                    </p:spPr>
                    <p:txBody>
                      <a:bodyPr/>
                      <a:lstStyle/>
                      <a:p>
                        <a:pPr>
                          <a:defRPr/>
                        </a:pPr>
                        <a:endParaRPr lang="en-US"/>
                      </a:p>
                    </p:txBody>
                  </p:sp>
                  <p:sp>
                    <p:nvSpPr>
                      <p:cNvPr id="1016" name="Freeform 373"/>
                      <p:cNvSpPr>
                        <a:spLocks/>
                      </p:cNvSpPr>
                      <p:nvPr/>
                    </p:nvSpPr>
                    <p:spPr bwMode="auto">
                      <a:xfrm>
                        <a:off x="2223" y="824"/>
                        <a:ext cx="60" cy="50"/>
                      </a:xfrm>
                      <a:custGeom>
                        <a:avLst/>
                        <a:gdLst/>
                        <a:ahLst/>
                        <a:cxnLst>
                          <a:cxn ang="0">
                            <a:pos x="31" y="0"/>
                          </a:cxn>
                          <a:cxn ang="0">
                            <a:pos x="60" y="50"/>
                          </a:cxn>
                          <a:cxn ang="0">
                            <a:pos x="0" y="50"/>
                          </a:cxn>
                          <a:cxn ang="0">
                            <a:pos x="31" y="0"/>
                          </a:cxn>
                        </a:cxnLst>
                        <a:rect l="0" t="0" r="r" b="b"/>
                        <a:pathLst>
                          <a:path w="60" h="50">
                            <a:moveTo>
                              <a:pt x="31" y="0"/>
                            </a:moveTo>
                            <a:lnTo>
                              <a:pt x="60" y="50"/>
                            </a:lnTo>
                            <a:lnTo>
                              <a:pt x="0" y="50"/>
                            </a:lnTo>
                            <a:lnTo>
                              <a:pt x="31" y="0"/>
                            </a:lnTo>
                            <a:close/>
                          </a:path>
                        </a:pathLst>
                      </a:custGeom>
                      <a:solidFill>
                        <a:srgbClr val="000000"/>
                      </a:solidFill>
                      <a:ln w="12700">
                        <a:solidFill>
                          <a:srgbClr val="000000"/>
                        </a:solidFill>
                        <a:prstDash val="solid"/>
                        <a:round/>
                        <a:headEnd/>
                        <a:tailEnd/>
                      </a:ln>
                    </p:spPr>
                    <p:txBody>
                      <a:bodyPr/>
                      <a:lstStyle/>
                      <a:p>
                        <a:pPr>
                          <a:defRPr/>
                        </a:pPr>
                        <a:endParaRPr lang="en-US"/>
                      </a:p>
                    </p:txBody>
                  </p:sp>
                  <p:sp>
                    <p:nvSpPr>
                      <p:cNvPr id="1017" name="Freeform 374"/>
                      <p:cNvSpPr>
                        <a:spLocks/>
                      </p:cNvSpPr>
                      <p:nvPr/>
                    </p:nvSpPr>
                    <p:spPr bwMode="auto">
                      <a:xfrm>
                        <a:off x="2336" y="1280"/>
                        <a:ext cx="60" cy="50"/>
                      </a:xfrm>
                      <a:custGeom>
                        <a:avLst/>
                        <a:gdLst/>
                        <a:ahLst/>
                        <a:cxnLst>
                          <a:cxn ang="0">
                            <a:pos x="31" y="0"/>
                          </a:cxn>
                          <a:cxn ang="0">
                            <a:pos x="60" y="50"/>
                          </a:cxn>
                          <a:cxn ang="0">
                            <a:pos x="0" y="50"/>
                          </a:cxn>
                          <a:cxn ang="0">
                            <a:pos x="31" y="0"/>
                          </a:cxn>
                        </a:cxnLst>
                        <a:rect l="0" t="0" r="r" b="b"/>
                        <a:pathLst>
                          <a:path w="60" h="50">
                            <a:moveTo>
                              <a:pt x="31" y="0"/>
                            </a:moveTo>
                            <a:lnTo>
                              <a:pt x="60" y="50"/>
                            </a:lnTo>
                            <a:lnTo>
                              <a:pt x="0" y="50"/>
                            </a:lnTo>
                            <a:lnTo>
                              <a:pt x="31" y="0"/>
                            </a:lnTo>
                            <a:close/>
                          </a:path>
                        </a:pathLst>
                      </a:custGeom>
                      <a:solidFill>
                        <a:srgbClr val="000000"/>
                      </a:solidFill>
                      <a:ln w="9525">
                        <a:noFill/>
                        <a:round/>
                        <a:headEnd/>
                        <a:tailEnd/>
                      </a:ln>
                    </p:spPr>
                    <p:txBody>
                      <a:bodyPr/>
                      <a:lstStyle/>
                      <a:p>
                        <a:pPr>
                          <a:defRPr/>
                        </a:pPr>
                        <a:endParaRPr lang="en-US"/>
                      </a:p>
                    </p:txBody>
                  </p:sp>
                  <p:sp>
                    <p:nvSpPr>
                      <p:cNvPr id="1018" name="Freeform 375"/>
                      <p:cNvSpPr>
                        <a:spLocks/>
                      </p:cNvSpPr>
                      <p:nvPr/>
                    </p:nvSpPr>
                    <p:spPr bwMode="auto">
                      <a:xfrm>
                        <a:off x="2340" y="1283"/>
                        <a:ext cx="60" cy="51"/>
                      </a:xfrm>
                      <a:custGeom>
                        <a:avLst/>
                        <a:gdLst/>
                        <a:ahLst/>
                        <a:cxnLst>
                          <a:cxn ang="0">
                            <a:pos x="31" y="0"/>
                          </a:cxn>
                          <a:cxn ang="0">
                            <a:pos x="60" y="51"/>
                          </a:cxn>
                          <a:cxn ang="0">
                            <a:pos x="0" y="51"/>
                          </a:cxn>
                          <a:cxn ang="0">
                            <a:pos x="31" y="0"/>
                          </a:cxn>
                        </a:cxnLst>
                        <a:rect l="0" t="0" r="r" b="b"/>
                        <a:pathLst>
                          <a:path w="60" h="51">
                            <a:moveTo>
                              <a:pt x="31" y="0"/>
                            </a:moveTo>
                            <a:lnTo>
                              <a:pt x="60" y="51"/>
                            </a:lnTo>
                            <a:lnTo>
                              <a:pt x="0" y="51"/>
                            </a:lnTo>
                            <a:lnTo>
                              <a:pt x="31" y="0"/>
                            </a:lnTo>
                            <a:close/>
                          </a:path>
                        </a:pathLst>
                      </a:custGeom>
                      <a:solidFill>
                        <a:srgbClr val="000000"/>
                      </a:solidFill>
                      <a:ln w="12700">
                        <a:solidFill>
                          <a:srgbClr val="000000"/>
                        </a:solidFill>
                        <a:prstDash val="solid"/>
                        <a:round/>
                        <a:headEnd/>
                        <a:tailEnd/>
                      </a:ln>
                    </p:spPr>
                    <p:txBody>
                      <a:bodyPr/>
                      <a:lstStyle/>
                      <a:p>
                        <a:pPr>
                          <a:defRPr/>
                        </a:pPr>
                        <a:endParaRPr lang="en-US"/>
                      </a:p>
                    </p:txBody>
                  </p:sp>
                  <p:sp>
                    <p:nvSpPr>
                      <p:cNvPr id="1019" name="Freeform 376"/>
                      <p:cNvSpPr>
                        <a:spLocks/>
                      </p:cNvSpPr>
                      <p:nvPr/>
                    </p:nvSpPr>
                    <p:spPr bwMode="auto">
                      <a:xfrm>
                        <a:off x="2416" y="1357"/>
                        <a:ext cx="60" cy="50"/>
                      </a:xfrm>
                      <a:custGeom>
                        <a:avLst/>
                        <a:gdLst/>
                        <a:ahLst/>
                        <a:cxnLst>
                          <a:cxn ang="0">
                            <a:pos x="31" y="0"/>
                          </a:cxn>
                          <a:cxn ang="0">
                            <a:pos x="60" y="50"/>
                          </a:cxn>
                          <a:cxn ang="0">
                            <a:pos x="0" y="50"/>
                          </a:cxn>
                          <a:cxn ang="0">
                            <a:pos x="31" y="0"/>
                          </a:cxn>
                        </a:cxnLst>
                        <a:rect l="0" t="0" r="r" b="b"/>
                        <a:pathLst>
                          <a:path w="60" h="50">
                            <a:moveTo>
                              <a:pt x="31" y="0"/>
                            </a:moveTo>
                            <a:lnTo>
                              <a:pt x="60" y="50"/>
                            </a:lnTo>
                            <a:lnTo>
                              <a:pt x="0" y="50"/>
                            </a:lnTo>
                            <a:lnTo>
                              <a:pt x="31" y="0"/>
                            </a:lnTo>
                            <a:close/>
                          </a:path>
                        </a:pathLst>
                      </a:custGeom>
                      <a:solidFill>
                        <a:srgbClr val="000000"/>
                      </a:solidFill>
                      <a:ln w="9525">
                        <a:noFill/>
                        <a:round/>
                        <a:headEnd/>
                        <a:tailEnd/>
                      </a:ln>
                    </p:spPr>
                    <p:txBody>
                      <a:bodyPr/>
                      <a:lstStyle/>
                      <a:p>
                        <a:pPr>
                          <a:defRPr/>
                        </a:pPr>
                        <a:endParaRPr lang="en-US"/>
                      </a:p>
                    </p:txBody>
                  </p:sp>
                  <p:sp>
                    <p:nvSpPr>
                      <p:cNvPr id="1020" name="Freeform 377"/>
                      <p:cNvSpPr>
                        <a:spLocks/>
                      </p:cNvSpPr>
                      <p:nvPr/>
                    </p:nvSpPr>
                    <p:spPr bwMode="auto">
                      <a:xfrm>
                        <a:off x="2419" y="1361"/>
                        <a:ext cx="61" cy="50"/>
                      </a:xfrm>
                      <a:custGeom>
                        <a:avLst/>
                        <a:gdLst/>
                        <a:ahLst/>
                        <a:cxnLst>
                          <a:cxn ang="0">
                            <a:pos x="31" y="0"/>
                          </a:cxn>
                          <a:cxn ang="0">
                            <a:pos x="61" y="50"/>
                          </a:cxn>
                          <a:cxn ang="0">
                            <a:pos x="0" y="50"/>
                          </a:cxn>
                          <a:cxn ang="0">
                            <a:pos x="31" y="0"/>
                          </a:cxn>
                        </a:cxnLst>
                        <a:rect l="0" t="0" r="r" b="b"/>
                        <a:pathLst>
                          <a:path w="61" h="50">
                            <a:moveTo>
                              <a:pt x="31" y="0"/>
                            </a:moveTo>
                            <a:lnTo>
                              <a:pt x="61" y="50"/>
                            </a:lnTo>
                            <a:lnTo>
                              <a:pt x="0" y="50"/>
                            </a:lnTo>
                            <a:lnTo>
                              <a:pt x="31" y="0"/>
                            </a:lnTo>
                            <a:close/>
                          </a:path>
                        </a:pathLst>
                      </a:custGeom>
                      <a:solidFill>
                        <a:srgbClr val="000000"/>
                      </a:solidFill>
                      <a:ln w="12700">
                        <a:solidFill>
                          <a:srgbClr val="000000"/>
                        </a:solidFill>
                        <a:prstDash val="solid"/>
                        <a:round/>
                        <a:headEnd/>
                        <a:tailEnd/>
                      </a:ln>
                    </p:spPr>
                    <p:txBody>
                      <a:bodyPr/>
                      <a:lstStyle/>
                      <a:p>
                        <a:pPr>
                          <a:defRPr/>
                        </a:pPr>
                        <a:endParaRPr lang="en-US"/>
                      </a:p>
                    </p:txBody>
                  </p:sp>
                  <p:sp>
                    <p:nvSpPr>
                      <p:cNvPr id="1021" name="Line 378"/>
                      <p:cNvSpPr>
                        <a:spLocks noChangeShapeType="1"/>
                      </p:cNvSpPr>
                      <p:nvPr/>
                    </p:nvSpPr>
                    <p:spPr bwMode="auto">
                      <a:xfrm>
                        <a:off x="4148" y="3444"/>
                        <a:ext cx="1" cy="187"/>
                      </a:xfrm>
                      <a:prstGeom prst="line">
                        <a:avLst/>
                      </a:prstGeom>
                      <a:noFill/>
                      <a:ln w="12700">
                        <a:solidFill>
                          <a:srgbClr val="000000"/>
                        </a:solidFill>
                        <a:round/>
                        <a:headEnd/>
                        <a:tailEnd/>
                      </a:ln>
                    </p:spPr>
                    <p:txBody>
                      <a:bodyPr/>
                      <a:lstStyle/>
                      <a:p>
                        <a:pPr>
                          <a:defRPr/>
                        </a:pPr>
                        <a:endParaRPr lang="en-US"/>
                      </a:p>
                    </p:txBody>
                  </p:sp>
                  <p:sp>
                    <p:nvSpPr>
                      <p:cNvPr id="1022" name="Line 379"/>
                      <p:cNvSpPr>
                        <a:spLocks noChangeShapeType="1"/>
                      </p:cNvSpPr>
                      <p:nvPr/>
                    </p:nvSpPr>
                    <p:spPr bwMode="auto">
                      <a:xfrm>
                        <a:off x="4140" y="3739"/>
                        <a:ext cx="1" cy="178"/>
                      </a:xfrm>
                      <a:prstGeom prst="line">
                        <a:avLst/>
                      </a:prstGeom>
                      <a:noFill/>
                      <a:ln w="12700">
                        <a:solidFill>
                          <a:srgbClr val="000000"/>
                        </a:solidFill>
                        <a:round/>
                        <a:headEnd/>
                        <a:tailEnd/>
                      </a:ln>
                    </p:spPr>
                    <p:txBody>
                      <a:bodyPr/>
                      <a:lstStyle/>
                      <a:p>
                        <a:pPr>
                          <a:defRPr/>
                        </a:pPr>
                        <a:endParaRPr lang="en-US"/>
                      </a:p>
                    </p:txBody>
                  </p:sp>
                  <p:sp>
                    <p:nvSpPr>
                      <p:cNvPr id="1023" name="Line 380"/>
                      <p:cNvSpPr>
                        <a:spLocks noChangeShapeType="1"/>
                      </p:cNvSpPr>
                      <p:nvPr/>
                    </p:nvSpPr>
                    <p:spPr bwMode="auto">
                      <a:xfrm>
                        <a:off x="4187" y="3848"/>
                        <a:ext cx="1" cy="139"/>
                      </a:xfrm>
                      <a:prstGeom prst="line">
                        <a:avLst/>
                      </a:prstGeom>
                      <a:noFill/>
                      <a:ln w="12700">
                        <a:solidFill>
                          <a:srgbClr val="000000"/>
                        </a:solidFill>
                        <a:round/>
                        <a:headEnd/>
                        <a:tailEnd/>
                      </a:ln>
                    </p:spPr>
                    <p:txBody>
                      <a:bodyPr/>
                      <a:lstStyle/>
                      <a:p>
                        <a:pPr>
                          <a:defRPr/>
                        </a:pPr>
                        <a:endParaRPr lang="en-US"/>
                      </a:p>
                    </p:txBody>
                  </p:sp>
                  <p:sp>
                    <p:nvSpPr>
                      <p:cNvPr id="1024" name="Freeform 381"/>
                      <p:cNvSpPr>
                        <a:spLocks/>
                      </p:cNvSpPr>
                      <p:nvPr/>
                    </p:nvSpPr>
                    <p:spPr bwMode="auto">
                      <a:xfrm>
                        <a:off x="3627" y="1256"/>
                        <a:ext cx="70" cy="45"/>
                      </a:xfrm>
                      <a:custGeom>
                        <a:avLst/>
                        <a:gdLst/>
                        <a:ahLst/>
                        <a:cxnLst>
                          <a:cxn ang="0">
                            <a:pos x="0" y="39"/>
                          </a:cxn>
                          <a:cxn ang="0">
                            <a:pos x="67" y="0"/>
                          </a:cxn>
                          <a:cxn ang="0">
                            <a:pos x="70" y="8"/>
                          </a:cxn>
                          <a:cxn ang="0">
                            <a:pos x="2" y="45"/>
                          </a:cxn>
                          <a:cxn ang="0">
                            <a:pos x="0" y="39"/>
                          </a:cxn>
                        </a:cxnLst>
                        <a:rect l="0" t="0" r="r" b="b"/>
                        <a:pathLst>
                          <a:path w="70" h="45">
                            <a:moveTo>
                              <a:pt x="0" y="39"/>
                            </a:moveTo>
                            <a:lnTo>
                              <a:pt x="67" y="0"/>
                            </a:lnTo>
                            <a:lnTo>
                              <a:pt x="70" y="8"/>
                            </a:lnTo>
                            <a:lnTo>
                              <a:pt x="2" y="45"/>
                            </a:lnTo>
                            <a:lnTo>
                              <a:pt x="0" y="39"/>
                            </a:lnTo>
                            <a:close/>
                          </a:path>
                        </a:pathLst>
                      </a:custGeom>
                      <a:solidFill>
                        <a:srgbClr val="000000"/>
                      </a:solidFill>
                      <a:ln w="9525">
                        <a:noFill/>
                        <a:round/>
                        <a:headEnd/>
                        <a:tailEnd/>
                      </a:ln>
                    </p:spPr>
                    <p:txBody>
                      <a:bodyPr/>
                      <a:lstStyle/>
                      <a:p>
                        <a:pPr>
                          <a:defRPr/>
                        </a:pPr>
                        <a:endParaRPr lang="en-US"/>
                      </a:p>
                    </p:txBody>
                  </p:sp>
                  <p:sp>
                    <p:nvSpPr>
                      <p:cNvPr id="1025" name="Freeform 382"/>
                      <p:cNvSpPr>
                        <a:spLocks/>
                      </p:cNvSpPr>
                      <p:nvPr/>
                    </p:nvSpPr>
                    <p:spPr bwMode="auto">
                      <a:xfrm>
                        <a:off x="3721" y="1216"/>
                        <a:ext cx="50" cy="33"/>
                      </a:xfrm>
                      <a:custGeom>
                        <a:avLst/>
                        <a:gdLst/>
                        <a:ahLst/>
                        <a:cxnLst>
                          <a:cxn ang="0">
                            <a:pos x="0" y="25"/>
                          </a:cxn>
                          <a:cxn ang="0">
                            <a:pos x="48" y="0"/>
                          </a:cxn>
                          <a:cxn ang="0">
                            <a:pos x="50" y="5"/>
                          </a:cxn>
                          <a:cxn ang="0">
                            <a:pos x="4" y="33"/>
                          </a:cxn>
                          <a:cxn ang="0">
                            <a:pos x="0" y="25"/>
                          </a:cxn>
                        </a:cxnLst>
                        <a:rect l="0" t="0" r="r" b="b"/>
                        <a:pathLst>
                          <a:path w="50" h="33">
                            <a:moveTo>
                              <a:pt x="0" y="25"/>
                            </a:moveTo>
                            <a:lnTo>
                              <a:pt x="48" y="0"/>
                            </a:lnTo>
                            <a:lnTo>
                              <a:pt x="50" y="5"/>
                            </a:lnTo>
                            <a:lnTo>
                              <a:pt x="4" y="33"/>
                            </a:lnTo>
                            <a:lnTo>
                              <a:pt x="0" y="25"/>
                            </a:lnTo>
                            <a:close/>
                          </a:path>
                        </a:pathLst>
                      </a:custGeom>
                      <a:solidFill>
                        <a:srgbClr val="000000"/>
                      </a:solidFill>
                      <a:ln w="9525">
                        <a:noFill/>
                        <a:round/>
                        <a:headEnd/>
                        <a:tailEnd/>
                      </a:ln>
                    </p:spPr>
                    <p:txBody>
                      <a:bodyPr/>
                      <a:lstStyle/>
                      <a:p>
                        <a:pPr>
                          <a:defRPr/>
                        </a:pPr>
                        <a:endParaRPr lang="en-US"/>
                      </a:p>
                    </p:txBody>
                  </p:sp>
                  <p:sp>
                    <p:nvSpPr>
                      <p:cNvPr id="1026" name="Freeform 383"/>
                      <p:cNvSpPr>
                        <a:spLocks/>
                      </p:cNvSpPr>
                      <p:nvPr/>
                    </p:nvSpPr>
                    <p:spPr bwMode="auto">
                      <a:xfrm>
                        <a:off x="3767" y="1202"/>
                        <a:ext cx="26" cy="19"/>
                      </a:xfrm>
                      <a:custGeom>
                        <a:avLst/>
                        <a:gdLst/>
                        <a:ahLst/>
                        <a:cxnLst>
                          <a:cxn ang="0">
                            <a:pos x="0" y="14"/>
                          </a:cxn>
                          <a:cxn ang="0">
                            <a:pos x="22" y="0"/>
                          </a:cxn>
                          <a:cxn ang="0">
                            <a:pos x="26" y="6"/>
                          </a:cxn>
                          <a:cxn ang="0">
                            <a:pos x="6" y="19"/>
                          </a:cxn>
                          <a:cxn ang="0">
                            <a:pos x="0" y="14"/>
                          </a:cxn>
                        </a:cxnLst>
                        <a:rect l="0" t="0" r="r" b="b"/>
                        <a:pathLst>
                          <a:path w="26" h="19">
                            <a:moveTo>
                              <a:pt x="0" y="14"/>
                            </a:moveTo>
                            <a:lnTo>
                              <a:pt x="22" y="0"/>
                            </a:lnTo>
                            <a:lnTo>
                              <a:pt x="26" y="6"/>
                            </a:lnTo>
                            <a:lnTo>
                              <a:pt x="6" y="19"/>
                            </a:lnTo>
                            <a:lnTo>
                              <a:pt x="0" y="14"/>
                            </a:lnTo>
                            <a:close/>
                          </a:path>
                        </a:pathLst>
                      </a:custGeom>
                      <a:solidFill>
                        <a:srgbClr val="000000"/>
                      </a:solidFill>
                      <a:ln w="9525">
                        <a:noFill/>
                        <a:round/>
                        <a:headEnd/>
                        <a:tailEnd/>
                      </a:ln>
                    </p:spPr>
                    <p:txBody>
                      <a:bodyPr/>
                      <a:lstStyle/>
                      <a:p>
                        <a:pPr>
                          <a:defRPr/>
                        </a:pPr>
                        <a:endParaRPr lang="en-US"/>
                      </a:p>
                    </p:txBody>
                  </p:sp>
                  <p:sp>
                    <p:nvSpPr>
                      <p:cNvPr id="1027" name="Freeform 384"/>
                      <p:cNvSpPr>
                        <a:spLocks/>
                      </p:cNvSpPr>
                      <p:nvPr/>
                    </p:nvSpPr>
                    <p:spPr bwMode="auto">
                      <a:xfrm>
                        <a:off x="3767" y="1216"/>
                        <a:ext cx="6" cy="5"/>
                      </a:xfrm>
                      <a:custGeom>
                        <a:avLst/>
                        <a:gdLst/>
                        <a:ahLst/>
                        <a:cxnLst>
                          <a:cxn ang="0">
                            <a:pos x="0" y="0"/>
                          </a:cxn>
                          <a:cxn ang="0">
                            <a:pos x="2" y="0"/>
                          </a:cxn>
                          <a:cxn ang="0">
                            <a:pos x="4" y="5"/>
                          </a:cxn>
                          <a:cxn ang="0">
                            <a:pos x="6" y="5"/>
                          </a:cxn>
                          <a:cxn ang="0">
                            <a:pos x="0" y="0"/>
                          </a:cxn>
                        </a:cxnLst>
                        <a:rect l="0" t="0" r="r" b="b"/>
                        <a:pathLst>
                          <a:path w="6" h="5">
                            <a:moveTo>
                              <a:pt x="0" y="0"/>
                            </a:moveTo>
                            <a:lnTo>
                              <a:pt x="2" y="0"/>
                            </a:lnTo>
                            <a:lnTo>
                              <a:pt x="4" y="5"/>
                            </a:lnTo>
                            <a:lnTo>
                              <a:pt x="6" y="5"/>
                            </a:lnTo>
                            <a:lnTo>
                              <a:pt x="0" y="0"/>
                            </a:lnTo>
                            <a:close/>
                          </a:path>
                        </a:pathLst>
                      </a:custGeom>
                      <a:solidFill>
                        <a:srgbClr val="000000"/>
                      </a:solidFill>
                      <a:ln w="9525">
                        <a:noFill/>
                        <a:round/>
                        <a:headEnd/>
                        <a:tailEnd/>
                      </a:ln>
                    </p:spPr>
                    <p:txBody>
                      <a:bodyPr/>
                      <a:lstStyle/>
                      <a:p>
                        <a:pPr>
                          <a:defRPr/>
                        </a:pPr>
                        <a:endParaRPr lang="en-US"/>
                      </a:p>
                    </p:txBody>
                  </p:sp>
                  <p:sp>
                    <p:nvSpPr>
                      <p:cNvPr id="1028" name="Freeform 385"/>
                      <p:cNvSpPr>
                        <a:spLocks/>
                      </p:cNvSpPr>
                      <p:nvPr/>
                    </p:nvSpPr>
                    <p:spPr bwMode="auto">
                      <a:xfrm>
                        <a:off x="3814" y="1144"/>
                        <a:ext cx="70" cy="48"/>
                      </a:xfrm>
                      <a:custGeom>
                        <a:avLst/>
                        <a:gdLst/>
                        <a:ahLst/>
                        <a:cxnLst>
                          <a:cxn ang="0">
                            <a:pos x="0" y="41"/>
                          </a:cxn>
                          <a:cxn ang="0">
                            <a:pos x="66" y="0"/>
                          </a:cxn>
                          <a:cxn ang="0">
                            <a:pos x="70" y="6"/>
                          </a:cxn>
                          <a:cxn ang="0">
                            <a:pos x="4" y="48"/>
                          </a:cxn>
                          <a:cxn ang="0">
                            <a:pos x="0" y="41"/>
                          </a:cxn>
                        </a:cxnLst>
                        <a:rect l="0" t="0" r="r" b="b"/>
                        <a:pathLst>
                          <a:path w="70" h="48">
                            <a:moveTo>
                              <a:pt x="0" y="41"/>
                            </a:moveTo>
                            <a:lnTo>
                              <a:pt x="66" y="0"/>
                            </a:lnTo>
                            <a:lnTo>
                              <a:pt x="70" y="6"/>
                            </a:lnTo>
                            <a:lnTo>
                              <a:pt x="4" y="48"/>
                            </a:lnTo>
                            <a:lnTo>
                              <a:pt x="0" y="41"/>
                            </a:lnTo>
                            <a:close/>
                          </a:path>
                        </a:pathLst>
                      </a:custGeom>
                      <a:solidFill>
                        <a:srgbClr val="000000"/>
                      </a:solidFill>
                      <a:ln w="9525">
                        <a:noFill/>
                        <a:round/>
                        <a:headEnd/>
                        <a:tailEnd/>
                      </a:ln>
                    </p:spPr>
                    <p:txBody>
                      <a:bodyPr/>
                      <a:lstStyle/>
                      <a:p>
                        <a:pPr>
                          <a:defRPr/>
                        </a:pPr>
                        <a:endParaRPr lang="en-US"/>
                      </a:p>
                    </p:txBody>
                  </p:sp>
                  <p:sp>
                    <p:nvSpPr>
                      <p:cNvPr id="1029" name="Freeform 386"/>
                      <p:cNvSpPr>
                        <a:spLocks/>
                      </p:cNvSpPr>
                      <p:nvPr/>
                    </p:nvSpPr>
                    <p:spPr bwMode="auto">
                      <a:xfrm>
                        <a:off x="3905" y="1084"/>
                        <a:ext cx="70" cy="48"/>
                      </a:xfrm>
                      <a:custGeom>
                        <a:avLst/>
                        <a:gdLst/>
                        <a:ahLst/>
                        <a:cxnLst>
                          <a:cxn ang="0">
                            <a:pos x="0" y="42"/>
                          </a:cxn>
                          <a:cxn ang="0">
                            <a:pos x="66" y="0"/>
                          </a:cxn>
                          <a:cxn ang="0">
                            <a:pos x="70" y="6"/>
                          </a:cxn>
                          <a:cxn ang="0">
                            <a:pos x="4" y="48"/>
                          </a:cxn>
                          <a:cxn ang="0">
                            <a:pos x="0" y="42"/>
                          </a:cxn>
                        </a:cxnLst>
                        <a:rect l="0" t="0" r="r" b="b"/>
                        <a:pathLst>
                          <a:path w="70" h="48">
                            <a:moveTo>
                              <a:pt x="0" y="42"/>
                            </a:moveTo>
                            <a:lnTo>
                              <a:pt x="66" y="0"/>
                            </a:lnTo>
                            <a:lnTo>
                              <a:pt x="70" y="6"/>
                            </a:lnTo>
                            <a:lnTo>
                              <a:pt x="4" y="48"/>
                            </a:lnTo>
                            <a:lnTo>
                              <a:pt x="0" y="42"/>
                            </a:lnTo>
                            <a:close/>
                          </a:path>
                        </a:pathLst>
                      </a:custGeom>
                      <a:solidFill>
                        <a:srgbClr val="000000"/>
                      </a:solidFill>
                      <a:ln w="9525">
                        <a:noFill/>
                        <a:round/>
                        <a:headEnd/>
                        <a:tailEnd/>
                      </a:ln>
                    </p:spPr>
                    <p:txBody>
                      <a:bodyPr/>
                      <a:lstStyle/>
                      <a:p>
                        <a:pPr>
                          <a:defRPr/>
                        </a:pPr>
                        <a:endParaRPr lang="en-US"/>
                      </a:p>
                    </p:txBody>
                  </p:sp>
                  <p:sp>
                    <p:nvSpPr>
                      <p:cNvPr id="1030" name="Freeform 387"/>
                      <p:cNvSpPr>
                        <a:spLocks/>
                      </p:cNvSpPr>
                      <p:nvPr/>
                    </p:nvSpPr>
                    <p:spPr bwMode="auto">
                      <a:xfrm>
                        <a:off x="3996" y="1031"/>
                        <a:ext cx="74" cy="43"/>
                      </a:xfrm>
                      <a:custGeom>
                        <a:avLst/>
                        <a:gdLst/>
                        <a:ahLst/>
                        <a:cxnLst>
                          <a:cxn ang="0">
                            <a:pos x="0" y="35"/>
                          </a:cxn>
                          <a:cxn ang="0">
                            <a:pos x="70" y="0"/>
                          </a:cxn>
                          <a:cxn ang="0">
                            <a:pos x="74" y="6"/>
                          </a:cxn>
                          <a:cxn ang="0">
                            <a:pos x="4" y="43"/>
                          </a:cxn>
                          <a:cxn ang="0">
                            <a:pos x="0" y="35"/>
                          </a:cxn>
                        </a:cxnLst>
                        <a:rect l="0" t="0" r="r" b="b"/>
                        <a:pathLst>
                          <a:path w="74" h="43">
                            <a:moveTo>
                              <a:pt x="0" y="35"/>
                            </a:moveTo>
                            <a:lnTo>
                              <a:pt x="70" y="0"/>
                            </a:lnTo>
                            <a:lnTo>
                              <a:pt x="74" y="6"/>
                            </a:lnTo>
                            <a:lnTo>
                              <a:pt x="4" y="43"/>
                            </a:lnTo>
                            <a:lnTo>
                              <a:pt x="0" y="35"/>
                            </a:lnTo>
                            <a:close/>
                          </a:path>
                        </a:pathLst>
                      </a:custGeom>
                      <a:solidFill>
                        <a:srgbClr val="000000"/>
                      </a:solidFill>
                      <a:ln w="9525">
                        <a:noFill/>
                        <a:round/>
                        <a:headEnd/>
                        <a:tailEnd/>
                      </a:ln>
                    </p:spPr>
                    <p:txBody>
                      <a:bodyPr/>
                      <a:lstStyle/>
                      <a:p>
                        <a:pPr>
                          <a:defRPr/>
                        </a:pPr>
                        <a:endParaRPr lang="en-US"/>
                      </a:p>
                    </p:txBody>
                  </p:sp>
                  <p:sp>
                    <p:nvSpPr>
                      <p:cNvPr id="1031" name="Freeform 388"/>
                      <p:cNvSpPr>
                        <a:spLocks/>
                      </p:cNvSpPr>
                      <p:nvPr/>
                    </p:nvSpPr>
                    <p:spPr bwMode="auto">
                      <a:xfrm>
                        <a:off x="4094" y="1016"/>
                        <a:ext cx="5" cy="8"/>
                      </a:xfrm>
                      <a:custGeom>
                        <a:avLst/>
                        <a:gdLst/>
                        <a:ahLst/>
                        <a:cxnLst>
                          <a:cxn ang="0">
                            <a:pos x="0" y="2"/>
                          </a:cxn>
                          <a:cxn ang="0">
                            <a:pos x="3" y="0"/>
                          </a:cxn>
                          <a:cxn ang="0">
                            <a:pos x="5" y="6"/>
                          </a:cxn>
                          <a:cxn ang="0">
                            <a:pos x="3" y="8"/>
                          </a:cxn>
                          <a:cxn ang="0">
                            <a:pos x="0" y="2"/>
                          </a:cxn>
                        </a:cxnLst>
                        <a:rect l="0" t="0" r="r" b="b"/>
                        <a:pathLst>
                          <a:path w="5" h="8">
                            <a:moveTo>
                              <a:pt x="0" y="2"/>
                            </a:moveTo>
                            <a:lnTo>
                              <a:pt x="3" y="0"/>
                            </a:lnTo>
                            <a:lnTo>
                              <a:pt x="5" y="6"/>
                            </a:lnTo>
                            <a:lnTo>
                              <a:pt x="3" y="8"/>
                            </a:lnTo>
                            <a:lnTo>
                              <a:pt x="0" y="2"/>
                            </a:lnTo>
                            <a:close/>
                          </a:path>
                        </a:pathLst>
                      </a:custGeom>
                      <a:solidFill>
                        <a:srgbClr val="000000"/>
                      </a:solidFill>
                      <a:ln w="9525">
                        <a:noFill/>
                        <a:round/>
                        <a:headEnd/>
                        <a:tailEnd/>
                      </a:ln>
                    </p:spPr>
                    <p:txBody>
                      <a:bodyPr/>
                      <a:lstStyle/>
                      <a:p>
                        <a:pPr>
                          <a:defRPr/>
                        </a:pPr>
                        <a:endParaRPr lang="en-US"/>
                      </a:p>
                    </p:txBody>
                  </p:sp>
                  <p:sp>
                    <p:nvSpPr>
                      <p:cNvPr id="1032" name="Freeform 389"/>
                      <p:cNvSpPr>
                        <a:spLocks/>
                      </p:cNvSpPr>
                      <p:nvPr/>
                    </p:nvSpPr>
                    <p:spPr bwMode="auto">
                      <a:xfrm>
                        <a:off x="4096" y="975"/>
                        <a:ext cx="68" cy="47"/>
                      </a:xfrm>
                      <a:custGeom>
                        <a:avLst/>
                        <a:gdLst/>
                        <a:ahLst/>
                        <a:cxnLst>
                          <a:cxn ang="0">
                            <a:pos x="0" y="41"/>
                          </a:cxn>
                          <a:cxn ang="0">
                            <a:pos x="64" y="0"/>
                          </a:cxn>
                          <a:cxn ang="0">
                            <a:pos x="68" y="8"/>
                          </a:cxn>
                          <a:cxn ang="0">
                            <a:pos x="5" y="47"/>
                          </a:cxn>
                          <a:cxn ang="0">
                            <a:pos x="0" y="41"/>
                          </a:cxn>
                        </a:cxnLst>
                        <a:rect l="0" t="0" r="r" b="b"/>
                        <a:pathLst>
                          <a:path w="68" h="47">
                            <a:moveTo>
                              <a:pt x="0" y="41"/>
                            </a:moveTo>
                            <a:lnTo>
                              <a:pt x="64" y="0"/>
                            </a:lnTo>
                            <a:lnTo>
                              <a:pt x="68" y="8"/>
                            </a:lnTo>
                            <a:lnTo>
                              <a:pt x="5" y="47"/>
                            </a:lnTo>
                            <a:lnTo>
                              <a:pt x="0" y="41"/>
                            </a:lnTo>
                            <a:close/>
                          </a:path>
                        </a:pathLst>
                      </a:custGeom>
                      <a:solidFill>
                        <a:srgbClr val="000000"/>
                      </a:solidFill>
                      <a:ln w="9525">
                        <a:noFill/>
                        <a:round/>
                        <a:headEnd/>
                        <a:tailEnd/>
                      </a:ln>
                    </p:spPr>
                    <p:txBody>
                      <a:bodyPr/>
                      <a:lstStyle/>
                      <a:p>
                        <a:pPr>
                          <a:defRPr/>
                        </a:pPr>
                        <a:endParaRPr lang="en-US"/>
                      </a:p>
                    </p:txBody>
                  </p:sp>
                  <p:sp>
                    <p:nvSpPr>
                      <p:cNvPr id="1033" name="Freeform 390"/>
                      <p:cNvSpPr>
                        <a:spLocks/>
                      </p:cNvSpPr>
                      <p:nvPr/>
                    </p:nvSpPr>
                    <p:spPr bwMode="auto">
                      <a:xfrm>
                        <a:off x="4096" y="1016"/>
                        <a:ext cx="5" cy="6"/>
                      </a:xfrm>
                      <a:custGeom>
                        <a:avLst/>
                        <a:gdLst/>
                        <a:ahLst/>
                        <a:cxnLst>
                          <a:cxn ang="0">
                            <a:pos x="0" y="0"/>
                          </a:cxn>
                          <a:cxn ang="0">
                            <a:pos x="1" y="0"/>
                          </a:cxn>
                          <a:cxn ang="0">
                            <a:pos x="3" y="6"/>
                          </a:cxn>
                          <a:cxn ang="0">
                            <a:pos x="5" y="6"/>
                          </a:cxn>
                          <a:cxn ang="0">
                            <a:pos x="0" y="0"/>
                          </a:cxn>
                        </a:cxnLst>
                        <a:rect l="0" t="0" r="r" b="b"/>
                        <a:pathLst>
                          <a:path w="5" h="6">
                            <a:moveTo>
                              <a:pt x="0" y="0"/>
                            </a:moveTo>
                            <a:lnTo>
                              <a:pt x="1" y="0"/>
                            </a:lnTo>
                            <a:lnTo>
                              <a:pt x="3" y="6"/>
                            </a:lnTo>
                            <a:lnTo>
                              <a:pt x="5" y="6"/>
                            </a:lnTo>
                            <a:lnTo>
                              <a:pt x="0" y="0"/>
                            </a:lnTo>
                            <a:close/>
                          </a:path>
                        </a:pathLst>
                      </a:custGeom>
                      <a:solidFill>
                        <a:srgbClr val="000000"/>
                      </a:solidFill>
                      <a:ln w="9525">
                        <a:noFill/>
                        <a:round/>
                        <a:headEnd/>
                        <a:tailEnd/>
                      </a:ln>
                    </p:spPr>
                    <p:txBody>
                      <a:bodyPr/>
                      <a:lstStyle/>
                      <a:p>
                        <a:pPr>
                          <a:defRPr/>
                        </a:pPr>
                        <a:endParaRPr lang="en-US"/>
                      </a:p>
                    </p:txBody>
                  </p:sp>
                  <p:sp>
                    <p:nvSpPr>
                      <p:cNvPr id="1034" name="Freeform 391"/>
                      <p:cNvSpPr>
                        <a:spLocks/>
                      </p:cNvSpPr>
                      <p:nvPr/>
                    </p:nvSpPr>
                    <p:spPr bwMode="auto">
                      <a:xfrm>
                        <a:off x="4185" y="944"/>
                        <a:ext cx="29" cy="22"/>
                      </a:xfrm>
                      <a:custGeom>
                        <a:avLst/>
                        <a:gdLst/>
                        <a:ahLst/>
                        <a:cxnLst>
                          <a:cxn ang="0">
                            <a:pos x="0" y="16"/>
                          </a:cxn>
                          <a:cxn ang="0">
                            <a:pos x="23" y="0"/>
                          </a:cxn>
                          <a:cxn ang="0">
                            <a:pos x="29" y="6"/>
                          </a:cxn>
                          <a:cxn ang="0">
                            <a:pos x="4" y="22"/>
                          </a:cxn>
                          <a:cxn ang="0">
                            <a:pos x="0" y="16"/>
                          </a:cxn>
                        </a:cxnLst>
                        <a:rect l="0" t="0" r="r" b="b"/>
                        <a:pathLst>
                          <a:path w="29" h="22">
                            <a:moveTo>
                              <a:pt x="0" y="16"/>
                            </a:moveTo>
                            <a:lnTo>
                              <a:pt x="23" y="0"/>
                            </a:lnTo>
                            <a:lnTo>
                              <a:pt x="29" y="6"/>
                            </a:lnTo>
                            <a:lnTo>
                              <a:pt x="4" y="22"/>
                            </a:lnTo>
                            <a:lnTo>
                              <a:pt x="0" y="16"/>
                            </a:lnTo>
                            <a:close/>
                          </a:path>
                        </a:pathLst>
                      </a:custGeom>
                      <a:solidFill>
                        <a:srgbClr val="000000"/>
                      </a:solidFill>
                      <a:ln w="9525">
                        <a:noFill/>
                        <a:round/>
                        <a:headEnd/>
                        <a:tailEnd/>
                      </a:ln>
                    </p:spPr>
                    <p:txBody>
                      <a:bodyPr/>
                      <a:lstStyle/>
                      <a:p>
                        <a:pPr>
                          <a:defRPr/>
                        </a:pPr>
                        <a:endParaRPr lang="en-US"/>
                      </a:p>
                    </p:txBody>
                  </p:sp>
                  <p:sp>
                    <p:nvSpPr>
                      <p:cNvPr id="1035" name="Freeform 392"/>
                      <p:cNvSpPr>
                        <a:spLocks/>
                      </p:cNvSpPr>
                      <p:nvPr/>
                    </p:nvSpPr>
                    <p:spPr bwMode="auto">
                      <a:xfrm>
                        <a:off x="4208" y="917"/>
                        <a:ext cx="47" cy="33"/>
                      </a:xfrm>
                      <a:custGeom>
                        <a:avLst/>
                        <a:gdLst/>
                        <a:ahLst/>
                        <a:cxnLst>
                          <a:cxn ang="0">
                            <a:pos x="0" y="27"/>
                          </a:cxn>
                          <a:cxn ang="0">
                            <a:pos x="43" y="0"/>
                          </a:cxn>
                          <a:cxn ang="0">
                            <a:pos x="47" y="8"/>
                          </a:cxn>
                          <a:cxn ang="0">
                            <a:pos x="6" y="33"/>
                          </a:cxn>
                          <a:cxn ang="0">
                            <a:pos x="0" y="27"/>
                          </a:cxn>
                        </a:cxnLst>
                        <a:rect l="0" t="0" r="r" b="b"/>
                        <a:pathLst>
                          <a:path w="47" h="33">
                            <a:moveTo>
                              <a:pt x="0" y="27"/>
                            </a:moveTo>
                            <a:lnTo>
                              <a:pt x="43" y="0"/>
                            </a:lnTo>
                            <a:lnTo>
                              <a:pt x="47" y="8"/>
                            </a:lnTo>
                            <a:lnTo>
                              <a:pt x="6" y="33"/>
                            </a:lnTo>
                            <a:lnTo>
                              <a:pt x="0" y="27"/>
                            </a:lnTo>
                            <a:close/>
                          </a:path>
                        </a:pathLst>
                      </a:custGeom>
                      <a:solidFill>
                        <a:srgbClr val="000000"/>
                      </a:solidFill>
                      <a:ln w="9525">
                        <a:noFill/>
                        <a:round/>
                        <a:headEnd/>
                        <a:tailEnd/>
                      </a:ln>
                    </p:spPr>
                    <p:txBody>
                      <a:bodyPr/>
                      <a:lstStyle/>
                      <a:p>
                        <a:pPr>
                          <a:defRPr/>
                        </a:pPr>
                        <a:endParaRPr lang="en-US"/>
                      </a:p>
                    </p:txBody>
                  </p:sp>
                  <p:sp>
                    <p:nvSpPr>
                      <p:cNvPr id="1036" name="Freeform 393"/>
                      <p:cNvSpPr>
                        <a:spLocks/>
                      </p:cNvSpPr>
                      <p:nvPr/>
                    </p:nvSpPr>
                    <p:spPr bwMode="auto">
                      <a:xfrm>
                        <a:off x="4208" y="944"/>
                        <a:ext cx="6" cy="6"/>
                      </a:xfrm>
                      <a:custGeom>
                        <a:avLst/>
                        <a:gdLst/>
                        <a:ahLst/>
                        <a:cxnLst>
                          <a:cxn ang="0">
                            <a:pos x="0" y="0"/>
                          </a:cxn>
                          <a:cxn ang="0">
                            <a:pos x="0" y="0"/>
                          </a:cxn>
                          <a:cxn ang="0">
                            <a:pos x="6" y="6"/>
                          </a:cxn>
                          <a:cxn ang="0">
                            <a:pos x="6" y="6"/>
                          </a:cxn>
                          <a:cxn ang="0">
                            <a:pos x="0" y="0"/>
                          </a:cxn>
                        </a:cxnLst>
                        <a:rect l="0" t="0" r="r" b="b"/>
                        <a:pathLst>
                          <a:path w="6" h="6">
                            <a:moveTo>
                              <a:pt x="0" y="0"/>
                            </a:moveTo>
                            <a:lnTo>
                              <a:pt x="0" y="0"/>
                            </a:lnTo>
                            <a:lnTo>
                              <a:pt x="6" y="6"/>
                            </a:lnTo>
                            <a:lnTo>
                              <a:pt x="6" y="6"/>
                            </a:lnTo>
                            <a:lnTo>
                              <a:pt x="0" y="0"/>
                            </a:lnTo>
                            <a:close/>
                          </a:path>
                        </a:pathLst>
                      </a:custGeom>
                      <a:solidFill>
                        <a:srgbClr val="000000"/>
                      </a:solidFill>
                      <a:ln w="9525">
                        <a:noFill/>
                        <a:round/>
                        <a:headEnd/>
                        <a:tailEnd/>
                      </a:ln>
                    </p:spPr>
                    <p:txBody>
                      <a:bodyPr/>
                      <a:lstStyle/>
                      <a:p>
                        <a:pPr>
                          <a:defRPr/>
                        </a:pPr>
                        <a:endParaRPr lang="en-US"/>
                      </a:p>
                    </p:txBody>
                  </p:sp>
                  <p:sp>
                    <p:nvSpPr>
                      <p:cNvPr id="1037" name="Freeform 394"/>
                      <p:cNvSpPr>
                        <a:spLocks/>
                      </p:cNvSpPr>
                      <p:nvPr/>
                    </p:nvSpPr>
                    <p:spPr bwMode="auto">
                      <a:xfrm>
                        <a:off x="4276" y="859"/>
                        <a:ext cx="70" cy="48"/>
                      </a:xfrm>
                      <a:custGeom>
                        <a:avLst/>
                        <a:gdLst/>
                        <a:ahLst/>
                        <a:cxnLst>
                          <a:cxn ang="0">
                            <a:pos x="0" y="43"/>
                          </a:cxn>
                          <a:cxn ang="0">
                            <a:pos x="66" y="0"/>
                          </a:cxn>
                          <a:cxn ang="0">
                            <a:pos x="70" y="8"/>
                          </a:cxn>
                          <a:cxn ang="0">
                            <a:pos x="6" y="48"/>
                          </a:cxn>
                          <a:cxn ang="0">
                            <a:pos x="0" y="43"/>
                          </a:cxn>
                        </a:cxnLst>
                        <a:rect l="0" t="0" r="r" b="b"/>
                        <a:pathLst>
                          <a:path w="70" h="48">
                            <a:moveTo>
                              <a:pt x="0" y="43"/>
                            </a:moveTo>
                            <a:lnTo>
                              <a:pt x="66" y="0"/>
                            </a:lnTo>
                            <a:lnTo>
                              <a:pt x="70" y="8"/>
                            </a:lnTo>
                            <a:lnTo>
                              <a:pt x="6" y="48"/>
                            </a:lnTo>
                            <a:lnTo>
                              <a:pt x="0" y="43"/>
                            </a:lnTo>
                            <a:close/>
                          </a:path>
                        </a:pathLst>
                      </a:custGeom>
                      <a:solidFill>
                        <a:srgbClr val="000000"/>
                      </a:solidFill>
                      <a:ln w="9525">
                        <a:noFill/>
                        <a:round/>
                        <a:headEnd/>
                        <a:tailEnd/>
                      </a:ln>
                    </p:spPr>
                    <p:txBody>
                      <a:bodyPr/>
                      <a:lstStyle/>
                      <a:p>
                        <a:pPr>
                          <a:defRPr/>
                        </a:pPr>
                        <a:endParaRPr lang="en-US"/>
                      </a:p>
                    </p:txBody>
                  </p:sp>
                  <p:sp>
                    <p:nvSpPr>
                      <p:cNvPr id="1038" name="Freeform 395"/>
                      <p:cNvSpPr>
                        <a:spLocks/>
                      </p:cNvSpPr>
                      <p:nvPr/>
                    </p:nvSpPr>
                    <p:spPr bwMode="auto">
                      <a:xfrm>
                        <a:off x="4369" y="824"/>
                        <a:ext cx="35" cy="25"/>
                      </a:xfrm>
                      <a:custGeom>
                        <a:avLst/>
                        <a:gdLst/>
                        <a:ahLst/>
                        <a:cxnLst>
                          <a:cxn ang="0">
                            <a:pos x="0" y="19"/>
                          </a:cxn>
                          <a:cxn ang="0">
                            <a:pos x="30" y="0"/>
                          </a:cxn>
                          <a:cxn ang="0">
                            <a:pos x="35" y="6"/>
                          </a:cxn>
                          <a:cxn ang="0">
                            <a:pos x="4" y="25"/>
                          </a:cxn>
                          <a:cxn ang="0">
                            <a:pos x="0" y="19"/>
                          </a:cxn>
                        </a:cxnLst>
                        <a:rect l="0" t="0" r="r" b="b"/>
                        <a:pathLst>
                          <a:path w="35" h="25">
                            <a:moveTo>
                              <a:pt x="0" y="19"/>
                            </a:moveTo>
                            <a:lnTo>
                              <a:pt x="30" y="0"/>
                            </a:lnTo>
                            <a:lnTo>
                              <a:pt x="35" y="6"/>
                            </a:lnTo>
                            <a:lnTo>
                              <a:pt x="4" y="25"/>
                            </a:lnTo>
                            <a:lnTo>
                              <a:pt x="0" y="19"/>
                            </a:lnTo>
                            <a:close/>
                          </a:path>
                        </a:pathLst>
                      </a:custGeom>
                      <a:solidFill>
                        <a:srgbClr val="000000"/>
                      </a:solidFill>
                      <a:ln w="9525">
                        <a:noFill/>
                        <a:round/>
                        <a:headEnd/>
                        <a:tailEnd/>
                      </a:ln>
                    </p:spPr>
                    <p:txBody>
                      <a:bodyPr/>
                      <a:lstStyle/>
                      <a:p>
                        <a:pPr>
                          <a:defRPr/>
                        </a:pPr>
                        <a:endParaRPr lang="en-US"/>
                      </a:p>
                    </p:txBody>
                  </p:sp>
                  <p:sp>
                    <p:nvSpPr>
                      <p:cNvPr id="1039" name="Freeform 396"/>
                      <p:cNvSpPr>
                        <a:spLocks/>
                      </p:cNvSpPr>
                      <p:nvPr/>
                    </p:nvSpPr>
                    <p:spPr bwMode="auto">
                      <a:xfrm>
                        <a:off x="4540" y="764"/>
                        <a:ext cx="72" cy="41"/>
                      </a:xfrm>
                      <a:custGeom>
                        <a:avLst/>
                        <a:gdLst/>
                        <a:ahLst/>
                        <a:cxnLst>
                          <a:cxn ang="0">
                            <a:pos x="0" y="35"/>
                          </a:cxn>
                          <a:cxn ang="0">
                            <a:pos x="70" y="0"/>
                          </a:cxn>
                          <a:cxn ang="0">
                            <a:pos x="72" y="8"/>
                          </a:cxn>
                          <a:cxn ang="0">
                            <a:pos x="2" y="41"/>
                          </a:cxn>
                          <a:cxn ang="0">
                            <a:pos x="0" y="35"/>
                          </a:cxn>
                        </a:cxnLst>
                        <a:rect l="0" t="0" r="r" b="b"/>
                        <a:pathLst>
                          <a:path w="72" h="41">
                            <a:moveTo>
                              <a:pt x="0" y="35"/>
                            </a:moveTo>
                            <a:lnTo>
                              <a:pt x="70" y="0"/>
                            </a:lnTo>
                            <a:lnTo>
                              <a:pt x="72" y="8"/>
                            </a:lnTo>
                            <a:lnTo>
                              <a:pt x="2" y="41"/>
                            </a:lnTo>
                            <a:lnTo>
                              <a:pt x="0" y="35"/>
                            </a:lnTo>
                            <a:close/>
                          </a:path>
                        </a:pathLst>
                      </a:custGeom>
                      <a:solidFill>
                        <a:srgbClr val="000000"/>
                      </a:solidFill>
                      <a:ln w="9525">
                        <a:noFill/>
                        <a:round/>
                        <a:headEnd/>
                        <a:tailEnd/>
                      </a:ln>
                    </p:spPr>
                    <p:txBody>
                      <a:bodyPr/>
                      <a:lstStyle/>
                      <a:p>
                        <a:pPr>
                          <a:defRPr/>
                        </a:pPr>
                        <a:endParaRPr lang="en-US"/>
                      </a:p>
                    </p:txBody>
                  </p:sp>
                  <p:sp>
                    <p:nvSpPr>
                      <p:cNvPr id="1040" name="Freeform 397"/>
                      <p:cNvSpPr>
                        <a:spLocks/>
                      </p:cNvSpPr>
                      <p:nvPr/>
                    </p:nvSpPr>
                    <p:spPr bwMode="auto">
                      <a:xfrm>
                        <a:off x="4637" y="733"/>
                        <a:ext cx="43" cy="25"/>
                      </a:xfrm>
                      <a:custGeom>
                        <a:avLst/>
                        <a:gdLst/>
                        <a:ahLst/>
                        <a:cxnLst>
                          <a:cxn ang="0">
                            <a:pos x="0" y="19"/>
                          </a:cxn>
                          <a:cxn ang="0">
                            <a:pos x="41" y="0"/>
                          </a:cxn>
                          <a:cxn ang="0">
                            <a:pos x="43" y="6"/>
                          </a:cxn>
                          <a:cxn ang="0">
                            <a:pos x="4" y="25"/>
                          </a:cxn>
                          <a:cxn ang="0">
                            <a:pos x="0" y="19"/>
                          </a:cxn>
                        </a:cxnLst>
                        <a:rect l="0" t="0" r="r" b="b"/>
                        <a:pathLst>
                          <a:path w="43" h="25">
                            <a:moveTo>
                              <a:pt x="0" y="19"/>
                            </a:moveTo>
                            <a:lnTo>
                              <a:pt x="41" y="0"/>
                            </a:lnTo>
                            <a:lnTo>
                              <a:pt x="43" y="6"/>
                            </a:lnTo>
                            <a:lnTo>
                              <a:pt x="4" y="25"/>
                            </a:lnTo>
                            <a:lnTo>
                              <a:pt x="0" y="19"/>
                            </a:lnTo>
                            <a:close/>
                          </a:path>
                        </a:pathLst>
                      </a:custGeom>
                      <a:solidFill>
                        <a:srgbClr val="000000"/>
                      </a:solidFill>
                      <a:ln w="9525">
                        <a:noFill/>
                        <a:round/>
                        <a:headEnd/>
                        <a:tailEnd/>
                      </a:ln>
                    </p:spPr>
                    <p:txBody>
                      <a:bodyPr/>
                      <a:lstStyle/>
                      <a:p>
                        <a:pPr>
                          <a:defRPr/>
                        </a:pPr>
                        <a:endParaRPr lang="en-US"/>
                      </a:p>
                    </p:txBody>
                  </p:sp>
                  <p:sp>
                    <p:nvSpPr>
                      <p:cNvPr id="1041" name="Freeform 398"/>
                      <p:cNvSpPr>
                        <a:spLocks/>
                      </p:cNvSpPr>
                      <p:nvPr/>
                    </p:nvSpPr>
                    <p:spPr bwMode="auto">
                      <a:xfrm>
                        <a:off x="4678" y="719"/>
                        <a:ext cx="33" cy="20"/>
                      </a:xfrm>
                      <a:custGeom>
                        <a:avLst/>
                        <a:gdLst/>
                        <a:ahLst/>
                        <a:cxnLst>
                          <a:cxn ang="0">
                            <a:pos x="0" y="14"/>
                          </a:cxn>
                          <a:cxn ang="0">
                            <a:pos x="31" y="0"/>
                          </a:cxn>
                          <a:cxn ang="0">
                            <a:pos x="33" y="8"/>
                          </a:cxn>
                          <a:cxn ang="0">
                            <a:pos x="2" y="20"/>
                          </a:cxn>
                          <a:cxn ang="0">
                            <a:pos x="0" y="14"/>
                          </a:cxn>
                        </a:cxnLst>
                        <a:rect l="0" t="0" r="r" b="b"/>
                        <a:pathLst>
                          <a:path w="33" h="20">
                            <a:moveTo>
                              <a:pt x="0" y="14"/>
                            </a:moveTo>
                            <a:lnTo>
                              <a:pt x="31" y="0"/>
                            </a:lnTo>
                            <a:lnTo>
                              <a:pt x="33" y="8"/>
                            </a:lnTo>
                            <a:lnTo>
                              <a:pt x="2" y="20"/>
                            </a:lnTo>
                            <a:lnTo>
                              <a:pt x="0" y="14"/>
                            </a:lnTo>
                            <a:close/>
                          </a:path>
                        </a:pathLst>
                      </a:custGeom>
                      <a:solidFill>
                        <a:srgbClr val="000000"/>
                      </a:solidFill>
                      <a:ln w="9525">
                        <a:noFill/>
                        <a:round/>
                        <a:headEnd/>
                        <a:tailEnd/>
                      </a:ln>
                    </p:spPr>
                    <p:txBody>
                      <a:bodyPr/>
                      <a:lstStyle/>
                      <a:p>
                        <a:pPr>
                          <a:defRPr/>
                        </a:pPr>
                        <a:endParaRPr lang="en-US"/>
                      </a:p>
                    </p:txBody>
                  </p:sp>
                  <p:sp>
                    <p:nvSpPr>
                      <p:cNvPr id="1042" name="Freeform 399"/>
                      <p:cNvSpPr>
                        <a:spLocks/>
                      </p:cNvSpPr>
                      <p:nvPr/>
                    </p:nvSpPr>
                    <p:spPr bwMode="auto">
                      <a:xfrm>
                        <a:off x="4678" y="733"/>
                        <a:ext cx="2" cy="6"/>
                      </a:xfrm>
                      <a:custGeom>
                        <a:avLst/>
                        <a:gdLst/>
                        <a:ahLst/>
                        <a:cxnLst>
                          <a:cxn ang="0">
                            <a:pos x="0" y="0"/>
                          </a:cxn>
                          <a:cxn ang="0">
                            <a:pos x="0" y="0"/>
                          </a:cxn>
                          <a:cxn ang="0">
                            <a:pos x="2" y="6"/>
                          </a:cxn>
                          <a:cxn ang="0">
                            <a:pos x="2" y="6"/>
                          </a:cxn>
                          <a:cxn ang="0">
                            <a:pos x="0" y="0"/>
                          </a:cxn>
                        </a:cxnLst>
                        <a:rect l="0" t="0" r="r" b="b"/>
                        <a:pathLst>
                          <a:path w="2" h="6">
                            <a:moveTo>
                              <a:pt x="0" y="0"/>
                            </a:moveTo>
                            <a:lnTo>
                              <a:pt x="0" y="0"/>
                            </a:lnTo>
                            <a:lnTo>
                              <a:pt x="2" y="6"/>
                            </a:lnTo>
                            <a:lnTo>
                              <a:pt x="2" y="6"/>
                            </a:lnTo>
                            <a:lnTo>
                              <a:pt x="0" y="0"/>
                            </a:lnTo>
                            <a:close/>
                          </a:path>
                        </a:pathLst>
                      </a:custGeom>
                      <a:solidFill>
                        <a:srgbClr val="000000"/>
                      </a:solidFill>
                      <a:ln w="9525">
                        <a:noFill/>
                        <a:round/>
                        <a:headEnd/>
                        <a:tailEnd/>
                      </a:ln>
                    </p:spPr>
                    <p:txBody>
                      <a:bodyPr/>
                      <a:lstStyle/>
                      <a:p>
                        <a:pPr>
                          <a:defRPr/>
                        </a:pPr>
                        <a:endParaRPr lang="en-US"/>
                      </a:p>
                    </p:txBody>
                  </p:sp>
                  <p:sp>
                    <p:nvSpPr>
                      <p:cNvPr id="1043" name="Freeform 400"/>
                      <p:cNvSpPr>
                        <a:spLocks/>
                      </p:cNvSpPr>
                      <p:nvPr/>
                    </p:nvSpPr>
                    <p:spPr bwMode="auto">
                      <a:xfrm>
                        <a:off x="4736" y="700"/>
                        <a:ext cx="24" cy="16"/>
                      </a:xfrm>
                      <a:custGeom>
                        <a:avLst/>
                        <a:gdLst/>
                        <a:ahLst/>
                        <a:cxnLst>
                          <a:cxn ang="0">
                            <a:pos x="0" y="8"/>
                          </a:cxn>
                          <a:cxn ang="0">
                            <a:pos x="22" y="0"/>
                          </a:cxn>
                          <a:cxn ang="0">
                            <a:pos x="24" y="6"/>
                          </a:cxn>
                          <a:cxn ang="0">
                            <a:pos x="4" y="16"/>
                          </a:cxn>
                          <a:cxn ang="0">
                            <a:pos x="0" y="8"/>
                          </a:cxn>
                        </a:cxnLst>
                        <a:rect l="0" t="0" r="r" b="b"/>
                        <a:pathLst>
                          <a:path w="24" h="16">
                            <a:moveTo>
                              <a:pt x="0" y="8"/>
                            </a:moveTo>
                            <a:lnTo>
                              <a:pt x="22" y="0"/>
                            </a:lnTo>
                            <a:lnTo>
                              <a:pt x="24" y="6"/>
                            </a:lnTo>
                            <a:lnTo>
                              <a:pt x="4" y="16"/>
                            </a:lnTo>
                            <a:lnTo>
                              <a:pt x="0" y="8"/>
                            </a:lnTo>
                            <a:close/>
                          </a:path>
                        </a:pathLst>
                      </a:custGeom>
                      <a:solidFill>
                        <a:srgbClr val="000000"/>
                      </a:solidFill>
                      <a:ln w="9525">
                        <a:noFill/>
                        <a:round/>
                        <a:headEnd/>
                        <a:tailEnd/>
                      </a:ln>
                    </p:spPr>
                    <p:txBody>
                      <a:bodyPr/>
                      <a:lstStyle/>
                      <a:p>
                        <a:pPr>
                          <a:defRPr/>
                        </a:pPr>
                        <a:endParaRPr lang="en-US"/>
                      </a:p>
                    </p:txBody>
                  </p:sp>
                  <p:sp>
                    <p:nvSpPr>
                      <p:cNvPr id="1044" name="Freeform 401"/>
                      <p:cNvSpPr>
                        <a:spLocks/>
                      </p:cNvSpPr>
                      <p:nvPr/>
                    </p:nvSpPr>
                    <p:spPr bwMode="auto">
                      <a:xfrm>
                        <a:off x="4309" y="878"/>
                        <a:ext cx="14" cy="20"/>
                      </a:xfrm>
                      <a:custGeom>
                        <a:avLst/>
                        <a:gdLst/>
                        <a:ahLst/>
                        <a:cxnLst>
                          <a:cxn ang="0">
                            <a:pos x="0" y="0"/>
                          </a:cxn>
                          <a:cxn ang="0">
                            <a:pos x="14" y="20"/>
                          </a:cxn>
                          <a:cxn ang="0">
                            <a:pos x="0" y="0"/>
                          </a:cxn>
                        </a:cxnLst>
                        <a:rect l="0" t="0" r="r" b="b"/>
                        <a:pathLst>
                          <a:path w="14" h="20">
                            <a:moveTo>
                              <a:pt x="0" y="0"/>
                            </a:moveTo>
                            <a:lnTo>
                              <a:pt x="14" y="20"/>
                            </a:lnTo>
                            <a:lnTo>
                              <a:pt x="0" y="0"/>
                            </a:lnTo>
                            <a:close/>
                          </a:path>
                        </a:pathLst>
                      </a:custGeom>
                      <a:solidFill>
                        <a:srgbClr val="FFFFFF"/>
                      </a:solidFill>
                      <a:ln w="9525">
                        <a:noFill/>
                        <a:round/>
                        <a:headEnd/>
                        <a:tailEnd/>
                      </a:ln>
                    </p:spPr>
                    <p:txBody>
                      <a:bodyPr/>
                      <a:lstStyle/>
                      <a:p>
                        <a:pPr>
                          <a:defRPr/>
                        </a:pPr>
                        <a:endParaRPr lang="en-US"/>
                      </a:p>
                    </p:txBody>
                  </p:sp>
                  <p:sp>
                    <p:nvSpPr>
                      <p:cNvPr id="1045" name="Line 402"/>
                      <p:cNvSpPr>
                        <a:spLocks noChangeShapeType="1"/>
                      </p:cNvSpPr>
                      <p:nvPr/>
                    </p:nvSpPr>
                    <p:spPr bwMode="auto">
                      <a:xfrm>
                        <a:off x="4313" y="882"/>
                        <a:ext cx="14" cy="20"/>
                      </a:xfrm>
                      <a:prstGeom prst="line">
                        <a:avLst/>
                      </a:prstGeom>
                      <a:noFill/>
                      <a:ln w="12700">
                        <a:solidFill>
                          <a:srgbClr val="000000"/>
                        </a:solidFill>
                        <a:round/>
                        <a:headEnd/>
                        <a:tailEnd/>
                      </a:ln>
                    </p:spPr>
                    <p:txBody>
                      <a:bodyPr/>
                      <a:lstStyle/>
                      <a:p>
                        <a:pPr>
                          <a:defRPr/>
                        </a:pPr>
                        <a:endParaRPr lang="en-US"/>
                      </a:p>
                    </p:txBody>
                  </p:sp>
                  <p:sp>
                    <p:nvSpPr>
                      <p:cNvPr id="1046" name="Freeform 403"/>
                      <p:cNvSpPr>
                        <a:spLocks/>
                      </p:cNvSpPr>
                      <p:nvPr/>
                    </p:nvSpPr>
                    <p:spPr bwMode="auto">
                      <a:xfrm>
                        <a:off x="4385" y="832"/>
                        <a:ext cx="12" cy="13"/>
                      </a:xfrm>
                      <a:custGeom>
                        <a:avLst/>
                        <a:gdLst/>
                        <a:ahLst/>
                        <a:cxnLst>
                          <a:cxn ang="0">
                            <a:pos x="0" y="0"/>
                          </a:cxn>
                          <a:cxn ang="0">
                            <a:pos x="12" y="13"/>
                          </a:cxn>
                          <a:cxn ang="0">
                            <a:pos x="0" y="0"/>
                          </a:cxn>
                        </a:cxnLst>
                        <a:rect l="0" t="0" r="r" b="b"/>
                        <a:pathLst>
                          <a:path w="12" h="13">
                            <a:moveTo>
                              <a:pt x="0" y="0"/>
                            </a:moveTo>
                            <a:lnTo>
                              <a:pt x="12" y="13"/>
                            </a:lnTo>
                            <a:lnTo>
                              <a:pt x="0" y="0"/>
                            </a:lnTo>
                            <a:close/>
                          </a:path>
                        </a:pathLst>
                      </a:custGeom>
                      <a:solidFill>
                        <a:srgbClr val="FFFFFF"/>
                      </a:solidFill>
                      <a:ln w="9525">
                        <a:noFill/>
                        <a:round/>
                        <a:headEnd/>
                        <a:tailEnd/>
                      </a:ln>
                    </p:spPr>
                    <p:txBody>
                      <a:bodyPr/>
                      <a:lstStyle/>
                      <a:p>
                        <a:pPr>
                          <a:defRPr/>
                        </a:pPr>
                        <a:endParaRPr lang="en-US"/>
                      </a:p>
                    </p:txBody>
                  </p:sp>
                  <p:sp>
                    <p:nvSpPr>
                      <p:cNvPr id="1047" name="Line 404"/>
                      <p:cNvSpPr>
                        <a:spLocks noChangeShapeType="1"/>
                      </p:cNvSpPr>
                      <p:nvPr/>
                    </p:nvSpPr>
                    <p:spPr bwMode="auto">
                      <a:xfrm>
                        <a:off x="4389" y="836"/>
                        <a:ext cx="11" cy="13"/>
                      </a:xfrm>
                      <a:prstGeom prst="line">
                        <a:avLst/>
                      </a:prstGeom>
                      <a:noFill/>
                      <a:ln w="12700">
                        <a:solidFill>
                          <a:srgbClr val="000000"/>
                        </a:solidFill>
                        <a:round/>
                        <a:headEnd/>
                        <a:tailEnd/>
                      </a:ln>
                    </p:spPr>
                    <p:txBody>
                      <a:bodyPr/>
                      <a:lstStyle/>
                      <a:p>
                        <a:pPr>
                          <a:defRPr/>
                        </a:pPr>
                        <a:endParaRPr lang="en-US"/>
                      </a:p>
                    </p:txBody>
                  </p:sp>
                  <p:sp>
                    <p:nvSpPr>
                      <p:cNvPr id="1048" name="Freeform 405"/>
                      <p:cNvSpPr>
                        <a:spLocks/>
                      </p:cNvSpPr>
                      <p:nvPr/>
                    </p:nvSpPr>
                    <p:spPr bwMode="auto">
                      <a:xfrm>
                        <a:off x="4672" y="735"/>
                        <a:ext cx="14" cy="19"/>
                      </a:xfrm>
                      <a:custGeom>
                        <a:avLst/>
                        <a:gdLst/>
                        <a:ahLst/>
                        <a:cxnLst>
                          <a:cxn ang="0">
                            <a:pos x="0" y="0"/>
                          </a:cxn>
                          <a:cxn ang="0">
                            <a:pos x="14" y="19"/>
                          </a:cxn>
                          <a:cxn ang="0">
                            <a:pos x="0" y="0"/>
                          </a:cxn>
                        </a:cxnLst>
                        <a:rect l="0" t="0" r="r" b="b"/>
                        <a:pathLst>
                          <a:path w="14" h="19">
                            <a:moveTo>
                              <a:pt x="0" y="0"/>
                            </a:moveTo>
                            <a:lnTo>
                              <a:pt x="14" y="19"/>
                            </a:lnTo>
                            <a:lnTo>
                              <a:pt x="0" y="0"/>
                            </a:lnTo>
                            <a:close/>
                          </a:path>
                        </a:pathLst>
                      </a:custGeom>
                      <a:solidFill>
                        <a:srgbClr val="FFFFFF"/>
                      </a:solidFill>
                      <a:ln w="9525">
                        <a:noFill/>
                        <a:round/>
                        <a:headEnd/>
                        <a:tailEnd/>
                      </a:ln>
                    </p:spPr>
                    <p:txBody>
                      <a:bodyPr/>
                      <a:lstStyle/>
                      <a:p>
                        <a:pPr>
                          <a:defRPr/>
                        </a:pPr>
                        <a:endParaRPr lang="en-US"/>
                      </a:p>
                    </p:txBody>
                  </p:sp>
                  <p:sp>
                    <p:nvSpPr>
                      <p:cNvPr id="1049" name="Line 406"/>
                      <p:cNvSpPr>
                        <a:spLocks noChangeShapeType="1"/>
                      </p:cNvSpPr>
                      <p:nvPr/>
                    </p:nvSpPr>
                    <p:spPr bwMode="auto">
                      <a:xfrm>
                        <a:off x="4676" y="739"/>
                        <a:ext cx="14" cy="19"/>
                      </a:xfrm>
                      <a:prstGeom prst="line">
                        <a:avLst/>
                      </a:prstGeom>
                      <a:noFill/>
                      <a:ln w="12700">
                        <a:solidFill>
                          <a:srgbClr val="000000"/>
                        </a:solidFill>
                        <a:round/>
                        <a:headEnd/>
                        <a:tailEnd/>
                      </a:ln>
                    </p:spPr>
                    <p:txBody>
                      <a:bodyPr/>
                      <a:lstStyle/>
                      <a:p>
                        <a:pPr>
                          <a:defRPr/>
                        </a:pPr>
                        <a:endParaRPr lang="en-US"/>
                      </a:p>
                    </p:txBody>
                  </p:sp>
                  <p:sp>
                    <p:nvSpPr>
                      <p:cNvPr id="1050" name="Rectangle 407"/>
                      <p:cNvSpPr>
                        <a:spLocks noChangeArrowheads="1"/>
                      </p:cNvSpPr>
                      <p:nvPr/>
                    </p:nvSpPr>
                    <p:spPr bwMode="auto">
                      <a:xfrm>
                        <a:off x="1794" y="3632"/>
                        <a:ext cx="21" cy="58"/>
                      </a:xfrm>
                      <a:prstGeom prst="rect">
                        <a:avLst/>
                      </a:prstGeom>
                      <a:noFill/>
                      <a:ln w="9525">
                        <a:noFill/>
                        <a:miter lim="800000"/>
                        <a:headEnd/>
                        <a:tailEnd/>
                      </a:ln>
                    </p:spPr>
                    <p:txBody>
                      <a:bodyPr wrap="none" lIns="0" tIns="0" rIns="0" bIns="0">
                        <a:spAutoFit/>
                      </a:bodyPr>
                      <a:lstStyle/>
                      <a:p>
                        <a:pPr>
                          <a:defRPr/>
                        </a:pPr>
                        <a:r>
                          <a:rPr lang="es-ES_tradnl" sz="600">
                            <a:solidFill>
                              <a:srgbClr val="000000"/>
                            </a:solidFill>
                            <a:effectLst/>
                            <a:latin typeface="Times" charset="0"/>
                          </a:rPr>
                          <a:t>?</a:t>
                        </a:r>
                        <a:endParaRPr lang="es-ES_tradnl" sz="2800">
                          <a:effectLst>
                            <a:outerShdw blurRad="38100" dist="38100" dir="2700000" algn="tl">
                              <a:srgbClr val="C0C0C0"/>
                            </a:outerShdw>
                          </a:effectLst>
                        </a:endParaRPr>
                      </a:p>
                    </p:txBody>
                  </p:sp>
                  <p:sp>
                    <p:nvSpPr>
                      <p:cNvPr id="1051" name="Line 408"/>
                      <p:cNvSpPr>
                        <a:spLocks noChangeShapeType="1"/>
                      </p:cNvSpPr>
                      <p:nvPr/>
                    </p:nvSpPr>
                    <p:spPr bwMode="auto">
                      <a:xfrm flipV="1">
                        <a:off x="1648" y="3727"/>
                        <a:ext cx="241" cy="167"/>
                      </a:xfrm>
                      <a:prstGeom prst="line">
                        <a:avLst/>
                      </a:prstGeom>
                      <a:noFill/>
                      <a:ln w="15875">
                        <a:solidFill>
                          <a:srgbClr val="000000"/>
                        </a:solidFill>
                        <a:round/>
                        <a:headEnd/>
                        <a:tailEnd/>
                      </a:ln>
                    </p:spPr>
                    <p:txBody>
                      <a:bodyPr/>
                      <a:lstStyle/>
                      <a:p>
                        <a:pPr>
                          <a:defRPr/>
                        </a:pPr>
                        <a:endParaRPr lang="en-US"/>
                      </a:p>
                    </p:txBody>
                  </p:sp>
                  <p:sp>
                    <p:nvSpPr>
                      <p:cNvPr id="1052" name="Freeform 409"/>
                      <p:cNvSpPr>
                        <a:spLocks/>
                      </p:cNvSpPr>
                      <p:nvPr/>
                    </p:nvSpPr>
                    <p:spPr bwMode="auto">
                      <a:xfrm>
                        <a:off x="1883" y="3716"/>
                        <a:ext cx="18" cy="29"/>
                      </a:xfrm>
                      <a:custGeom>
                        <a:avLst/>
                        <a:gdLst/>
                        <a:ahLst/>
                        <a:cxnLst>
                          <a:cxn ang="0">
                            <a:pos x="0" y="25"/>
                          </a:cxn>
                          <a:cxn ang="0">
                            <a:pos x="12" y="0"/>
                          </a:cxn>
                          <a:cxn ang="0">
                            <a:pos x="18" y="4"/>
                          </a:cxn>
                          <a:cxn ang="0">
                            <a:pos x="8" y="29"/>
                          </a:cxn>
                          <a:cxn ang="0">
                            <a:pos x="0" y="25"/>
                          </a:cxn>
                        </a:cxnLst>
                        <a:rect l="0" t="0" r="r" b="b"/>
                        <a:pathLst>
                          <a:path w="18" h="29">
                            <a:moveTo>
                              <a:pt x="0" y="25"/>
                            </a:moveTo>
                            <a:lnTo>
                              <a:pt x="12" y="0"/>
                            </a:lnTo>
                            <a:lnTo>
                              <a:pt x="18" y="4"/>
                            </a:lnTo>
                            <a:lnTo>
                              <a:pt x="8" y="29"/>
                            </a:lnTo>
                            <a:lnTo>
                              <a:pt x="0" y="25"/>
                            </a:lnTo>
                            <a:close/>
                          </a:path>
                        </a:pathLst>
                      </a:custGeom>
                      <a:solidFill>
                        <a:srgbClr val="000000"/>
                      </a:solidFill>
                      <a:ln w="9525">
                        <a:noFill/>
                        <a:round/>
                        <a:headEnd/>
                        <a:tailEnd/>
                      </a:ln>
                    </p:spPr>
                    <p:txBody>
                      <a:bodyPr/>
                      <a:lstStyle/>
                      <a:p>
                        <a:pPr>
                          <a:defRPr/>
                        </a:pPr>
                        <a:endParaRPr lang="en-US"/>
                      </a:p>
                    </p:txBody>
                  </p:sp>
                  <p:sp>
                    <p:nvSpPr>
                      <p:cNvPr id="1053" name="Freeform 410"/>
                      <p:cNvSpPr>
                        <a:spLocks/>
                      </p:cNvSpPr>
                      <p:nvPr/>
                    </p:nvSpPr>
                    <p:spPr bwMode="auto">
                      <a:xfrm>
                        <a:off x="1876" y="3718"/>
                        <a:ext cx="19" cy="7"/>
                      </a:xfrm>
                      <a:custGeom>
                        <a:avLst/>
                        <a:gdLst/>
                        <a:ahLst/>
                        <a:cxnLst>
                          <a:cxn ang="0">
                            <a:pos x="0" y="0"/>
                          </a:cxn>
                          <a:cxn ang="0">
                            <a:pos x="19" y="0"/>
                          </a:cxn>
                          <a:cxn ang="0">
                            <a:pos x="19" y="6"/>
                          </a:cxn>
                          <a:cxn ang="0">
                            <a:pos x="0" y="7"/>
                          </a:cxn>
                          <a:cxn ang="0">
                            <a:pos x="0" y="0"/>
                          </a:cxn>
                        </a:cxnLst>
                        <a:rect l="0" t="0" r="r" b="b"/>
                        <a:pathLst>
                          <a:path w="19" h="7">
                            <a:moveTo>
                              <a:pt x="0" y="0"/>
                            </a:moveTo>
                            <a:lnTo>
                              <a:pt x="19" y="0"/>
                            </a:lnTo>
                            <a:lnTo>
                              <a:pt x="19" y="6"/>
                            </a:lnTo>
                            <a:lnTo>
                              <a:pt x="0" y="7"/>
                            </a:lnTo>
                            <a:lnTo>
                              <a:pt x="0" y="0"/>
                            </a:lnTo>
                            <a:close/>
                          </a:path>
                        </a:pathLst>
                      </a:custGeom>
                      <a:solidFill>
                        <a:srgbClr val="000000"/>
                      </a:solidFill>
                      <a:ln w="9525">
                        <a:noFill/>
                        <a:round/>
                        <a:headEnd/>
                        <a:tailEnd/>
                      </a:ln>
                    </p:spPr>
                    <p:txBody>
                      <a:bodyPr/>
                      <a:lstStyle/>
                      <a:p>
                        <a:pPr>
                          <a:defRPr/>
                        </a:pPr>
                        <a:endParaRPr lang="en-US"/>
                      </a:p>
                    </p:txBody>
                  </p:sp>
                  <p:grpSp>
                    <p:nvGrpSpPr>
                      <p:cNvPr id="1054" name="Group 411"/>
                      <p:cNvGrpSpPr>
                        <a:grpSpLocks/>
                      </p:cNvGrpSpPr>
                      <p:nvPr/>
                    </p:nvGrpSpPr>
                    <p:grpSpPr bwMode="auto">
                      <a:xfrm>
                        <a:off x="2497" y="1968"/>
                        <a:ext cx="1480" cy="942"/>
                        <a:chOff x="2497" y="1968"/>
                        <a:chExt cx="1480" cy="942"/>
                      </a:xfrm>
                    </p:grpSpPr>
                    <p:sp>
                      <p:nvSpPr>
                        <p:cNvPr id="1214" name="Freeform 412"/>
                        <p:cNvSpPr>
                          <a:spLocks/>
                        </p:cNvSpPr>
                        <p:nvPr/>
                      </p:nvSpPr>
                      <p:spPr bwMode="auto">
                        <a:xfrm>
                          <a:off x="3220" y="2880"/>
                          <a:ext cx="7" cy="30"/>
                        </a:xfrm>
                        <a:custGeom>
                          <a:avLst/>
                          <a:gdLst/>
                          <a:ahLst/>
                          <a:cxnLst>
                            <a:cxn ang="0">
                              <a:pos x="0" y="28"/>
                            </a:cxn>
                            <a:cxn ang="0">
                              <a:pos x="0" y="0"/>
                            </a:cxn>
                            <a:cxn ang="0">
                              <a:pos x="7" y="0"/>
                            </a:cxn>
                            <a:cxn ang="0">
                              <a:pos x="5" y="30"/>
                            </a:cxn>
                            <a:cxn ang="0">
                              <a:pos x="0" y="28"/>
                            </a:cxn>
                          </a:cxnLst>
                          <a:rect l="0" t="0" r="r" b="b"/>
                          <a:pathLst>
                            <a:path w="7" h="30">
                              <a:moveTo>
                                <a:pt x="0" y="28"/>
                              </a:moveTo>
                              <a:lnTo>
                                <a:pt x="0" y="0"/>
                              </a:lnTo>
                              <a:lnTo>
                                <a:pt x="7" y="0"/>
                              </a:lnTo>
                              <a:lnTo>
                                <a:pt x="5" y="30"/>
                              </a:lnTo>
                              <a:lnTo>
                                <a:pt x="0" y="28"/>
                              </a:lnTo>
                              <a:close/>
                            </a:path>
                          </a:pathLst>
                        </a:custGeom>
                        <a:solidFill>
                          <a:srgbClr val="FF0000"/>
                        </a:solidFill>
                        <a:ln w="9525">
                          <a:noFill/>
                          <a:round/>
                          <a:headEnd/>
                          <a:tailEnd/>
                        </a:ln>
                      </p:spPr>
                      <p:txBody>
                        <a:bodyPr/>
                        <a:lstStyle/>
                        <a:p>
                          <a:pPr>
                            <a:defRPr/>
                          </a:pPr>
                          <a:endParaRPr lang="en-US"/>
                        </a:p>
                      </p:txBody>
                    </p:sp>
                    <p:sp>
                      <p:nvSpPr>
                        <p:cNvPr id="1215" name="Rectangle 413"/>
                        <p:cNvSpPr>
                          <a:spLocks noChangeArrowheads="1"/>
                        </p:cNvSpPr>
                        <p:nvPr/>
                      </p:nvSpPr>
                      <p:spPr bwMode="auto">
                        <a:xfrm>
                          <a:off x="3222" y="2822"/>
                          <a:ext cx="7" cy="27"/>
                        </a:xfrm>
                        <a:prstGeom prst="rect">
                          <a:avLst/>
                        </a:prstGeom>
                        <a:solidFill>
                          <a:srgbClr val="FF0000"/>
                        </a:solidFill>
                        <a:ln w="9525">
                          <a:noFill/>
                          <a:miter lim="800000"/>
                          <a:headEnd/>
                          <a:tailEnd/>
                        </a:ln>
                      </p:spPr>
                      <p:txBody>
                        <a:bodyPr/>
                        <a:lstStyle/>
                        <a:p>
                          <a:pPr>
                            <a:defRPr/>
                          </a:pPr>
                          <a:endParaRPr lang="en-US"/>
                        </a:p>
                      </p:txBody>
                    </p:sp>
                    <p:sp>
                      <p:nvSpPr>
                        <p:cNvPr id="1216" name="Rectangle 414"/>
                        <p:cNvSpPr>
                          <a:spLocks noChangeArrowheads="1"/>
                        </p:cNvSpPr>
                        <p:nvPr/>
                      </p:nvSpPr>
                      <p:spPr bwMode="auto">
                        <a:xfrm>
                          <a:off x="3223" y="2762"/>
                          <a:ext cx="8" cy="29"/>
                        </a:xfrm>
                        <a:prstGeom prst="rect">
                          <a:avLst/>
                        </a:prstGeom>
                        <a:solidFill>
                          <a:srgbClr val="FF0000"/>
                        </a:solidFill>
                        <a:ln w="9525">
                          <a:noFill/>
                          <a:miter lim="800000"/>
                          <a:headEnd/>
                          <a:tailEnd/>
                        </a:ln>
                      </p:spPr>
                      <p:txBody>
                        <a:bodyPr/>
                        <a:lstStyle/>
                        <a:p>
                          <a:pPr>
                            <a:defRPr/>
                          </a:pPr>
                          <a:endParaRPr lang="en-US"/>
                        </a:p>
                      </p:txBody>
                    </p:sp>
                    <p:sp>
                      <p:nvSpPr>
                        <p:cNvPr id="1217" name="Rectangle 415"/>
                        <p:cNvSpPr>
                          <a:spLocks noChangeArrowheads="1"/>
                        </p:cNvSpPr>
                        <p:nvPr/>
                      </p:nvSpPr>
                      <p:spPr bwMode="auto">
                        <a:xfrm>
                          <a:off x="3225" y="2704"/>
                          <a:ext cx="8" cy="27"/>
                        </a:xfrm>
                        <a:prstGeom prst="rect">
                          <a:avLst/>
                        </a:prstGeom>
                        <a:solidFill>
                          <a:srgbClr val="FF0000"/>
                        </a:solidFill>
                        <a:ln w="9525">
                          <a:noFill/>
                          <a:miter lim="800000"/>
                          <a:headEnd/>
                          <a:tailEnd/>
                        </a:ln>
                      </p:spPr>
                      <p:txBody>
                        <a:bodyPr/>
                        <a:lstStyle/>
                        <a:p>
                          <a:pPr>
                            <a:defRPr/>
                          </a:pPr>
                          <a:endParaRPr lang="en-US"/>
                        </a:p>
                      </p:txBody>
                    </p:sp>
                    <p:sp>
                      <p:nvSpPr>
                        <p:cNvPr id="1218" name="Freeform 416"/>
                        <p:cNvSpPr>
                          <a:spLocks/>
                        </p:cNvSpPr>
                        <p:nvPr/>
                      </p:nvSpPr>
                      <p:spPr bwMode="auto">
                        <a:xfrm>
                          <a:off x="3229" y="2646"/>
                          <a:ext cx="12" cy="27"/>
                        </a:xfrm>
                        <a:custGeom>
                          <a:avLst/>
                          <a:gdLst/>
                          <a:ahLst/>
                          <a:cxnLst>
                            <a:cxn ang="0">
                              <a:pos x="0" y="27"/>
                            </a:cxn>
                            <a:cxn ang="0">
                              <a:pos x="4" y="0"/>
                            </a:cxn>
                            <a:cxn ang="0">
                              <a:pos x="12" y="0"/>
                            </a:cxn>
                            <a:cxn ang="0">
                              <a:pos x="8" y="27"/>
                            </a:cxn>
                            <a:cxn ang="0">
                              <a:pos x="0" y="27"/>
                            </a:cxn>
                          </a:cxnLst>
                          <a:rect l="0" t="0" r="r" b="b"/>
                          <a:pathLst>
                            <a:path w="12" h="27">
                              <a:moveTo>
                                <a:pt x="0" y="27"/>
                              </a:moveTo>
                              <a:lnTo>
                                <a:pt x="4" y="0"/>
                              </a:lnTo>
                              <a:lnTo>
                                <a:pt x="12" y="0"/>
                              </a:lnTo>
                              <a:lnTo>
                                <a:pt x="8" y="27"/>
                              </a:lnTo>
                              <a:lnTo>
                                <a:pt x="0" y="27"/>
                              </a:lnTo>
                              <a:close/>
                            </a:path>
                          </a:pathLst>
                        </a:custGeom>
                        <a:solidFill>
                          <a:srgbClr val="FF0000"/>
                        </a:solidFill>
                        <a:ln w="9525">
                          <a:noFill/>
                          <a:round/>
                          <a:headEnd/>
                          <a:tailEnd/>
                        </a:ln>
                      </p:spPr>
                      <p:txBody>
                        <a:bodyPr/>
                        <a:lstStyle/>
                        <a:p>
                          <a:pPr>
                            <a:defRPr/>
                          </a:pPr>
                          <a:endParaRPr lang="en-US"/>
                        </a:p>
                      </p:txBody>
                    </p:sp>
                    <p:sp>
                      <p:nvSpPr>
                        <p:cNvPr id="1219" name="Freeform 417"/>
                        <p:cNvSpPr>
                          <a:spLocks/>
                        </p:cNvSpPr>
                        <p:nvPr/>
                      </p:nvSpPr>
                      <p:spPr bwMode="auto">
                        <a:xfrm>
                          <a:off x="3239" y="2588"/>
                          <a:ext cx="12" cy="27"/>
                        </a:xfrm>
                        <a:custGeom>
                          <a:avLst/>
                          <a:gdLst/>
                          <a:ahLst/>
                          <a:cxnLst>
                            <a:cxn ang="0">
                              <a:pos x="0" y="27"/>
                            </a:cxn>
                            <a:cxn ang="0">
                              <a:pos x="4" y="0"/>
                            </a:cxn>
                            <a:cxn ang="0">
                              <a:pos x="12" y="0"/>
                            </a:cxn>
                            <a:cxn ang="0">
                              <a:pos x="8" y="27"/>
                            </a:cxn>
                            <a:cxn ang="0">
                              <a:pos x="0" y="27"/>
                            </a:cxn>
                          </a:cxnLst>
                          <a:rect l="0" t="0" r="r" b="b"/>
                          <a:pathLst>
                            <a:path w="12" h="27">
                              <a:moveTo>
                                <a:pt x="0" y="27"/>
                              </a:moveTo>
                              <a:lnTo>
                                <a:pt x="4" y="0"/>
                              </a:lnTo>
                              <a:lnTo>
                                <a:pt x="12" y="0"/>
                              </a:lnTo>
                              <a:lnTo>
                                <a:pt x="8" y="27"/>
                              </a:lnTo>
                              <a:lnTo>
                                <a:pt x="0" y="27"/>
                              </a:lnTo>
                              <a:close/>
                            </a:path>
                          </a:pathLst>
                        </a:custGeom>
                        <a:solidFill>
                          <a:srgbClr val="FF0000"/>
                        </a:solidFill>
                        <a:ln w="9525">
                          <a:noFill/>
                          <a:round/>
                          <a:headEnd/>
                          <a:tailEnd/>
                        </a:ln>
                      </p:spPr>
                      <p:txBody>
                        <a:bodyPr/>
                        <a:lstStyle/>
                        <a:p>
                          <a:pPr>
                            <a:defRPr/>
                          </a:pPr>
                          <a:endParaRPr lang="en-US"/>
                        </a:p>
                      </p:txBody>
                    </p:sp>
                    <p:sp>
                      <p:nvSpPr>
                        <p:cNvPr id="1220" name="Freeform 418"/>
                        <p:cNvSpPr>
                          <a:spLocks/>
                        </p:cNvSpPr>
                        <p:nvPr/>
                      </p:nvSpPr>
                      <p:spPr bwMode="auto">
                        <a:xfrm>
                          <a:off x="3249" y="2530"/>
                          <a:ext cx="11" cy="27"/>
                        </a:xfrm>
                        <a:custGeom>
                          <a:avLst/>
                          <a:gdLst/>
                          <a:ahLst/>
                          <a:cxnLst>
                            <a:cxn ang="0">
                              <a:pos x="0" y="27"/>
                            </a:cxn>
                            <a:cxn ang="0">
                              <a:pos x="4" y="0"/>
                            </a:cxn>
                            <a:cxn ang="0">
                              <a:pos x="11" y="0"/>
                            </a:cxn>
                            <a:cxn ang="0">
                              <a:pos x="8" y="27"/>
                            </a:cxn>
                            <a:cxn ang="0">
                              <a:pos x="0" y="27"/>
                            </a:cxn>
                          </a:cxnLst>
                          <a:rect l="0" t="0" r="r" b="b"/>
                          <a:pathLst>
                            <a:path w="11" h="27">
                              <a:moveTo>
                                <a:pt x="0" y="27"/>
                              </a:moveTo>
                              <a:lnTo>
                                <a:pt x="4" y="0"/>
                              </a:lnTo>
                              <a:lnTo>
                                <a:pt x="11" y="0"/>
                              </a:lnTo>
                              <a:lnTo>
                                <a:pt x="8" y="27"/>
                              </a:lnTo>
                              <a:lnTo>
                                <a:pt x="0" y="27"/>
                              </a:lnTo>
                              <a:close/>
                            </a:path>
                          </a:pathLst>
                        </a:custGeom>
                        <a:solidFill>
                          <a:srgbClr val="FF0000"/>
                        </a:solidFill>
                        <a:ln w="9525">
                          <a:noFill/>
                          <a:round/>
                          <a:headEnd/>
                          <a:tailEnd/>
                        </a:ln>
                      </p:spPr>
                      <p:txBody>
                        <a:bodyPr/>
                        <a:lstStyle/>
                        <a:p>
                          <a:pPr>
                            <a:defRPr/>
                          </a:pPr>
                          <a:endParaRPr lang="en-US"/>
                        </a:p>
                      </p:txBody>
                    </p:sp>
                    <p:sp>
                      <p:nvSpPr>
                        <p:cNvPr id="1221" name="Freeform 419"/>
                        <p:cNvSpPr>
                          <a:spLocks/>
                        </p:cNvSpPr>
                        <p:nvPr/>
                      </p:nvSpPr>
                      <p:spPr bwMode="auto">
                        <a:xfrm>
                          <a:off x="3258" y="2471"/>
                          <a:ext cx="12" cy="28"/>
                        </a:xfrm>
                        <a:custGeom>
                          <a:avLst/>
                          <a:gdLst/>
                          <a:ahLst/>
                          <a:cxnLst>
                            <a:cxn ang="0">
                              <a:pos x="0" y="28"/>
                            </a:cxn>
                            <a:cxn ang="0">
                              <a:pos x="4" y="0"/>
                            </a:cxn>
                            <a:cxn ang="0">
                              <a:pos x="12" y="0"/>
                            </a:cxn>
                            <a:cxn ang="0">
                              <a:pos x="8" y="28"/>
                            </a:cxn>
                            <a:cxn ang="0">
                              <a:pos x="0" y="28"/>
                            </a:cxn>
                          </a:cxnLst>
                          <a:rect l="0" t="0" r="r" b="b"/>
                          <a:pathLst>
                            <a:path w="12" h="28">
                              <a:moveTo>
                                <a:pt x="0" y="28"/>
                              </a:moveTo>
                              <a:lnTo>
                                <a:pt x="4" y="0"/>
                              </a:lnTo>
                              <a:lnTo>
                                <a:pt x="12" y="0"/>
                              </a:lnTo>
                              <a:lnTo>
                                <a:pt x="8" y="28"/>
                              </a:lnTo>
                              <a:lnTo>
                                <a:pt x="0" y="28"/>
                              </a:lnTo>
                              <a:close/>
                            </a:path>
                          </a:pathLst>
                        </a:custGeom>
                        <a:solidFill>
                          <a:srgbClr val="FF0000"/>
                        </a:solidFill>
                        <a:ln w="9525">
                          <a:noFill/>
                          <a:round/>
                          <a:headEnd/>
                          <a:tailEnd/>
                        </a:ln>
                      </p:spPr>
                      <p:txBody>
                        <a:bodyPr/>
                        <a:lstStyle/>
                        <a:p>
                          <a:pPr>
                            <a:defRPr/>
                          </a:pPr>
                          <a:endParaRPr lang="en-US"/>
                        </a:p>
                      </p:txBody>
                    </p:sp>
                    <p:sp>
                      <p:nvSpPr>
                        <p:cNvPr id="1222" name="Freeform 420"/>
                        <p:cNvSpPr>
                          <a:spLocks/>
                        </p:cNvSpPr>
                        <p:nvPr/>
                      </p:nvSpPr>
                      <p:spPr bwMode="auto">
                        <a:xfrm>
                          <a:off x="3270" y="2413"/>
                          <a:ext cx="16" cy="29"/>
                        </a:xfrm>
                        <a:custGeom>
                          <a:avLst/>
                          <a:gdLst/>
                          <a:ahLst/>
                          <a:cxnLst>
                            <a:cxn ang="0">
                              <a:pos x="0" y="27"/>
                            </a:cxn>
                            <a:cxn ang="0">
                              <a:pos x="8" y="0"/>
                            </a:cxn>
                            <a:cxn ang="0">
                              <a:pos x="16" y="2"/>
                            </a:cxn>
                            <a:cxn ang="0">
                              <a:pos x="8" y="29"/>
                            </a:cxn>
                            <a:cxn ang="0">
                              <a:pos x="0" y="27"/>
                            </a:cxn>
                          </a:cxnLst>
                          <a:rect l="0" t="0" r="r" b="b"/>
                          <a:pathLst>
                            <a:path w="16" h="29">
                              <a:moveTo>
                                <a:pt x="0" y="27"/>
                              </a:moveTo>
                              <a:lnTo>
                                <a:pt x="8" y="0"/>
                              </a:lnTo>
                              <a:lnTo>
                                <a:pt x="16" y="2"/>
                              </a:lnTo>
                              <a:lnTo>
                                <a:pt x="8" y="29"/>
                              </a:lnTo>
                              <a:lnTo>
                                <a:pt x="0" y="27"/>
                              </a:lnTo>
                              <a:close/>
                            </a:path>
                          </a:pathLst>
                        </a:custGeom>
                        <a:solidFill>
                          <a:srgbClr val="FF0000"/>
                        </a:solidFill>
                        <a:ln w="9525">
                          <a:noFill/>
                          <a:round/>
                          <a:headEnd/>
                          <a:tailEnd/>
                        </a:ln>
                      </p:spPr>
                      <p:txBody>
                        <a:bodyPr/>
                        <a:lstStyle/>
                        <a:p>
                          <a:pPr>
                            <a:defRPr/>
                          </a:pPr>
                          <a:endParaRPr lang="en-US"/>
                        </a:p>
                      </p:txBody>
                    </p:sp>
                    <p:sp>
                      <p:nvSpPr>
                        <p:cNvPr id="1223" name="Freeform 421"/>
                        <p:cNvSpPr>
                          <a:spLocks/>
                        </p:cNvSpPr>
                        <p:nvPr/>
                      </p:nvSpPr>
                      <p:spPr bwMode="auto">
                        <a:xfrm>
                          <a:off x="3286" y="2357"/>
                          <a:ext cx="13" cy="27"/>
                        </a:xfrm>
                        <a:custGeom>
                          <a:avLst/>
                          <a:gdLst/>
                          <a:ahLst/>
                          <a:cxnLst>
                            <a:cxn ang="0">
                              <a:pos x="0" y="25"/>
                            </a:cxn>
                            <a:cxn ang="0">
                              <a:pos x="7" y="0"/>
                            </a:cxn>
                            <a:cxn ang="0">
                              <a:pos x="13" y="2"/>
                            </a:cxn>
                            <a:cxn ang="0">
                              <a:pos x="7" y="27"/>
                            </a:cxn>
                            <a:cxn ang="0">
                              <a:pos x="0" y="25"/>
                            </a:cxn>
                          </a:cxnLst>
                          <a:rect l="0" t="0" r="r" b="b"/>
                          <a:pathLst>
                            <a:path w="13" h="27">
                              <a:moveTo>
                                <a:pt x="0" y="25"/>
                              </a:moveTo>
                              <a:lnTo>
                                <a:pt x="7" y="0"/>
                              </a:lnTo>
                              <a:lnTo>
                                <a:pt x="13" y="2"/>
                              </a:lnTo>
                              <a:lnTo>
                                <a:pt x="7" y="27"/>
                              </a:lnTo>
                              <a:lnTo>
                                <a:pt x="0" y="25"/>
                              </a:lnTo>
                              <a:close/>
                            </a:path>
                          </a:pathLst>
                        </a:custGeom>
                        <a:solidFill>
                          <a:srgbClr val="FF0000"/>
                        </a:solidFill>
                        <a:ln w="9525">
                          <a:noFill/>
                          <a:round/>
                          <a:headEnd/>
                          <a:tailEnd/>
                        </a:ln>
                      </p:spPr>
                      <p:txBody>
                        <a:bodyPr/>
                        <a:lstStyle/>
                        <a:p>
                          <a:pPr>
                            <a:defRPr/>
                          </a:pPr>
                          <a:endParaRPr lang="en-US"/>
                        </a:p>
                      </p:txBody>
                    </p:sp>
                    <p:sp>
                      <p:nvSpPr>
                        <p:cNvPr id="1224" name="Freeform 422"/>
                        <p:cNvSpPr>
                          <a:spLocks/>
                        </p:cNvSpPr>
                        <p:nvPr/>
                      </p:nvSpPr>
                      <p:spPr bwMode="auto">
                        <a:xfrm>
                          <a:off x="3309" y="2309"/>
                          <a:ext cx="25" cy="25"/>
                        </a:xfrm>
                        <a:custGeom>
                          <a:avLst/>
                          <a:gdLst/>
                          <a:ahLst/>
                          <a:cxnLst>
                            <a:cxn ang="0">
                              <a:pos x="0" y="19"/>
                            </a:cxn>
                            <a:cxn ang="0">
                              <a:pos x="19" y="0"/>
                            </a:cxn>
                            <a:cxn ang="0">
                              <a:pos x="25" y="4"/>
                            </a:cxn>
                            <a:cxn ang="0">
                              <a:pos x="6" y="25"/>
                            </a:cxn>
                            <a:cxn ang="0">
                              <a:pos x="0" y="19"/>
                            </a:cxn>
                          </a:cxnLst>
                          <a:rect l="0" t="0" r="r" b="b"/>
                          <a:pathLst>
                            <a:path w="25" h="25">
                              <a:moveTo>
                                <a:pt x="0" y="19"/>
                              </a:moveTo>
                              <a:lnTo>
                                <a:pt x="19" y="0"/>
                              </a:lnTo>
                              <a:lnTo>
                                <a:pt x="25" y="4"/>
                              </a:lnTo>
                              <a:lnTo>
                                <a:pt x="6" y="25"/>
                              </a:lnTo>
                              <a:lnTo>
                                <a:pt x="0" y="19"/>
                              </a:lnTo>
                              <a:close/>
                            </a:path>
                          </a:pathLst>
                        </a:custGeom>
                        <a:solidFill>
                          <a:srgbClr val="FF0000"/>
                        </a:solidFill>
                        <a:ln w="9525">
                          <a:noFill/>
                          <a:round/>
                          <a:headEnd/>
                          <a:tailEnd/>
                        </a:ln>
                      </p:spPr>
                      <p:txBody>
                        <a:bodyPr/>
                        <a:lstStyle/>
                        <a:p>
                          <a:pPr>
                            <a:defRPr/>
                          </a:pPr>
                          <a:endParaRPr lang="en-US"/>
                        </a:p>
                      </p:txBody>
                    </p:sp>
                    <p:sp>
                      <p:nvSpPr>
                        <p:cNvPr id="1225" name="Freeform 423"/>
                        <p:cNvSpPr>
                          <a:spLocks/>
                        </p:cNvSpPr>
                        <p:nvPr/>
                      </p:nvSpPr>
                      <p:spPr bwMode="auto">
                        <a:xfrm>
                          <a:off x="3350" y="2266"/>
                          <a:ext cx="23" cy="25"/>
                        </a:xfrm>
                        <a:custGeom>
                          <a:avLst/>
                          <a:gdLst/>
                          <a:ahLst/>
                          <a:cxnLst>
                            <a:cxn ang="0">
                              <a:pos x="0" y="19"/>
                            </a:cxn>
                            <a:cxn ang="0">
                              <a:pos x="19" y="0"/>
                            </a:cxn>
                            <a:cxn ang="0">
                              <a:pos x="23" y="4"/>
                            </a:cxn>
                            <a:cxn ang="0">
                              <a:pos x="6" y="25"/>
                            </a:cxn>
                            <a:cxn ang="0">
                              <a:pos x="0" y="19"/>
                            </a:cxn>
                          </a:cxnLst>
                          <a:rect l="0" t="0" r="r" b="b"/>
                          <a:pathLst>
                            <a:path w="23" h="25">
                              <a:moveTo>
                                <a:pt x="0" y="19"/>
                              </a:moveTo>
                              <a:lnTo>
                                <a:pt x="19" y="0"/>
                              </a:lnTo>
                              <a:lnTo>
                                <a:pt x="23" y="4"/>
                              </a:lnTo>
                              <a:lnTo>
                                <a:pt x="6" y="25"/>
                              </a:lnTo>
                              <a:lnTo>
                                <a:pt x="0" y="19"/>
                              </a:lnTo>
                              <a:close/>
                            </a:path>
                          </a:pathLst>
                        </a:custGeom>
                        <a:solidFill>
                          <a:srgbClr val="FF0000"/>
                        </a:solidFill>
                        <a:ln w="9525">
                          <a:noFill/>
                          <a:round/>
                          <a:headEnd/>
                          <a:tailEnd/>
                        </a:ln>
                      </p:spPr>
                      <p:txBody>
                        <a:bodyPr/>
                        <a:lstStyle/>
                        <a:p>
                          <a:pPr>
                            <a:defRPr/>
                          </a:pPr>
                          <a:endParaRPr lang="en-US"/>
                        </a:p>
                      </p:txBody>
                    </p:sp>
                    <p:sp>
                      <p:nvSpPr>
                        <p:cNvPr id="1226" name="Freeform 424"/>
                        <p:cNvSpPr>
                          <a:spLocks/>
                        </p:cNvSpPr>
                        <p:nvPr/>
                      </p:nvSpPr>
                      <p:spPr bwMode="auto">
                        <a:xfrm>
                          <a:off x="3391" y="2223"/>
                          <a:ext cx="23" cy="26"/>
                        </a:xfrm>
                        <a:custGeom>
                          <a:avLst/>
                          <a:gdLst/>
                          <a:ahLst/>
                          <a:cxnLst>
                            <a:cxn ang="0">
                              <a:pos x="0" y="20"/>
                            </a:cxn>
                            <a:cxn ang="0">
                              <a:pos x="17" y="0"/>
                            </a:cxn>
                            <a:cxn ang="0">
                              <a:pos x="23" y="4"/>
                            </a:cxn>
                            <a:cxn ang="0">
                              <a:pos x="3" y="26"/>
                            </a:cxn>
                            <a:cxn ang="0">
                              <a:pos x="0" y="20"/>
                            </a:cxn>
                          </a:cxnLst>
                          <a:rect l="0" t="0" r="r" b="b"/>
                          <a:pathLst>
                            <a:path w="23" h="26">
                              <a:moveTo>
                                <a:pt x="0" y="20"/>
                              </a:moveTo>
                              <a:lnTo>
                                <a:pt x="17" y="0"/>
                              </a:lnTo>
                              <a:lnTo>
                                <a:pt x="23" y="4"/>
                              </a:lnTo>
                              <a:lnTo>
                                <a:pt x="3" y="26"/>
                              </a:lnTo>
                              <a:lnTo>
                                <a:pt x="0" y="20"/>
                              </a:lnTo>
                              <a:close/>
                            </a:path>
                          </a:pathLst>
                        </a:custGeom>
                        <a:solidFill>
                          <a:srgbClr val="FF0000"/>
                        </a:solidFill>
                        <a:ln w="9525">
                          <a:noFill/>
                          <a:round/>
                          <a:headEnd/>
                          <a:tailEnd/>
                        </a:ln>
                      </p:spPr>
                      <p:txBody>
                        <a:bodyPr/>
                        <a:lstStyle/>
                        <a:p>
                          <a:pPr>
                            <a:defRPr/>
                          </a:pPr>
                          <a:endParaRPr lang="en-US"/>
                        </a:p>
                      </p:txBody>
                    </p:sp>
                    <p:sp>
                      <p:nvSpPr>
                        <p:cNvPr id="1227" name="Freeform 425"/>
                        <p:cNvSpPr>
                          <a:spLocks/>
                        </p:cNvSpPr>
                        <p:nvPr/>
                      </p:nvSpPr>
                      <p:spPr bwMode="auto">
                        <a:xfrm>
                          <a:off x="3431" y="2185"/>
                          <a:ext cx="20" cy="21"/>
                        </a:xfrm>
                        <a:custGeom>
                          <a:avLst/>
                          <a:gdLst/>
                          <a:ahLst/>
                          <a:cxnLst>
                            <a:cxn ang="0">
                              <a:pos x="0" y="15"/>
                            </a:cxn>
                            <a:cxn ang="0">
                              <a:pos x="14" y="0"/>
                            </a:cxn>
                            <a:cxn ang="0">
                              <a:pos x="20" y="5"/>
                            </a:cxn>
                            <a:cxn ang="0">
                              <a:pos x="4" y="21"/>
                            </a:cxn>
                            <a:cxn ang="0">
                              <a:pos x="0" y="15"/>
                            </a:cxn>
                          </a:cxnLst>
                          <a:rect l="0" t="0" r="r" b="b"/>
                          <a:pathLst>
                            <a:path w="20" h="21">
                              <a:moveTo>
                                <a:pt x="0" y="15"/>
                              </a:moveTo>
                              <a:lnTo>
                                <a:pt x="14" y="0"/>
                              </a:lnTo>
                              <a:lnTo>
                                <a:pt x="20" y="5"/>
                              </a:lnTo>
                              <a:lnTo>
                                <a:pt x="4" y="21"/>
                              </a:lnTo>
                              <a:lnTo>
                                <a:pt x="0" y="15"/>
                              </a:lnTo>
                              <a:close/>
                            </a:path>
                          </a:pathLst>
                        </a:custGeom>
                        <a:solidFill>
                          <a:srgbClr val="FF0000"/>
                        </a:solidFill>
                        <a:ln w="9525">
                          <a:noFill/>
                          <a:round/>
                          <a:headEnd/>
                          <a:tailEnd/>
                        </a:ln>
                      </p:spPr>
                      <p:txBody>
                        <a:bodyPr/>
                        <a:lstStyle/>
                        <a:p>
                          <a:pPr>
                            <a:defRPr/>
                          </a:pPr>
                          <a:endParaRPr lang="en-US"/>
                        </a:p>
                      </p:txBody>
                    </p:sp>
                    <p:sp>
                      <p:nvSpPr>
                        <p:cNvPr id="1228" name="Freeform 426"/>
                        <p:cNvSpPr>
                          <a:spLocks/>
                        </p:cNvSpPr>
                        <p:nvPr/>
                      </p:nvSpPr>
                      <p:spPr bwMode="auto">
                        <a:xfrm>
                          <a:off x="3445" y="2181"/>
                          <a:ext cx="10" cy="9"/>
                        </a:xfrm>
                        <a:custGeom>
                          <a:avLst/>
                          <a:gdLst/>
                          <a:ahLst/>
                          <a:cxnLst>
                            <a:cxn ang="0">
                              <a:pos x="0" y="4"/>
                            </a:cxn>
                            <a:cxn ang="0">
                              <a:pos x="6" y="0"/>
                            </a:cxn>
                            <a:cxn ang="0">
                              <a:pos x="10" y="6"/>
                            </a:cxn>
                            <a:cxn ang="0">
                              <a:pos x="6" y="9"/>
                            </a:cxn>
                            <a:cxn ang="0">
                              <a:pos x="0" y="4"/>
                            </a:cxn>
                          </a:cxnLst>
                          <a:rect l="0" t="0" r="r" b="b"/>
                          <a:pathLst>
                            <a:path w="10" h="9">
                              <a:moveTo>
                                <a:pt x="0" y="4"/>
                              </a:moveTo>
                              <a:lnTo>
                                <a:pt x="6" y="0"/>
                              </a:lnTo>
                              <a:lnTo>
                                <a:pt x="10" y="6"/>
                              </a:lnTo>
                              <a:lnTo>
                                <a:pt x="6" y="9"/>
                              </a:lnTo>
                              <a:lnTo>
                                <a:pt x="0" y="4"/>
                              </a:lnTo>
                              <a:close/>
                            </a:path>
                          </a:pathLst>
                        </a:custGeom>
                        <a:solidFill>
                          <a:srgbClr val="FF0000"/>
                        </a:solidFill>
                        <a:ln w="9525">
                          <a:noFill/>
                          <a:round/>
                          <a:headEnd/>
                          <a:tailEnd/>
                        </a:ln>
                      </p:spPr>
                      <p:txBody>
                        <a:bodyPr/>
                        <a:lstStyle/>
                        <a:p>
                          <a:pPr>
                            <a:defRPr/>
                          </a:pPr>
                          <a:endParaRPr lang="en-US"/>
                        </a:p>
                      </p:txBody>
                    </p:sp>
                    <p:sp>
                      <p:nvSpPr>
                        <p:cNvPr id="1229" name="Freeform 427"/>
                        <p:cNvSpPr>
                          <a:spLocks/>
                        </p:cNvSpPr>
                        <p:nvPr/>
                      </p:nvSpPr>
                      <p:spPr bwMode="auto">
                        <a:xfrm>
                          <a:off x="3445" y="2185"/>
                          <a:ext cx="6" cy="5"/>
                        </a:xfrm>
                        <a:custGeom>
                          <a:avLst/>
                          <a:gdLst/>
                          <a:ahLst/>
                          <a:cxnLst>
                            <a:cxn ang="0">
                              <a:pos x="0" y="0"/>
                            </a:cxn>
                            <a:cxn ang="0">
                              <a:pos x="0" y="0"/>
                            </a:cxn>
                            <a:cxn ang="0">
                              <a:pos x="6" y="5"/>
                            </a:cxn>
                            <a:cxn ang="0">
                              <a:pos x="6" y="5"/>
                            </a:cxn>
                            <a:cxn ang="0">
                              <a:pos x="0" y="0"/>
                            </a:cxn>
                          </a:cxnLst>
                          <a:rect l="0" t="0" r="r" b="b"/>
                          <a:pathLst>
                            <a:path w="6" h="5">
                              <a:moveTo>
                                <a:pt x="0" y="0"/>
                              </a:moveTo>
                              <a:lnTo>
                                <a:pt x="0" y="0"/>
                              </a:lnTo>
                              <a:lnTo>
                                <a:pt x="6" y="5"/>
                              </a:lnTo>
                              <a:lnTo>
                                <a:pt x="6" y="5"/>
                              </a:lnTo>
                              <a:lnTo>
                                <a:pt x="0" y="0"/>
                              </a:lnTo>
                              <a:close/>
                            </a:path>
                          </a:pathLst>
                        </a:custGeom>
                        <a:solidFill>
                          <a:srgbClr val="FF0000"/>
                        </a:solidFill>
                        <a:ln w="9525">
                          <a:noFill/>
                          <a:round/>
                          <a:headEnd/>
                          <a:tailEnd/>
                        </a:ln>
                      </p:spPr>
                      <p:txBody>
                        <a:bodyPr/>
                        <a:lstStyle/>
                        <a:p>
                          <a:pPr>
                            <a:defRPr/>
                          </a:pPr>
                          <a:endParaRPr lang="en-US"/>
                        </a:p>
                      </p:txBody>
                    </p:sp>
                    <p:sp>
                      <p:nvSpPr>
                        <p:cNvPr id="1230" name="Freeform 428"/>
                        <p:cNvSpPr>
                          <a:spLocks/>
                        </p:cNvSpPr>
                        <p:nvPr/>
                      </p:nvSpPr>
                      <p:spPr bwMode="auto">
                        <a:xfrm>
                          <a:off x="3478" y="2148"/>
                          <a:ext cx="27" cy="21"/>
                        </a:xfrm>
                        <a:custGeom>
                          <a:avLst/>
                          <a:gdLst/>
                          <a:ahLst/>
                          <a:cxnLst>
                            <a:cxn ang="0">
                              <a:pos x="0" y="15"/>
                            </a:cxn>
                            <a:cxn ang="0">
                              <a:pos x="23" y="0"/>
                            </a:cxn>
                            <a:cxn ang="0">
                              <a:pos x="27" y="6"/>
                            </a:cxn>
                            <a:cxn ang="0">
                              <a:pos x="4" y="21"/>
                            </a:cxn>
                            <a:cxn ang="0">
                              <a:pos x="0" y="15"/>
                            </a:cxn>
                          </a:cxnLst>
                          <a:rect l="0" t="0" r="r" b="b"/>
                          <a:pathLst>
                            <a:path w="27" h="21">
                              <a:moveTo>
                                <a:pt x="0" y="15"/>
                              </a:moveTo>
                              <a:lnTo>
                                <a:pt x="23" y="0"/>
                              </a:lnTo>
                              <a:lnTo>
                                <a:pt x="27" y="6"/>
                              </a:lnTo>
                              <a:lnTo>
                                <a:pt x="4" y="21"/>
                              </a:lnTo>
                              <a:lnTo>
                                <a:pt x="0" y="15"/>
                              </a:lnTo>
                              <a:close/>
                            </a:path>
                          </a:pathLst>
                        </a:custGeom>
                        <a:solidFill>
                          <a:srgbClr val="FF0000"/>
                        </a:solidFill>
                        <a:ln w="9525">
                          <a:noFill/>
                          <a:round/>
                          <a:headEnd/>
                          <a:tailEnd/>
                        </a:ln>
                      </p:spPr>
                      <p:txBody>
                        <a:bodyPr/>
                        <a:lstStyle/>
                        <a:p>
                          <a:pPr>
                            <a:defRPr/>
                          </a:pPr>
                          <a:endParaRPr lang="en-US"/>
                        </a:p>
                      </p:txBody>
                    </p:sp>
                    <p:sp>
                      <p:nvSpPr>
                        <p:cNvPr id="1231" name="Freeform 429"/>
                        <p:cNvSpPr>
                          <a:spLocks/>
                        </p:cNvSpPr>
                        <p:nvPr/>
                      </p:nvSpPr>
                      <p:spPr bwMode="auto">
                        <a:xfrm>
                          <a:off x="3526" y="2115"/>
                          <a:ext cx="28" cy="23"/>
                        </a:xfrm>
                        <a:custGeom>
                          <a:avLst/>
                          <a:gdLst/>
                          <a:ahLst/>
                          <a:cxnLst>
                            <a:cxn ang="0">
                              <a:pos x="0" y="15"/>
                            </a:cxn>
                            <a:cxn ang="0">
                              <a:pos x="24" y="0"/>
                            </a:cxn>
                            <a:cxn ang="0">
                              <a:pos x="28" y="8"/>
                            </a:cxn>
                            <a:cxn ang="0">
                              <a:pos x="4" y="23"/>
                            </a:cxn>
                            <a:cxn ang="0">
                              <a:pos x="0" y="15"/>
                            </a:cxn>
                          </a:cxnLst>
                          <a:rect l="0" t="0" r="r" b="b"/>
                          <a:pathLst>
                            <a:path w="28" h="23">
                              <a:moveTo>
                                <a:pt x="0" y="15"/>
                              </a:moveTo>
                              <a:lnTo>
                                <a:pt x="24" y="0"/>
                              </a:lnTo>
                              <a:lnTo>
                                <a:pt x="28" y="8"/>
                              </a:lnTo>
                              <a:lnTo>
                                <a:pt x="4" y="23"/>
                              </a:lnTo>
                              <a:lnTo>
                                <a:pt x="0" y="15"/>
                              </a:lnTo>
                              <a:close/>
                            </a:path>
                          </a:pathLst>
                        </a:custGeom>
                        <a:solidFill>
                          <a:srgbClr val="FF0000"/>
                        </a:solidFill>
                        <a:ln w="9525">
                          <a:noFill/>
                          <a:round/>
                          <a:headEnd/>
                          <a:tailEnd/>
                        </a:ln>
                      </p:spPr>
                      <p:txBody>
                        <a:bodyPr/>
                        <a:lstStyle/>
                        <a:p>
                          <a:pPr>
                            <a:defRPr/>
                          </a:pPr>
                          <a:endParaRPr lang="en-US"/>
                        </a:p>
                      </p:txBody>
                    </p:sp>
                    <p:sp>
                      <p:nvSpPr>
                        <p:cNvPr id="1232" name="Freeform 430"/>
                        <p:cNvSpPr>
                          <a:spLocks/>
                        </p:cNvSpPr>
                        <p:nvPr/>
                      </p:nvSpPr>
                      <p:spPr bwMode="auto">
                        <a:xfrm>
                          <a:off x="3575" y="2082"/>
                          <a:ext cx="27" cy="23"/>
                        </a:xfrm>
                        <a:custGeom>
                          <a:avLst/>
                          <a:gdLst/>
                          <a:ahLst/>
                          <a:cxnLst>
                            <a:cxn ang="0">
                              <a:pos x="0" y="15"/>
                            </a:cxn>
                            <a:cxn ang="0">
                              <a:pos x="23" y="0"/>
                            </a:cxn>
                            <a:cxn ang="0">
                              <a:pos x="27" y="8"/>
                            </a:cxn>
                            <a:cxn ang="0">
                              <a:pos x="4" y="23"/>
                            </a:cxn>
                            <a:cxn ang="0">
                              <a:pos x="0" y="15"/>
                            </a:cxn>
                          </a:cxnLst>
                          <a:rect l="0" t="0" r="r" b="b"/>
                          <a:pathLst>
                            <a:path w="27" h="23">
                              <a:moveTo>
                                <a:pt x="0" y="15"/>
                              </a:moveTo>
                              <a:lnTo>
                                <a:pt x="23" y="0"/>
                              </a:lnTo>
                              <a:lnTo>
                                <a:pt x="27" y="8"/>
                              </a:lnTo>
                              <a:lnTo>
                                <a:pt x="4" y="23"/>
                              </a:lnTo>
                              <a:lnTo>
                                <a:pt x="0" y="15"/>
                              </a:lnTo>
                              <a:close/>
                            </a:path>
                          </a:pathLst>
                        </a:custGeom>
                        <a:solidFill>
                          <a:srgbClr val="FF0000"/>
                        </a:solidFill>
                        <a:ln w="9525">
                          <a:noFill/>
                          <a:round/>
                          <a:headEnd/>
                          <a:tailEnd/>
                        </a:ln>
                      </p:spPr>
                      <p:txBody>
                        <a:bodyPr/>
                        <a:lstStyle/>
                        <a:p>
                          <a:pPr>
                            <a:defRPr/>
                          </a:pPr>
                          <a:endParaRPr lang="en-US"/>
                        </a:p>
                      </p:txBody>
                    </p:sp>
                    <p:sp>
                      <p:nvSpPr>
                        <p:cNvPr id="1233" name="Freeform 431"/>
                        <p:cNvSpPr>
                          <a:spLocks/>
                        </p:cNvSpPr>
                        <p:nvPr/>
                      </p:nvSpPr>
                      <p:spPr bwMode="auto">
                        <a:xfrm>
                          <a:off x="3624" y="2061"/>
                          <a:ext cx="13" cy="11"/>
                        </a:xfrm>
                        <a:custGeom>
                          <a:avLst/>
                          <a:gdLst/>
                          <a:ahLst/>
                          <a:cxnLst>
                            <a:cxn ang="0">
                              <a:pos x="0" y="3"/>
                            </a:cxn>
                            <a:cxn ang="0">
                              <a:pos x="7" y="0"/>
                            </a:cxn>
                            <a:cxn ang="0">
                              <a:pos x="13" y="5"/>
                            </a:cxn>
                            <a:cxn ang="0">
                              <a:pos x="5" y="11"/>
                            </a:cxn>
                            <a:cxn ang="0">
                              <a:pos x="0" y="3"/>
                            </a:cxn>
                          </a:cxnLst>
                          <a:rect l="0" t="0" r="r" b="b"/>
                          <a:pathLst>
                            <a:path w="13" h="11">
                              <a:moveTo>
                                <a:pt x="0" y="3"/>
                              </a:moveTo>
                              <a:lnTo>
                                <a:pt x="7" y="0"/>
                              </a:lnTo>
                              <a:lnTo>
                                <a:pt x="13" y="5"/>
                              </a:lnTo>
                              <a:lnTo>
                                <a:pt x="5" y="11"/>
                              </a:lnTo>
                              <a:lnTo>
                                <a:pt x="0" y="3"/>
                              </a:lnTo>
                              <a:close/>
                            </a:path>
                          </a:pathLst>
                        </a:custGeom>
                        <a:solidFill>
                          <a:srgbClr val="FF0000"/>
                        </a:solidFill>
                        <a:ln w="9525">
                          <a:noFill/>
                          <a:round/>
                          <a:headEnd/>
                          <a:tailEnd/>
                        </a:ln>
                      </p:spPr>
                      <p:txBody>
                        <a:bodyPr/>
                        <a:lstStyle/>
                        <a:p>
                          <a:pPr>
                            <a:defRPr/>
                          </a:pPr>
                          <a:endParaRPr lang="en-US"/>
                        </a:p>
                      </p:txBody>
                    </p:sp>
                    <p:sp>
                      <p:nvSpPr>
                        <p:cNvPr id="1234" name="Freeform 432"/>
                        <p:cNvSpPr>
                          <a:spLocks/>
                        </p:cNvSpPr>
                        <p:nvPr/>
                      </p:nvSpPr>
                      <p:spPr bwMode="auto">
                        <a:xfrm>
                          <a:off x="3633" y="2055"/>
                          <a:ext cx="20" cy="11"/>
                        </a:xfrm>
                        <a:custGeom>
                          <a:avLst/>
                          <a:gdLst/>
                          <a:ahLst/>
                          <a:cxnLst>
                            <a:cxn ang="0">
                              <a:pos x="0" y="6"/>
                            </a:cxn>
                            <a:cxn ang="0">
                              <a:pos x="18" y="0"/>
                            </a:cxn>
                            <a:cxn ang="0">
                              <a:pos x="20" y="6"/>
                            </a:cxn>
                            <a:cxn ang="0">
                              <a:pos x="2" y="11"/>
                            </a:cxn>
                            <a:cxn ang="0">
                              <a:pos x="0" y="6"/>
                            </a:cxn>
                          </a:cxnLst>
                          <a:rect l="0" t="0" r="r" b="b"/>
                          <a:pathLst>
                            <a:path w="20" h="11">
                              <a:moveTo>
                                <a:pt x="0" y="6"/>
                              </a:moveTo>
                              <a:lnTo>
                                <a:pt x="18" y="0"/>
                              </a:lnTo>
                              <a:lnTo>
                                <a:pt x="20" y="6"/>
                              </a:lnTo>
                              <a:lnTo>
                                <a:pt x="2" y="11"/>
                              </a:lnTo>
                              <a:lnTo>
                                <a:pt x="0" y="6"/>
                              </a:lnTo>
                              <a:close/>
                            </a:path>
                          </a:pathLst>
                        </a:custGeom>
                        <a:solidFill>
                          <a:srgbClr val="FF0000"/>
                        </a:solidFill>
                        <a:ln w="9525">
                          <a:noFill/>
                          <a:round/>
                          <a:headEnd/>
                          <a:tailEnd/>
                        </a:ln>
                      </p:spPr>
                      <p:txBody>
                        <a:bodyPr/>
                        <a:lstStyle/>
                        <a:p>
                          <a:pPr>
                            <a:defRPr/>
                          </a:pPr>
                          <a:endParaRPr lang="en-US"/>
                        </a:p>
                      </p:txBody>
                    </p:sp>
                    <p:sp>
                      <p:nvSpPr>
                        <p:cNvPr id="1235" name="Freeform 433"/>
                        <p:cNvSpPr>
                          <a:spLocks/>
                        </p:cNvSpPr>
                        <p:nvPr/>
                      </p:nvSpPr>
                      <p:spPr bwMode="auto">
                        <a:xfrm>
                          <a:off x="3631" y="2061"/>
                          <a:ext cx="6" cy="5"/>
                        </a:xfrm>
                        <a:custGeom>
                          <a:avLst/>
                          <a:gdLst/>
                          <a:ahLst/>
                          <a:cxnLst>
                            <a:cxn ang="0">
                              <a:pos x="2" y="0"/>
                            </a:cxn>
                            <a:cxn ang="0">
                              <a:pos x="0" y="0"/>
                            </a:cxn>
                            <a:cxn ang="0">
                              <a:pos x="6" y="5"/>
                            </a:cxn>
                            <a:cxn ang="0">
                              <a:pos x="4" y="5"/>
                            </a:cxn>
                            <a:cxn ang="0">
                              <a:pos x="2" y="0"/>
                            </a:cxn>
                          </a:cxnLst>
                          <a:rect l="0" t="0" r="r" b="b"/>
                          <a:pathLst>
                            <a:path w="6" h="5">
                              <a:moveTo>
                                <a:pt x="2" y="0"/>
                              </a:moveTo>
                              <a:lnTo>
                                <a:pt x="0" y="0"/>
                              </a:lnTo>
                              <a:lnTo>
                                <a:pt x="6" y="5"/>
                              </a:lnTo>
                              <a:lnTo>
                                <a:pt x="4" y="5"/>
                              </a:lnTo>
                              <a:lnTo>
                                <a:pt x="2" y="0"/>
                              </a:lnTo>
                              <a:close/>
                            </a:path>
                          </a:pathLst>
                        </a:custGeom>
                        <a:solidFill>
                          <a:srgbClr val="FF0000"/>
                        </a:solidFill>
                        <a:ln w="9525">
                          <a:noFill/>
                          <a:round/>
                          <a:headEnd/>
                          <a:tailEnd/>
                        </a:ln>
                      </p:spPr>
                      <p:txBody>
                        <a:bodyPr/>
                        <a:lstStyle/>
                        <a:p>
                          <a:pPr>
                            <a:defRPr/>
                          </a:pPr>
                          <a:endParaRPr lang="en-US"/>
                        </a:p>
                      </p:txBody>
                    </p:sp>
                    <p:sp>
                      <p:nvSpPr>
                        <p:cNvPr id="1236" name="Freeform 434"/>
                        <p:cNvSpPr>
                          <a:spLocks/>
                        </p:cNvSpPr>
                        <p:nvPr/>
                      </p:nvSpPr>
                      <p:spPr bwMode="auto">
                        <a:xfrm>
                          <a:off x="3680" y="2035"/>
                          <a:ext cx="29" cy="16"/>
                        </a:xfrm>
                        <a:custGeom>
                          <a:avLst/>
                          <a:gdLst/>
                          <a:ahLst/>
                          <a:cxnLst>
                            <a:cxn ang="0">
                              <a:pos x="0" y="8"/>
                            </a:cxn>
                            <a:cxn ang="0">
                              <a:pos x="27" y="0"/>
                            </a:cxn>
                            <a:cxn ang="0">
                              <a:pos x="29" y="8"/>
                            </a:cxn>
                            <a:cxn ang="0">
                              <a:pos x="2" y="16"/>
                            </a:cxn>
                            <a:cxn ang="0">
                              <a:pos x="0" y="8"/>
                            </a:cxn>
                          </a:cxnLst>
                          <a:rect l="0" t="0" r="r" b="b"/>
                          <a:pathLst>
                            <a:path w="29" h="16">
                              <a:moveTo>
                                <a:pt x="0" y="8"/>
                              </a:moveTo>
                              <a:lnTo>
                                <a:pt x="27" y="0"/>
                              </a:lnTo>
                              <a:lnTo>
                                <a:pt x="29" y="8"/>
                              </a:lnTo>
                              <a:lnTo>
                                <a:pt x="2" y="16"/>
                              </a:lnTo>
                              <a:lnTo>
                                <a:pt x="0" y="8"/>
                              </a:lnTo>
                              <a:close/>
                            </a:path>
                          </a:pathLst>
                        </a:custGeom>
                        <a:solidFill>
                          <a:srgbClr val="FF0000"/>
                        </a:solidFill>
                        <a:ln w="9525">
                          <a:noFill/>
                          <a:round/>
                          <a:headEnd/>
                          <a:tailEnd/>
                        </a:ln>
                      </p:spPr>
                      <p:txBody>
                        <a:bodyPr/>
                        <a:lstStyle/>
                        <a:p>
                          <a:pPr>
                            <a:defRPr/>
                          </a:pPr>
                          <a:endParaRPr lang="en-US"/>
                        </a:p>
                      </p:txBody>
                    </p:sp>
                    <p:sp>
                      <p:nvSpPr>
                        <p:cNvPr id="1237" name="Freeform 435"/>
                        <p:cNvSpPr>
                          <a:spLocks/>
                        </p:cNvSpPr>
                        <p:nvPr/>
                      </p:nvSpPr>
                      <p:spPr bwMode="auto">
                        <a:xfrm>
                          <a:off x="3736" y="2016"/>
                          <a:ext cx="29" cy="17"/>
                        </a:xfrm>
                        <a:custGeom>
                          <a:avLst/>
                          <a:gdLst/>
                          <a:ahLst/>
                          <a:cxnLst>
                            <a:cxn ang="0">
                              <a:pos x="0" y="10"/>
                            </a:cxn>
                            <a:cxn ang="0">
                              <a:pos x="27" y="0"/>
                            </a:cxn>
                            <a:cxn ang="0">
                              <a:pos x="29" y="8"/>
                            </a:cxn>
                            <a:cxn ang="0">
                              <a:pos x="2" y="17"/>
                            </a:cxn>
                            <a:cxn ang="0">
                              <a:pos x="0" y="10"/>
                            </a:cxn>
                          </a:cxnLst>
                          <a:rect l="0" t="0" r="r" b="b"/>
                          <a:pathLst>
                            <a:path w="29" h="17">
                              <a:moveTo>
                                <a:pt x="0" y="10"/>
                              </a:moveTo>
                              <a:lnTo>
                                <a:pt x="27" y="0"/>
                              </a:lnTo>
                              <a:lnTo>
                                <a:pt x="29" y="8"/>
                              </a:lnTo>
                              <a:lnTo>
                                <a:pt x="2" y="17"/>
                              </a:lnTo>
                              <a:lnTo>
                                <a:pt x="0" y="10"/>
                              </a:lnTo>
                              <a:close/>
                            </a:path>
                          </a:pathLst>
                        </a:custGeom>
                        <a:solidFill>
                          <a:srgbClr val="FF0000"/>
                        </a:solidFill>
                        <a:ln w="9525">
                          <a:noFill/>
                          <a:round/>
                          <a:headEnd/>
                          <a:tailEnd/>
                        </a:ln>
                      </p:spPr>
                      <p:txBody>
                        <a:bodyPr/>
                        <a:lstStyle/>
                        <a:p>
                          <a:pPr>
                            <a:defRPr/>
                          </a:pPr>
                          <a:endParaRPr lang="en-US"/>
                        </a:p>
                      </p:txBody>
                    </p:sp>
                    <p:sp>
                      <p:nvSpPr>
                        <p:cNvPr id="1238" name="Freeform 436"/>
                        <p:cNvSpPr>
                          <a:spLocks/>
                        </p:cNvSpPr>
                        <p:nvPr/>
                      </p:nvSpPr>
                      <p:spPr bwMode="auto">
                        <a:xfrm>
                          <a:off x="3793" y="2006"/>
                          <a:ext cx="5" cy="8"/>
                        </a:xfrm>
                        <a:custGeom>
                          <a:avLst/>
                          <a:gdLst/>
                          <a:ahLst/>
                          <a:cxnLst>
                            <a:cxn ang="0">
                              <a:pos x="0" y="0"/>
                            </a:cxn>
                            <a:cxn ang="0">
                              <a:pos x="3" y="0"/>
                            </a:cxn>
                            <a:cxn ang="0">
                              <a:pos x="5" y="6"/>
                            </a:cxn>
                            <a:cxn ang="0">
                              <a:pos x="2" y="8"/>
                            </a:cxn>
                            <a:cxn ang="0">
                              <a:pos x="0" y="0"/>
                            </a:cxn>
                          </a:cxnLst>
                          <a:rect l="0" t="0" r="r" b="b"/>
                          <a:pathLst>
                            <a:path w="5" h="8">
                              <a:moveTo>
                                <a:pt x="0" y="0"/>
                              </a:moveTo>
                              <a:lnTo>
                                <a:pt x="3" y="0"/>
                              </a:lnTo>
                              <a:lnTo>
                                <a:pt x="5" y="6"/>
                              </a:lnTo>
                              <a:lnTo>
                                <a:pt x="2" y="8"/>
                              </a:lnTo>
                              <a:lnTo>
                                <a:pt x="0" y="0"/>
                              </a:lnTo>
                              <a:close/>
                            </a:path>
                          </a:pathLst>
                        </a:custGeom>
                        <a:solidFill>
                          <a:srgbClr val="FF0000"/>
                        </a:solidFill>
                        <a:ln w="9525">
                          <a:noFill/>
                          <a:round/>
                          <a:headEnd/>
                          <a:tailEnd/>
                        </a:ln>
                      </p:spPr>
                      <p:txBody>
                        <a:bodyPr/>
                        <a:lstStyle/>
                        <a:p>
                          <a:pPr>
                            <a:defRPr/>
                          </a:pPr>
                          <a:endParaRPr lang="en-US"/>
                        </a:p>
                      </p:txBody>
                    </p:sp>
                    <p:sp>
                      <p:nvSpPr>
                        <p:cNvPr id="1239" name="Freeform 437"/>
                        <p:cNvSpPr>
                          <a:spLocks/>
                        </p:cNvSpPr>
                        <p:nvPr/>
                      </p:nvSpPr>
                      <p:spPr bwMode="auto">
                        <a:xfrm>
                          <a:off x="3796" y="2001"/>
                          <a:ext cx="26" cy="11"/>
                        </a:xfrm>
                        <a:custGeom>
                          <a:avLst/>
                          <a:gdLst/>
                          <a:ahLst/>
                          <a:cxnLst>
                            <a:cxn ang="0">
                              <a:pos x="0" y="5"/>
                            </a:cxn>
                            <a:cxn ang="0">
                              <a:pos x="24" y="0"/>
                            </a:cxn>
                            <a:cxn ang="0">
                              <a:pos x="26" y="7"/>
                            </a:cxn>
                            <a:cxn ang="0">
                              <a:pos x="2" y="11"/>
                            </a:cxn>
                            <a:cxn ang="0">
                              <a:pos x="0" y="5"/>
                            </a:cxn>
                          </a:cxnLst>
                          <a:rect l="0" t="0" r="r" b="b"/>
                          <a:pathLst>
                            <a:path w="26" h="11">
                              <a:moveTo>
                                <a:pt x="0" y="5"/>
                              </a:moveTo>
                              <a:lnTo>
                                <a:pt x="24" y="0"/>
                              </a:lnTo>
                              <a:lnTo>
                                <a:pt x="26" y="7"/>
                              </a:lnTo>
                              <a:lnTo>
                                <a:pt x="2" y="11"/>
                              </a:lnTo>
                              <a:lnTo>
                                <a:pt x="0" y="5"/>
                              </a:lnTo>
                              <a:close/>
                            </a:path>
                          </a:pathLst>
                        </a:custGeom>
                        <a:solidFill>
                          <a:srgbClr val="FF0000"/>
                        </a:solidFill>
                        <a:ln w="9525">
                          <a:noFill/>
                          <a:round/>
                          <a:headEnd/>
                          <a:tailEnd/>
                        </a:ln>
                      </p:spPr>
                      <p:txBody>
                        <a:bodyPr/>
                        <a:lstStyle/>
                        <a:p>
                          <a:pPr>
                            <a:defRPr/>
                          </a:pPr>
                          <a:endParaRPr lang="en-US"/>
                        </a:p>
                      </p:txBody>
                    </p:sp>
                    <p:sp>
                      <p:nvSpPr>
                        <p:cNvPr id="1240" name="Freeform 438"/>
                        <p:cNvSpPr>
                          <a:spLocks/>
                        </p:cNvSpPr>
                        <p:nvPr/>
                      </p:nvSpPr>
                      <p:spPr bwMode="auto">
                        <a:xfrm>
                          <a:off x="3796" y="2006"/>
                          <a:ext cx="2" cy="6"/>
                        </a:xfrm>
                        <a:custGeom>
                          <a:avLst/>
                          <a:gdLst/>
                          <a:ahLst/>
                          <a:cxnLst>
                            <a:cxn ang="0">
                              <a:pos x="0" y="0"/>
                            </a:cxn>
                            <a:cxn ang="0">
                              <a:pos x="0" y="0"/>
                            </a:cxn>
                            <a:cxn ang="0">
                              <a:pos x="2" y="6"/>
                            </a:cxn>
                            <a:cxn ang="0">
                              <a:pos x="2" y="6"/>
                            </a:cxn>
                            <a:cxn ang="0">
                              <a:pos x="0" y="0"/>
                            </a:cxn>
                          </a:cxnLst>
                          <a:rect l="0" t="0" r="r" b="b"/>
                          <a:pathLst>
                            <a:path w="2" h="6">
                              <a:moveTo>
                                <a:pt x="0" y="0"/>
                              </a:moveTo>
                              <a:lnTo>
                                <a:pt x="0" y="0"/>
                              </a:lnTo>
                              <a:lnTo>
                                <a:pt x="2" y="6"/>
                              </a:lnTo>
                              <a:lnTo>
                                <a:pt x="2" y="6"/>
                              </a:lnTo>
                              <a:lnTo>
                                <a:pt x="0" y="0"/>
                              </a:lnTo>
                              <a:close/>
                            </a:path>
                          </a:pathLst>
                        </a:custGeom>
                        <a:solidFill>
                          <a:srgbClr val="FF0000"/>
                        </a:solidFill>
                        <a:ln w="9525">
                          <a:noFill/>
                          <a:round/>
                          <a:headEnd/>
                          <a:tailEnd/>
                        </a:ln>
                      </p:spPr>
                      <p:txBody>
                        <a:bodyPr/>
                        <a:lstStyle/>
                        <a:p>
                          <a:pPr>
                            <a:defRPr/>
                          </a:pPr>
                          <a:endParaRPr lang="en-US"/>
                        </a:p>
                      </p:txBody>
                    </p:sp>
                    <p:sp>
                      <p:nvSpPr>
                        <p:cNvPr id="1241" name="Freeform 439"/>
                        <p:cNvSpPr>
                          <a:spLocks/>
                        </p:cNvSpPr>
                        <p:nvPr/>
                      </p:nvSpPr>
                      <p:spPr bwMode="auto">
                        <a:xfrm>
                          <a:off x="3851" y="1987"/>
                          <a:ext cx="29" cy="14"/>
                        </a:xfrm>
                        <a:custGeom>
                          <a:avLst/>
                          <a:gdLst/>
                          <a:ahLst/>
                          <a:cxnLst>
                            <a:cxn ang="0">
                              <a:pos x="0" y="8"/>
                            </a:cxn>
                            <a:cxn ang="0">
                              <a:pos x="27" y="0"/>
                            </a:cxn>
                            <a:cxn ang="0">
                              <a:pos x="29" y="8"/>
                            </a:cxn>
                            <a:cxn ang="0">
                              <a:pos x="2" y="14"/>
                            </a:cxn>
                            <a:cxn ang="0">
                              <a:pos x="0" y="8"/>
                            </a:cxn>
                          </a:cxnLst>
                          <a:rect l="0" t="0" r="r" b="b"/>
                          <a:pathLst>
                            <a:path w="29" h="14">
                              <a:moveTo>
                                <a:pt x="0" y="8"/>
                              </a:moveTo>
                              <a:lnTo>
                                <a:pt x="27" y="0"/>
                              </a:lnTo>
                              <a:lnTo>
                                <a:pt x="29" y="8"/>
                              </a:lnTo>
                              <a:lnTo>
                                <a:pt x="2" y="14"/>
                              </a:lnTo>
                              <a:lnTo>
                                <a:pt x="0" y="8"/>
                              </a:lnTo>
                              <a:close/>
                            </a:path>
                          </a:pathLst>
                        </a:custGeom>
                        <a:solidFill>
                          <a:srgbClr val="FF0000"/>
                        </a:solidFill>
                        <a:ln w="9525">
                          <a:noFill/>
                          <a:round/>
                          <a:headEnd/>
                          <a:tailEnd/>
                        </a:ln>
                      </p:spPr>
                      <p:txBody>
                        <a:bodyPr/>
                        <a:lstStyle/>
                        <a:p>
                          <a:pPr>
                            <a:defRPr/>
                          </a:pPr>
                          <a:endParaRPr lang="en-US"/>
                        </a:p>
                      </p:txBody>
                    </p:sp>
                    <p:sp>
                      <p:nvSpPr>
                        <p:cNvPr id="1242" name="Freeform 440"/>
                        <p:cNvSpPr>
                          <a:spLocks/>
                        </p:cNvSpPr>
                        <p:nvPr/>
                      </p:nvSpPr>
                      <p:spPr bwMode="auto">
                        <a:xfrm>
                          <a:off x="3907" y="1975"/>
                          <a:ext cx="29" cy="14"/>
                        </a:xfrm>
                        <a:custGeom>
                          <a:avLst/>
                          <a:gdLst/>
                          <a:ahLst/>
                          <a:cxnLst>
                            <a:cxn ang="0">
                              <a:pos x="0" y="6"/>
                            </a:cxn>
                            <a:cxn ang="0">
                              <a:pos x="29" y="0"/>
                            </a:cxn>
                            <a:cxn ang="0">
                              <a:pos x="29" y="8"/>
                            </a:cxn>
                            <a:cxn ang="0">
                              <a:pos x="2" y="14"/>
                            </a:cxn>
                            <a:cxn ang="0">
                              <a:pos x="0" y="6"/>
                            </a:cxn>
                          </a:cxnLst>
                          <a:rect l="0" t="0" r="r" b="b"/>
                          <a:pathLst>
                            <a:path w="29" h="14">
                              <a:moveTo>
                                <a:pt x="0" y="6"/>
                              </a:moveTo>
                              <a:lnTo>
                                <a:pt x="29" y="0"/>
                              </a:lnTo>
                              <a:lnTo>
                                <a:pt x="29" y="8"/>
                              </a:lnTo>
                              <a:lnTo>
                                <a:pt x="2" y="14"/>
                              </a:lnTo>
                              <a:lnTo>
                                <a:pt x="0" y="6"/>
                              </a:lnTo>
                              <a:close/>
                            </a:path>
                          </a:pathLst>
                        </a:custGeom>
                        <a:solidFill>
                          <a:srgbClr val="FF0000"/>
                        </a:solidFill>
                        <a:ln w="9525">
                          <a:noFill/>
                          <a:round/>
                          <a:headEnd/>
                          <a:tailEnd/>
                        </a:ln>
                      </p:spPr>
                      <p:txBody>
                        <a:bodyPr/>
                        <a:lstStyle/>
                        <a:p>
                          <a:pPr>
                            <a:defRPr/>
                          </a:pPr>
                          <a:endParaRPr lang="en-US"/>
                        </a:p>
                      </p:txBody>
                    </p:sp>
                    <p:sp>
                      <p:nvSpPr>
                        <p:cNvPr id="1243" name="Freeform 441"/>
                        <p:cNvSpPr>
                          <a:spLocks/>
                        </p:cNvSpPr>
                        <p:nvPr/>
                      </p:nvSpPr>
                      <p:spPr bwMode="auto">
                        <a:xfrm>
                          <a:off x="3965" y="1968"/>
                          <a:ext cx="12" cy="9"/>
                        </a:xfrm>
                        <a:custGeom>
                          <a:avLst/>
                          <a:gdLst/>
                          <a:ahLst/>
                          <a:cxnLst>
                            <a:cxn ang="0">
                              <a:pos x="0" y="2"/>
                            </a:cxn>
                            <a:cxn ang="0">
                              <a:pos x="10" y="0"/>
                            </a:cxn>
                            <a:cxn ang="0">
                              <a:pos x="12" y="5"/>
                            </a:cxn>
                            <a:cxn ang="0">
                              <a:pos x="2" y="9"/>
                            </a:cxn>
                            <a:cxn ang="0">
                              <a:pos x="0" y="2"/>
                            </a:cxn>
                          </a:cxnLst>
                          <a:rect l="0" t="0" r="r" b="b"/>
                          <a:pathLst>
                            <a:path w="12" h="9">
                              <a:moveTo>
                                <a:pt x="0" y="2"/>
                              </a:moveTo>
                              <a:lnTo>
                                <a:pt x="10" y="0"/>
                              </a:lnTo>
                              <a:lnTo>
                                <a:pt x="12" y="5"/>
                              </a:lnTo>
                              <a:lnTo>
                                <a:pt x="2" y="9"/>
                              </a:lnTo>
                              <a:lnTo>
                                <a:pt x="0" y="2"/>
                              </a:lnTo>
                              <a:close/>
                            </a:path>
                          </a:pathLst>
                        </a:custGeom>
                        <a:solidFill>
                          <a:srgbClr val="FF0000"/>
                        </a:solidFill>
                        <a:ln w="9525">
                          <a:noFill/>
                          <a:round/>
                          <a:headEnd/>
                          <a:tailEnd/>
                        </a:ln>
                      </p:spPr>
                      <p:txBody>
                        <a:bodyPr/>
                        <a:lstStyle/>
                        <a:p>
                          <a:pPr>
                            <a:defRPr/>
                          </a:pPr>
                          <a:endParaRPr lang="en-US"/>
                        </a:p>
                      </p:txBody>
                    </p:sp>
                    <p:sp>
                      <p:nvSpPr>
                        <p:cNvPr id="1244" name="Freeform 442"/>
                        <p:cNvSpPr>
                          <a:spLocks/>
                        </p:cNvSpPr>
                        <p:nvPr/>
                      </p:nvSpPr>
                      <p:spPr bwMode="auto">
                        <a:xfrm>
                          <a:off x="2497" y="2534"/>
                          <a:ext cx="21" cy="29"/>
                        </a:xfrm>
                        <a:custGeom>
                          <a:avLst/>
                          <a:gdLst/>
                          <a:ahLst/>
                          <a:cxnLst>
                            <a:cxn ang="0">
                              <a:pos x="0" y="23"/>
                            </a:cxn>
                            <a:cxn ang="0">
                              <a:pos x="16" y="0"/>
                            </a:cxn>
                            <a:cxn ang="0">
                              <a:pos x="21" y="3"/>
                            </a:cxn>
                            <a:cxn ang="0">
                              <a:pos x="6" y="29"/>
                            </a:cxn>
                            <a:cxn ang="0">
                              <a:pos x="0" y="23"/>
                            </a:cxn>
                          </a:cxnLst>
                          <a:rect l="0" t="0" r="r" b="b"/>
                          <a:pathLst>
                            <a:path w="21" h="29">
                              <a:moveTo>
                                <a:pt x="0" y="23"/>
                              </a:moveTo>
                              <a:lnTo>
                                <a:pt x="16" y="0"/>
                              </a:lnTo>
                              <a:lnTo>
                                <a:pt x="21" y="3"/>
                              </a:lnTo>
                              <a:lnTo>
                                <a:pt x="6" y="29"/>
                              </a:lnTo>
                              <a:lnTo>
                                <a:pt x="0" y="23"/>
                              </a:lnTo>
                              <a:close/>
                            </a:path>
                          </a:pathLst>
                        </a:custGeom>
                        <a:solidFill>
                          <a:srgbClr val="FF0000"/>
                        </a:solidFill>
                        <a:ln w="9525">
                          <a:noFill/>
                          <a:round/>
                          <a:headEnd/>
                          <a:tailEnd/>
                        </a:ln>
                      </p:spPr>
                      <p:txBody>
                        <a:bodyPr/>
                        <a:lstStyle/>
                        <a:p>
                          <a:pPr>
                            <a:defRPr/>
                          </a:pPr>
                          <a:endParaRPr lang="en-US"/>
                        </a:p>
                      </p:txBody>
                    </p:sp>
                    <p:sp>
                      <p:nvSpPr>
                        <p:cNvPr id="1245" name="Freeform 443"/>
                        <p:cNvSpPr>
                          <a:spLocks/>
                        </p:cNvSpPr>
                        <p:nvPr/>
                      </p:nvSpPr>
                      <p:spPr bwMode="auto">
                        <a:xfrm>
                          <a:off x="2528" y="2485"/>
                          <a:ext cx="22" cy="27"/>
                        </a:xfrm>
                        <a:custGeom>
                          <a:avLst/>
                          <a:gdLst/>
                          <a:ahLst/>
                          <a:cxnLst>
                            <a:cxn ang="0">
                              <a:pos x="0" y="23"/>
                            </a:cxn>
                            <a:cxn ang="0">
                              <a:pos x="16" y="0"/>
                            </a:cxn>
                            <a:cxn ang="0">
                              <a:pos x="22" y="4"/>
                            </a:cxn>
                            <a:cxn ang="0">
                              <a:pos x="8" y="27"/>
                            </a:cxn>
                            <a:cxn ang="0">
                              <a:pos x="0" y="23"/>
                            </a:cxn>
                          </a:cxnLst>
                          <a:rect l="0" t="0" r="r" b="b"/>
                          <a:pathLst>
                            <a:path w="22" h="27">
                              <a:moveTo>
                                <a:pt x="0" y="23"/>
                              </a:moveTo>
                              <a:lnTo>
                                <a:pt x="16" y="0"/>
                              </a:lnTo>
                              <a:lnTo>
                                <a:pt x="22" y="4"/>
                              </a:lnTo>
                              <a:lnTo>
                                <a:pt x="8" y="27"/>
                              </a:lnTo>
                              <a:lnTo>
                                <a:pt x="0" y="23"/>
                              </a:lnTo>
                              <a:close/>
                            </a:path>
                          </a:pathLst>
                        </a:custGeom>
                        <a:solidFill>
                          <a:srgbClr val="FF0000"/>
                        </a:solidFill>
                        <a:ln w="9525">
                          <a:noFill/>
                          <a:round/>
                          <a:headEnd/>
                          <a:tailEnd/>
                        </a:ln>
                      </p:spPr>
                      <p:txBody>
                        <a:bodyPr/>
                        <a:lstStyle/>
                        <a:p>
                          <a:pPr>
                            <a:defRPr/>
                          </a:pPr>
                          <a:endParaRPr lang="en-US"/>
                        </a:p>
                      </p:txBody>
                    </p:sp>
                    <p:sp>
                      <p:nvSpPr>
                        <p:cNvPr id="1246" name="Freeform 444"/>
                        <p:cNvSpPr>
                          <a:spLocks/>
                        </p:cNvSpPr>
                        <p:nvPr/>
                      </p:nvSpPr>
                      <p:spPr bwMode="auto">
                        <a:xfrm>
                          <a:off x="2561" y="2448"/>
                          <a:ext cx="12" cy="14"/>
                        </a:xfrm>
                        <a:custGeom>
                          <a:avLst/>
                          <a:gdLst/>
                          <a:ahLst/>
                          <a:cxnLst>
                            <a:cxn ang="0">
                              <a:pos x="0" y="10"/>
                            </a:cxn>
                            <a:cxn ang="0">
                              <a:pos x="6" y="0"/>
                            </a:cxn>
                            <a:cxn ang="0">
                              <a:pos x="12" y="6"/>
                            </a:cxn>
                            <a:cxn ang="0">
                              <a:pos x="6" y="14"/>
                            </a:cxn>
                            <a:cxn ang="0">
                              <a:pos x="0" y="10"/>
                            </a:cxn>
                          </a:cxnLst>
                          <a:rect l="0" t="0" r="r" b="b"/>
                          <a:pathLst>
                            <a:path w="12" h="14">
                              <a:moveTo>
                                <a:pt x="0" y="10"/>
                              </a:moveTo>
                              <a:lnTo>
                                <a:pt x="6" y="0"/>
                              </a:lnTo>
                              <a:lnTo>
                                <a:pt x="12" y="6"/>
                              </a:lnTo>
                              <a:lnTo>
                                <a:pt x="6" y="14"/>
                              </a:lnTo>
                              <a:lnTo>
                                <a:pt x="0" y="10"/>
                              </a:lnTo>
                              <a:close/>
                            </a:path>
                          </a:pathLst>
                        </a:custGeom>
                        <a:solidFill>
                          <a:srgbClr val="FF0000"/>
                        </a:solidFill>
                        <a:ln w="9525">
                          <a:noFill/>
                          <a:round/>
                          <a:headEnd/>
                          <a:tailEnd/>
                        </a:ln>
                      </p:spPr>
                      <p:txBody>
                        <a:bodyPr/>
                        <a:lstStyle/>
                        <a:p>
                          <a:pPr>
                            <a:defRPr/>
                          </a:pPr>
                          <a:endParaRPr lang="en-US"/>
                        </a:p>
                      </p:txBody>
                    </p:sp>
                    <p:sp>
                      <p:nvSpPr>
                        <p:cNvPr id="1247" name="Freeform 445"/>
                        <p:cNvSpPr>
                          <a:spLocks/>
                        </p:cNvSpPr>
                        <p:nvPr/>
                      </p:nvSpPr>
                      <p:spPr bwMode="auto">
                        <a:xfrm>
                          <a:off x="2567" y="2435"/>
                          <a:ext cx="16" cy="19"/>
                        </a:xfrm>
                        <a:custGeom>
                          <a:avLst/>
                          <a:gdLst/>
                          <a:ahLst/>
                          <a:cxnLst>
                            <a:cxn ang="0">
                              <a:pos x="0" y="13"/>
                            </a:cxn>
                            <a:cxn ang="0">
                              <a:pos x="10" y="0"/>
                            </a:cxn>
                            <a:cxn ang="0">
                              <a:pos x="16" y="5"/>
                            </a:cxn>
                            <a:cxn ang="0">
                              <a:pos x="6" y="19"/>
                            </a:cxn>
                            <a:cxn ang="0">
                              <a:pos x="0" y="13"/>
                            </a:cxn>
                          </a:cxnLst>
                          <a:rect l="0" t="0" r="r" b="b"/>
                          <a:pathLst>
                            <a:path w="16" h="19">
                              <a:moveTo>
                                <a:pt x="0" y="13"/>
                              </a:moveTo>
                              <a:lnTo>
                                <a:pt x="10" y="0"/>
                              </a:lnTo>
                              <a:lnTo>
                                <a:pt x="16" y="5"/>
                              </a:lnTo>
                              <a:lnTo>
                                <a:pt x="6" y="19"/>
                              </a:lnTo>
                              <a:lnTo>
                                <a:pt x="0" y="13"/>
                              </a:lnTo>
                              <a:close/>
                            </a:path>
                          </a:pathLst>
                        </a:custGeom>
                        <a:solidFill>
                          <a:srgbClr val="FF0000"/>
                        </a:solidFill>
                        <a:ln w="9525">
                          <a:noFill/>
                          <a:round/>
                          <a:headEnd/>
                          <a:tailEnd/>
                        </a:ln>
                      </p:spPr>
                      <p:txBody>
                        <a:bodyPr/>
                        <a:lstStyle/>
                        <a:p>
                          <a:pPr>
                            <a:defRPr/>
                          </a:pPr>
                          <a:endParaRPr lang="en-US"/>
                        </a:p>
                      </p:txBody>
                    </p:sp>
                    <p:sp>
                      <p:nvSpPr>
                        <p:cNvPr id="1248" name="Freeform 446"/>
                        <p:cNvSpPr>
                          <a:spLocks/>
                        </p:cNvSpPr>
                        <p:nvPr/>
                      </p:nvSpPr>
                      <p:spPr bwMode="auto">
                        <a:xfrm>
                          <a:off x="2567" y="2448"/>
                          <a:ext cx="6" cy="6"/>
                        </a:xfrm>
                        <a:custGeom>
                          <a:avLst/>
                          <a:gdLst/>
                          <a:ahLst/>
                          <a:cxnLst>
                            <a:cxn ang="0">
                              <a:pos x="0" y="0"/>
                            </a:cxn>
                            <a:cxn ang="0">
                              <a:pos x="0" y="0"/>
                            </a:cxn>
                            <a:cxn ang="0">
                              <a:pos x="6" y="6"/>
                            </a:cxn>
                            <a:cxn ang="0">
                              <a:pos x="6" y="6"/>
                            </a:cxn>
                            <a:cxn ang="0">
                              <a:pos x="0" y="0"/>
                            </a:cxn>
                          </a:cxnLst>
                          <a:rect l="0" t="0" r="r" b="b"/>
                          <a:pathLst>
                            <a:path w="6" h="6">
                              <a:moveTo>
                                <a:pt x="0" y="0"/>
                              </a:moveTo>
                              <a:lnTo>
                                <a:pt x="0" y="0"/>
                              </a:lnTo>
                              <a:lnTo>
                                <a:pt x="6" y="6"/>
                              </a:lnTo>
                              <a:lnTo>
                                <a:pt x="6" y="6"/>
                              </a:lnTo>
                              <a:lnTo>
                                <a:pt x="0" y="0"/>
                              </a:lnTo>
                              <a:close/>
                            </a:path>
                          </a:pathLst>
                        </a:custGeom>
                        <a:solidFill>
                          <a:srgbClr val="FF0000"/>
                        </a:solidFill>
                        <a:ln w="9525">
                          <a:noFill/>
                          <a:round/>
                          <a:headEnd/>
                          <a:tailEnd/>
                        </a:ln>
                      </p:spPr>
                      <p:txBody>
                        <a:bodyPr/>
                        <a:lstStyle/>
                        <a:p>
                          <a:pPr>
                            <a:defRPr/>
                          </a:pPr>
                          <a:endParaRPr lang="en-US"/>
                        </a:p>
                      </p:txBody>
                    </p:sp>
                    <p:sp>
                      <p:nvSpPr>
                        <p:cNvPr id="1249" name="Freeform 447"/>
                        <p:cNvSpPr>
                          <a:spLocks/>
                        </p:cNvSpPr>
                        <p:nvPr/>
                      </p:nvSpPr>
                      <p:spPr bwMode="auto">
                        <a:xfrm>
                          <a:off x="2594" y="2386"/>
                          <a:ext cx="22" cy="27"/>
                        </a:xfrm>
                        <a:custGeom>
                          <a:avLst/>
                          <a:gdLst/>
                          <a:ahLst/>
                          <a:cxnLst>
                            <a:cxn ang="0">
                              <a:pos x="0" y="23"/>
                            </a:cxn>
                            <a:cxn ang="0">
                              <a:pos x="16" y="0"/>
                            </a:cxn>
                            <a:cxn ang="0">
                              <a:pos x="22" y="4"/>
                            </a:cxn>
                            <a:cxn ang="0">
                              <a:pos x="6" y="27"/>
                            </a:cxn>
                            <a:cxn ang="0">
                              <a:pos x="0" y="23"/>
                            </a:cxn>
                          </a:cxnLst>
                          <a:rect l="0" t="0" r="r" b="b"/>
                          <a:pathLst>
                            <a:path w="22" h="27">
                              <a:moveTo>
                                <a:pt x="0" y="23"/>
                              </a:moveTo>
                              <a:lnTo>
                                <a:pt x="16" y="0"/>
                              </a:lnTo>
                              <a:lnTo>
                                <a:pt x="22" y="4"/>
                              </a:lnTo>
                              <a:lnTo>
                                <a:pt x="6" y="27"/>
                              </a:lnTo>
                              <a:lnTo>
                                <a:pt x="0" y="23"/>
                              </a:lnTo>
                              <a:close/>
                            </a:path>
                          </a:pathLst>
                        </a:custGeom>
                        <a:solidFill>
                          <a:srgbClr val="FF0000"/>
                        </a:solidFill>
                        <a:ln w="9525">
                          <a:noFill/>
                          <a:round/>
                          <a:headEnd/>
                          <a:tailEnd/>
                        </a:ln>
                      </p:spPr>
                      <p:txBody>
                        <a:bodyPr/>
                        <a:lstStyle/>
                        <a:p>
                          <a:pPr>
                            <a:defRPr/>
                          </a:pPr>
                          <a:endParaRPr lang="en-US"/>
                        </a:p>
                      </p:txBody>
                    </p:sp>
                    <p:sp>
                      <p:nvSpPr>
                        <p:cNvPr id="1250" name="Freeform 448"/>
                        <p:cNvSpPr>
                          <a:spLocks/>
                        </p:cNvSpPr>
                        <p:nvPr/>
                      </p:nvSpPr>
                      <p:spPr bwMode="auto">
                        <a:xfrm>
                          <a:off x="2627" y="2338"/>
                          <a:ext cx="22" cy="27"/>
                        </a:xfrm>
                        <a:custGeom>
                          <a:avLst/>
                          <a:gdLst/>
                          <a:ahLst/>
                          <a:cxnLst>
                            <a:cxn ang="0">
                              <a:pos x="0" y="23"/>
                            </a:cxn>
                            <a:cxn ang="0">
                              <a:pos x="16" y="0"/>
                            </a:cxn>
                            <a:cxn ang="0">
                              <a:pos x="22" y="4"/>
                            </a:cxn>
                            <a:cxn ang="0">
                              <a:pos x="6" y="27"/>
                            </a:cxn>
                            <a:cxn ang="0">
                              <a:pos x="0" y="23"/>
                            </a:cxn>
                          </a:cxnLst>
                          <a:rect l="0" t="0" r="r" b="b"/>
                          <a:pathLst>
                            <a:path w="22" h="27">
                              <a:moveTo>
                                <a:pt x="0" y="23"/>
                              </a:moveTo>
                              <a:lnTo>
                                <a:pt x="16" y="0"/>
                              </a:lnTo>
                              <a:lnTo>
                                <a:pt x="22" y="4"/>
                              </a:lnTo>
                              <a:lnTo>
                                <a:pt x="6" y="27"/>
                              </a:lnTo>
                              <a:lnTo>
                                <a:pt x="0" y="23"/>
                              </a:lnTo>
                              <a:close/>
                            </a:path>
                          </a:pathLst>
                        </a:custGeom>
                        <a:solidFill>
                          <a:srgbClr val="FF0000"/>
                        </a:solidFill>
                        <a:ln w="9525">
                          <a:noFill/>
                          <a:round/>
                          <a:headEnd/>
                          <a:tailEnd/>
                        </a:ln>
                      </p:spPr>
                      <p:txBody>
                        <a:bodyPr/>
                        <a:lstStyle/>
                        <a:p>
                          <a:pPr>
                            <a:defRPr/>
                          </a:pPr>
                          <a:endParaRPr lang="en-US"/>
                        </a:p>
                      </p:txBody>
                    </p:sp>
                    <p:sp>
                      <p:nvSpPr>
                        <p:cNvPr id="1251" name="Freeform 449"/>
                        <p:cNvSpPr>
                          <a:spLocks/>
                        </p:cNvSpPr>
                        <p:nvPr/>
                      </p:nvSpPr>
                      <p:spPr bwMode="auto">
                        <a:xfrm>
                          <a:off x="2660" y="2301"/>
                          <a:ext cx="14" cy="15"/>
                        </a:xfrm>
                        <a:custGeom>
                          <a:avLst/>
                          <a:gdLst/>
                          <a:ahLst/>
                          <a:cxnLst>
                            <a:cxn ang="0">
                              <a:pos x="0" y="12"/>
                            </a:cxn>
                            <a:cxn ang="0">
                              <a:pos x="8" y="0"/>
                            </a:cxn>
                            <a:cxn ang="0">
                              <a:pos x="14" y="6"/>
                            </a:cxn>
                            <a:cxn ang="0">
                              <a:pos x="6" y="15"/>
                            </a:cxn>
                            <a:cxn ang="0">
                              <a:pos x="0" y="12"/>
                            </a:cxn>
                          </a:cxnLst>
                          <a:rect l="0" t="0" r="r" b="b"/>
                          <a:pathLst>
                            <a:path w="14" h="15">
                              <a:moveTo>
                                <a:pt x="0" y="12"/>
                              </a:moveTo>
                              <a:lnTo>
                                <a:pt x="8" y="0"/>
                              </a:lnTo>
                              <a:lnTo>
                                <a:pt x="14" y="6"/>
                              </a:lnTo>
                              <a:lnTo>
                                <a:pt x="6" y="15"/>
                              </a:lnTo>
                              <a:lnTo>
                                <a:pt x="0" y="12"/>
                              </a:lnTo>
                              <a:close/>
                            </a:path>
                          </a:pathLst>
                        </a:custGeom>
                        <a:solidFill>
                          <a:srgbClr val="FF0000"/>
                        </a:solidFill>
                        <a:ln w="9525">
                          <a:noFill/>
                          <a:round/>
                          <a:headEnd/>
                          <a:tailEnd/>
                        </a:ln>
                      </p:spPr>
                      <p:txBody>
                        <a:bodyPr/>
                        <a:lstStyle/>
                        <a:p>
                          <a:pPr>
                            <a:defRPr/>
                          </a:pPr>
                          <a:endParaRPr lang="en-US"/>
                        </a:p>
                      </p:txBody>
                    </p:sp>
                    <p:sp>
                      <p:nvSpPr>
                        <p:cNvPr id="1252" name="Freeform 450"/>
                        <p:cNvSpPr>
                          <a:spLocks/>
                        </p:cNvSpPr>
                        <p:nvPr/>
                      </p:nvSpPr>
                      <p:spPr bwMode="auto">
                        <a:xfrm>
                          <a:off x="2668" y="2289"/>
                          <a:ext cx="16" cy="18"/>
                        </a:xfrm>
                        <a:custGeom>
                          <a:avLst/>
                          <a:gdLst/>
                          <a:ahLst/>
                          <a:cxnLst>
                            <a:cxn ang="0">
                              <a:pos x="0" y="12"/>
                            </a:cxn>
                            <a:cxn ang="0">
                              <a:pos x="10" y="0"/>
                            </a:cxn>
                            <a:cxn ang="0">
                              <a:pos x="16" y="6"/>
                            </a:cxn>
                            <a:cxn ang="0">
                              <a:pos x="6" y="18"/>
                            </a:cxn>
                            <a:cxn ang="0">
                              <a:pos x="0" y="12"/>
                            </a:cxn>
                          </a:cxnLst>
                          <a:rect l="0" t="0" r="r" b="b"/>
                          <a:pathLst>
                            <a:path w="16" h="18">
                              <a:moveTo>
                                <a:pt x="0" y="12"/>
                              </a:moveTo>
                              <a:lnTo>
                                <a:pt x="10" y="0"/>
                              </a:lnTo>
                              <a:lnTo>
                                <a:pt x="16" y="6"/>
                              </a:lnTo>
                              <a:lnTo>
                                <a:pt x="6" y="18"/>
                              </a:lnTo>
                              <a:lnTo>
                                <a:pt x="0" y="12"/>
                              </a:lnTo>
                              <a:close/>
                            </a:path>
                          </a:pathLst>
                        </a:custGeom>
                        <a:solidFill>
                          <a:srgbClr val="FF0000"/>
                        </a:solidFill>
                        <a:ln w="9525">
                          <a:noFill/>
                          <a:round/>
                          <a:headEnd/>
                          <a:tailEnd/>
                        </a:ln>
                      </p:spPr>
                      <p:txBody>
                        <a:bodyPr/>
                        <a:lstStyle/>
                        <a:p>
                          <a:pPr>
                            <a:defRPr/>
                          </a:pPr>
                          <a:endParaRPr lang="en-US"/>
                        </a:p>
                      </p:txBody>
                    </p:sp>
                    <p:sp>
                      <p:nvSpPr>
                        <p:cNvPr id="1253" name="Freeform 451"/>
                        <p:cNvSpPr>
                          <a:spLocks/>
                        </p:cNvSpPr>
                        <p:nvPr/>
                      </p:nvSpPr>
                      <p:spPr bwMode="auto">
                        <a:xfrm>
                          <a:off x="2668" y="2301"/>
                          <a:ext cx="6" cy="6"/>
                        </a:xfrm>
                        <a:custGeom>
                          <a:avLst/>
                          <a:gdLst/>
                          <a:ahLst/>
                          <a:cxnLst>
                            <a:cxn ang="0">
                              <a:pos x="0" y="0"/>
                            </a:cxn>
                            <a:cxn ang="0">
                              <a:pos x="0" y="0"/>
                            </a:cxn>
                            <a:cxn ang="0">
                              <a:pos x="6" y="6"/>
                            </a:cxn>
                            <a:cxn ang="0">
                              <a:pos x="6" y="6"/>
                            </a:cxn>
                            <a:cxn ang="0">
                              <a:pos x="0" y="0"/>
                            </a:cxn>
                          </a:cxnLst>
                          <a:rect l="0" t="0" r="r" b="b"/>
                          <a:pathLst>
                            <a:path w="6" h="6">
                              <a:moveTo>
                                <a:pt x="0" y="0"/>
                              </a:moveTo>
                              <a:lnTo>
                                <a:pt x="0" y="0"/>
                              </a:lnTo>
                              <a:lnTo>
                                <a:pt x="6" y="6"/>
                              </a:lnTo>
                              <a:lnTo>
                                <a:pt x="6" y="6"/>
                              </a:lnTo>
                              <a:lnTo>
                                <a:pt x="0" y="0"/>
                              </a:lnTo>
                              <a:close/>
                            </a:path>
                          </a:pathLst>
                        </a:custGeom>
                        <a:solidFill>
                          <a:srgbClr val="FF0000"/>
                        </a:solidFill>
                        <a:ln w="9525">
                          <a:noFill/>
                          <a:round/>
                          <a:headEnd/>
                          <a:tailEnd/>
                        </a:ln>
                      </p:spPr>
                      <p:txBody>
                        <a:bodyPr/>
                        <a:lstStyle/>
                        <a:p>
                          <a:pPr>
                            <a:defRPr/>
                          </a:pPr>
                          <a:endParaRPr lang="en-US"/>
                        </a:p>
                      </p:txBody>
                    </p:sp>
                    <p:sp>
                      <p:nvSpPr>
                        <p:cNvPr id="1254" name="Freeform 452"/>
                        <p:cNvSpPr>
                          <a:spLocks/>
                        </p:cNvSpPr>
                        <p:nvPr/>
                      </p:nvSpPr>
                      <p:spPr bwMode="auto">
                        <a:xfrm>
                          <a:off x="2697" y="2245"/>
                          <a:ext cx="23" cy="25"/>
                        </a:xfrm>
                        <a:custGeom>
                          <a:avLst/>
                          <a:gdLst/>
                          <a:ahLst/>
                          <a:cxnLst>
                            <a:cxn ang="0">
                              <a:pos x="0" y="21"/>
                            </a:cxn>
                            <a:cxn ang="0">
                              <a:pos x="18" y="0"/>
                            </a:cxn>
                            <a:cxn ang="0">
                              <a:pos x="23" y="4"/>
                            </a:cxn>
                            <a:cxn ang="0">
                              <a:pos x="6" y="25"/>
                            </a:cxn>
                            <a:cxn ang="0">
                              <a:pos x="0" y="21"/>
                            </a:cxn>
                          </a:cxnLst>
                          <a:rect l="0" t="0" r="r" b="b"/>
                          <a:pathLst>
                            <a:path w="23" h="25">
                              <a:moveTo>
                                <a:pt x="0" y="21"/>
                              </a:moveTo>
                              <a:lnTo>
                                <a:pt x="18" y="0"/>
                              </a:lnTo>
                              <a:lnTo>
                                <a:pt x="23" y="4"/>
                              </a:lnTo>
                              <a:lnTo>
                                <a:pt x="6" y="25"/>
                              </a:lnTo>
                              <a:lnTo>
                                <a:pt x="0" y="21"/>
                              </a:lnTo>
                              <a:close/>
                            </a:path>
                          </a:pathLst>
                        </a:custGeom>
                        <a:solidFill>
                          <a:srgbClr val="FF0000"/>
                        </a:solidFill>
                        <a:ln w="9525">
                          <a:noFill/>
                          <a:round/>
                          <a:headEnd/>
                          <a:tailEnd/>
                        </a:ln>
                      </p:spPr>
                      <p:txBody>
                        <a:bodyPr/>
                        <a:lstStyle/>
                        <a:p>
                          <a:pPr>
                            <a:defRPr/>
                          </a:pPr>
                          <a:endParaRPr lang="en-US"/>
                        </a:p>
                      </p:txBody>
                    </p:sp>
                    <p:sp>
                      <p:nvSpPr>
                        <p:cNvPr id="1255" name="Freeform 453"/>
                        <p:cNvSpPr>
                          <a:spLocks/>
                        </p:cNvSpPr>
                        <p:nvPr/>
                      </p:nvSpPr>
                      <p:spPr bwMode="auto">
                        <a:xfrm>
                          <a:off x="2734" y="2198"/>
                          <a:ext cx="23" cy="27"/>
                        </a:xfrm>
                        <a:custGeom>
                          <a:avLst/>
                          <a:gdLst/>
                          <a:ahLst/>
                          <a:cxnLst>
                            <a:cxn ang="0">
                              <a:pos x="0" y="22"/>
                            </a:cxn>
                            <a:cxn ang="0">
                              <a:pos x="18" y="0"/>
                            </a:cxn>
                            <a:cxn ang="0">
                              <a:pos x="23" y="6"/>
                            </a:cxn>
                            <a:cxn ang="0">
                              <a:pos x="6" y="27"/>
                            </a:cxn>
                            <a:cxn ang="0">
                              <a:pos x="0" y="22"/>
                            </a:cxn>
                          </a:cxnLst>
                          <a:rect l="0" t="0" r="r" b="b"/>
                          <a:pathLst>
                            <a:path w="23" h="27">
                              <a:moveTo>
                                <a:pt x="0" y="22"/>
                              </a:moveTo>
                              <a:lnTo>
                                <a:pt x="18" y="0"/>
                              </a:lnTo>
                              <a:lnTo>
                                <a:pt x="23" y="6"/>
                              </a:lnTo>
                              <a:lnTo>
                                <a:pt x="6" y="27"/>
                              </a:lnTo>
                              <a:lnTo>
                                <a:pt x="0" y="22"/>
                              </a:lnTo>
                              <a:close/>
                            </a:path>
                          </a:pathLst>
                        </a:custGeom>
                        <a:solidFill>
                          <a:srgbClr val="FF0000"/>
                        </a:solidFill>
                        <a:ln w="9525">
                          <a:noFill/>
                          <a:round/>
                          <a:headEnd/>
                          <a:tailEnd/>
                        </a:ln>
                      </p:spPr>
                      <p:txBody>
                        <a:bodyPr/>
                        <a:lstStyle/>
                        <a:p>
                          <a:pPr>
                            <a:defRPr/>
                          </a:pPr>
                          <a:endParaRPr lang="en-US"/>
                        </a:p>
                      </p:txBody>
                    </p:sp>
                    <p:sp>
                      <p:nvSpPr>
                        <p:cNvPr id="1256" name="Freeform 454"/>
                        <p:cNvSpPr>
                          <a:spLocks/>
                        </p:cNvSpPr>
                        <p:nvPr/>
                      </p:nvSpPr>
                      <p:spPr bwMode="auto">
                        <a:xfrm>
                          <a:off x="2771" y="2154"/>
                          <a:ext cx="25" cy="25"/>
                        </a:xfrm>
                        <a:custGeom>
                          <a:avLst/>
                          <a:gdLst/>
                          <a:ahLst/>
                          <a:cxnLst>
                            <a:cxn ang="0">
                              <a:pos x="0" y="21"/>
                            </a:cxn>
                            <a:cxn ang="0">
                              <a:pos x="19" y="0"/>
                            </a:cxn>
                            <a:cxn ang="0">
                              <a:pos x="25" y="4"/>
                            </a:cxn>
                            <a:cxn ang="0">
                              <a:pos x="8" y="25"/>
                            </a:cxn>
                            <a:cxn ang="0">
                              <a:pos x="0" y="21"/>
                            </a:cxn>
                          </a:cxnLst>
                          <a:rect l="0" t="0" r="r" b="b"/>
                          <a:pathLst>
                            <a:path w="25" h="25">
                              <a:moveTo>
                                <a:pt x="0" y="21"/>
                              </a:moveTo>
                              <a:lnTo>
                                <a:pt x="19" y="0"/>
                              </a:lnTo>
                              <a:lnTo>
                                <a:pt x="25" y="4"/>
                              </a:lnTo>
                              <a:lnTo>
                                <a:pt x="8" y="25"/>
                              </a:lnTo>
                              <a:lnTo>
                                <a:pt x="0" y="21"/>
                              </a:lnTo>
                              <a:close/>
                            </a:path>
                          </a:pathLst>
                        </a:custGeom>
                        <a:solidFill>
                          <a:srgbClr val="FF0000"/>
                        </a:solidFill>
                        <a:ln w="9525">
                          <a:noFill/>
                          <a:round/>
                          <a:headEnd/>
                          <a:tailEnd/>
                        </a:ln>
                      </p:spPr>
                      <p:txBody>
                        <a:bodyPr/>
                        <a:lstStyle/>
                        <a:p>
                          <a:pPr>
                            <a:defRPr/>
                          </a:pPr>
                          <a:endParaRPr lang="en-US"/>
                        </a:p>
                      </p:txBody>
                    </p:sp>
                    <p:sp>
                      <p:nvSpPr>
                        <p:cNvPr id="1257" name="Freeform 455"/>
                        <p:cNvSpPr>
                          <a:spLocks/>
                        </p:cNvSpPr>
                        <p:nvPr/>
                      </p:nvSpPr>
                      <p:spPr bwMode="auto">
                        <a:xfrm>
                          <a:off x="2810" y="2113"/>
                          <a:ext cx="27" cy="21"/>
                        </a:xfrm>
                        <a:custGeom>
                          <a:avLst/>
                          <a:gdLst/>
                          <a:ahLst/>
                          <a:cxnLst>
                            <a:cxn ang="0">
                              <a:pos x="0" y="15"/>
                            </a:cxn>
                            <a:cxn ang="0">
                              <a:pos x="23" y="0"/>
                            </a:cxn>
                            <a:cxn ang="0">
                              <a:pos x="27" y="6"/>
                            </a:cxn>
                            <a:cxn ang="0">
                              <a:pos x="6" y="21"/>
                            </a:cxn>
                            <a:cxn ang="0">
                              <a:pos x="0" y="15"/>
                            </a:cxn>
                          </a:cxnLst>
                          <a:rect l="0" t="0" r="r" b="b"/>
                          <a:pathLst>
                            <a:path w="27" h="21">
                              <a:moveTo>
                                <a:pt x="0" y="15"/>
                              </a:moveTo>
                              <a:lnTo>
                                <a:pt x="23" y="0"/>
                              </a:lnTo>
                              <a:lnTo>
                                <a:pt x="27" y="6"/>
                              </a:lnTo>
                              <a:lnTo>
                                <a:pt x="6" y="21"/>
                              </a:lnTo>
                              <a:lnTo>
                                <a:pt x="0" y="15"/>
                              </a:lnTo>
                              <a:close/>
                            </a:path>
                          </a:pathLst>
                        </a:custGeom>
                        <a:solidFill>
                          <a:srgbClr val="FF0000"/>
                        </a:solidFill>
                        <a:ln w="9525">
                          <a:noFill/>
                          <a:round/>
                          <a:headEnd/>
                          <a:tailEnd/>
                        </a:ln>
                      </p:spPr>
                      <p:txBody>
                        <a:bodyPr/>
                        <a:lstStyle/>
                        <a:p>
                          <a:pPr>
                            <a:defRPr/>
                          </a:pPr>
                          <a:endParaRPr lang="en-US"/>
                        </a:p>
                      </p:txBody>
                    </p:sp>
                    <p:sp>
                      <p:nvSpPr>
                        <p:cNvPr id="1258" name="Freeform 456"/>
                        <p:cNvSpPr>
                          <a:spLocks/>
                        </p:cNvSpPr>
                        <p:nvPr/>
                      </p:nvSpPr>
                      <p:spPr bwMode="auto">
                        <a:xfrm>
                          <a:off x="2858" y="2078"/>
                          <a:ext cx="28" cy="21"/>
                        </a:xfrm>
                        <a:custGeom>
                          <a:avLst/>
                          <a:gdLst/>
                          <a:ahLst/>
                          <a:cxnLst>
                            <a:cxn ang="0">
                              <a:pos x="0" y="16"/>
                            </a:cxn>
                            <a:cxn ang="0">
                              <a:pos x="24" y="0"/>
                            </a:cxn>
                            <a:cxn ang="0">
                              <a:pos x="28" y="6"/>
                            </a:cxn>
                            <a:cxn ang="0">
                              <a:pos x="4" y="21"/>
                            </a:cxn>
                            <a:cxn ang="0">
                              <a:pos x="0" y="16"/>
                            </a:cxn>
                          </a:cxnLst>
                          <a:rect l="0" t="0" r="r" b="b"/>
                          <a:pathLst>
                            <a:path w="28" h="21">
                              <a:moveTo>
                                <a:pt x="0" y="16"/>
                              </a:moveTo>
                              <a:lnTo>
                                <a:pt x="24" y="0"/>
                              </a:lnTo>
                              <a:lnTo>
                                <a:pt x="28" y="6"/>
                              </a:lnTo>
                              <a:lnTo>
                                <a:pt x="4" y="21"/>
                              </a:lnTo>
                              <a:lnTo>
                                <a:pt x="0" y="16"/>
                              </a:lnTo>
                              <a:close/>
                            </a:path>
                          </a:pathLst>
                        </a:custGeom>
                        <a:solidFill>
                          <a:srgbClr val="FF0000"/>
                        </a:solidFill>
                        <a:ln w="9525">
                          <a:noFill/>
                          <a:round/>
                          <a:headEnd/>
                          <a:tailEnd/>
                        </a:ln>
                      </p:spPr>
                      <p:txBody>
                        <a:bodyPr/>
                        <a:lstStyle/>
                        <a:p>
                          <a:pPr>
                            <a:defRPr/>
                          </a:pPr>
                          <a:endParaRPr lang="en-US"/>
                        </a:p>
                      </p:txBody>
                    </p:sp>
                    <p:sp>
                      <p:nvSpPr>
                        <p:cNvPr id="1259" name="Freeform 457"/>
                        <p:cNvSpPr>
                          <a:spLocks/>
                        </p:cNvSpPr>
                        <p:nvPr/>
                      </p:nvSpPr>
                      <p:spPr bwMode="auto">
                        <a:xfrm>
                          <a:off x="2909" y="2055"/>
                          <a:ext cx="29" cy="15"/>
                        </a:xfrm>
                        <a:custGeom>
                          <a:avLst/>
                          <a:gdLst/>
                          <a:ahLst/>
                          <a:cxnLst>
                            <a:cxn ang="0">
                              <a:pos x="0" y="8"/>
                            </a:cxn>
                            <a:cxn ang="0">
                              <a:pos x="27" y="0"/>
                            </a:cxn>
                            <a:cxn ang="0">
                              <a:pos x="29" y="8"/>
                            </a:cxn>
                            <a:cxn ang="0">
                              <a:pos x="2" y="15"/>
                            </a:cxn>
                            <a:cxn ang="0">
                              <a:pos x="0" y="8"/>
                            </a:cxn>
                          </a:cxnLst>
                          <a:rect l="0" t="0" r="r" b="b"/>
                          <a:pathLst>
                            <a:path w="29" h="15">
                              <a:moveTo>
                                <a:pt x="0" y="8"/>
                              </a:moveTo>
                              <a:lnTo>
                                <a:pt x="27" y="0"/>
                              </a:lnTo>
                              <a:lnTo>
                                <a:pt x="29" y="8"/>
                              </a:lnTo>
                              <a:lnTo>
                                <a:pt x="2" y="15"/>
                              </a:lnTo>
                              <a:lnTo>
                                <a:pt x="0" y="8"/>
                              </a:lnTo>
                              <a:close/>
                            </a:path>
                          </a:pathLst>
                        </a:custGeom>
                        <a:solidFill>
                          <a:srgbClr val="FF0000"/>
                        </a:solidFill>
                        <a:ln w="9525">
                          <a:noFill/>
                          <a:round/>
                          <a:headEnd/>
                          <a:tailEnd/>
                        </a:ln>
                      </p:spPr>
                      <p:txBody>
                        <a:bodyPr/>
                        <a:lstStyle/>
                        <a:p>
                          <a:pPr>
                            <a:defRPr/>
                          </a:pPr>
                          <a:endParaRPr lang="en-US"/>
                        </a:p>
                      </p:txBody>
                    </p:sp>
                    <p:sp>
                      <p:nvSpPr>
                        <p:cNvPr id="1260" name="Freeform 458"/>
                        <p:cNvSpPr>
                          <a:spLocks/>
                        </p:cNvSpPr>
                        <p:nvPr/>
                      </p:nvSpPr>
                      <p:spPr bwMode="auto">
                        <a:xfrm>
                          <a:off x="2965" y="2037"/>
                          <a:ext cx="29" cy="16"/>
                        </a:xfrm>
                        <a:custGeom>
                          <a:avLst/>
                          <a:gdLst/>
                          <a:ahLst/>
                          <a:cxnLst>
                            <a:cxn ang="0">
                              <a:pos x="0" y="10"/>
                            </a:cxn>
                            <a:cxn ang="0">
                              <a:pos x="27" y="0"/>
                            </a:cxn>
                            <a:cxn ang="0">
                              <a:pos x="29" y="8"/>
                            </a:cxn>
                            <a:cxn ang="0">
                              <a:pos x="2" y="16"/>
                            </a:cxn>
                            <a:cxn ang="0">
                              <a:pos x="0" y="10"/>
                            </a:cxn>
                          </a:cxnLst>
                          <a:rect l="0" t="0" r="r" b="b"/>
                          <a:pathLst>
                            <a:path w="29" h="16">
                              <a:moveTo>
                                <a:pt x="0" y="10"/>
                              </a:moveTo>
                              <a:lnTo>
                                <a:pt x="27" y="0"/>
                              </a:lnTo>
                              <a:lnTo>
                                <a:pt x="29" y="8"/>
                              </a:lnTo>
                              <a:lnTo>
                                <a:pt x="2" y="16"/>
                              </a:lnTo>
                              <a:lnTo>
                                <a:pt x="0" y="10"/>
                              </a:lnTo>
                              <a:close/>
                            </a:path>
                          </a:pathLst>
                        </a:custGeom>
                        <a:solidFill>
                          <a:srgbClr val="FF0000"/>
                        </a:solidFill>
                        <a:ln w="9525">
                          <a:noFill/>
                          <a:round/>
                          <a:headEnd/>
                          <a:tailEnd/>
                        </a:ln>
                      </p:spPr>
                      <p:txBody>
                        <a:bodyPr/>
                        <a:lstStyle/>
                        <a:p>
                          <a:pPr>
                            <a:defRPr/>
                          </a:pPr>
                          <a:endParaRPr lang="en-US"/>
                        </a:p>
                      </p:txBody>
                    </p:sp>
                    <p:sp>
                      <p:nvSpPr>
                        <p:cNvPr id="1261" name="Freeform 459"/>
                        <p:cNvSpPr>
                          <a:spLocks/>
                        </p:cNvSpPr>
                        <p:nvPr/>
                      </p:nvSpPr>
                      <p:spPr bwMode="auto">
                        <a:xfrm>
                          <a:off x="3022" y="2020"/>
                          <a:ext cx="29" cy="15"/>
                        </a:xfrm>
                        <a:custGeom>
                          <a:avLst/>
                          <a:gdLst/>
                          <a:ahLst/>
                          <a:cxnLst>
                            <a:cxn ang="0">
                              <a:pos x="0" y="10"/>
                            </a:cxn>
                            <a:cxn ang="0">
                              <a:pos x="27" y="0"/>
                            </a:cxn>
                            <a:cxn ang="0">
                              <a:pos x="29" y="8"/>
                            </a:cxn>
                            <a:cxn ang="0">
                              <a:pos x="3" y="15"/>
                            </a:cxn>
                            <a:cxn ang="0">
                              <a:pos x="0" y="10"/>
                            </a:cxn>
                          </a:cxnLst>
                          <a:rect l="0" t="0" r="r" b="b"/>
                          <a:pathLst>
                            <a:path w="29" h="15">
                              <a:moveTo>
                                <a:pt x="0" y="10"/>
                              </a:moveTo>
                              <a:lnTo>
                                <a:pt x="27" y="0"/>
                              </a:lnTo>
                              <a:lnTo>
                                <a:pt x="29" y="8"/>
                              </a:lnTo>
                              <a:lnTo>
                                <a:pt x="3" y="15"/>
                              </a:lnTo>
                              <a:lnTo>
                                <a:pt x="0" y="10"/>
                              </a:lnTo>
                              <a:close/>
                            </a:path>
                          </a:pathLst>
                        </a:custGeom>
                        <a:solidFill>
                          <a:srgbClr val="FF0000"/>
                        </a:solidFill>
                        <a:ln w="9525">
                          <a:noFill/>
                          <a:round/>
                          <a:headEnd/>
                          <a:tailEnd/>
                        </a:ln>
                      </p:spPr>
                      <p:txBody>
                        <a:bodyPr/>
                        <a:lstStyle/>
                        <a:p>
                          <a:pPr>
                            <a:defRPr/>
                          </a:pPr>
                          <a:endParaRPr lang="en-US"/>
                        </a:p>
                      </p:txBody>
                    </p:sp>
                    <p:sp>
                      <p:nvSpPr>
                        <p:cNvPr id="1262" name="Freeform 460"/>
                        <p:cNvSpPr>
                          <a:spLocks/>
                        </p:cNvSpPr>
                        <p:nvPr/>
                      </p:nvSpPr>
                      <p:spPr bwMode="auto">
                        <a:xfrm>
                          <a:off x="3080" y="2014"/>
                          <a:ext cx="29" cy="8"/>
                        </a:xfrm>
                        <a:custGeom>
                          <a:avLst/>
                          <a:gdLst/>
                          <a:ahLst/>
                          <a:cxnLst>
                            <a:cxn ang="0">
                              <a:pos x="0" y="0"/>
                            </a:cxn>
                            <a:cxn ang="0">
                              <a:pos x="29" y="0"/>
                            </a:cxn>
                            <a:cxn ang="0">
                              <a:pos x="27" y="8"/>
                            </a:cxn>
                            <a:cxn ang="0">
                              <a:pos x="0" y="8"/>
                            </a:cxn>
                            <a:cxn ang="0">
                              <a:pos x="0" y="0"/>
                            </a:cxn>
                          </a:cxnLst>
                          <a:rect l="0" t="0" r="r" b="b"/>
                          <a:pathLst>
                            <a:path w="29" h="8">
                              <a:moveTo>
                                <a:pt x="0" y="0"/>
                              </a:moveTo>
                              <a:lnTo>
                                <a:pt x="29" y="0"/>
                              </a:lnTo>
                              <a:lnTo>
                                <a:pt x="27" y="8"/>
                              </a:lnTo>
                              <a:lnTo>
                                <a:pt x="0" y="8"/>
                              </a:lnTo>
                              <a:lnTo>
                                <a:pt x="0" y="0"/>
                              </a:lnTo>
                              <a:close/>
                            </a:path>
                          </a:pathLst>
                        </a:custGeom>
                        <a:solidFill>
                          <a:srgbClr val="FF0000"/>
                        </a:solidFill>
                        <a:ln w="9525">
                          <a:noFill/>
                          <a:round/>
                          <a:headEnd/>
                          <a:tailEnd/>
                        </a:ln>
                      </p:spPr>
                      <p:txBody>
                        <a:bodyPr/>
                        <a:lstStyle/>
                        <a:p>
                          <a:pPr>
                            <a:defRPr/>
                          </a:pPr>
                          <a:endParaRPr lang="en-US"/>
                        </a:p>
                      </p:txBody>
                    </p:sp>
                    <p:sp>
                      <p:nvSpPr>
                        <p:cNvPr id="1263" name="Freeform 461"/>
                        <p:cNvSpPr>
                          <a:spLocks/>
                        </p:cNvSpPr>
                        <p:nvPr/>
                      </p:nvSpPr>
                      <p:spPr bwMode="auto">
                        <a:xfrm>
                          <a:off x="3138" y="2016"/>
                          <a:ext cx="29" cy="10"/>
                        </a:xfrm>
                        <a:custGeom>
                          <a:avLst/>
                          <a:gdLst/>
                          <a:ahLst/>
                          <a:cxnLst>
                            <a:cxn ang="0">
                              <a:pos x="2" y="0"/>
                            </a:cxn>
                            <a:cxn ang="0">
                              <a:pos x="29" y="2"/>
                            </a:cxn>
                            <a:cxn ang="0">
                              <a:pos x="29" y="10"/>
                            </a:cxn>
                            <a:cxn ang="0">
                              <a:pos x="0" y="8"/>
                            </a:cxn>
                            <a:cxn ang="0">
                              <a:pos x="2" y="0"/>
                            </a:cxn>
                          </a:cxnLst>
                          <a:rect l="0" t="0" r="r" b="b"/>
                          <a:pathLst>
                            <a:path w="29" h="10">
                              <a:moveTo>
                                <a:pt x="2" y="0"/>
                              </a:moveTo>
                              <a:lnTo>
                                <a:pt x="29" y="2"/>
                              </a:lnTo>
                              <a:lnTo>
                                <a:pt x="29" y="10"/>
                              </a:lnTo>
                              <a:lnTo>
                                <a:pt x="0" y="8"/>
                              </a:lnTo>
                              <a:lnTo>
                                <a:pt x="2" y="0"/>
                              </a:lnTo>
                              <a:close/>
                            </a:path>
                          </a:pathLst>
                        </a:custGeom>
                        <a:solidFill>
                          <a:srgbClr val="FF0000"/>
                        </a:solidFill>
                        <a:ln w="9525">
                          <a:noFill/>
                          <a:round/>
                          <a:headEnd/>
                          <a:tailEnd/>
                        </a:ln>
                      </p:spPr>
                      <p:txBody>
                        <a:bodyPr/>
                        <a:lstStyle/>
                        <a:p>
                          <a:pPr>
                            <a:defRPr/>
                          </a:pPr>
                          <a:endParaRPr lang="en-US"/>
                        </a:p>
                      </p:txBody>
                    </p:sp>
                    <p:sp>
                      <p:nvSpPr>
                        <p:cNvPr id="1264" name="Freeform 462"/>
                        <p:cNvSpPr>
                          <a:spLocks/>
                        </p:cNvSpPr>
                        <p:nvPr/>
                      </p:nvSpPr>
                      <p:spPr bwMode="auto">
                        <a:xfrm>
                          <a:off x="3198" y="2018"/>
                          <a:ext cx="27" cy="10"/>
                        </a:xfrm>
                        <a:custGeom>
                          <a:avLst/>
                          <a:gdLst/>
                          <a:ahLst/>
                          <a:cxnLst>
                            <a:cxn ang="0">
                              <a:pos x="0" y="0"/>
                            </a:cxn>
                            <a:cxn ang="0">
                              <a:pos x="27" y="2"/>
                            </a:cxn>
                            <a:cxn ang="0">
                              <a:pos x="27" y="10"/>
                            </a:cxn>
                            <a:cxn ang="0">
                              <a:pos x="0" y="8"/>
                            </a:cxn>
                            <a:cxn ang="0">
                              <a:pos x="0" y="0"/>
                            </a:cxn>
                          </a:cxnLst>
                          <a:rect l="0" t="0" r="r" b="b"/>
                          <a:pathLst>
                            <a:path w="27" h="10">
                              <a:moveTo>
                                <a:pt x="0" y="0"/>
                              </a:moveTo>
                              <a:lnTo>
                                <a:pt x="27" y="2"/>
                              </a:lnTo>
                              <a:lnTo>
                                <a:pt x="27" y="10"/>
                              </a:lnTo>
                              <a:lnTo>
                                <a:pt x="0" y="8"/>
                              </a:lnTo>
                              <a:lnTo>
                                <a:pt x="0" y="0"/>
                              </a:lnTo>
                              <a:close/>
                            </a:path>
                          </a:pathLst>
                        </a:custGeom>
                        <a:solidFill>
                          <a:srgbClr val="FF0000"/>
                        </a:solidFill>
                        <a:ln w="9525">
                          <a:noFill/>
                          <a:round/>
                          <a:headEnd/>
                          <a:tailEnd/>
                        </a:ln>
                      </p:spPr>
                      <p:txBody>
                        <a:bodyPr/>
                        <a:lstStyle/>
                        <a:p>
                          <a:pPr>
                            <a:defRPr/>
                          </a:pPr>
                          <a:endParaRPr lang="en-US"/>
                        </a:p>
                      </p:txBody>
                    </p:sp>
                    <p:sp>
                      <p:nvSpPr>
                        <p:cNvPr id="1265" name="Freeform 463"/>
                        <p:cNvSpPr>
                          <a:spLocks/>
                        </p:cNvSpPr>
                        <p:nvPr/>
                      </p:nvSpPr>
                      <p:spPr bwMode="auto">
                        <a:xfrm>
                          <a:off x="3257" y="2022"/>
                          <a:ext cx="29" cy="13"/>
                        </a:xfrm>
                        <a:custGeom>
                          <a:avLst/>
                          <a:gdLst/>
                          <a:ahLst/>
                          <a:cxnLst>
                            <a:cxn ang="0">
                              <a:pos x="1" y="0"/>
                            </a:cxn>
                            <a:cxn ang="0">
                              <a:pos x="29" y="6"/>
                            </a:cxn>
                            <a:cxn ang="0">
                              <a:pos x="27" y="13"/>
                            </a:cxn>
                            <a:cxn ang="0">
                              <a:pos x="0" y="8"/>
                            </a:cxn>
                            <a:cxn ang="0">
                              <a:pos x="1" y="0"/>
                            </a:cxn>
                          </a:cxnLst>
                          <a:rect l="0" t="0" r="r" b="b"/>
                          <a:pathLst>
                            <a:path w="29" h="13">
                              <a:moveTo>
                                <a:pt x="1" y="0"/>
                              </a:moveTo>
                              <a:lnTo>
                                <a:pt x="29" y="6"/>
                              </a:lnTo>
                              <a:lnTo>
                                <a:pt x="27" y="13"/>
                              </a:lnTo>
                              <a:lnTo>
                                <a:pt x="0" y="8"/>
                              </a:lnTo>
                              <a:lnTo>
                                <a:pt x="1" y="0"/>
                              </a:lnTo>
                              <a:close/>
                            </a:path>
                          </a:pathLst>
                        </a:custGeom>
                        <a:solidFill>
                          <a:srgbClr val="FF0000"/>
                        </a:solidFill>
                        <a:ln w="9525">
                          <a:noFill/>
                          <a:round/>
                          <a:headEnd/>
                          <a:tailEnd/>
                        </a:ln>
                      </p:spPr>
                      <p:txBody>
                        <a:bodyPr/>
                        <a:lstStyle/>
                        <a:p>
                          <a:pPr>
                            <a:defRPr/>
                          </a:pPr>
                          <a:endParaRPr lang="en-US"/>
                        </a:p>
                      </p:txBody>
                    </p:sp>
                    <p:sp>
                      <p:nvSpPr>
                        <p:cNvPr id="1266" name="Freeform 464"/>
                        <p:cNvSpPr>
                          <a:spLocks/>
                        </p:cNvSpPr>
                        <p:nvPr/>
                      </p:nvSpPr>
                      <p:spPr bwMode="auto">
                        <a:xfrm>
                          <a:off x="3313" y="2035"/>
                          <a:ext cx="29" cy="14"/>
                        </a:xfrm>
                        <a:custGeom>
                          <a:avLst/>
                          <a:gdLst/>
                          <a:ahLst/>
                          <a:cxnLst>
                            <a:cxn ang="0">
                              <a:pos x="2" y="0"/>
                            </a:cxn>
                            <a:cxn ang="0">
                              <a:pos x="29" y="6"/>
                            </a:cxn>
                            <a:cxn ang="0">
                              <a:pos x="27" y="14"/>
                            </a:cxn>
                            <a:cxn ang="0">
                              <a:pos x="0" y="8"/>
                            </a:cxn>
                            <a:cxn ang="0">
                              <a:pos x="2" y="0"/>
                            </a:cxn>
                          </a:cxnLst>
                          <a:rect l="0" t="0" r="r" b="b"/>
                          <a:pathLst>
                            <a:path w="29" h="14">
                              <a:moveTo>
                                <a:pt x="2" y="0"/>
                              </a:moveTo>
                              <a:lnTo>
                                <a:pt x="29" y="6"/>
                              </a:lnTo>
                              <a:lnTo>
                                <a:pt x="27" y="14"/>
                              </a:lnTo>
                              <a:lnTo>
                                <a:pt x="0" y="8"/>
                              </a:lnTo>
                              <a:lnTo>
                                <a:pt x="2" y="0"/>
                              </a:lnTo>
                              <a:close/>
                            </a:path>
                          </a:pathLst>
                        </a:custGeom>
                        <a:solidFill>
                          <a:srgbClr val="FF0000"/>
                        </a:solidFill>
                        <a:ln w="9525">
                          <a:noFill/>
                          <a:round/>
                          <a:headEnd/>
                          <a:tailEnd/>
                        </a:ln>
                      </p:spPr>
                      <p:txBody>
                        <a:bodyPr/>
                        <a:lstStyle/>
                        <a:p>
                          <a:pPr>
                            <a:defRPr/>
                          </a:pPr>
                          <a:endParaRPr lang="en-US"/>
                        </a:p>
                      </p:txBody>
                    </p:sp>
                    <p:sp>
                      <p:nvSpPr>
                        <p:cNvPr id="1267" name="Freeform 465"/>
                        <p:cNvSpPr>
                          <a:spLocks/>
                        </p:cNvSpPr>
                        <p:nvPr/>
                      </p:nvSpPr>
                      <p:spPr bwMode="auto">
                        <a:xfrm>
                          <a:off x="3371" y="2049"/>
                          <a:ext cx="29" cy="14"/>
                        </a:xfrm>
                        <a:custGeom>
                          <a:avLst/>
                          <a:gdLst/>
                          <a:ahLst/>
                          <a:cxnLst>
                            <a:cxn ang="0">
                              <a:pos x="2" y="0"/>
                            </a:cxn>
                            <a:cxn ang="0">
                              <a:pos x="29" y="6"/>
                            </a:cxn>
                            <a:cxn ang="0">
                              <a:pos x="27" y="14"/>
                            </a:cxn>
                            <a:cxn ang="0">
                              <a:pos x="0" y="8"/>
                            </a:cxn>
                            <a:cxn ang="0">
                              <a:pos x="2" y="0"/>
                            </a:cxn>
                          </a:cxnLst>
                          <a:rect l="0" t="0" r="r" b="b"/>
                          <a:pathLst>
                            <a:path w="29" h="14">
                              <a:moveTo>
                                <a:pt x="2" y="0"/>
                              </a:moveTo>
                              <a:lnTo>
                                <a:pt x="29" y="6"/>
                              </a:lnTo>
                              <a:lnTo>
                                <a:pt x="27" y="14"/>
                              </a:lnTo>
                              <a:lnTo>
                                <a:pt x="0" y="8"/>
                              </a:lnTo>
                              <a:lnTo>
                                <a:pt x="2" y="0"/>
                              </a:lnTo>
                              <a:close/>
                            </a:path>
                          </a:pathLst>
                        </a:custGeom>
                        <a:solidFill>
                          <a:srgbClr val="FF0000"/>
                        </a:solidFill>
                        <a:ln w="9525">
                          <a:noFill/>
                          <a:round/>
                          <a:headEnd/>
                          <a:tailEnd/>
                        </a:ln>
                      </p:spPr>
                      <p:txBody>
                        <a:bodyPr/>
                        <a:lstStyle/>
                        <a:p>
                          <a:pPr>
                            <a:defRPr/>
                          </a:pPr>
                          <a:endParaRPr lang="en-US"/>
                        </a:p>
                      </p:txBody>
                    </p:sp>
                    <p:sp>
                      <p:nvSpPr>
                        <p:cNvPr id="1268" name="Freeform 466"/>
                        <p:cNvSpPr>
                          <a:spLocks/>
                        </p:cNvSpPr>
                        <p:nvPr/>
                      </p:nvSpPr>
                      <p:spPr bwMode="auto">
                        <a:xfrm>
                          <a:off x="3429" y="2057"/>
                          <a:ext cx="30" cy="9"/>
                        </a:xfrm>
                        <a:custGeom>
                          <a:avLst/>
                          <a:gdLst/>
                          <a:ahLst/>
                          <a:cxnLst>
                            <a:cxn ang="0">
                              <a:pos x="0" y="2"/>
                            </a:cxn>
                            <a:cxn ang="0">
                              <a:pos x="28" y="0"/>
                            </a:cxn>
                            <a:cxn ang="0">
                              <a:pos x="30" y="7"/>
                            </a:cxn>
                            <a:cxn ang="0">
                              <a:pos x="0" y="9"/>
                            </a:cxn>
                            <a:cxn ang="0">
                              <a:pos x="0" y="2"/>
                            </a:cxn>
                          </a:cxnLst>
                          <a:rect l="0" t="0" r="r" b="b"/>
                          <a:pathLst>
                            <a:path w="30" h="9">
                              <a:moveTo>
                                <a:pt x="0" y="2"/>
                              </a:moveTo>
                              <a:lnTo>
                                <a:pt x="28" y="0"/>
                              </a:lnTo>
                              <a:lnTo>
                                <a:pt x="30" y="7"/>
                              </a:lnTo>
                              <a:lnTo>
                                <a:pt x="0" y="9"/>
                              </a:lnTo>
                              <a:lnTo>
                                <a:pt x="0" y="2"/>
                              </a:lnTo>
                              <a:close/>
                            </a:path>
                          </a:pathLst>
                        </a:custGeom>
                        <a:solidFill>
                          <a:srgbClr val="FF0000"/>
                        </a:solidFill>
                        <a:ln w="9525">
                          <a:noFill/>
                          <a:round/>
                          <a:headEnd/>
                          <a:tailEnd/>
                        </a:ln>
                      </p:spPr>
                      <p:txBody>
                        <a:bodyPr/>
                        <a:lstStyle/>
                        <a:p>
                          <a:pPr>
                            <a:defRPr/>
                          </a:pPr>
                          <a:endParaRPr lang="en-US"/>
                        </a:p>
                      </p:txBody>
                    </p:sp>
                    <p:sp>
                      <p:nvSpPr>
                        <p:cNvPr id="1269" name="Freeform 467"/>
                        <p:cNvSpPr>
                          <a:spLocks/>
                        </p:cNvSpPr>
                        <p:nvPr/>
                      </p:nvSpPr>
                      <p:spPr bwMode="auto">
                        <a:xfrm>
                          <a:off x="3488" y="2053"/>
                          <a:ext cx="29" cy="10"/>
                        </a:xfrm>
                        <a:custGeom>
                          <a:avLst/>
                          <a:gdLst/>
                          <a:ahLst/>
                          <a:cxnLst>
                            <a:cxn ang="0">
                              <a:pos x="0" y="2"/>
                            </a:cxn>
                            <a:cxn ang="0">
                              <a:pos x="29" y="0"/>
                            </a:cxn>
                            <a:cxn ang="0">
                              <a:pos x="29" y="8"/>
                            </a:cxn>
                            <a:cxn ang="0">
                              <a:pos x="2" y="10"/>
                            </a:cxn>
                            <a:cxn ang="0">
                              <a:pos x="0" y="2"/>
                            </a:cxn>
                          </a:cxnLst>
                          <a:rect l="0" t="0" r="r" b="b"/>
                          <a:pathLst>
                            <a:path w="29" h="10">
                              <a:moveTo>
                                <a:pt x="0" y="2"/>
                              </a:moveTo>
                              <a:lnTo>
                                <a:pt x="29" y="0"/>
                              </a:lnTo>
                              <a:lnTo>
                                <a:pt x="29" y="8"/>
                              </a:lnTo>
                              <a:lnTo>
                                <a:pt x="2" y="10"/>
                              </a:lnTo>
                              <a:lnTo>
                                <a:pt x="0" y="2"/>
                              </a:lnTo>
                              <a:close/>
                            </a:path>
                          </a:pathLst>
                        </a:custGeom>
                        <a:solidFill>
                          <a:srgbClr val="FF0000"/>
                        </a:solidFill>
                        <a:ln w="9525">
                          <a:noFill/>
                          <a:round/>
                          <a:headEnd/>
                          <a:tailEnd/>
                        </a:ln>
                      </p:spPr>
                      <p:txBody>
                        <a:bodyPr/>
                        <a:lstStyle/>
                        <a:p>
                          <a:pPr>
                            <a:defRPr/>
                          </a:pPr>
                          <a:endParaRPr lang="en-US"/>
                        </a:p>
                      </p:txBody>
                    </p:sp>
                    <p:sp>
                      <p:nvSpPr>
                        <p:cNvPr id="1270" name="Freeform 468"/>
                        <p:cNvSpPr>
                          <a:spLocks/>
                        </p:cNvSpPr>
                        <p:nvPr/>
                      </p:nvSpPr>
                      <p:spPr bwMode="auto">
                        <a:xfrm>
                          <a:off x="3546" y="2043"/>
                          <a:ext cx="29" cy="14"/>
                        </a:xfrm>
                        <a:custGeom>
                          <a:avLst/>
                          <a:gdLst/>
                          <a:ahLst/>
                          <a:cxnLst>
                            <a:cxn ang="0">
                              <a:pos x="0" y="6"/>
                            </a:cxn>
                            <a:cxn ang="0">
                              <a:pos x="27" y="0"/>
                            </a:cxn>
                            <a:cxn ang="0">
                              <a:pos x="29" y="8"/>
                            </a:cxn>
                            <a:cxn ang="0">
                              <a:pos x="2" y="14"/>
                            </a:cxn>
                            <a:cxn ang="0">
                              <a:pos x="0" y="6"/>
                            </a:cxn>
                          </a:cxnLst>
                          <a:rect l="0" t="0" r="r" b="b"/>
                          <a:pathLst>
                            <a:path w="29" h="14">
                              <a:moveTo>
                                <a:pt x="0" y="6"/>
                              </a:moveTo>
                              <a:lnTo>
                                <a:pt x="27" y="0"/>
                              </a:lnTo>
                              <a:lnTo>
                                <a:pt x="29" y="8"/>
                              </a:lnTo>
                              <a:lnTo>
                                <a:pt x="2" y="14"/>
                              </a:lnTo>
                              <a:lnTo>
                                <a:pt x="0" y="6"/>
                              </a:lnTo>
                              <a:close/>
                            </a:path>
                          </a:pathLst>
                        </a:custGeom>
                        <a:solidFill>
                          <a:srgbClr val="FF0000"/>
                        </a:solidFill>
                        <a:ln w="9525">
                          <a:noFill/>
                          <a:round/>
                          <a:headEnd/>
                          <a:tailEnd/>
                        </a:ln>
                      </p:spPr>
                      <p:txBody>
                        <a:bodyPr/>
                        <a:lstStyle/>
                        <a:p>
                          <a:pPr>
                            <a:defRPr/>
                          </a:pPr>
                          <a:endParaRPr lang="en-US"/>
                        </a:p>
                      </p:txBody>
                    </p:sp>
                    <p:sp>
                      <p:nvSpPr>
                        <p:cNvPr id="1271" name="Freeform 469"/>
                        <p:cNvSpPr>
                          <a:spLocks/>
                        </p:cNvSpPr>
                        <p:nvPr/>
                      </p:nvSpPr>
                      <p:spPr bwMode="auto">
                        <a:xfrm>
                          <a:off x="3604" y="2032"/>
                          <a:ext cx="29" cy="13"/>
                        </a:xfrm>
                        <a:custGeom>
                          <a:avLst/>
                          <a:gdLst/>
                          <a:ahLst/>
                          <a:cxnLst>
                            <a:cxn ang="0">
                              <a:pos x="0" y="5"/>
                            </a:cxn>
                            <a:cxn ang="0">
                              <a:pos x="27" y="0"/>
                            </a:cxn>
                            <a:cxn ang="0">
                              <a:pos x="29" y="7"/>
                            </a:cxn>
                            <a:cxn ang="0">
                              <a:pos x="2" y="13"/>
                            </a:cxn>
                            <a:cxn ang="0">
                              <a:pos x="0" y="5"/>
                            </a:cxn>
                          </a:cxnLst>
                          <a:rect l="0" t="0" r="r" b="b"/>
                          <a:pathLst>
                            <a:path w="29" h="13">
                              <a:moveTo>
                                <a:pt x="0" y="5"/>
                              </a:moveTo>
                              <a:lnTo>
                                <a:pt x="27" y="0"/>
                              </a:lnTo>
                              <a:lnTo>
                                <a:pt x="29" y="7"/>
                              </a:lnTo>
                              <a:lnTo>
                                <a:pt x="2" y="13"/>
                              </a:lnTo>
                              <a:lnTo>
                                <a:pt x="0" y="5"/>
                              </a:lnTo>
                              <a:close/>
                            </a:path>
                          </a:pathLst>
                        </a:custGeom>
                        <a:solidFill>
                          <a:srgbClr val="FF0000"/>
                        </a:solidFill>
                        <a:ln w="9525">
                          <a:noFill/>
                          <a:round/>
                          <a:headEnd/>
                          <a:tailEnd/>
                        </a:ln>
                      </p:spPr>
                      <p:txBody>
                        <a:bodyPr/>
                        <a:lstStyle/>
                        <a:p>
                          <a:pPr>
                            <a:defRPr/>
                          </a:pPr>
                          <a:endParaRPr lang="en-US"/>
                        </a:p>
                      </p:txBody>
                    </p:sp>
                    <p:sp>
                      <p:nvSpPr>
                        <p:cNvPr id="1272" name="Freeform 470"/>
                        <p:cNvSpPr>
                          <a:spLocks/>
                        </p:cNvSpPr>
                        <p:nvPr/>
                      </p:nvSpPr>
                      <p:spPr bwMode="auto">
                        <a:xfrm>
                          <a:off x="3662" y="2022"/>
                          <a:ext cx="20" cy="10"/>
                        </a:xfrm>
                        <a:custGeom>
                          <a:avLst/>
                          <a:gdLst/>
                          <a:ahLst/>
                          <a:cxnLst>
                            <a:cxn ang="0">
                              <a:pos x="0" y="4"/>
                            </a:cxn>
                            <a:cxn ang="0">
                              <a:pos x="18" y="0"/>
                            </a:cxn>
                            <a:cxn ang="0">
                              <a:pos x="20" y="6"/>
                            </a:cxn>
                            <a:cxn ang="0">
                              <a:pos x="2" y="10"/>
                            </a:cxn>
                            <a:cxn ang="0">
                              <a:pos x="0" y="4"/>
                            </a:cxn>
                          </a:cxnLst>
                          <a:rect l="0" t="0" r="r" b="b"/>
                          <a:pathLst>
                            <a:path w="20" h="10">
                              <a:moveTo>
                                <a:pt x="0" y="4"/>
                              </a:moveTo>
                              <a:lnTo>
                                <a:pt x="18" y="0"/>
                              </a:lnTo>
                              <a:lnTo>
                                <a:pt x="20" y="6"/>
                              </a:lnTo>
                              <a:lnTo>
                                <a:pt x="2" y="10"/>
                              </a:lnTo>
                              <a:lnTo>
                                <a:pt x="0" y="4"/>
                              </a:lnTo>
                              <a:close/>
                            </a:path>
                          </a:pathLst>
                        </a:custGeom>
                        <a:solidFill>
                          <a:srgbClr val="FF0000"/>
                        </a:solidFill>
                        <a:ln w="9525">
                          <a:noFill/>
                          <a:round/>
                          <a:headEnd/>
                          <a:tailEnd/>
                        </a:ln>
                      </p:spPr>
                      <p:txBody>
                        <a:bodyPr/>
                        <a:lstStyle/>
                        <a:p>
                          <a:pPr>
                            <a:defRPr/>
                          </a:pPr>
                          <a:endParaRPr lang="en-US"/>
                        </a:p>
                      </p:txBody>
                    </p:sp>
                    <p:sp>
                      <p:nvSpPr>
                        <p:cNvPr id="1273" name="Freeform 471"/>
                        <p:cNvSpPr>
                          <a:spLocks/>
                        </p:cNvSpPr>
                        <p:nvPr/>
                      </p:nvSpPr>
                      <p:spPr bwMode="auto">
                        <a:xfrm>
                          <a:off x="2769" y="2501"/>
                          <a:ext cx="14" cy="29"/>
                        </a:xfrm>
                        <a:custGeom>
                          <a:avLst/>
                          <a:gdLst/>
                          <a:ahLst/>
                          <a:cxnLst>
                            <a:cxn ang="0">
                              <a:pos x="0" y="27"/>
                            </a:cxn>
                            <a:cxn ang="0">
                              <a:pos x="6" y="0"/>
                            </a:cxn>
                            <a:cxn ang="0">
                              <a:pos x="14" y="2"/>
                            </a:cxn>
                            <a:cxn ang="0">
                              <a:pos x="6" y="29"/>
                            </a:cxn>
                            <a:cxn ang="0">
                              <a:pos x="0" y="27"/>
                            </a:cxn>
                          </a:cxnLst>
                          <a:rect l="0" t="0" r="r" b="b"/>
                          <a:pathLst>
                            <a:path w="14" h="29">
                              <a:moveTo>
                                <a:pt x="0" y="27"/>
                              </a:moveTo>
                              <a:lnTo>
                                <a:pt x="6" y="0"/>
                              </a:lnTo>
                              <a:lnTo>
                                <a:pt x="14" y="2"/>
                              </a:lnTo>
                              <a:lnTo>
                                <a:pt x="6" y="29"/>
                              </a:lnTo>
                              <a:lnTo>
                                <a:pt x="0" y="27"/>
                              </a:lnTo>
                              <a:close/>
                            </a:path>
                          </a:pathLst>
                        </a:custGeom>
                        <a:solidFill>
                          <a:srgbClr val="FF0000"/>
                        </a:solidFill>
                        <a:ln w="9525">
                          <a:noFill/>
                          <a:round/>
                          <a:headEnd/>
                          <a:tailEnd/>
                        </a:ln>
                      </p:spPr>
                      <p:txBody>
                        <a:bodyPr/>
                        <a:lstStyle/>
                        <a:p>
                          <a:pPr>
                            <a:defRPr/>
                          </a:pPr>
                          <a:endParaRPr lang="en-US"/>
                        </a:p>
                      </p:txBody>
                    </p:sp>
                    <p:sp>
                      <p:nvSpPr>
                        <p:cNvPr id="1274" name="Freeform 472"/>
                        <p:cNvSpPr>
                          <a:spLocks/>
                        </p:cNvSpPr>
                        <p:nvPr/>
                      </p:nvSpPr>
                      <p:spPr bwMode="auto">
                        <a:xfrm>
                          <a:off x="2783" y="2444"/>
                          <a:ext cx="13" cy="27"/>
                        </a:xfrm>
                        <a:custGeom>
                          <a:avLst/>
                          <a:gdLst/>
                          <a:ahLst/>
                          <a:cxnLst>
                            <a:cxn ang="0">
                              <a:pos x="0" y="27"/>
                            </a:cxn>
                            <a:cxn ang="0">
                              <a:pos x="5" y="0"/>
                            </a:cxn>
                            <a:cxn ang="0">
                              <a:pos x="13" y="2"/>
                            </a:cxn>
                            <a:cxn ang="0">
                              <a:pos x="7" y="27"/>
                            </a:cxn>
                            <a:cxn ang="0">
                              <a:pos x="0" y="27"/>
                            </a:cxn>
                          </a:cxnLst>
                          <a:rect l="0" t="0" r="r" b="b"/>
                          <a:pathLst>
                            <a:path w="13" h="27">
                              <a:moveTo>
                                <a:pt x="0" y="27"/>
                              </a:moveTo>
                              <a:lnTo>
                                <a:pt x="5" y="0"/>
                              </a:lnTo>
                              <a:lnTo>
                                <a:pt x="13" y="2"/>
                              </a:lnTo>
                              <a:lnTo>
                                <a:pt x="7" y="27"/>
                              </a:lnTo>
                              <a:lnTo>
                                <a:pt x="0" y="27"/>
                              </a:lnTo>
                              <a:close/>
                            </a:path>
                          </a:pathLst>
                        </a:custGeom>
                        <a:solidFill>
                          <a:srgbClr val="FF0000"/>
                        </a:solidFill>
                        <a:ln w="9525">
                          <a:noFill/>
                          <a:round/>
                          <a:headEnd/>
                          <a:tailEnd/>
                        </a:ln>
                      </p:spPr>
                      <p:txBody>
                        <a:bodyPr/>
                        <a:lstStyle/>
                        <a:p>
                          <a:pPr>
                            <a:defRPr/>
                          </a:pPr>
                          <a:endParaRPr lang="en-US"/>
                        </a:p>
                      </p:txBody>
                    </p:sp>
                    <p:sp>
                      <p:nvSpPr>
                        <p:cNvPr id="1275" name="Freeform 473"/>
                        <p:cNvSpPr>
                          <a:spLocks/>
                        </p:cNvSpPr>
                        <p:nvPr/>
                      </p:nvSpPr>
                      <p:spPr bwMode="auto">
                        <a:xfrm>
                          <a:off x="2796" y="2386"/>
                          <a:ext cx="16" cy="29"/>
                        </a:xfrm>
                        <a:custGeom>
                          <a:avLst/>
                          <a:gdLst/>
                          <a:ahLst/>
                          <a:cxnLst>
                            <a:cxn ang="0">
                              <a:pos x="0" y="27"/>
                            </a:cxn>
                            <a:cxn ang="0">
                              <a:pos x="8" y="0"/>
                            </a:cxn>
                            <a:cxn ang="0">
                              <a:pos x="16" y="2"/>
                            </a:cxn>
                            <a:cxn ang="0">
                              <a:pos x="8" y="29"/>
                            </a:cxn>
                            <a:cxn ang="0">
                              <a:pos x="0" y="27"/>
                            </a:cxn>
                          </a:cxnLst>
                          <a:rect l="0" t="0" r="r" b="b"/>
                          <a:pathLst>
                            <a:path w="16" h="29">
                              <a:moveTo>
                                <a:pt x="0" y="27"/>
                              </a:moveTo>
                              <a:lnTo>
                                <a:pt x="8" y="0"/>
                              </a:lnTo>
                              <a:lnTo>
                                <a:pt x="16" y="2"/>
                              </a:lnTo>
                              <a:lnTo>
                                <a:pt x="8" y="29"/>
                              </a:lnTo>
                              <a:lnTo>
                                <a:pt x="0" y="27"/>
                              </a:lnTo>
                              <a:close/>
                            </a:path>
                          </a:pathLst>
                        </a:custGeom>
                        <a:solidFill>
                          <a:srgbClr val="FF0000"/>
                        </a:solidFill>
                        <a:ln w="9525">
                          <a:noFill/>
                          <a:round/>
                          <a:headEnd/>
                          <a:tailEnd/>
                        </a:ln>
                      </p:spPr>
                      <p:txBody>
                        <a:bodyPr/>
                        <a:lstStyle/>
                        <a:p>
                          <a:pPr>
                            <a:defRPr/>
                          </a:pPr>
                          <a:endParaRPr lang="en-US"/>
                        </a:p>
                      </p:txBody>
                    </p:sp>
                    <p:sp>
                      <p:nvSpPr>
                        <p:cNvPr id="1276" name="Freeform 474"/>
                        <p:cNvSpPr>
                          <a:spLocks/>
                        </p:cNvSpPr>
                        <p:nvPr/>
                      </p:nvSpPr>
                      <p:spPr bwMode="auto">
                        <a:xfrm>
                          <a:off x="2818" y="2336"/>
                          <a:ext cx="23" cy="27"/>
                        </a:xfrm>
                        <a:custGeom>
                          <a:avLst/>
                          <a:gdLst/>
                          <a:ahLst/>
                          <a:cxnLst>
                            <a:cxn ang="0">
                              <a:pos x="0" y="21"/>
                            </a:cxn>
                            <a:cxn ang="0">
                              <a:pos x="17" y="0"/>
                            </a:cxn>
                            <a:cxn ang="0">
                              <a:pos x="23" y="4"/>
                            </a:cxn>
                            <a:cxn ang="0">
                              <a:pos x="5" y="27"/>
                            </a:cxn>
                            <a:cxn ang="0">
                              <a:pos x="0" y="21"/>
                            </a:cxn>
                          </a:cxnLst>
                          <a:rect l="0" t="0" r="r" b="b"/>
                          <a:pathLst>
                            <a:path w="23" h="27">
                              <a:moveTo>
                                <a:pt x="0" y="21"/>
                              </a:moveTo>
                              <a:lnTo>
                                <a:pt x="17" y="0"/>
                              </a:lnTo>
                              <a:lnTo>
                                <a:pt x="23" y="4"/>
                              </a:lnTo>
                              <a:lnTo>
                                <a:pt x="5" y="27"/>
                              </a:lnTo>
                              <a:lnTo>
                                <a:pt x="0" y="21"/>
                              </a:lnTo>
                              <a:close/>
                            </a:path>
                          </a:pathLst>
                        </a:custGeom>
                        <a:solidFill>
                          <a:srgbClr val="FF0000"/>
                        </a:solidFill>
                        <a:ln w="9525">
                          <a:noFill/>
                          <a:round/>
                          <a:headEnd/>
                          <a:tailEnd/>
                        </a:ln>
                      </p:spPr>
                      <p:txBody>
                        <a:bodyPr/>
                        <a:lstStyle/>
                        <a:p>
                          <a:pPr>
                            <a:defRPr/>
                          </a:pPr>
                          <a:endParaRPr lang="en-US"/>
                        </a:p>
                      </p:txBody>
                    </p:sp>
                    <p:sp>
                      <p:nvSpPr>
                        <p:cNvPr id="1277" name="Freeform 475"/>
                        <p:cNvSpPr>
                          <a:spLocks/>
                        </p:cNvSpPr>
                        <p:nvPr/>
                      </p:nvSpPr>
                      <p:spPr bwMode="auto">
                        <a:xfrm>
                          <a:off x="2853" y="2287"/>
                          <a:ext cx="23" cy="28"/>
                        </a:xfrm>
                        <a:custGeom>
                          <a:avLst/>
                          <a:gdLst/>
                          <a:ahLst/>
                          <a:cxnLst>
                            <a:cxn ang="0">
                              <a:pos x="0" y="24"/>
                            </a:cxn>
                            <a:cxn ang="0">
                              <a:pos x="17" y="0"/>
                            </a:cxn>
                            <a:cxn ang="0">
                              <a:pos x="23" y="6"/>
                            </a:cxn>
                            <a:cxn ang="0">
                              <a:pos x="7" y="28"/>
                            </a:cxn>
                            <a:cxn ang="0">
                              <a:pos x="0" y="24"/>
                            </a:cxn>
                          </a:cxnLst>
                          <a:rect l="0" t="0" r="r" b="b"/>
                          <a:pathLst>
                            <a:path w="23" h="28">
                              <a:moveTo>
                                <a:pt x="0" y="24"/>
                              </a:moveTo>
                              <a:lnTo>
                                <a:pt x="17" y="0"/>
                              </a:lnTo>
                              <a:lnTo>
                                <a:pt x="23" y="6"/>
                              </a:lnTo>
                              <a:lnTo>
                                <a:pt x="7" y="28"/>
                              </a:lnTo>
                              <a:lnTo>
                                <a:pt x="0" y="24"/>
                              </a:lnTo>
                              <a:close/>
                            </a:path>
                          </a:pathLst>
                        </a:custGeom>
                        <a:solidFill>
                          <a:srgbClr val="FF0000"/>
                        </a:solidFill>
                        <a:ln w="9525">
                          <a:noFill/>
                          <a:round/>
                          <a:headEnd/>
                          <a:tailEnd/>
                        </a:ln>
                      </p:spPr>
                      <p:txBody>
                        <a:bodyPr/>
                        <a:lstStyle/>
                        <a:p>
                          <a:pPr>
                            <a:defRPr/>
                          </a:pPr>
                          <a:endParaRPr lang="en-US"/>
                        </a:p>
                      </p:txBody>
                    </p:sp>
                    <p:sp>
                      <p:nvSpPr>
                        <p:cNvPr id="1278" name="Freeform 476"/>
                        <p:cNvSpPr>
                          <a:spLocks/>
                        </p:cNvSpPr>
                        <p:nvPr/>
                      </p:nvSpPr>
                      <p:spPr bwMode="auto">
                        <a:xfrm>
                          <a:off x="2889" y="2247"/>
                          <a:ext cx="18" cy="21"/>
                        </a:xfrm>
                        <a:custGeom>
                          <a:avLst/>
                          <a:gdLst/>
                          <a:ahLst/>
                          <a:cxnLst>
                            <a:cxn ang="0">
                              <a:pos x="0" y="17"/>
                            </a:cxn>
                            <a:cxn ang="0">
                              <a:pos x="12" y="0"/>
                            </a:cxn>
                            <a:cxn ang="0">
                              <a:pos x="18" y="5"/>
                            </a:cxn>
                            <a:cxn ang="0">
                              <a:pos x="6" y="21"/>
                            </a:cxn>
                            <a:cxn ang="0">
                              <a:pos x="0" y="17"/>
                            </a:cxn>
                          </a:cxnLst>
                          <a:rect l="0" t="0" r="r" b="b"/>
                          <a:pathLst>
                            <a:path w="18" h="21">
                              <a:moveTo>
                                <a:pt x="0" y="17"/>
                              </a:moveTo>
                              <a:lnTo>
                                <a:pt x="12" y="0"/>
                              </a:lnTo>
                              <a:lnTo>
                                <a:pt x="18" y="5"/>
                              </a:lnTo>
                              <a:lnTo>
                                <a:pt x="6" y="21"/>
                              </a:lnTo>
                              <a:lnTo>
                                <a:pt x="0" y="17"/>
                              </a:lnTo>
                              <a:close/>
                            </a:path>
                          </a:pathLst>
                        </a:custGeom>
                        <a:solidFill>
                          <a:srgbClr val="FF0000"/>
                        </a:solidFill>
                        <a:ln w="9525">
                          <a:noFill/>
                          <a:round/>
                          <a:headEnd/>
                          <a:tailEnd/>
                        </a:ln>
                      </p:spPr>
                      <p:txBody>
                        <a:bodyPr/>
                        <a:lstStyle/>
                        <a:p>
                          <a:pPr>
                            <a:defRPr/>
                          </a:pPr>
                          <a:endParaRPr lang="en-US"/>
                        </a:p>
                      </p:txBody>
                    </p:sp>
                    <p:sp>
                      <p:nvSpPr>
                        <p:cNvPr id="1279" name="Freeform 477"/>
                        <p:cNvSpPr>
                          <a:spLocks/>
                        </p:cNvSpPr>
                        <p:nvPr/>
                      </p:nvSpPr>
                      <p:spPr bwMode="auto">
                        <a:xfrm>
                          <a:off x="2901" y="2241"/>
                          <a:ext cx="12" cy="11"/>
                        </a:xfrm>
                        <a:custGeom>
                          <a:avLst/>
                          <a:gdLst/>
                          <a:ahLst/>
                          <a:cxnLst>
                            <a:cxn ang="0">
                              <a:pos x="0" y="6"/>
                            </a:cxn>
                            <a:cxn ang="0">
                              <a:pos x="6" y="0"/>
                            </a:cxn>
                            <a:cxn ang="0">
                              <a:pos x="12" y="6"/>
                            </a:cxn>
                            <a:cxn ang="0">
                              <a:pos x="6" y="11"/>
                            </a:cxn>
                            <a:cxn ang="0">
                              <a:pos x="0" y="6"/>
                            </a:cxn>
                          </a:cxnLst>
                          <a:rect l="0" t="0" r="r" b="b"/>
                          <a:pathLst>
                            <a:path w="12" h="11">
                              <a:moveTo>
                                <a:pt x="0" y="6"/>
                              </a:moveTo>
                              <a:lnTo>
                                <a:pt x="6" y="0"/>
                              </a:lnTo>
                              <a:lnTo>
                                <a:pt x="12" y="6"/>
                              </a:lnTo>
                              <a:lnTo>
                                <a:pt x="6" y="11"/>
                              </a:lnTo>
                              <a:lnTo>
                                <a:pt x="0" y="6"/>
                              </a:lnTo>
                              <a:close/>
                            </a:path>
                          </a:pathLst>
                        </a:custGeom>
                        <a:solidFill>
                          <a:srgbClr val="FF0000"/>
                        </a:solidFill>
                        <a:ln w="9525">
                          <a:noFill/>
                          <a:round/>
                          <a:headEnd/>
                          <a:tailEnd/>
                        </a:ln>
                      </p:spPr>
                      <p:txBody>
                        <a:bodyPr/>
                        <a:lstStyle/>
                        <a:p>
                          <a:pPr>
                            <a:defRPr/>
                          </a:pPr>
                          <a:endParaRPr lang="en-US"/>
                        </a:p>
                      </p:txBody>
                    </p:sp>
                    <p:sp>
                      <p:nvSpPr>
                        <p:cNvPr id="1280" name="Freeform 478"/>
                        <p:cNvSpPr>
                          <a:spLocks/>
                        </p:cNvSpPr>
                        <p:nvPr/>
                      </p:nvSpPr>
                      <p:spPr bwMode="auto">
                        <a:xfrm>
                          <a:off x="2901" y="2247"/>
                          <a:ext cx="6" cy="5"/>
                        </a:xfrm>
                        <a:custGeom>
                          <a:avLst/>
                          <a:gdLst/>
                          <a:ahLst/>
                          <a:cxnLst>
                            <a:cxn ang="0">
                              <a:pos x="0" y="0"/>
                            </a:cxn>
                            <a:cxn ang="0">
                              <a:pos x="0" y="0"/>
                            </a:cxn>
                            <a:cxn ang="0">
                              <a:pos x="6" y="5"/>
                            </a:cxn>
                            <a:cxn ang="0">
                              <a:pos x="6" y="5"/>
                            </a:cxn>
                            <a:cxn ang="0">
                              <a:pos x="0" y="0"/>
                            </a:cxn>
                          </a:cxnLst>
                          <a:rect l="0" t="0" r="r" b="b"/>
                          <a:pathLst>
                            <a:path w="6" h="5">
                              <a:moveTo>
                                <a:pt x="0" y="0"/>
                              </a:moveTo>
                              <a:lnTo>
                                <a:pt x="0" y="0"/>
                              </a:lnTo>
                              <a:lnTo>
                                <a:pt x="6" y="5"/>
                              </a:lnTo>
                              <a:lnTo>
                                <a:pt x="6" y="5"/>
                              </a:lnTo>
                              <a:lnTo>
                                <a:pt x="0" y="0"/>
                              </a:lnTo>
                              <a:close/>
                            </a:path>
                          </a:pathLst>
                        </a:custGeom>
                        <a:solidFill>
                          <a:srgbClr val="FF0000"/>
                        </a:solidFill>
                        <a:ln w="9525">
                          <a:noFill/>
                          <a:round/>
                          <a:headEnd/>
                          <a:tailEnd/>
                        </a:ln>
                      </p:spPr>
                      <p:txBody>
                        <a:bodyPr/>
                        <a:lstStyle/>
                        <a:p>
                          <a:pPr>
                            <a:defRPr/>
                          </a:pPr>
                          <a:endParaRPr lang="en-US"/>
                        </a:p>
                      </p:txBody>
                    </p:sp>
                    <p:sp>
                      <p:nvSpPr>
                        <p:cNvPr id="1281" name="Freeform 479"/>
                        <p:cNvSpPr>
                          <a:spLocks/>
                        </p:cNvSpPr>
                        <p:nvPr/>
                      </p:nvSpPr>
                      <p:spPr bwMode="auto">
                        <a:xfrm>
                          <a:off x="2926" y="2198"/>
                          <a:ext cx="26" cy="25"/>
                        </a:xfrm>
                        <a:custGeom>
                          <a:avLst/>
                          <a:gdLst/>
                          <a:ahLst/>
                          <a:cxnLst>
                            <a:cxn ang="0">
                              <a:pos x="0" y="20"/>
                            </a:cxn>
                            <a:cxn ang="0">
                              <a:pos x="20" y="0"/>
                            </a:cxn>
                            <a:cxn ang="0">
                              <a:pos x="26" y="4"/>
                            </a:cxn>
                            <a:cxn ang="0">
                              <a:pos x="6" y="25"/>
                            </a:cxn>
                            <a:cxn ang="0">
                              <a:pos x="0" y="20"/>
                            </a:cxn>
                          </a:cxnLst>
                          <a:rect l="0" t="0" r="r" b="b"/>
                          <a:pathLst>
                            <a:path w="26" h="25">
                              <a:moveTo>
                                <a:pt x="0" y="20"/>
                              </a:moveTo>
                              <a:lnTo>
                                <a:pt x="20" y="0"/>
                              </a:lnTo>
                              <a:lnTo>
                                <a:pt x="26" y="4"/>
                              </a:lnTo>
                              <a:lnTo>
                                <a:pt x="6" y="25"/>
                              </a:lnTo>
                              <a:lnTo>
                                <a:pt x="0" y="20"/>
                              </a:lnTo>
                              <a:close/>
                            </a:path>
                          </a:pathLst>
                        </a:custGeom>
                        <a:solidFill>
                          <a:srgbClr val="FF0000"/>
                        </a:solidFill>
                        <a:ln w="9525">
                          <a:noFill/>
                          <a:round/>
                          <a:headEnd/>
                          <a:tailEnd/>
                        </a:ln>
                      </p:spPr>
                      <p:txBody>
                        <a:bodyPr/>
                        <a:lstStyle/>
                        <a:p>
                          <a:pPr>
                            <a:defRPr/>
                          </a:pPr>
                          <a:endParaRPr lang="en-US"/>
                        </a:p>
                      </p:txBody>
                    </p:sp>
                    <p:sp>
                      <p:nvSpPr>
                        <p:cNvPr id="1282" name="Freeform 480"/>
                        <p:cNvSpPr>
                          <a:spLocks/>
                        </p:cNvSpPr>
                        <p:nvPr/>
                      </p:nvSpPr>
                      <p:spPr bwMode="auto">
                        <a:xfrm>
                          <a:off x="2967" y="2169"/>
                          <a:ext cx="10" cy="10"/>
                        </a:xfrm>
                        <a:custGeom>
                          <a:avLst/>
                          <a:gdLst/>
                          <a:ahLst/>
                          <a:cxnLst>
                            <a:cxn ang="0">
                              <a:pos x="0" y="6"/>
                            </a:cxn>
                            <a:cxn ang="0">
                              <a:pos x="4" y="0"/>
                            </a:cxn>
                            <a:cxn ang="0">
                              <a:pos x="10" y="6"/>
                            </a:cxn>
                            <a:cxn ang="0">
                              <a:pos x="6" y="10"/>
                            </a:cxn>
                            <a:cxn ang="0">
                              <a:pos x="0" y="6"/>
                            </a:cxn>
                          </a:cxnLst>
                          <a:rect l="0" t="0" r="r" b="b"/>
                          <a:pathLst>
                            <a:path w="10" h="10">
                              <a:moveTo>
                                <a:pt x="0" y="6"/>
                              </a:moveTo>
                              <a:lnTo>
                                <a:pt x="4" y="0"/>
                              </a:lnTo>
                              <a:lnTo>
                                <a:pt x="10" y="6"/>
                              </a:lnTo>
                              <a:lnTo>
                                <a:pt x="6" y="10"/>
                              </a:lnTo>
                              <a:lnTo>
                                <a:pt x="0" y="6"/>
                              </a:lnTo>
                              <a:close/>
                            </a:path>
                          </a:pathLst>
                        </a:custGeom>
                        <a:solidFill>
                          <a:srgbClr val="FF0000"/>
                        </a:solidFill>
                        <a:ln w="9525">
                          <a:noFill/>
                          <a:round/>
                          <a:headEnd/>
                          <a:tailEnd/>
                        </a:ln>
                      </p:spPr>
                      <p:txBody>
                        <a:bodyPr/>
                        <a:lstStyle/>
                        <a:p>
                          <a:pPr>
                            <a:defRPr/>
                          </a:pPr>
                          <a:endParaRPr lang="en-US"/>
                        </a:p>
                      </p:txBody>
                    </p:sp>
                    <p:sp>
                      <p:nvSpPr>
                        <p:cNvPr id="1283" name="Freeform 481"/>
                        <p:cNvSpPr>
                          <a:spLocks/>
                        </p:cNvSpPr>
                        <p:nvPr/>
                      </p:nvSpPr>
                      <p:spPr bwMode="auto">
                        <a:xfrm>
                          <a:off x="2973" y="2159"/>
                          <a:ext cx="21" cy="16"/>
                        </a:xfrm>
                        <a:custGeom>
                          <a:avLst/>
                          <a:gdLst/>
                          <a:ahLst/>
                          <a:cxnLst>
                            <a:cxn ang="0">
                              <a:pos x="0" y="10"/>
                            </a:cxn>
                            <a:cxn ang="0">
                              <a:pos x="17" y="0"/>
                            </a:cxn>
                            <a:cxn ang="0">
                              <a:pos x="21" y="6"/>
                            </a:cxn>
                            <a:cxn ang="0">
                              <a:pos x="2" y="16"/>
                            </a:cxn>
                            <a:cxn ang="0">
                              <a:pos x="0" y="10"/>
                            </a:cxn>
                          </a:cxnLst>
                          <a:rect l="0" t="0" r="r" b="b"/>
                          <a:pathLst>
                            <a:path w="21" h="16">
                              <a:moveTo>
                                <a:pt x="0" y="10"/>
                              </a:moveTo>
                              <a:lnTo>
                                <a:pt x="17" y="0"/>
                              </a:lnTo>
                              <a:lnTo>
                                <a:pt x="21" y="6"/>
                              </a:lnTo>
                              <a:lnTo>
                                <a:pt x="2" y="16"/>
                              </a:lnTo>
                              <a:lnTo>
                                <a:pt x="0" y="10"/>
                              </a:lnTo>
                              <a:close/>
                            </a:path>
                          </a:pathLst>
                        </a:custGeom>
                        <a:solidFill>
                          <a:srgbClr val="FF0000"/>
                        </a:solidFill>
                        <a:ln w="9525">
                          <a:noFill/>
                          <a:round/>
                          <a:headEnd/>
                          <a:tailEnd/>
                        </a:ln>
                      </p:spPr>
                      <p:txBody>
                        <a:bodyPr/>
                        <a:lstStyle/>
                        <a:p>
                          <a:pPr>
                            <a:defRPr/>
                          </a:pPr>
                          <a:endParaRPr lang="en-US"/>
                        </a:p>
                      </p:txBody>
                    </p:sp>
                    <p:sp>
                      <p:nvSpPr>
                        <p:cNvPr id="1284" name="Freeform 482"/>
                        <p:cNvSpPr>
                          <a:spLocks/>
                        </p:cNvSpPr>
                        <p:nvPr/>
                      </p:nvSpPr>
                      <p:spPr bwMode="auto">
                        <a:xfrm>
                          <a:off x="2971" y="2169"/>
                          <a:ext cx="6" cy="6"/>
                        </a:xfrm>
                        <a:custGeom>
                          <a:avLst/>
                          <a:gdLst/>
                          <a:ahLst/>
                          <a:cxnLst>
                            <a:cxn ang="0">
                              <a:pos x="2" y="0"/>
                            </a:cxn>
                            <a:cxn ang="0">
                              <a:pos x="0" y="0"/>
                            </a:cxn>
                            <a:cxn ang="0">
                              <a:pos x="6" y="6"/>
                            </a:cxn>
                            <a:cxn ang="0">
                              <a:pos x="4" y="6"/>
                            </a:cxn>
                            <a:cxn ang="0">
                              <a:pos x="2" y="0"/>
                            </a:cxn>
                          </a:cxnLst>
                          <a:rect l="0" t="0" r="r" b="b"/>
                          <a:pathLst>
                            <a:path w="6" h="6">
                              <a:moveTo>
                                <a:pt x="2" y="0"/>
                              </a:moveTo>
                              <a:lnTo>
                                <a:pt x="0" y="0"/>
                              </a:lnTo>
                              <a:lnTo>
                                <a:pt x="6" y="6"/>
                              </a:lnTo>
                              <a:lnTo>
                                <a:pt x="4" y="6"/>
                              </a:lnTo>
                              <a:lnTo>
                                <a:pt x="2" y="0"/>
                              </a:lnTo>
                              <a:close/>
                            </a:path>
                          </a:pathLst>
                        </a:custGeom>
                        <a:solidFill>
                          <a:srgbClr val="FF0000"/>
                        </a:solidFill>
                        <a:ln w="9525">
                          <a:noFill/>
                          <a:round/>
                          <a:headEnd/>
                          <a:tailEnd/>
                        </a:ln>
                      </p:spPr>
                      <p:txBody>
                        <a:bodyPr/>
                        <a:lstStyle/>
                        <a:p>
                          <a:pPr>
                            <a:defRPr/>
                          </a:pPr>
                          <a:endParaRPr lang="en-US"/>
                        </a:p>
                      </p:txBody>
                    </p:sp>
                    <p:sp>
                      <p:nvSpPr>
                        <p:cNvPr id="1285" name="Freeform 483"/>
                        <p:cNvSpPr>
                          <a:spLocks/>
                        </p:cNvSpPr>
                        <p:nvPr/>
                      </p:nvSpPr>
                      <p:spPr bwMode="auto">
                        <a:xfrm>
                          <a:off x="3020" y="2132"/>
                          <a:ext cx="27" cy="20"/>
                        </a:xfrm>
                        <a:custGeom>
                          <a:avLst/>
                          <a:gdLst/>
                          <a:ahLst/>
                          <a:cxnLst>
                            <a:cxn ang="0">
                              <a:pos x="0" y="14"/>
                            </a:cxn>
                            <a:cxn ang="0">
                              <a:pos x="25" y="0"/>
                            </a:cxn>
                            <a:cxn ang="0">
                              <a:pos x="27" y="8"/>
                            </a:cxn>
                            <a:cxn ang="0">
                              <a:pos x="2" y="20"/>
                            </a:cxn>
                            <a:cxn ang="0">
                              <a:pos x="0" y="14"/>
                            </a:cxn>
                          </a:cxnLst>
                          <a:rect l="0" t="0" r="r" b="b"/>
                          <a:pathLst>
                            <a:path w="27" h="20">
                              <a:moveTo>
                                <a:pt x="0" y="14"/>
                              </a:moveTo>
                              <a:lnTo>
                                <a:pt x="25" y="0"/>
                              </a:lnTo>
                              <a:lnTo>
                                <a:pt x="27" y="8"/>
                              </a:lnTo>
                              <a:lnTo>
                                <a:pt x="2" y="20"/>
                              </a:lnTo>
                              <a:lnTo>
                                <a:pt x="0" y="14"/>
                              </a:lnTo>
                              <a:close/>
                            </a:path>
                          </a:pathLst>
                        </a:custGeom>
                        <a:solidFill>
                          <a:srgbClr val="FF0000"/>
                        </a:solidFill>
                        <a:ln w="9525">
                          <a:noFill/>
                          <a:round/>
                          <a:headEnd/>
                          <a:tailEnd/>
                        </a:ln>
                      </p:spPr>
                      <p:txBody>
                        <a:bodyPr/>
                        <a:lstStyle/>
                        <a:p>
                          <a:pPr>
                            <a:defRPr/>
                          </a:pPr>
                          <a:endParaRPr lang="en-US"/>
                        </a:p>
                      </p:txBody>
                    </p:sp>
                    <p:sp>
                      <p:nvSpPr>
                        <p:cNvPr id="1286" name="Freeform 484"/>
                        <p:cNvSpPr>
                          <a:spLocks/>
                        </p:cNvSpPr>
                        <p:nvPr/>
                      </p:nvSpPr>
                      <p:spPr bwMode="auto">
                        <a:xfrm>
                          <a:off x="3072" y="2115"/>
                          <a:ext cx="12" cy="12"/>
                        </a:xfrm>
                        <a:custGeom>
                          <a:avLst/>
                          <a:gdLst/>
                          <a:ahLst/>
                          <a:cxnLst>
                            <a:cxn ang="0">
                              <a:pos x="0" y="4"/>
                            </a:cxn>
                            <a:cxn ang="0">
                              <a:pos x="10" y="0"/>
                            </a:cxn>
                            <a:cxn ang="0">
                              <a:pos x="12" y="6"/>
                            </a:cxn>
                            <a:cxn ang="0">
                              <a:pos x="4" y="12"/>
                            </a:cxn>
                            <a:cxn ang="0">
                              <a:pos x="0" y="4"/>
                            </a:cxn>
                          </a:cxnLst>
                          <a:rect l="0" t="0" r="r" b="b"/>
                          <a:pathLst>
                            <a:path w="12" h="12">
                              <a:moveTo>
                                <a:pt x="0" y="4"/>
                              </a:moveTo>
                              <a:lnTo>
                                <a:pt x="10" y="0"/>
                              </a:lnTo>
                              <a:lnTo>
                                <a:pt x="12" y="6"/>
                              </a:lnTo>
                              <a:lnTo>
                                <a:pt x="4" y="12"/>
                              </a:lnTo>
                              <a:lnTo>
                                <a:pt x="0" y="4"/>
                              </a:lnTo>
                              <a:close/>
                            </a:path>
                          </a:pathLst>
                        </a:custGeom>
                        <a:solidFill>
                          <a:srgbClr val="FF0000"/>
                        </a:solidFill>
                        <a:ln w="9525">
                          <a:noFill/>
                          <a:round/>
                          <a:headEnd/>
                          <a:tailEnd/>
                        </a:ln>
                      </p:spPr>
                      <p:txBody>
                        <a:bodyPr/>
                        <a:lstStyle/>
                        <a:p>
                          <a:pPr>
                            <a:defRPr/>
                          </a:pPr>
                          <a:endParaRPr lang="en-US"/>
                        </a:p>
                      </p:txBody>
                    </p:sp>
                    <p:sp>
                      <p:nvSpPr>
                        <p:cNvPr id="1287" name="Freeform 485"/>
                        <p:cNvSpPr>
                          <a:spLocks/>
                        </p:cNvSpPr>
                        <p:nvPr/>
                      </p:nvSpPr>
                      <p:spPr bwMode="auto">
                        <a:xfrm>
                          <a:off x="3082" y="2109"/>
                          <a:ext cx="19" cy="12"/>
                        </a:xfrm>
                        <a:custGeom>
                          <a:avLst/>
                          <a:gdLst/>
                          <a:ahLst/>
                          <a:cxnLst>
                            <a:cxn ang="0">
                              <a:pos x="0" y="6"/>
                            </a:cxn>
                            <a:cxn ang="0">
                              <a:pos x="17" y="0"/>
                            </a:cxn>
                            <a:cxn ang="0">
                              <a:pos x="19" y="8"/>
                            </a:cxn>
                            <a:cxn ang="0">
                              <a:pos x="2" y="12"/>
                            </a:cxn>
                            <a:cxn ang="0">
                              <a:pos x="0" y="6"/>
                            </a:cxn>
                          </a:cxnLst>
                          <a:rect l="0" t="0" r="r" b="b"/>
                          <a:pathLst>
                            <a:path w="19" h="12">
                              <a:moveTo>
                                <a:pt x="0" y="6"/>
                              </a:moveTo>
                              <a:lnTo>
                                <a:pt x="17" y="0"/>
                              </a:lnTo>
                              <a:lnTo>
                                <a:pt x="19" y="8"/>
                              </a:lnTo>
                              <a:lnTo>
                                <a:pt x="2" y="12"/>
                              </a:lnTo>
                              <a:lnTo>
                                <a:pt x="0" y="6"/>
                              </a:lnTo>
                              <a:close/>
                            </a:path>
                          </a:pathLst>
                        </a:custGeom>
                        <a:solidFill>
                          <a:srgbClr val="FF0000"/>
                        </a:solidFill>
                        <a:ln w="9525">
                          <a:noFill/>
                          <a:round/>
                          <a:headEnd/>
                          <a:tailEnd/>
                        </a:ln>
                      </p:spPr>
                      <p:txBody>
                        <a:bodyPr/>
                        <a:lstStyle/>
                        <a:p>
                          <a:pPr>
                            <a:defRPr/>
                          </a:pPr>
                          <a:endParaRPr lang="en-US"/>
                        </a:p>
                      </p:txBody>
                    </p:sp>
                    <p:sp>
                      <p:nvSpPr>
                        <p:cNvPr id="1288" name="Freeform 486"/>
                        <p:cNvSpPr>
                          <a:spLocks/>
                        </p:cNvSpPr>
                        <p:nvPr/>
                      </p:nvSpPr>
                      <p:spPr bwMode="auto">
                        <a:xfrm>
                          <a:off x="3082" y="2115"/>
                          <a:ext cx="2" cy="6"/>
                        </a:xfrm>
                        <a:custGeom>
                          <a:avLst/>
                          <a:gdLst/>
                          <a:ahLst/>
                          <a:cxnLst>
                            <a:cxn ang="0">
                              <a:pos x="0" y="0"/>
                            </a:cxn>
                            <a:cxn ang="0">
                              <a:pos x="0" y="0"/>
                            </a:cxn>
                            <a:cxn ang="0">
                              <a:pos x="2" y="6"/>
                            </a:cxn>
                            <a:cxn ang="0">
                              <a:pos x="2" y="6"/>
                            </a:cxn>
                            <a:cxn ang="0">
                              <a:pos x="0" y="0"/>
                            </a:cxn>
                          </a:cxnLst>
                          <a:rect l="0" t="0" r="r" b="b"/>
                          <a:pathLst>
                            <a:path w="2" h="6">
                              <a:moveTo>
                                <a:pt x="0" y="0"/>
                              </a:moveTo>
                              <a:lnTo>
                                <a:pt x="0" y="0"/>
                              </a:lnTo>
                              <a:lnTo>
                                <a:pt x="2" y="6"/>
                              </a:lnTo>
                              <a:lnTo>
                                <a:pt x="2" y="6"/>
                              </a:lnTo>
                              <a:lnTo>
                                <a:pt x="0" y="0"/>
                              </a:lnTo>
                              <a:close/>
                            </a:path>
                          </a:pathLst>
                        </a:custGeom>
                        <a:solidFill>
                          <a:srgbClr val="FF0000"/>
                        </a:solidFill>
                        <a:ln w="9525">
                          <a:noFill/>
                          <a:round/>
                          <a:headEnd/>
                          <a:tailEnd/>
                        </a:ln>
                      </p:spPr>
                      <p:txBody>
                        <a:bodyPr/>
                        <a:lstStyle/>
                        <a:p>
                          <a:pPr>
                            <a:defRPr/>
                          </a:pPr>
                          <a:endParaRPr lang="en-US"/>
                        </a:p>
                      </p:txBody>
                    </p:sp>
                    <p:sp>
                      <p:nvSpPr>
                        <p:cNvPr id="1289" name="Freeform 487"/>
                        <p:cNvSpPr>
                          <a:spLocks/>
                        </p:cNvSpPr>
                        <p:nvPr/>
                      </p:nvSpPr>
                      <p:spPr bwMode="auto">
                        <a:xfrm>
                          <a:off x="3128" y="2092"/>
                          <a:ext cx="29" cy="15"/>
                        </a:xfrm>
                        <a:custGeom>
                          <a:avLst/>
                          <a:gdLst/>
                          <a:ahLst/>
                          <a:cxnLst>
                            <a:cxn ang="0">
                              <a:pos x="0" y="7"/>
                            </a:cxn>
                            <a:cxn ang="0">
                              <a:pos x="28" y="0"/>
                            </a:cxn>
                            <a:cxn ang="0">
                              <a:pos x="29" y="7"/>
                            </a:cxn>
                            <a:cxn ang="0">
                              <a:pos x="2" y="15"/>
                            </a:cxn>
                            <a:cxn ang="0">
                              <a:pos x="0" y="7"/>
                            </a:cxn>
                          </a:cxnLst>
                          <a:rect l="0" t="0" r="r" b="b"/>
                          <a:pathLst>
                            <a:path w="29" h="15">
                              <a:moveTo>
                                <a:pt x="0" y="7"/>
                              </a:moveTo>
                              <a:lnTo>
                                <a:pt x="28" y="0"/>
                              </a:lnTo>
                              <a:lnTo>
                                <a:pt x="29" y="7"/>
                              </a:lnTo>
                              <a:lnTo>
                                <a:pt x="2" y="15"/>
                              </a:lnTo>
                              <a:lnTo>
                                <a:pt x="0" y="7"/>
                              </a:lnTo>
                              <a:close/>
                            </a:path>
                          </a:pathLst>
                        </a:custGeom>
                        <a:solidFill>
                          <a:srgbClr val="FF0000"/>
                        </a:solidFill>
                        <a:ln w="9525">
                          <a:noFill/>
                          <a:round/>
                          <a:headEnd/>
                          <a:tailEnd/>
                        </a:ln>
                      </p:spPr>
                      <p:txBody>
                        <a:bodyPr/>
                        <a:lstStyle/>
                        <a:p>
                          <a:pPr>
                            <a:defRPr/>
                          </a:pPr>
                          <a:endParaRPr lang="en-US"/>
                        </a:p>
                      </p:txBody>
                    </p:sp>
                    <p:sp>
                      <p:nvSpPr>
                        <p:cNvPr id="1290" name="Freeform 488"/>
                        <p:cNvSpPr>
                          <a:spLocks/>
                        </p:cNvSpPr>
                        <p:nvPr/>
                      </p:nvSpPr>
                      <p:spPr bwMode="auto">
                        <a:xfrm>
                          <a:off x="3185" y="2076"/>
                          <a:ext cx="29" cy="16"/>
                        </a:xfrm>
                        <a:custGeom>
                          <a:avLst/>
                          <a:gdLst/>
                          <a:ahLst/>
                          <a:cxnLst>
                            <a:cxn ang="0">
                              <a:pos x="0" y="8"/>
                            </a:cxn>
                            <a:cxn ang="0">
                              <a:pos x="27" y="0"/>
                            </a:cxn>
                            <a:cxn ang="0">
                              <a:pos x="29" y="8"/>
                            </a:cxn>
                            <a:cxn ang="0">
                              <a:pos x="2" y="16"/>
                            </a:cxn>
                            <a:cxn ang="0">
                              <a:pos x="0" y="8"/>
                            </a:cxn>
                          </a:cxnLst>
                          <a:rect l="0" t="0" r="r" b="b"/>
                          <a:pathLst>
                            <a:path w="29" h="16">
                              <a:moveTo>
                                <a:pt x="0" y="8"/>
                              </a:moveTo>
                              <a:lnTo>
                                <a:pt x="27" y="0"/>
                              </a:lnTo>
                              <a:lnTo>
                                <a:pt x="29" y="8"/>
                              </a:lnTo>
                              <a:lnTo>
                                <a:pt x="2" y="16"/>
                              </a:lnTo>
                              <a:lnTo>
                                <a:pt x="0" y="8"/>
                              </a:lnTo>
                              <a:close/>
                            </a:path>
                          </a:pathLst>
                        </a:custGeom>
                        <a:solidFill>
                          <a:srgbClr val="FF0000"/>
                        </a:solidFill>
                        <a:ln w="9525">
                          <a:noFill/>
                          <a:round/>
                          <a:headEnd/>
                          <a:tailEnd/>
                        </a:ln>
                      </p:spPr>
                      <p:txBody>
                        <a:bodyPr/>
                        <a:lstStyle/>
                        <a:p>
                          <a:pPr>
                            <a:defRPr/>
                          </a:pPr>
                          <a:endParaRPr lang="en-US"/>
                        </a:p>
                      </p:txBody>
                    </p:sp>
                    <p:sp>
                      <p:nvSpPr>
                        <p:cNvPr id="1291" name="Freeform 489"/>
                        <p:cNvSpPr>
                          <a:spLocks/>
                        </p:cNvSpPr>
                        <p:nvPr/>
                      </p:nvSpPr>
                      <p:spPr bwMode="auto">
                        <a:xfrm>
                          <a:off x="3243" y="2072"/>
                          <a:ext cx="29" cy="10"/>
                        </a:xfrm>
                        <a:custGeom>
                          <a:avLst/>
                          <a:gdLst/>
                          <a:ahLst/>
                          <a:cxnLst>
                            <a:cxn ang="0">
                              <a:pos x="0" y="2"/>
                            </a:cxn>
                            <a:cxn ang="0">
                              <a:pos x="29" y="0"/>
                            </a:cxn>
                            <a:cxn ang="0">
                              <a:pos x="29" y="8"/>
                            </a:cxn>
                            <a:cxn ang="0">
                              <a:pos x="2" y="10"/>
                            </a:cxn>
                            <a:cxn ang="0">
                              <a:pos x="0" y="2"/>
                            </a:cxn>
                          </a:cxnLst>
                          <a:rect l="0" t="0" r="r" b="b"/>
                          <a:pathLst>
                            <a:path w="29" h="10">
                              <a:moveTo>
                                <a:pt x="0" y="2"/>
                              </a:moveTo>
                              <a:lnTo>
                                <a:pt x="29" y="0"/>
                              </a:lnTo>
                              <a:lnTo>
                                <a:pt x="29" y="8"/>
                              </a:lnTo>
                              <a:lnTo>
                                <a:pt x="2" y="10"/>
                              </a:lnTo>
                              <a:lnTo>
                                <a:pt x="0" y="2"/>
                              </a:lnTo>
                              <a:close/>
                            </a:path>
                          </a:pathLst>
                        </a:custGeom>
                        <a:solidFill>
                          <a:srgbClr val="FF0000"/>
                        </a:solidFill>
                        <a:ln w="9525">
                          <a:noFill/>
                          <a:round/>
                          <a:headEnd/>
                          <a:tailEnd/>
                        </a:ln>
                      </p:spPr>
                      <p:txBody>
                        <a:bodyPr/>
                        <a:lstStyle/>
                        <a:p>
                          <a:pPr>
                            <a:defRPr/>
                          </a:pPr>
                          <a:endParaRPr lang="en-US"/>
                        </a:p>
                      </p:txBody>
                    </p:sp>
                    <p:sp>
                      <p:nvSpPr>
                        <p:cNvPr id="1292" name="Freeform 490"/>
                        <p:cNvSpPr>
                          <a:spLocks/>
                        </p:cNvSpPr>
                        <p:nvPr/>
                      </p:nvSpPr>
                      <p:spPr bwMode="auto">
                        <a:xfrm>
                          <a:off x="3303" y="2070"/>
                          <a:ext cx="27" cy="10"/>
                        </a:xfrm>
                        <a:custGeom>
                          <a:avLst/>
                          <a:gdLst/>
                          <a:ahLst/>
                          <a:cxnLst>
                            <a:cxn ang="0">
                              <a:pos x="0" y="2"/>
                            </a:cxn>
                            <a:cxn ang="0">
                              <a:pos x="27" y="0"/>
                            </a:cxn>
                            <a:cxn ang="0">
                              <a:pos x="27" y="8"/>
                            </a:cxn>
                            <a:cxn ang="0">
                              <a:pos x="0" y="10"/>
                            </a:cxn>
                            <a:cxn ang="0">
                              <a:pos x="0" y="2"/>
                            </a:cxn>
                          </a:cxnLst>
                          <a:rect l="0" t="0" r="r" b="b"/>
                          <a:pathLst>
                            <a:path w="27" h="10">
                              <a:moveTo>
                                <a:pt x="0" y="2"/>
                              </a:moveTo>
                              <a:lnTo>
                                <a:pt x="27" y="0"/>
                              </a:lnTo>
                              <a:lnTo>
                                <a:pt x="27" y="8"/>
                              </a:lnTo>
                              <a:lnTo>
                                <a:pt x="0" y="10"/>
                              </a:lnTo>
                              <a:lnTo>
                                <a:pt x="0" y="2"/>
                              </a:lnTo>
                              <a:close/>
                            </a:path>
                          </a:pathLst>
                        </a:custGeom>
                        <a:solidFill>
                          <a:srgbClr val="FF0000"/>
                        </a:solidFill>
                        <a:ln w="9525">
                          <a:noFill/>
                          <a:round/>
                          <a:headEnd/>
                          <a:tailEnd/>
                        </a:ln>
                      </p:spPr>
                      <p:txBody>
                        <a:bodyPr/>
                        <a:lstStyle/>
                        <a:p>
                          <a:pPr>
                            <a:defRPr/>
                          </a:pPr>
                          <a:endParaRPr lang="en-US"/>
                        </a:p>
                      </p:txBody>
                    </p:sp>
                    <p:sp>
                      <p:nvSpPr>
                        <p:cNvPr id="1293" name="Rectangle 491"/>
                        <p:cNvSpPr>
                          <a:spLocks noChangeArrowheads="1"/>
                        </p:cNvSpPr>
                        <p:nvPr/>
                      </p:nvSpPr>
                      <p:spPr bwMode="auto">
                        <a:xfrm>
                          <a:off x="3361" y="2068"/>
                          <a:ext cx="30" cy="8"/>
                        </a:xfrm>
                        <a:prstGeom prst="rect">
                          <a:avLst/>
                        </a:prstGeom>
                        <a:solidFill>
                          <a:srgbClr val="FF0000"/>
                        </a:solidFill>
                        <a:ln w="9525">
                          <a:noFill/>
                          <a:miter lim="800000"/>
                          <a:headEnd/>
                          <a:tailEnd/>
                        </a:ln>
                      </p:spPr>
                      <p:txBody>
                        <a:bodyPr/>
                        <a:lstStyle/>
                        <a:p>
                          <a:pPr>
                            <a:defRPr/>
                          </a:pPr>
                          <a:endParaRPr lang="en-US"/>
                        </a:p>
                      </p:txBody>
                    </p:sp>
                    <p:sp>
                      <p:nvSpPr>
                        <p:cNvPr id="1294" name="Freeform 492"/>
                        <p:cNvSpPr>
                          <a:spLocks/>
                        </p:cNvSpPr>
                        <p:nvPr/>
                      </p:nvSpPr>
                      <p:spPr bwMode="auto">
                        <a:xfrm>
                          <a:off x="3025" y="2694"/>
                          <a:ext cx="12" cy="29"/>
                        </a:xfrm>
                        <a:custGeom>
                          <a:avLst/>
                          <a:gdLst/>
                          <a:ahLst/>
                          <a:cxnLst>
                            <a:cxn ang="0">
                              <a:pos x="0" y="28"/>
                            </a:cxn>
                            <a:cxn ang="0">
                              <a:pos x="4" y="0"/>
                            </a:cxn>
                            <a:cxn ang="0">
                              <a:pos x="12" y="2"/>
                            </a:cxn>
                            <a:cxn ang="0">
                              <a:pos x="6" y="29"/>
                            </a:cxn>
                            <a:cxn ang="0">
                              <a:pos x="0" y="28"/>
                            </a:cxn>
                          </a:cxnLst>
                          <a:rect l="0" t="0" r="r" b="b"/>
                          <a:pathLst>
                            <a:path w="12" h="29">
                              <a:moveTo>
                                <a:pt x="0" y="28"/>
                              </a:moveTo>
                              <a:lnTo>
                                <a:pt x="4" y="0"/>
                              </a:lnTo>
                              <a:lnTo>
                                <a:pt x="12" y="2"/>
                              </a:lnTo>
                              <a:lnTo>
                                <a:pt x="6" y="29"/>
                              </a:lnTo>
                              <a:lnTo>
                                <a:pt x="0" y="28"/>
                              </a:lnTo>
                              <a:close/>
                            </a:path>
                          </a:pathLst>
                        </a:custGeom>
                        <a:solidFill>
                          <a:srgbClr val="FF0000"/>
                        </a:solidFill>
                        <a:ln w="9525">
                          <a:noFill/>
                          <a:round/>
                          <a:headEnd/>
                          <a:tailEnd/>
                        </a:ln>
                      </p:spPr>
                      <p:txBody>
                        <a:bodyPr/>
                        <a:lstStyle/>
                        <a:p>
                          <a:pPr>
                            <a:defRPr/>
                          </a:pPr>
                          <a:endParaRPr lang="en-US"/>
                        </a:p>
                      </p:txBody>
                    </p:sp>
                    <p:sp>
                      <p:nvSpPr>
                        <p:cNvPr id="1295" name="Freeform 493"/>
                        <p:cNvSpPr>
                          <a:spLocks/>
                        </p:cNvSpPr>
                        <p:nvPr/>
                      </p:nvSpPr>
                      <p:spPr bwMode="auto">
                        <a:xfrm>
                          <a:off x="3033" y="2636"/>
                          <a:ext cx="12" cy="29"/>
                        </a:xfrm>
                        <a:custGeom>
                          <a:avLst/>
                          <a:gdLst/>
                          <a:ahLst/>
                          <a:cxnLst>
                            <a:cxn ang="0">
                              <a:pos x="0" y="27"/>
                            </a:cxn>
                            <a:cxn ang="0">
                              <a:pos x="4" y="0"/>
                            </a:cxn>
                            <a:cxn ang="0">
                              <a:pos x="12" y="0"/>
                            </a:cxn>
                            <a:cxn ang="0">
                              <a:pos x="8" y="29"/>
                            </a:cxn>
                            <a:cxn ang="0">
                              <a:pos x="0" y="27"/>
                            </a:cxn>
                          </a:cxnLst>
                          <a:rect l="0" t="0" r="r" b="b"/>
                          <a:pathLst>
                            <a:path w="12" h="29">
                              <a:moveTo>
                                <a:pt x="0" y="27"/>
                              </a:moveTo>
                              <a:lnTo>
                                <a:pt x="4" y="0"/>
                              </a:lnTo>
                              <a:lnTo>
                                <a:pt x="12" y="0"/>
                              </a:lnTo>
                              <a:lnTo>
                                <a:pt x="8" y="29"/>
                              </a:lnTo>
                              <a:lnTo>
                                <a:pt x="0" y="27"/>
                              </a:lnTo>
                              <a:close/>
                            </a:path>
                          </a:pathLst>
                        </a:custGeom>
                        <a:solidFill>
                          <a:srgbClr val="FF0000"/>
                        </a:solidFill>
                        <a:ln w="9525">
                          <a:noFill/>
                          <a:round/>
                          <a:headEnd/>
                          <a:tailEnd/>
                        </a:ln>
                      </p:spPr>
                      <p:txBody>
                        <a:bodyPr/>
                        <a:lstStyle/>
                        <a:p>
                          <a:pPr>
                            <a:defRPr/>
                          </a:pPr>
                          <a:endParaRPr lang="en-US"/>
                        </a:p>
                      </p:txBody>
                    </p:sp>
                    <p:sp>
                      <p:nvSpPr>
                        <p:cNvPr id="1296" name="Freeform 494"/>
                        <p:cNvSpPr>
                          <a:spLocks/>
                        </p:cNvSpPr>
                        <p:nvPr/>
                      </p:nvSpPr>
                      <p:spPr bwMode="auto">
                        <a:xfrm>
                          <a:off x="3043" y="2578"/>
                          <a:ext cx="12" cy="29"/>
                        </a:xfrm>
                        <a:custGeom>
                          <a:avLst/>
                          <a:gdLst/>
                          <a:ahLst/>
                          <a:cxnLst>
                            <a:cxn ang="0">
                              <a:pos x="0" y="27"/>
                            </a:cxn>
                            <a:cxn ang="0">
                              <a:pos x="4" y="0"/>
                            </a:cxn>
                            <a:cxn ang="0">
                              <a:pos x="12" y="0"/>
                            </a:cxn>
                            <a:cxn ang="0">
                              <a:pos x="6" y="29"/>
                            </a:cxn>
                            <a:cxn ang="0">
                              <a:pos x="0" y="27"/>
                            </a:cxn>
                          </a:cxnLst>
                          <a:rect l="0" t="0" r="r" b="b"/>
                          <a:pathLst>
                            <a:path w="12" h="29">
                              <a:moveTo>
                                <a:pt x="0" y="27"/>
                              </a:moveTo>
                              <a:lnTo>
                                <a:pt x="4" y="0"/>
                              </a:lnTo>
                              <a:lnTo>
                                <a:pt x="12" y="0"/>
                              </a:lnTo>
                              <a:lnTo>
                                <a:pt x="6" y="29"/>
                              </a:lnTo>
                              <a:lnTo>
                                <a:pt x="0" y="27"/>
                              </a:lnTo>
                              <a:close/>
                            </a:path>
                          </a:pathLst>
                        </a:custGeom>
                        <a:solidFill>
                          <a:srgbClr val="FF0000"/>
                        </a:solidFill>
                        <a:ln w="9525">
                          <a:noFill/>
                          <a:round/>
                          <a:headEnd/>
                          <a:tailEnd/>
                        </a:ln>
                      </p:spPr>
                      <p:txBody>
                        <a:bodyPr/>
                        <a:lstStyle/>
                        <a:p>
                          <a:pPr>
                            <a:defRPr/>
                          </a:pPr>
                          <a:endParaRPr lang="en-US"/>
                        </a:p>
                      </p:txBody>
                    </p:sp>
                    <p:sp>
                      <p:nvSpPr>
                        <p:cNvPr id="1297" name="Freeform 495"/>
                        <p:cNvSpPr>
                          <a:spLocks/>
                        </p:cNvSpPr>
                        <p:nvPr/>
                      </p:nvSpPr>
                      <p:spPr bwMode="auto">
                        <a:xfrm>
                          <a:off x="3055" y="2522"/>
                          <a:ext cx="17" cy="29"/>
                        </a:xfrm>
                        <a:custGeom>
                          <a:avLst/>
                          <a:gdLst/>
                          <a:ahLst/>
                          <a:cxnLst>
                            <a:cxn ang="0">
                              <a:pos x="0" y="25"/>
                            </a:cxn>
                            <a:cxn ang="0">
                              <a:pos x="9" y="0"/>
                            </a:cxn>
                            <a:cxn ang="0">
                              <a:pos x="17" y="2"/>
                            </a:cxn>
                            <a:cxn ang="0">
                              <a:pos x="7" y="29"/>
                            </a:cxn>
                            <a:cxn ang="0">
                              <a:pos x="0" y="25"/>
                            </a:cxn>
                          </a:cxnLst>
                          <a:rect l="0" t="0" r="r" b="b"/>
                          <a:pathLst>
                            <a:path w="17" h="29">
                              <a:moveTo>
                                <a:pt x="0" y="25"/>
                              </a:moveTo>
                              <a:lnTo>
                                <a:pt x="9" y="0"/>
                              </a:lnTo>
                              <a:lnTo>
                                <a:pt x="17" y="2"/>
                              </a:lnTo>
                              <a:lnTo>
                                <a:pt x="7" y="29"/>
                              </a:lnTo>
                              <a:lnTo>
                                <a:pt x="0" y="25"/>
                              </a:lnTo>
                              <a:close/>
                            </a:path>
                          </a:pathLst>
                        </a:custGeom>
                        <a:solidFill>
                          <a:srgbClr val="FF0000"/>
                        </a:solidFill>
                        <a:ln w="9525">
                          <a:noFill/>
                          <a:round/>
                          <a:headEnd/>
                          <a:tailEnd/>
                        </a:ln>
                      </p:spPr>
                      <p:txBody>
                        <a:bodyPr/>
                        <a:lstStyle/>
                        <a:p>
                          <a:pPr>
                            <a:defRPr/>
                          </a:pPr>
                          <a:endParaRPr lang="en-US"/>
                        </a:p>
                      </p:txBody>
                    </p:sp>
                    <p:sp>
                      <p:nvSpPr>
                        <p:cNvPr id="1298" name="Freeform 496"/>
                        <p:cNvSpPr>
                          <a:spLocks/>
                        </p:cNvSpPr>
                        <p:nvPr/>
                      </p:nvSpPr>
                      <p:spPr bwMode="auto">
                        <a:xfrm>
                          <a:off x="3076" y="2466"/>
                          <a:ext cx="17" cy="29"/>
                        </a:xfrm>
                        <a:custGeom>
                          <a:avLst/>
                          <a:gdLst/>
                          <a:ahLst/>
                          <a:cxnLst>
                            <a:cxn ang="0">
                              <a:pos x="0" y="27"/>
                            </a:cxn>
                            <a:cxn ang="0">
                              <a:pos x="10" y="0"/>
                            </a:cxn>
                            <a:cxn ang="0">
                              <a:pos x="17" y="4"/>
                            </a:cxn>
                            <a:cxn ang="0">
                              <a:pos x="8" y="29"/>
                            </a:cxn>
                            <a:cxn ang="0">
                              <a:pos x="0" y="27"/>
                            </a:cxn>
                          </a:cxnLst>
                          <a:rect l="0" t="0" r="r" b="b"/>
                          <a:pathLst>
                            <a:path w="17" h="29">
                              <a:moveTo>
                                <a:pt x="0" y="27"/>
                              </a:moveTo>
                              <a:lnTo>
                                <a:pt x="10" y="0"/>
                              </a:lnTo>
                              <a:lnTo>
                                <a:pt x="17" y="4"/>
                              </a:lnTo>
                              <a:lnTo>
                                <a:pt x="8" y="29"/>
                              </a:lnTo>
                              <a:lnTo>
                                <a:pt x="0" y="27"/>
                              </a:lnTo>
                              <a:close/>
                            </a:path>
                          </a:pathLst>
                        </a:custGeom>
                        <a:solidFill>
                          <a:srgbClr val="FF0000"/>
                        </a:solidFill>
                        <a:ln w="9525">
                          <a:noFill/>
                          <a:round/>
                          <a:headEnd/>
                          <a:tailEnd/>
                        </a:ln>
                      </p:spPr>
                      <p:txBody>
                        <a:bodyPr/>
                        <a:lstStyle/>
                        <a:p>
                          <a:pPr>
                            <a:defRPr/>
                          </a:pPr>
                          <a:endParaRPr lang="en-US"/>
                        </a:p>
                      </p:txBody>
                    </p:sp>
                    <p:sp>
                      <p:nvSpPr>
                        <p:cNvPr id="1299" name="Freeform 497"/>
                        <p:cNvSpPr>
                          <a:spLocks/>
                        </p:cNvSpPr>
                        <p:nvPr/>
                      </p:nvSpPr>
                      <p:spPr bwMode="auto">
                        <a:xfrm>
                          <a:off x="3095" y="2411"/>
                          <a:ext cx="18" cy="29"/>
                        </a:xfrm>
                        <a:custGeom>
                          <a:avLst/>
                          <a:gdLst/>
                          <a:ahLst/>
                          <a:cxnLst>
                            <a:cxn ang="0">
                              <a:pos x="0" y="26"/>
                            </a:cxn>
                            <a:cxn ang="0">
                              <a:pos x="10" y="0"/>
                            </a:cxn>
                            <a:cxn ang="0">
                              <a:pos x="18" y="2"/>
                            </a:cxn>
                            <a:cxn ang="0">
                              <a:pos x="8" y="29"/>
                            </a:cxn>
                            <a:cxn ang="0">
                              <a:pos x="0" y="26"/>
                            </a:cxn>
                          </a:cxnLst>
                          <a:rect l="0" t="0" r="r" b="b"/>
                          <a:pathLst>
                            <a:path w="18" h="29">
                              <a:moveTo>
                                <a:pt x="0" y="26"/>
                              </a:moveTo>
                              <a:lnTo>
                                <a:pt x="10" y="0"/>
                              </a:lnTo>
                              <a:lnTo>
                                <a:pt x="18" y="2"/>
                              </a:lnTo>
                              <a:lnTo>
                                <a:pt x="8" y="29"/>
                              </a:lnTo>
                              <a:lnTo>
                                <a:pt x="0" y="26"/>
                              </a:lnTo>
                              <a:close/>
                            </a:path>
                          </a:pathLst>
                        </a:custGeom>
                        <a:solidFill>
                          <a:srgbClr val="FF0000"/>
                        </a:solidFill>
                        <a:ln w="9525">
                          <a:noFill/>
                          <a:round/>
                          <a:headEnd/>
                          <a:tailEnd/>
                        </a:ln>
                      </p:spPr>
                      <p:txBody>
                        <a:bodyPr/>
                        <a:lstStyle/>
                        <a:p>
                          <a:pPr>
                            <a:defRPr/>
                          </a:pPr>
                          <a:endParaRPr lang="en-US"/>
                        </a:p>
                      </p:txBody>
                    </p:sp>
                    <p:sp>
                      <p:nvSpPr>
                        <p:cNvPr id="1300" name="Freeform 498"/>
                        <p:cNvSpPr>
                          <a:spLocks/>
                        </p:cNvSpPr>
                        <p:nvPr/>
                      </p:nvSpPr>
                      <p:spPr bwMode="auto">
                        <a:xfrm>
                          <a:off x="3117" y="2357"/>
                          <a:ext cx="15" cy="27"/>
                        </a:xfrm>
                        <a:custGeom>
                          <a:avLst/>
                          <a:gdLst/>
                          <a:ahLst/>
                          <a:cxnLst>
                            <a:cxn ang="0">
                              <a:pos x="0" y="25"/>
                            </a:cxn>
                            <a:cxn ang="0">
                              <a:pos x="9" y="0"/>
                            </a:cxn>
                            <a:cxn ang="0">
                              <a:pos x="15" y="2"/>
                            </a:cxn>
                            <a:cxn ang="0">
                              <a:pos x="7" y="27"/>
                            </a:cxn>
                            <a:cxn ang="0">
                              <a:pos x="0" y="25"/>
                            </a:cxn>
                          </a:cxnLst>
                          <a:rect l="0" t="0" r="r" b="b"/>
                          <a:pathLst>
                            <a:path w="15" h="27">
                              <a:moveTo>
                                <a:pt x="0" y="25"/>
                              </a:moveTo>
                              <a:lnTo>
                                <a:pt x="9" y="0"/>
                              </a:lnTo>
                              <a:lnTo>
                                <a:pt x="15" y="2"/>
                              </a:lnTo>
                              <a:lnTo>
                                <a:pt x="7" y="27"/>
                              </a:lnTo>
                              <a:lnTo>
                                <a:pt x="0" y="25"/>
                              </a:lnTo>
                              <a:close/>
                            </a:path>
                          </a:pathLst>
                        </a:custGeom>
                        <a:solidFill>
                          <a:srgbClr val="FF0000"/>
                        </a:solidFill>
                        <a:ln w="9525">
                          <a:noFill/>
                          <a:round/>
                          <a:headEnd/>
                          <a:tailEnd/>
                        </a:ln>
                      </p:spPr>
                      <p:txBody>
                        <a:bodyPr/>
                        <a:lstStyle/>
                        <a:p>
                          <a:pPr>
                            <a:defRPr/>
                          </a:pPr>
                          <a:endParaRPr lang="en-US"/>
                        </a:p>
                      </p:txBody>
                    </p:sp>
                    <p:sp>
                      <p:nvSpPr>
                        <p:cNvPr id="1301" name="Freeform 499"/>
                        <p:cNvSpPr>
                          <a:spLocks/>
                        </p:cNvSpPr>
                        <p:nvPr/>
                      </p:nvSpPr>
                      <p:spPr bwMode="auto">
                        <a:xfrm>
                          <a:off x="3126" y="2355"/>
                          <a:ext cx="8" cy="6"/>
                        </a:xfrm>
                        <a:custGeom>
                          <a:avLst/>
                          <a:gdLst/>
                          <a:ahLst/>
                          <a:cxnLst>
                            <a:cxn ang="0">
                              <a:pos x="0" y="0"/>
                            </a:cxn>
                            <a:cxn ang="0">
                              <a:pos x="0" y="0"/>
                            </a:cxn>
                            <a:cxn ang="0">
                              <a:pos x="8" y="4"/>
                            </a:cxn>
                            <a:cxn ang="0">
                              <a:pos x="6" y="6"/>
                            </a:cxn>
                            <a:cxn ang="0">
                              <a:pos x="0" y="0"/>
                            </a:cxn>
                          </a:cxnLst>
                          <a:rect l="0" t="0" r="r" b="b"/>
                          <a:pathLst>
                            <a:path w="8" h="6">
                              <a:moveTo>
                                <a:pt x="0" y="0"/>
                              </a:moveTo>
                              <a:lnTo>
                                <a:pt x="0" y="0"/>
                              </a:lnTo>
                              <a:lnTo>
                                <a:pt x="8" y="4"/>
                              </a:lnTo>
                              <a:lnTo>
                                <a:pt x="6" y="6"/>
                              </a:lnTo>
                              <a:lnTo>
                                <a:pt x="0" y="0"/>
                              </a:lnTo>
                              <a:close/>
                            </a:path>
                          </a:pathLst>
                        </a:custGeom>
                        <a:solidFill>
                          <a:srgbClr val="FF0000"/>
                        </a:solidFill>
                        <a:ln w="9525">
                          <a:noFill/>
                          <a:round/>
                          <a:headEnd/>
                          <a:tailEnd/>
                        </a:ln>
                      </p:spPr>
                      <p:txBody>
                        <a:bodyPr/>
                        <a:lstStyle/>
                        <a:p>
                          <a:pPr>
                            <a:defRPr/>
                          </a:pPr>
                          <a:endParaRPr lang="en-US"/>
                        </a:p>
                      </p:txBody>
                    </p:sp>
                    <p:sp>
                      <p:nvSpPr>
                        <p:cNvPr id="1302" name="Freeform 500"/>
                        <p:cNvSpPr>
                          <a:spLocks/>
                        </p:cNvSpPr>
                        <p:nvPr/>
                      </p:nvSpPr>
                      <p:spPr bwMode="auto">
                        <a:xfrm>
                          <a:off x="3126" y="2355"/>
                          <a:ext cx="6" cy="6"/>
                        </a:xfrm>
                        <a:custGeom>
                          <a:avLst/>
                          <a:gdLst/>
                          <a:ahLst/>
                          <a:cxnLst>
                            <a:cxn ang="0">
                              <a:pos x="0" y="0"/>
                            </a:cxn>
                            <a:cxn ang="0">
                              <a:pos x="0" y="2"/>
                            </a:cxn>
                            <a:cxn ang="0">
                              <a:pos x="6" y="4"/>
                            </a:cxn>
                            <a:cxn ang="0">
                              <a:pos x="6" y="6"/>
                            </a:cxn>
                            <a:cxn ang="0">
                              <a:pos x="0" y="0"/>
                            </a:cxn>
                          </a:cxnLst>
                          <a:rect l="0" t="0" r="r" b="b"/>
                          <a:pathLst>
                            <a:path w="6" h="6">
                              <a:moveTo>
                                <a:pt x="0" y="0"/>
                              </a:moveTo>
                              <a:lnTo>
                                <a:pt x="0" y="2"/>
                              </a:lnTo>
                              <a:lnTo>
                                <a:pt x="6" y="4"/>
                              </a:lnTo>
                              <a:lnTo>
                                <a:pt x="6" y="6"/>
                              </a:lnTo>
                              <a:lnTo>
                                <a:pt x="0" y="0"/>
                              </a:lnTo>
                              <a:close/>
                            </a:path>
                          </a:pathLst>
                        </a:custGeom>
                        <a:solidFill>
                          <a:srgbClr val="FF0000"/>
                        </a:solidFill>
                        <a:ln w="9525">
                          <a:noFill/>
                          <a:round/>
                          <a:headEnd/>
                          <a:tailEnd/>
                        </a:ln>
                      </p:spPr>
                      <p:txBody>
                        <a:bodyPr/>
                        <a:lstStyle/>
                        <a:p>
                          <a:pPr>
                            <a:defRPr/>
                          </a:pPr>
                          <a:endParaRPr lang="en-US"/>
                        </a:p>
                      </p:txBody>
                    </p:sp>
                    <p:sp>
                      <p:nvSpPr>
                        <p:cNvPr id="1303" name="Freeform 501"/>
                        <p:cNvSpPr>
                          <a:spLocks/>
                        </p:cNvSpPr>
                        <p:nvPr/>
                      </p:nvSpPr>
                      <p:spPr bwMode="auto">
                        <a:xfrm>
                          <a:off x="3148" y="2309"/>
                          <a:ext cx="23" cy="27"/>
                        </a:xfrm>
                        <a:custGeom>
                          <a:avLst/>
                          <a:gdLst/>
                          <a:ahLst/>
                          <a:cxnLst>
                            <a:cxn ang="0">
                              <a:pos x="0" y="21"/>
                            </a:cxn>
                            <a:cxn ang="0">
                              <a:pos x="17" y="0"/>
                            </a:cxn>
                            <a:cxn ang="0">
                              <a:pos x="23" y="6"/>
                            </a:cxn>
                            <a:cxn ang="0">
                              <a:pos x="6" y="27"/>
                            </a:cxn>
                            <a:cxn ang="0">
                              <a:pos x="0" y="21"/>
                            </a:cxn>
                          </a:cxnLst>
                          <a:rect l="0" t="0" r="r" b="b"/>
                          <a:pathLst>
                            <a:path w="23" h="27">
                              <a:moveTo>
                                <a:pt x="0" y="21"/>
                              </a:moveTo>
                              <a:lnTo>
                                <a:pt x="17" y="0"/>
                              </a:lnTo>
                              <a:lnTo>
                                <a:pt x="23" y="6"/>
                              </a:lnTo>
                              <a:lnTo>
                                <a:pt x="6" y="27"/>
                              </a:lnTo>
                              <a:lnTo>
                                <a:pt x="0" y="21"/>
                              </a:lnTo>
                              <a:close/>
                            </a:path>
                          </a:pathLst>
                        </a:custGeom>
                        <a:solidFill>
                          <a:srgbClr val="FF0000"/>
                        </a:solidFill>
                        <a:ln w="9525">
                          <a:noFill/>
                          <a:round/>
                          <a:headEnd/>
                          <a:tailEnd/>
                        </a:ln>
                      </p:spPr>
                      <p:txBody>
                        <a:bodyPr/>
                        <a:lstStyle/>
                        <a:p>
                          <a:pPr>
                            <a:defRPr/>
                          </a:pPr>
                          <a:endParaRPr lang="en-US"/>
                        </a:p>
                      </p:txBody>
                    </p:sp>
                    <p:sp>
                      <p:nvSpPr>
                        <p:cNvPr id="1304" name="Freeform 502"/>
                        <p:cNvSpPr>
                          <a:spLocks/>
                        </p:cNvSpPr>
                        <p:nvPr/>
                      </p:nvSpPr>
                      <p:spPr bwMode="auto">
                        <a:xfrm>
                          <a:off x="3185" y="2264"/>
                          <a:ext cx="23" cy="27"/>
                        </a:xfrm>
                        <a:custGeom>
                          <a:avLst/>
                          <a:gdLst/>
                          <a:ahLst/>
                          <a:cxnLst>
                            <a:cxn ang="0">
                              <a:pos x="0" y="21"/>
                            </a:cxn>
                            <a:cxn ang="0">
                              <a:pos x="17" y="0"/>
                            </a:cxn>
                            <a:cxn ang="0">
                              <a:pos x="23" y="4"/>
                            </a:cxn>
                            <a:cxn ang="0">
                              <a:pos x="5" y="27"/>
                            </a:cxn>
                            <a:cxn ang="0">
                              <a:pos x="0" y="21"/>
                            </a:cxn>
                          </a:cxnLst>
                          <a:rect l="0" t="0" r="r" b="b"/>
                          <a:pathLst>
                            <a:path w="23" h="27">
                              <a:moveTo>
                                <a:pt x="0" y="21"/>
                              </a:moveTo>
                              <a:lnTo>
                                <a:pt x="17" y="0"/>
                              </a:lnTo>
                              <a:lnTo>
                                <a:pt x="23" y="4"/>
                              </a:lnTo>
                              <a:lnTo>
                                <a:pt x="5" y="27"/>
                              </a:lnTo>
                              <a:lnTo>
                                <a:pt x="0" y="21"/>
                              </a:lnTo>
                              <a:close/>
                            </a:path>
                          </a:pathLst>
                        </a:custGeom>
                        <a:solidFill>
                          <a:srgbClr val="FF0000"/>
                        </a:solidFill>
                        <a:ln w="9525">
                          <a:noFill/>
                          <a:round/>
                          <a:headEnd/>
                          <a:tailEnd/>
                        </a:ln>
                      </p:spPr>
                      <p:txBody>
                        <a:bodyPr/>
                        <a:lstStyle/>
                        <a:p>
                          <a:pPr>
                            <a:defRPr/>
                          </a:pPr>
                          <a:endParaRPr lang="en-US"/>
                        </a:p>
                      </p:txBody>
                    </p:sp>
                    <p:sp>
                      <p:nvSpPr>
                        <p:cNvPr id="1305" name="Freeform 503"/>
                        <p:cNvSpPr>
                          <a:spLocks/>
                        </p:cNvSpPr>
                        <p:nvPr/>
                      </p:nvSpPr>
                      <p:spPr bwMode="auto">
                        <a:xfrm>
                          <a:off x="3227" y="2227"/>
                          <a:ext cx="28" cy="24"/>
                        </a:xfrm>
                        <a:custGeom>
                          <a:avLst/>
                          <a:gdLst/>
                          <a:ahLst/>
                          <a:cxnLst>
                            <a:cxn ang="0">
                              <a:pos x="0" y="18"/>
                            </a:cxn>
                            <a:cxn ang="0">
                              <a:pos x="24" y="0"/>
                            </a:cxn>
                            <a:cxn ang="0">
                              <a:pos x="28" y="6"/>
                            </a:cxn>
                            <a:cxn ang="0">
                              <a:pos x="6" y="24"/>
                            </a:cxn>
                            <a:cxn ang="0">
                              <a:pos x="0" y="18"/>
                            </a:cxn>
                          </a:cxnLst>
                          <a:rect l="0" t="0" r="r" b="b"/>
                          <a:pathLst>
                            <a:path w="28" h="24">
                              <a:moveTo>
                                <a:pt x="0" y="18"/>
                              </a:moveTo>
                              <a:lnTo>
                                <a:pt x="24" y="0"/>
                              </a:lnTo>
                              <a:lnTo>
                                <a:pt x="28" y="6"/>
                              </a:lnTo>
                              <a:lnTo>
                                <a:pt x="6" y="24"/>
                              </a:lnTo>
                              <a:lnTo>
                                <a:pt x="0" y="18"/>
                              </a:lnTo>
                              <a:close/>
                            </a:path>
                          </a:pathLst>
                        </a:custGeom>
                        <a:solidFill>
                          <a:srgbClr val="FF0000"/>
                        </a:solidFill>
                        <a:ln w="9525">
                          <a:noFill/>
                          <a:round/>
                          <a:headEnd/>
                          <a:tailEnd/>
                        </a:ln>
                      </p:spPr>
                      <p:txBody>
                        <a:bodyPr/>
                        <a:lstStyle/>
                        <a:p>
                          <a:pPr>
                            <a:defRPr/>
                          </a:pPr>
                          <a:endParaRPr lang="en-US"/>
                        </a:p>
                      </p:txBody>
                    </p:sp>
                    <p:sp>
                      <p:nvSpPr>
                        <p:cNvPr id="1306" name="Freeform 504"/>
                        <p:cNvSpPr>
                          <a:spLocks/>
                        </p:cNvSpPr>
                        <p:nvPr/>
                      </p:nvSpPr>
                      <p:spPr bwMode="auto">
                        <a:xfrm>
                          <a:off x="3276" y="2192"/>
                          <a:ext cx="27" cy="24"/>
                        </a:xfrm>
                        <a:custGeom>
                          <a:avLst/>
                          <a:gdLst/>
                          <a:ahLst/>
                          <a:cxnLst>
                            <a:cxn ang="0">
                              <a:pos x="0" y="18"/>
                            </a:cxn>
                            <a:cxn ang="0">
                              <a:pos x="21" y="0"/>
                            </a:cxn>
                            <a:cxn ang="0">
                              <a:pos x="27" y="6"/>
                            </a:cxn>
                            <a:cxn ang="0">
                              <a:pos x="4" y="24"/>
                            </a:cxn>
                            <a:cxn ang="0">
                              <a:pos x="0" y="18"/>
                            </a:cxn>
                          </a:cxnLst>
                          <a:rect l="0" t="0" r="r" b="b"/>
                          <a:pathLst>
                            <a:path w="27" h="24">
                              <a:moveTo>
                                <a:pt x="0" y="18"/>
                              </a:moveTo>
                              <a:lnTo>
                                <a:pt x="21" y="0"/>
                              </a:lnTo>
                              <a:lnTo>
                                <a:pt x="27" y="6"/>
                              </a:lnTo>
                              <a:lnTo>
                                <a:pt x="4" y="24"/>
                              </a:lnTo>
                              <a:lnTo>
                                <a:pt x="0" y="18"/>
                              </a:lnTo>
                              <a:close/>
                            </a:path>
                          </a:pathLst>
                        </a:custGeom>
                        <a:solidFill>
                          <a:srgbClr val="FF0000"/>
                        </a:solidFill>
                        <a:ln w="9525">
                          <a:noFill/>
                          <a:round/>
                          <a:headEnd/>
                          <a:tailEnd/>
                        </a:ln>
                      </p:spPr>
                      <p:txBody>
                        <a:bodyPr/>
                        <a:lstStyle/>
                        <a:p>
                          <a:pPr>
                            <a:defRPr/>
                          </a:pPr>
                          <a:endParaRPr lang="en-US"/>
                        </a:p>
                      </p:txBody>
                    </p:sp>
                    <p:sp>
                      <p:nvSpPr>
                        <p:cNvPr id="1307" name="Freeform 505"/>
                        <p:cNvSpPr>
                          <a:spLocks/>
                        </p:cNvSpPr>
                        <p:nvPr/>
                      </p:nvSpPr>
                      <p:spPr bwMode="auto">
                        <a:xfrm>
                          <a:off x="3323" y="2169"/>
                          <a:ext cx="11" cy="12"/>
                        </a:xfrm>
                        <a:custGeom>
                          <a:avLst/>
                          <a:gdLst/>
                          <a:ahLst/>
                          <a:cxnLst>
                            <a:cxn ang="0">
                              <a:pos x="0" y="4"/>
                            </a:cxn>
                            <a:cxn ang="0">
                              <a:pos x="5" y="0"/>
                            </a:cxn>
                            <a:cxn ang="0">
                              <a:pos x="11" y="6"/>
                            </a:cxn>
                            <a:cxn ang="0">
                              <a:pos x="3" y="12"/>
                            </a:cxn>
                            <a:cxn ang="0">
                              <a:pos x="0" y="4"/>
                            </a:cxn>
                          </a:cxnLst>
                          <a:rect l="0" t="0" r="r" b="b"/>
                          <a:pathLst>
                            <a:path w="11" h="12">
                              <a:moveTo>
                                <a:pt x="0" y="4"/>
                              </a:moveTo>
                              <a:lnTo>
                                <a:pt x="5" y="0"/>
                              </a:lnTo>
                              <a:lnTo>
                                <a:pt x="11" y="6"/>
                              </a:lnTo>
                              <a:lnTo>
                                <a:pt x="3" y="12"/>
                              </a:lnTo>
                              <a:lnTo>
                                <a:pt x="0" y="4"/>
                              </a:lnTo>
                              <a:close/>
                            </a:path>
                          </a:pathLst>
                        </a:custGeom>
                        <a:solidFill>
                          <a:srgbClr val="FF0000"/>
                        </a:solidFill>
                        <a:ln w="9525">
                          <a:noFill/>
                          <a:round/>
                          <a:headEnd/>
                          <a:tailEnd/>
                        </a:ln>
                      </p:spPr>
                      <p:txBody>
                        <a:bodyPr/>
                        <a:lstStyle/>
                        <a:p>
                          <a:pPr>
                            <a:defRPr/>
                          </a:pPr>
                          <a:endParaRPr lang="en-US"/>
                        </a:p>
                      </p:txBody>
                    </p:sp>
                    <p:sp>
                      <p:nvSpPr>
                        <p:cNvPr id="1308" name="Freeform 506"/>
                        <p:cNvSpPr>
                          <a:spLocks/>
                        </p:cNvSpPr>
                        <p:nvPr/>
                      </p:nvSpPr>
                      <p:spPr bwMode="auto">
                        <a:xfrm>
                          <a:off x="3330" y="2161"/>
                          <a:ext cx="22" cy="14"/>
                        </a:xfrm>
                        <a:custGeom>
                          <a:avLst/>
                          <a:gdLst/>
                          <a:ahLst/>
                          <a:cxnLst>
                            <a:cxn ang="0">
                              <a:pos x="0" y="8"/>
                            </a:cxn>
                            <a:cxn ang="0">
                              <a:pos x="18" y="0"/>
                            </a:cxn>
                            <a:cxn ang="0">
                              <a:pos x="22" y="6"/>
                            </a:cxn>
                            <a:cxn ang="0">
                              <a:pos x="2" y="14"/>
                            </a:cxn>
                            <a:cxn ang="0">
                              <a:pos x="0" y="8"/>
                            </a:cxn>
                          </a:cxnLst>
                          <a:rect l="0" t="0" r="r" b="b"/>
                          <a:pathLst>
                            <a:path w="22" h="14">
                              <a:moveTo>
                                <a:pt x="0" y="8"/>
                              </a:moveTo>
                              <a:lnTo>
                                <a:pt x="18" y="0"/>
                              </a:lnTo>
                              <a:lnTo>
                                <a:pt x="22" y="6"/>
                              </a:lnTo>
                              <a:lnTo>
                                <a:pt x="2" y="14"/>
                              </a:lnTo>
                              <a:lnTo>
                                <a:pt x="0" y="8"/>
                              </a:lnTo>
                              <a:close/>
                            </a:path>
                          </a:pathLst>
                        </a:custGeom>
                        <a:solidFill>
                          <a:srgbClr val="FF0000"/>
                        </a:solidFill>
                        <a:ln w="9525">
                          <a:noFill/>
                          <a:round/>
                          <a:headEnd/>
                          <a:tailEnd/>
                        </a:ln>
                      </p:spPr>
                      <p:txBody>
                        <a:bodyPr/>
                        <a:lstStyle/>
                        <a:p>
                          <a:pPr>
                            <a:defRPr/>
                          </a:pPr>
                          <a:endParaRPr lang="en-US"/>
                        </a:p>
                      </p:txBody>
                    </p:sp>
                    <p:sp>
                      <p:nvSpPr>
                        <p:cNvPr id="1309" name="Freeform 507"/>
                        <p:cNvSpPr>
                          <a:spLocks/>
                        </p:cNvSpPr>
                        <p:nvPr/>
                      </p:nvSpPr>
                      <p:spPr bwMode="auto">
                        <a:xfrm>
                          <a:off x="3328" y="2169"/>
                          <a:ext cx="6" cy="6"/>
                        </a:xfrm>
                        <a:custGeom>
                          <a:avLst/>
                          <a:gdLst/>
                          <a:ahLst/>
                          <a:cxnLst>
                            <a:cxn ang="0">
                              <a:pos x="2" y="0"/>
                            </a:cxn>
                            <a:cxn ang="0">
                              <a:pos x="0" y="0"/>
                            </a:cxn>
                            <a:cxn ang="0">
                              <a:pos x="6" y="6"/>
                            </a:cxn>
                            <a:cxn ang="0">
                              <a:pos x="4" y="6"/>
                            </a:cxn>
                            <a:cxn ang="0">
                              <a:pos x="2" y="0"/>
                            </a:cxn>
                          </a:cxnLst>
                          <a:rect l="0" t="0" r="r" b="b"/>
                          <a:pathLst>
                            <a:path w="6" h="6">
                              <a:moveTo>
                                <a:pt x="2" y="0"/>
                              </a:moveTo>
                              <a:lnTo>
                                <a:pt x="0" y="0"/>
                              </a:lnTo>
                              <a:lnTo>
                                <a:pt x="6" y="6"/>
                              </a:lnTo>
                              <a:lnTo>
                                <a:pt x="4" y="6"/>
                              </a:lnTo>
                              <a:lnTo>
                                <a:pt x="2" y="0"/>
                              </a:lnTo>
                              <a:close/>
                            </a:path>
                          </a:pathLst>
                        </a:custGeom>
                        <a:solidFill>
                          <a:srgbClr val="FF0000"/>
                        </a:solidFill>
                        <a:ln w="9525">
                          <a:noFill/>
                          <a:round/>
                          <a:headEnd/>
                          <a:tailEnd/>
                        </a:ln>
                      </p:spPr>
                      <p:txBody>
                        <a:bodyPr/>
                        <a:lstStyle/>
                        <a:p>
                          <a:pPr>
                            <a:defRPr/>
                          </a:pPr>
                          <a:endParaRPr lang="en-US"/>
                        </a:p>
                      </p:txBody>
                    </p:sp>
                    <p:sp>
                      <p:nvSpPr>
                        <p:cNvPr id="1310" name="Freeform 508"/>
                        <p:cNvSpPr>
                          <a:spLocks/>
                        </p:cNvSpPr>
                        <p:nvPr/>
                      </p:nvSpPr>
                      <p:spPr bwMode="auto">
                        <a:xfrm>
                          <a:off x="3377" y="2138"/>
                          <a:ext cx="29" cy="18"/>
                        </a:xfrm>
                        <a:custGeom>
                          <a:avLst/>
                          <a:gdLst/>
                          <a:ahLst/>
                          <a:cxnLst>
                            <a:cxn ang="0">
                              <a:pos x="0" y="10"/>
                            </a:cxn>
                            <a:cxn ang="0">
                              <a:pos x="25" y="0"/>
                            </a:cxn>
                            <a:cxn ang="0">
                              <a:pos x="29" y="6"/>
                            </a:cxn>
                            <a:cxn ang="0">
                              <a:pos x="2" y="18"/>
                            </a:cxn>
                            <a:cxn ang="0">
                              <a:pos x="0" y="10"/>
                            </a:cxn>
                          </a:cxnLst>
                          <a:rect l="0" t="0" r="r" b="b"/>
                          <a:pathLst>
                            <a:path w="29" h="18">
                              <a:moveTo>
                                <a:pt x="0" y="10"/>
                              </a:moveTo>
                              <a:lnTo>
                                <a:pt x="25" y="0"/>
                              </a:lnTo>
                              <a:lnTo>
                                <a:pt x="29" y="6"/>
                              </a:lnTo>
                              <a:lnTo>
                                <a:pt x="2" y="18"/>
                              </a:lnTo>
                              <a:lnTo>
                                <a:pt x="0" y="10"/>
                              </a:lnTo>
                              <a:close/>
                            </a:path>
                          </a:pathLst>
                        </a:custGeom>
                        <a:solidFill>
                          <a:srgbClr val="FF0000"/>
                        </a:solidFill>
                        <a:ln w="9525">
                          <a:noFill/>
                          <a:round/>
                          <a:headEnd/>
                          <a:tailEnd/>
                        </a:ln>
                      </p:spPr>
                      <p:txBody>
                        <a:bodyPr/>
                        <a:lstStyle/>
                        <a:p>
                          <a:pPr>
                            <a:defRPr/>
                          </a:pPr>
                          <a:endParaRPr lang="en-US"/>
                        </a:p>
                      </p:txBody>
                    </p:sp>
                    <p:sp>
                      <p:nvSpPr>
                        <p:cNvPr id="1311" name="Freeform 509"/>
                        <p:cNvSpPr>
                          <a:spLocks/>
                        </p:cNvSpPr>
                        <p:nvPr/>
                      </p:nvSpPr>
                      <p:spPr bwMode="auto">
                        <a:xfrm>
                          <a:off x="3431" y="2115"/>
                          <a:ext cx="29" cy="17"/>
                        </a:xfrm>
                        <a:custGeom>
                          <a:avLst/>
                          <a:gdLst/>
                          <a:ahLst/>
                          <a:cxnLst>
                            <a:cxn ang="0">
                              <a:pos x="0" y="10"/>
                            </a:cxn>
                            <a:cxn ang="0">
                              <a:pos x="26" y="0"/>
                            </a:cxn>
                            <a:cxn ang="0">
                              <a:pos x="29" y="6"/>
                            </a:cxn>
                            <a:cxn ang="0">
                              <a:pos x="2" y="17"/>
                            </a:cxn>
                            <a:cxn ang="0">
                              <a:pos x="0" y="10"/>
                            </a:cxn>
                          </a:cxnLst>
                          <a:rect l="0" t="0" r="r" b="b"/>
                          <a:pathLst>
                            <a:path w="29" h="17">
                              <a:moveTo>
                                <a:pt x="0" y="10"/>
                              </a:moveTo>
                              <a:lnTo>
                                <a:pt x="26" y="0"/>
                              </a:lnTo>
                              <a:lnTo>
                                <a:pt x="29" y="6"/>
                              </a:lnTo>
                              <a:lnTo>
                                <a:pt x="2" y="17"/>
                              </a:lnTo>
                              <a:lnTo>
                                <a:pt x="0" y="10"/>
                              </a:lnTo>
                              <a:close/>
                            </a:path>
                          </a:pathLst>
                        </a:custGeom>
                        <a:solidFill>
                          <a:srgbClr val="FF0000"/>
                        </a:solidFill>
                        <a:ln w="9525">
                          <a:noFill/>
                          <a:round/>
                          <a:headEnd/>
                          <a:tailEnd/>
                        </a:ln>
                      </p:spPr>
                      <p:txBody>
                        <a:bodyPr/>
                        <a:lstStyle/>
                        <a:p>
                          <a:pPr>
                            <a:defRPr/>
                          </a:pPr>
                          <a:endParaRPr lang="en-US"/>
                        </a:p>
                      </p:txBody>
                    </p:sp>
                    <p:sp>
                      <p:nvSpPr>
                        <p:cNvPr id="1312" name="Freeform 510"/>
                        <p:cNvSpPr>
                          <a:spLocks/>
                        </p:cNvSpPr>
                        <p:nvPr/>
                      </p:nvSpPr>
                      <p:spPr bwMode="auto">
                        <a:xfrm>
                          <a:off x="3486" y="2099"/>
                          <a:ext cx="9" cy="10"/>
                        </a:xfrm>
                        <a:custGeom>
                          <a:avLst/>
                          <a:gdLst/>
                          <a:ahLst/>
                          <a:cxnLst>
                            <a:cxn ang="0">
                              <a:pos x="0" y="2"/>
                            </a:cxn>
                            <a:cxn ang="0">
                              <a:pos x="7" y="0"/>
                            </a:cxn>
                            <a:cxn ang="0">
                              <a:pos x="9" y="6"/>
                            </a:cxn>
                            <a:cxn ang="0">
                              <a:pos x="2" y="10"/>
                            </a:cxn>
                            <a:cxn ang="0">
                              <a:pos x="0" y="2"/>
                            </a:cxn>
                          </a:cxnLst>
                          <a:rect l="0" t="0" r="r" b="b"/>
                          <a:pathLst>
                            <a:path w="9" h="10">
                              <a:moveTo>
                                <a:pt x="0" y="2"/>
                              </a:moveTo>
                              <a:lnTo>
                                <a:pt x="7" y="0"/>
                              </a:lnTo>
                              <a:lnTo>
                                <a:pt x="9" y="6"/>
                              </a:lnTo>
                              <a:lnTo>
                                <a:pt x="2" y="10"/>
                              </a:lnTo>
                              <a:lnTo>
                                <a:pt x="0" y="2"/>
                              </a:lnTo>
                              <a:close/>
                            </a:path>
                          </a:pathLst>
                        </a:custGeom>
                        <a:solidFill>
                          <a:srgbClr val="FF0000"/>
                        </a:solidFill>
                        <a:ln w="9525">
                          <a:noFill/>
                          <a:round/>
                          <a:headEnd/>
                          <a:tailEnd/>
                        </a:ln>
                      </p:spPr>
                      <p:txBody>
                        <a:bodyPr/>
                        <a:lstStyle/>
                        <a:p>
                          <a:pPr>
                            <a:defRPr/>
                          </a:pPr>
                          <a:endParaRPr lang="en-US"/>
                        </a:p>
                      </p:txBody>
                    </p:sp>
                    <p:sp>
                      <p:nvSpPr>
                        <p:cNvPr id="1313" name="Freeform 511"/>
                        <p:cNvSpPr>
                          <a:spLocks/>
                        </p:cNvSpPr>
                        <p:nvPr/>
                      </p:nvSpPr>
                      <p:spPr bwMode="auto">
                        <a:xfrm>
                          <a:off x="3493" y="2092"/>
                          <a:ext cx="22" cy="13"/>
                        </a:xfrm>
                        <a:custGeom>
                          <a:avLst/>
                          <a:gdLst/>
                          <a:ahLst/>
                          <a:cxnLst>
                            <a:cxn ang="0">
                              <a:pos x="0" y="7"/>
                            </a:cxn>
                            <a:cxn ang="0">
                              <a:pos x="18" y="0"/>
                            </a:cxn>
                            <a:cxn ang="0">
                              <a:pos x="22" y="7"/>
                            </a:cxn>
                            <a:cxn ang="0">
                              <a:pos x="2" y="13"/>
                            </a:cxn>
                            <a:cxn ang="0">
                              <a:pos x="0" y="7"/>
                            </a:cxn>
                          </a:cxnLst>
                          <a:rect l="0" t="0" r="r" b="b"/>
                          <a:pathLst>
                            <a:path w="22" h="13">
                              <a:moveTo>
                                <a:pt x="0" y="7"/>
                              </a:moveTo>
                              <a:lnTo>
                                <a:pt x="18" y="0"/>
                              </a:lnTo>
                              <a:lnTo>
                                <a:pt x="22" y="7"/>
                              </a:lnTo>
                              <a:lnTo>
                                <a:pt x="2" y="13"/>
                              </a:lnTo>
                              <a:lnTo>
                                <a:pt x="0" y="7"/>
                              </a:lnTo>
                              <a:close/>
                            </a:path>
                          </a:pathLst>
                        </a:custGeom>
                        <a:solidFill>
                          <a:srgbClr val="FF0000"/>
                        </a:solidFill>
                        <a:ln w="9525">
                          <a:noFill/>
                          <a:round/>
                          <a:headEnd/>
                          <a:tailEnd/>
                        </a:ln>
                      </p:spPr>
                      <p:txBody>
                        <a:bodyPr/>
                        <a:lstStyle/>
                        <a:p>
                          <a:pPr>
                            <a:defRPr/>
                          </a:pPr>
                          <a:endParaRPr lang="en-US"/>
                        </a:p>
                      </p:txBody>
                    </p:sp>
                    <p:sp>
                      <p:nvSpPr>
                        <p:cNvPr id="1314" name="Freeform 512"/>
                        <p:cNvSpPr>
                          <a:spLocks/>
                        </p:cNvSpPr>
                        <p:nvPr/>
                      </p:nvSpPr>
                      <p:spPr bwMode="auto">
                        <a:xfrm>
                          <a:off x="3493" y="2099"/>
                          <a:ext cx="2" cy="6"/>
                        </a:xfrm>
                        <a:custGeom>
                          <a:avLst/>
                          <a:gdLst/>
                          <a:ahLst/>
                          <a:cxnLst>
                            <a:cxn ang="0">
                              <a:pos x="0" y="0"/>
                            </a:cxn>
                            <a:cxn ang="0">
                              <a:pos x="0" y="0"/>
                            </a:cxn>
                            <a:cxn ang="0">
                              <a:pos x="2" y="6"/>
                            </a:cxn>
                            <a:cxn ang="0">
                              <a:pos x="2" y="6"/>
                            </a:cxn>
                            <a:cxn ang="0">
                              <a:pos x="0" y="0"/>
                            </a:cxn>
                          </a:cxnLst>
                          <a:rect l="0" t="0" r="r" b="b"/>
                          <a:pathLst>
                            <a:path w="2" h="6">
                              <a:moveTo>
                                <a:pt x="0" y="0"/>
                              </a:moveTo>
                              <a:lnTo>
                                <a:pt x="0" y="0"/>
                              </a:lnTo>
                              <a:lnTo>
                                <a:pt x="2" y="6"/>
                              </a:lnTo>
                              <a:lnTo>
                                <a:pt x="2" y="6"/>
                              </a:lnTo>
                              <a:lnTo>
                                <a:pt x="0" y="0"/>
                              </a:lnTo>
                              <a:close/>
                            </a:path>
                          </a:pathLst>
                        </a:custGeom>
                        <a:solidFill>
                          <a:srgbClr val="FF0000"/>
                        </a:solidFill>
                        <a:ln w="9525">
                          <a:noFill/>
                          <a:round/>
                          <a:headEnd/>
                          <a:tailEnd/>
                        </a:ln>
                      </p:spPr>
                      <p:txBody>
                        <a:bodyPr/>
                        <a:lstStyle/>
                        <a:p>
                          <a:pPr>
                            <a:defRPr/>
                          </a:pPr>
                          <a:endParaRPr lang="en-US"/>
                        </a:p>
                      </p:txBody>
                    </p:sp>
                    <p:sp>
                      <p:nvSpPr>
                        <p:cNvPr id="1315" name="Freeform 513"/>
                        <p:cNvSpPr>
                          <a:spLocks/>
                        </p:cNvSpPr>
                        <p:nvPr/>
                      </p:nvSpPr>
                      <p:spPr bwMode="auto">
                        <a:xfrm>
                          <a:off x="3542" y="2072"/>
                          <a:ext cx="27" cy="18"/>
                        </a:xfrm>
                        <a:custGeom>
                          <a:avLst/>
                          <a:gdLst/>
                          <a:ahLst/>
                          <a:cxnLst>
                            <a:cxn ang="0">
                              <a:pos x="0" y="10"/>
                            </a:cxn>
                            <a:cxn ang="0">
                              <a:pos x="25" y="0"/>
                            </a:cxn>
                            <a:cxn ang="0">
                              <a:pos x="27" y="8"/>
                            </a:cxn>
                            <a:cxn ang="0">
                              <a:pos x="2" y="18"/>
                            </a:cxn>
                            <a:cxn ang="0">
                              <a:pos x="0" y="10"/>
                            </a:cxn>
                          </a:cxnLst>
                          <a:rect l="0" t="0" r="r" b="b"/>
                          <a:pathLst>
                            <a:path w="27" h="18">
                              <a:moveTo>
                                <a:pt x="0" y="10"/>
                              </a:moveTo>
                              <a:lnTo>
                                <a:pt x="25" y="0"/>
                              </a:lnTo>
                              <a:lnTo>
                                <a:pt x="27" y="8"/>
                              </a:lnTo>
                              <a:lnTo>
                                <a:pt x="2" y="18"/>
                              </a:lnTo>
                              <a:lnTo>
                                <a:pt x="0" y="10"/>
                              </a:lnTo>
                              <a:close/>
                            </a:path>
                          </a:pathLst>
                        </a:custGeom>
                        <a:solidFill>
                          <a:srgbClr val="FF0000"/>
                        </a:solidFill>
                        <a:ln w="9525">
                          <a:noFill/>
                          <a:round/>
                          <a:headEnd/>
                          <a:tailEnd/>
                        </a:ln>
                      </p:spPr>
                      <p:txBody>
                        <a:bodyPr/>
                        <a:lstStyle/>
                        <a:p>
                          <a:pPr>
                            <a:defRPr/>
                          </a:pPr>
                          <a:endParaRPr lang="en-US"/>
                        </a:p>
                      </p:txBody>
                    </p:sp>
                    <p:sp>
                      <p:nvSpPr>
                        <p:cNvPr id="1316" name="Freeform 514"/>
                        <p:cNvSpPr>
                          <a:spLocks/>
                        </p:cNvSpPr>
                        <p:nvPr/>
                      </p:nvSpPr>
                      <p:spPr bwMode="auto">
                        <a:xfrm>
                          <a:off x="3596" y="2055"/>
                          <a:ext cx="30" cy="15"/>
                        </a:xfrm>
                        <a:custGeom>
                          <a:avLst/>
                          <a:gdLst/>
                          <a:ahLst/>
                          <a:cxnLst>
                            <a:cxn ang="0">
                              <a:pos x="0" y="8"/>
                            </a:cxn>
                            <a:cxn ang="0">
                              <a:pos x="28" y="0"/>
                            </a:cxn>
                            <a:cxn ang="0">
                              <a:pos x="30" y="6"/>
                            </a:cxn>
                            <a:cxn ang="0">
                              <a:pos x="4" y="15"/>
                            </a:cxn>
                            <a:cxn ang="0">
                              <a:pos x="0" y="8"/>
                            </a:cxn>
                          </a:cxnLst>
                          <a:rect l="0" t="0" r="r" b="b"/>
                          <a:pathLst>
                            <a:path w="30" h="15">
                              <a:moveTo>
                                <a:pt x="0" y="8"/>
                              </a:moveTo>
                              <a:lnTo>
                                <a:pt x="28" y="0"/>
                              </a:lnTo>
                              <a:lnTo>
                                <a:pt x="30" y="6"/>
                              </a:lnTo>
                              <a:lnTo>
                                <a:pt x="4" y="15"/>
                              </a:lnTo>
                              <a:lnTo>
                                <a:pt x="0" y="8"/>
                              </a:lnTo>
                              <a:close/>
                            </a:path>
                          </a:pathLst>
                        </a:custGeom>
                        <a:solidFill>
                          <a:srgbClr val="FF0000"/>
                        </a:solidFill>
                        <a:ln w="9525">
                          <a:noFill/>
                          <a:round/>
                          <a:headEnd/>
                          <a:tailEnd/>
                        </a:ln>
                      </p:spPr>
                      <p:txBody>
                        <a:bodyPr/>
                        <a:lstStyle/>
                        <a:p>
                          <a:pPr>
                            <a:defRPr/>
                          </a:pPr>
                          <a:endParaRPr lang="en-US"/>
                        </a:p>
                      </p:txBody>
                    </p:sp>
                    <p:sp>
                      <p:nvSpPr>
                        <p:cNvPr id="1317" name="Freeform 515"/>
                        <p:cNvSpPr>
                          <a:spLocks/>
                        </p:cNvSpPr>
                        <p:nvPr/>
                      </p:nvSpPr>
                      <p:spPr bwMode="auto">
                        <a:xfrm>
                          <a:off x="3653" y="2035"/>
                          <a:ext cx="29" cy="16"/>
                        </a:xfrm>
                        <a:custGeom>
                          <a:avLst/>
                          <a:gdLst/>
                          <a:ahLst/>
                          <a:cxnLst>
                            <a:cxn ang="0">
                              <a:pos x="0" y="8"/>
                            </a:cxn>
                            <a:cxn ang="0">
                              <a:pos x="27" y="0"/>
                            </a:cxn>
                            <a:cxn ang="0">
                              <a:pos x="29" y="6"/>
                            </a:cxn>
                            <a:cxn ang="0">
                              <a:pos x="2" y="16"/>
                            </a:cxn>
                            <a:cxn ang="0">
                              <a:pos x="0" y="8"/>
                            </a:cxn>
                          </a:cxnLst>
                          <a:rect l="0" t="0" r="r" b="b"/>
                          <a:pathLst>
                            <a:path w="29" h="16">
                              <a:moveTo>
                                <a:pt x="0" y="8"/>
                              </a:moveTo>
                              <a:lnTo>
                                <a:pt x="27" y="0"/>
                              </a:lnTo>
                              <a:lnTo>
                                <a:pt x="29" y="6"/>
                              </a:lnTo>
                              <a:lnTo>
                                <a:pt x="2" y="16"/>
                              </a:lnTo>
                              <a:lnTo>
                                <a:pt x="0" y="8"/>
                              </a:lnTo>
                              <a:close/>
                            </a:path>
                          </a:pathLst>
                        </a:custGeom>
                        <a:solidFill>
                          <a:srgbClr val="FF0000"/>
                        </a:solidFill>
                        <a:ln w="9525">
                          <a:noFill/>
                          <a:round/>
                          <a:headEnd/>
                          <a:tailEnd/>
                        </a:ln>
                      </p:spPr>
                      <p:txBody>
                        <a:bodyPr/>
                        <a:lstStyle/>
                        <a:p>
                          <a:pPr>
                            <a:defRPr/>
                          </a:pPr>
                          <a:endParaRPr lang="en-US"/>
                        </a:p>
                      </p:txBody>
                    </p:sp>
                    <p:sp>
                      <p:nvSpPr>
                        <p:cNvPr id="1318" name="Freeform 516"/>
                        <p:cNvSpPr>
                          <a:spLocks/>
                        </p:cNvSpPr>
                        <p:nvPr/>
                      </p:nvSpPr>
                      <p:spPr bwMode="auto">
                        <a:xfrm>
                          <a:off x="3709" y="2022"/>
                          <a:ext cx="12" cy="10"/>
                        </a:xfrm>
                        <a:custGeom>
                          <a:avLst/>
                          <a:gdLst/>
                          <a:ahLst/>
                          <a:cxnLst>
                            <a:cxn ang="0">
                              <a:pos x="0" y="2"/>
                            </a:cxn>
                            <a:cxn ang="0">
                              <a:pos x="10" y="0"/>
                            </a:cxn>
                            <a:cxn ang="0">
                              <a:pos x="12" y="6"/>
                            </a:cxn>
                            <a:cxn ang="0">
                              <a:pos x="2" y="10"/>
                            </a:cxn>
                            <a:cxn ang="0">
                              <a:pos x="0" y="2"/>
                            </a:cxn>
                          </a:cxnLst>
                          <a:rect l="0" t="0" r="r" b="b"/>
                          <a:pathLst>
                            <a:path w="12" h="10">
                              <a:moveTo>
                                <a:pt x="0" y="2"/>
                              </a:moveTo>
                              <a:lnTo>
                                <a:pt x="10" y="0"/>
                              </a:lnTo>
                              <a:lnTo>
                                <a:pt x="12" y="6"/>
                              </a:lnTo>
                              <a:lnTo>
                                <a:pt x="2" y="10"/>
                              </a:lnTo>
                              <a:lnTo>
                                <a:pt x="0" y="2"/>
                              </a:lnTo>
                              <a:close/>
                            </a:path>
                          </a:pathLst>
                        </a:custGeom>
                        <a:solidFill>
                          <a:srgbClr val="FF0000"/>
                        </a:solidFill>
                        <a:ln w="9525">
                          <a:noFill/>
                          <a:round/>
                          <a:headEnd/>
                          <a:tailEnd/>
                        </a:ln>
                      </p:spPr>
                      <p:txBody>
                        <a:bodyPr/>
                        <a:lstStyle/>
                        <a:p>
                          <a:pPr>
                            <a:defRPr/>
                          </a:pPr>
                          <a:endParaRPr lang="en-US"/>
                        </a:p>
                      </p:txBody>
                    </p:sp>
                  </p:grpSp>
                  <p:grpSp>
                    <p:nvGrpSpPr>
                      <p:cNvPr id="1055" name="Group 517"/>
                      <p:cNvGrpSpPr>
                        <a:grpSpLocks/>
                      </p:cNvGrpSpPr>
                      <p:nvPr/>
                    </p:nvGrpSpPr>
                    <p:grpSpPr bwMode="auto">
                      <a:xfrm>
                        <a:off x="732" y="592"/>
                        <a:ext cx="4107" cy="3580"/>
                        <a:chOff x="732" y="592"/>
                        <a:chExt cx="4107" cy="3580"/>
                      </a:xfrm>
                    </p:grpSpPr>
                    <p:sp>
                      <p:nvSpPr>
                        <p:cNvPr id="1056" name="Rectangle 518"/>
                        <p:cNvSpPr>
                          <a:spLocks noChangeArrowheads="1"/>
                        </p:cNvSpPr>
                        <p:nvPr/>
                      </p:nvSpPr>
                      <p:spPr bwMode="auto">
                        <a:xfrm rot="2400000">
                          <a:off x="3446" y="2423"/>
                          <a:ext cx="839" cy="115"/>
                        </a:xfrm>
                        <a:prstGeom prst="rect">
                          <a:avLst/>
                        </a:prstGeom>
                        <a:noFill/>
                        <a:ln w="9525">
                          <a:noFill/>
                          <a:miter lim="800000"/>
                          <a:headEnd/>
                          <a:tailEnd/>
                        </a:ln>
                      </p:spPr>
                      <p:txBody>
                        <a:bodyPr wrap="none" lIns="0" tIns="0" rIns="0" bIns="0">
                          <a:spAutoFit/>
                        </a:bodyPr>
                        <a:lstStyle/>
                        <a:p>
                          <a:pPr>
                            <a:defRPr/>
                          </a:pPr>
                          <a:r>
                            <a:rPr lang="es-ES_tradnl" sz="1200">
                              <a:solidFill>
                                <a:srgbClr val="000000"/>
                              </a:solidFill>
                              <a:effectLst/>
                              <a:latin typeface="Times" charset="0"/>
                            </a:rPr>
                            <a:t>Talamanca Cordillera</a:t>
                          </a:r>
                          <a:endParaRPr lang="es-ES_tradnl" sz="2800">
                            <a:effectLst>
                              <a:outerShdw blurRad="38100" dist="38100" dir="2700000" algn="tl">
                                <a:srgbClr val="C0C0C0"/>
                              </a:outerShdw>
                            </a:effectLst>
                          </a:endParaRPr>
                        </a:p>
                      </p:txBody>
                    </p:sp>
                    <p:sp>
                      <p:nvSpPr>
                        <p:cNvPr id="1057" name="Rectangle 519"/>
                        <p:cNvSpPr>
                          <a:spLocks noChangeArrowheads="1"/>
                        </p:cNvSpPr>
                        <p:nvPr/>
                      </p:nvSpPr>
                      <p:spPr bwMode="auto">
                        <a:xfrm>
                          <a:off x="2091" y="2648"/>
                          <a:ext cx="324" cy="134"/>
                        </a:xfrm>
                        <a:prstGeom prst="rect">
                          <a:avLst/>
                        </a:prstGeom>
                        <a:noFill/>
                        <a:ln w="9525">
                          <a:noFill/>
                          <a:miter lim="800000"/>
                          <a:headEnd/>
                          <a:tailEnd/>
                        </a:ln>
                      </p:spPr>
                      <p:txBody>
                        <a:bodyPr wrap="none" lIns="0" tIns="0" rIns="0" bIns="0">
                          <a:spAutoFit/>
                        </a:bodyPr>
                        <a:lstStyle/>
                        <a:p>
                          <a:pPr>
                            <a:defRPr/>
                          </a:pPr>
                          <a:r>
                            <a:rPr lang="es-ES_tradnl" sz="1400" b="1" i="1">
                              <a:solidFill>
                                <a:srgbClr val="000000"/>
                              </a:solidFill>
                              <a:effectLst/>
                              <a:latin typeface="Times" charset="0"/>
                            </a:rPr>
                            <a:t>Middle</a:t>
                          </a:r>
                          <a:endParaRPr lang="es-ES_tradnl" sz="2800">
                            <a:effectLst>
                              <a:outerShdw blurRad="38100" dist="38100" dir="2700000" algn="tl">
                                <a:srgbClr val="C0C0C0"/>
                              </a:outerShdw>
                            </a:effectLst>
                          </a:endParaRPr>
                        </a:p>
                      </p:txBody>
                    </p:sp>
                    <p:sp>
                      <p:nvSpPr>
                        <p:cNvPr id="1058" name="Rectangle 520"/>
                        <p:cNvSpPr>
                          <a:spLocks noChangeArrowheads="1"/>
                        </p:cNvSpPr>
                        <p:nvPr/>
                      </p:nvSpPr>
                      <p:spPr bwMode="auto">
                        <a:xfrm>
                          <a:off x="2316" y="2795"/>
                          <a:ext cx="455" cy="134"/>
                        </a:xfrm>
                        <a:prstGeom prst="rect">
                          <a:avLst/>
                        </a:prstGeom>
                        <a:noFill/>
                        <a:ln w="9525">
                          <a:noFill/>
                          <a:miter lim="800000"/>
                          <a:headEnd/>
                          <a:tailEnd/>
                        </a:ln>
                      </p:spPr>
                      <p:txBody>
                        <a:bodyPr wrap="none" lIns="0" tIns="0" rIns="0" bIns="0">
                          <a:spAutoFit/>
                        </a:bodyPr>
                        <a:lstStyle/>
                        <a:p>
                          <a:pPr>
                            <a:defRPr/>
                          </a:pPr>
                          <a:r>
                            <a:rPr lang="es-ES_tradnl" sz="1400" b="1" i="1" dirty="0">
                              <a:solidFill>
                                <a:srgbClr val="000000"/>
                              </a:solidFill>
                              <a:effectLst/>
                              <a:latin typeface="Times" charset="0"/>
                            </a:rPr>
                            <a:t>American</a:t>
                          </a:r>
                          <a:endParaRPr lang="es-ES_tradnl" sz="2800" dirty="0">
                            <a:effectLst>
                              <a:outerShdw blurRad="38100" dist="38100" dir="2700000" algn="tl">
                                <a:srgbClr val="C0C0C0"/>
                              </a:outerShdw>
                            </a:effectLst>
                          </a:endParaRPr>
                        </a:p>
                      </p:txBody>
                    </p:sp>
                    <p:sp>
                      <p:nvSpPr>
                        <p:cNvPr id="1059" name="Rectangle 521"/>
                        <p:cNvSpPr>
                          <a:spLocks noChangeArrowheads="1"/>
                        </p:cNvSpPr>
                        <p:nvPr/>
                      </p:nvSpPr>
                      <p:spPr bwMode="auto">
                        <a:xfrm>
                          <a:off x="2666" y="2942"/>
                          <a:ext cx="336" cy="134"/>
                        </a:xfrm>
                        <a:prstGeom prst="rect">
                          <a:avLst/>
                        </a:prstGeom>
                        <a:noFill/>
                        <a:ln w="9525">
                          <a:noFill/>
                          <a:miter lim="800000"/>
                          <a:headEnd/>
                          <a:tailEnd/>
                        </a:ln>
                      </p:spPr>
                      <p:txBody>
                        <a:bodyPr wrap="none" lIns="0" tIns="0" rIns="0" bIns="0">
                          <a:spAutoFit/>
                        </a:bodyPr>
                        <a:lstStyle/>
                        <a:p>
                          <a:pPr>
                            <a:defRPr/>
                          </a:pPr>
                          <a:r>
                            <a:rPr lang="es-ES_tradnl" sz="1400" b="1" i="1">
                              <a:solidFill>
                                <a:srgbClr val="000000"/>
                              </a:solidFill>
                              <a:effectLst/>
                              <a:latin typeface="Times" charset="0"/>
                            </a:rPr>
                            <a:t>Trench</a:t>
                          </a:r>
                          <a:endParaRPr lang="es-ES_tradnl" sz="2800">
                            <a:effectLst>
                              <a:outerShdw blurRad="38100" dist="38100" dir="2700000" algn="tl">
                                <a:srgbClr val="C0C0C0"/>
                              </a:outerShdw>
                            </a:effectLst>
                          </a:endParaRPr>
                        </a:p>
                      </p:txBody>
                    </p:sp>
                    <p:sp>
                      <p:nvSpPr>
                        <p:cNvPr id="1060" name="Rectangle 522"/>
                        <p:cNvSpPr>
                          <a:spLocks noChangeArrowheads="1"/>
                        </p:cNvSpPr>
                        <p:nvPr/>
                      </p:nvSpPr>
                      <p:spPr bwMode="auto">
                        <a:xfrm>
                          <a:off x="996" y="2491"/>
                          <a:ext cx="408" cy="173"/>
                        </a:xfrm>
                        <a:prstGeom prst="rect">
                          <a:avLst/>
                        </a:prstGeom>
                        <a:noFill/>
                        <a:ln w="9525">
                          <a:noFill/>
                          <a:miter lim="800000"/>
                          <a:headEnd/>
                          <a:tailEnd/>
                        </a:ln>
                      </p:spPr>
                      <p:txBody>
                        <a:bodyPr wrap="none" lIns="0" tIns="0" rIns="0" bIns="0">
                          <a:spAutoFit/>
                        </a:bodyPr>
                        <a:lstStyle/>
                        <a:p>
                          <a:pPr>
                            <a:defRPr/>
                          </a:pPr>
                          <a:r>
                            <a:rPr lang="es-ES_tradnl" sz="1800" i="1">
                              <a:solidFill>
                                <a:srgbClr val="000000"/>
                              </a:solidFill>
                              <a:effectLst/>
                              <a:latin typeface="Times" charset="0"/>
                            </a:rPr>
                            <a:t>Pacific</a:t>
                          </a:r>
                          <a:endParaRPr lang="es-ES_tradnl" sz="2800">
                            <a:effectLst>
                              <a:outerShdw blurRad="38100" dist="38100" dir="2700000" algn="tl">
                                <a:srgbClr val="C0C0C0"/>
                              </a:outerShdw>
                            </a:effectLst>
                          </a:endParaRPr>
                        </a:p>
                      </p:txBody>
                    </p:sp>
                    <p:sp>
                      <p:nvSpPr>
                        <p:cNvPr id="1061" name="Rectangle 523"/>
                        <p:cNvSpPr>
                          <a:spLocks noChangeArrowheads="1"/>
                        </p:cNvSpPr>
                        <p:nvPr/>
                      </p:nvSpPr>
                      <p:spPr bwMode="auto">
                        <a:xfrm>
                          <a:off x="1143" y="2638"/>
                          <a:ext cx="376" cy="173"/>
                        </a:xfrm>
                        <a:prstGeom prst="rect">
                          <a:avLst/>
                        </a:prstGeom>
                        <a:noFill/>
                        <a:ln w="9525">
                          <a:noFill/>
                          <a:miter lim="800000"/>
                          <a:headEnd/>
                          <a:tailEnd/>
                        </a:ln>
                      </p:spPr>
                      <p:txBody>
                        <a:bodyPr wrap="none" lIns="0" tIns="0" rIns="0" bIns="0">
                          <a:spAutoFit/>
                        </a:bodyPr>
                        <a:lstStyle/>
                        <a:p>
                          <a:pPr>
                            <a:defRPr/>
                          </a:pPr>
                          <a:r>
                            <a:rPr lang="es-ES_tradnl" sz="1800" i="1">
                              <a:solidFill>
                                <a:srgbClr val="000000"/>
                              </a:solidFill>
                              <a:effectLst/>
                              <a:latin typeface="Times" charset="0"/>
                            </a:rPr>
                            <a:t>Ocean</a:t>
                          </a:r>
                          <a:endParaRPr lang="es-ES_tradnl" sz="2800">
                            <a:effectLst>
                              <a:outerShdw blurRad="38100" dist="38100" dir="2700000" algn="tl">
                                <a:srgbClr val="C0C0C0"/>
                              </a:outerShdw>
                            </a:effectLst>
                          </a:endParaRPr>
                        </a:p>
                      </p:txBody>
                    </p:sp>
                    <p:sp>
                      <p:nvSpPr>
                        <p:cNvPr id="1062" name="Rectangle 524"/>
                        <p:cNvSpPr>
                          <a:spLocks noChangeArrowheads="1"/>
                        </p:cNvSpPr>
                        <p:nvPr/>
                      </p:nvSpPr>
                      <p:spPr bwMode="auto">
                        <a:xfrm>
                          <a:off x="2651" y="3518"/>
                          <a:ext cx="281" cy="134"/>
                        </a:xfrm>
                        <a:prstGeom prst="rect">
                          <a:avLst/>
                        </a:prstGeom>
                        <a:noFill/>
                        <a:ln w="9525">
                          <a:noFill/>
                          <a:miter lim="800000"/>
                          <a:headEnd/>
                          <a:tailEnd/>
                        </a:ln>
                      </p:spPr>
                      <p:txBody>
                        <a:bodyPr wrap="none" lIns="0" tIns="0" rIns="0" bIns="0">
                          <a:spAutoFit/>
                        </a:bodyPr>
                        <a:lstStyle/>
                        <a:p>
                          <a:pPr>
                            <a:defRPr/>
                          </a:pPr>
                          <a:r>
                            <a:rPr lang="es-ES_tradnl" sz="1400" i="1">
                              <a:solidFill>
                                <a:srgbClr val="000000"/>
                              </a:solidFill>
                              <a:effectLst/>
                              <a:latin typeface="Times" charset="0"/>
                            </a:rPr>
                            <a:t>Cocos</a:t>
                          </a:r>
                          <a:endParaRPr lang="es-ES_tradnl" sz="2800">
                            <a:effectLst>
                              <a:outerShdw blurRad="38100" dist="38100" dir="2700000" algn="tl">
                                <a:srgbClr val="C0C0C0"/>
                              </a:outerShdw>
                            </a:effectLst>
                          </a:endParaRPr>
                        </a:p>
                      </p:txBody>
                    </p:sp>
                    <p:sp>
                      <p:nvSpPr>
                        <p:cNvPr id="1063" name="Rectangle 525"/>
                        <p:cNvSpPr>
                          <a:spLocks noChangeArrowheads="1"/>
                        </p:cNvSpPr>
                        <p:nvPr/>
                      </p:nvSpPr>
                      <p:spPr bwMode="auto">
                        <a:xfrm>
                          <a:off x="2573" y="3634"/>
                          <a:ext cx="261" cy="134"/>
                        </a:xfrm>
                        <a:prstGeom prst="rect">
                          <a:avLst/>
                        </a:prstGeom>
                        <a:noFill/>
                        <a:ln w="9525">
                          <a:noFill/>
                          <a:miter lim="800000"/>
                          <a:headEnd/>
                          <a:tailEnd/>
                        </a:ln>
                      </p:spPr>
                      <p:txBody>
                        <a:bodyPr wrap="none" lIns="0" tIns="0" rIns="0" bIns="0">
                          <a:spAutoFit/>
                        </a:bodyPr>
                        <a:lstStyle/>
                        <a:p>
                          <a:pPr>
                            <a:defRPr/>
                          </a:pPr>
                          <a:r>
                            <a:rPr lang="es-ES_tradnl" sz="1400" i="1">
                              <a:solidFill>
                                <a:srgbClr val="000000"/>
                              </a:solidFill>
                              <a:effectLst/>
                              <a:latin typeface="Times" charset="0"/>
                            </a:rPr>
                            <a:t>Ridge</a:t>
                          </a:r>
                          <a:endParaRPr lang="es-ES_tradnl" sz="2800">
                            <a:effectLst>
                              <a:outerShdw blurRad="38100" dist="38100" dir="2700000" algn="tl">
                                <a:srgbClr val="C0C0C0"/>
                              </a:outerShdw>
                            </a:effectLst>
                          </a:endParaRPr>
                        </a:p>
                      </p:txBody>
                    </p:sp>
                    <p:sp>
                      <p:nvSpPr>
                        <p:cNvPr id="1064" name="Rectangle 526"/>
                        <p:cNvSpPr>
                          <a:spLocks noChangeArrowheads="1"/>
                        </p:cNvSpPr>
                        <p:nvPr/>
                      </p:nvSpPr>
                      <p:spPr bwMode="auto">
                        <a:xfrm>
                          <a:off x="3649" y="3634"/>
                          <a:ext cx="373" cy="134"/>
                        </a:xfrm>
                        <a:prstGeom prst="rect">
                          <a:avLst/>
                        </a:prstGeom>
                        <a:noFill/>
                        <a:ln w="9525">
                          <a:noFill/>
                          <a:miter lim="800000"/>
                          <a:headEnd/>
                          <a:tailEnd/>
                        </a:ln>
                      </p:spPr>
                      <p:txBody>
                        <a:bodyPr wrap="none" lIns="0" tIns="0" rIns="0" bIns="0">
                          <a:spAutoFit/>
                        </a:bodyPr>
                        <a:lstStyle/>
                        <a:p>
                          <a:pPr>
                            <a:defRPr/>
                          </a:pPr>
                          <a:r>
                            <a:rPr lang="es-ES_tradnl" sz="1400" i="1">
                              <a:solidFill>
                                <a:srgbClr val="000000"/>
                              </a:solidFill>
                              <a:effectLst/>
                              <a:latin typeface="Times" charset="0"/>
                            </a:rPr>
                            <a:t>Panama</a:t>
                          </a:r>
                          <a:endParaRPr lang="es-ES_tradnl" sz="2800">
                            <a:effectLst>
                              <a:outerShdw blurRad="38100" dist="38100" dir="2700000" algn="tl">
                                <a:srgbClr val="C0C0C0"/>
                              </a:outerShdw>
                            </a:effectLst>
                          </a:endParaRPr>
                        </a:p>
                      </p:txBody>
                    </p:sp>
                    <p:sp>
                      <p:nvSpPr>
                        <p:cNvPr id="1065" name="Rectangle 527"/>
                        <p:cNvSpPr>
                          <a:spLocks noChangeArrowheads="1"/>
                        </p:cNvSpPr>
                        <p:nvPr/>
                      </p:nvSpPr>
                      <p:spPr bwMode="auto">
                        <a:xfrm>
                          <a:off x="3633" y="3751"/>
                          <a:ext cx="399" cy="134"/>
                        </a:xfrm>
                        <a:prstGeom prst="rect">
                          <a:avLst/>
                        </a:prstGeom>
                        <a:noFill/>
                        <a:ln w="9525">
                          <a:noFill/>
                          <a:miter lim="800000"/>
                          <a:headEnd/>
                          <a:tailEnd/>
                        </a:ln>
                      </p:spPr>
                      <p:txBody>
                        <a:bodyPr wrap="none" lIns="0" tIns="0" rIns="0" bIns="0">
                          <a:spAutoFit/>
                        </a:bodyPr>
                        <a:lstStyle/>
                        <a:p>
                          <a:pPr>
                            <a:defRPr/>
                          </a:pPr>
                          <a:r>
                            <a:rPr lang="es-ES_tradnl" sz="1400" i="1">
                              <a:solidFill>
                                <a:srgbClr val="000000"/>
                              </a:solidFill>
                              <a:effectLst/>
                              <a:latin typeface="Times" charset="0"/>
                            </a:rPr>
                            <a:t>Fracture</a:t>
                          </a:r>
                          <a:endParaRPr lang="es-ES_tradnl" sz="2800">
                            <a:effectLst>
                              <a:outerShdw blurRad="38100" dist="38100" dir="2700000" algn="tl">
                                <a:srgbClr val="C0C0C0"/>
                              </a:outerShdw>
                            </a:effectLst>
                          </a:endParaRPr>
                        </a:p>
                      </p:txBody>
                    </p:sp>
                    <p:sp>
                      <p:nvSpPr>
                        <p:cNvPr id="1066" name="Rectangle 528"/>
                        <p:cNvSpPr>
                          <a:spLocks noChangeArrowheads="1"/>
                        </p:cNvSpPr>
                        <p:nvPr/>
                      </p:nvSpPr>
                      <p:spPr bwMode="auto">
                        <a:xfrm>
                          <a:off x="3804" y="3878"/>
                          <a:ext cx="224" cy="134"/>
                        </a:xfrm>
                        <a:prstGeom prst="rect">
                          <a:avLst/>
                        </a:prstGeom>
                        <a:noFill/>
                        <a:ln w="9525">
                          <a:noFill/>
                          <a:miter lim="800000"/>
                          <a:headEnd/>
                          <a:tailEnd/>
                        </a:ln>
                      </p:spPr>
                      <p:txBody>
                        <a:bodyPr wrap="none" lIns="0" tIns="0" rIns="0" bIns="0">
                          <a:spAutoFit/>
                        </a:bodyPr>
                        <a:lstStyle/>
                        <a:p>
                          <a:pPr>
                            <a:defRPr/>
                          </a:pPr>
                          <a:r>
                            <a:rPr lang="es-ES_tradnl" sz="1400" i="1">
                              <a:solidFill>
                                <a:srgbClr val="000000"/>
                              </a:solidFill>
                              <a:effectLst/>
                              <a:latin typeface="Times" charset="0"/>
                            </a:rPr>
                            <a:t>Zone</a:t>
                          </a:r>
                          <a:endParaRPr lang="es-ES_tradnl" sz="2800">
                            <a:effectLst>
                              <a:outerShdw blurRad="38100" dist="38100" dir="2700000" algn="tl">
                                <a:srgbClr val="C0C0C0"/>
                              </a:outerShdw>
                            </a:effectLst>
                          </a:endParaRPr>
                        </a:p>
                      </p:txBody>
                    </p:sp>
                    <p:sp>
                      <p:nvSpPr>
                        <p:cNvPr id="1067" name="Rectangle 529"/>
                        <p:cNvSpPr>
                          <a:spLocks noChangeArrowheads="1"/>
                        </p:cNvSpPr>
                        <p:nvPr/>
                      </p:nvSpPr>
                      <p:spPr bwMode="auto">
                        <a:xfrm>
                          <a:off x="4094" y="1041"/>
                          <a:ext cx="219" cy="134"/>
                        </a:xfrm>
                        <a:prstGeom prst="rect">
                          <a:avLst/>
                        </a:prstGeom>
                        <a:noFill/>
                        <a:ln w="9525">
                          <a:noFill/>
                          <a:miter lim="800000"/>
                          <a:headEnd/>
                          <a:tailEnd/>
                        </a:ln>
                      </p:spPr>
                      <p:txBody>
                        <a:bodyPr wrap="none" lIns="0" tIns="0" rIns="0" bIns="0">
                          <a:spAutoFit/>
                        </a:bodyPr>
                        <a:lstStyle/>
                        <a:p>
                          <a:pPr>
                            <a:defRPr/>
                          </a:pPr>
                          <a:r>
                            <a:rPr lang="es-ES_tradnl" sz="1400" i="1">
                              <a:solidFill>
                                <a:srgbClr val="000000"/>
                              </a:solidFill>
                              <a:effectLst/>
                              <a:latin typeface="Times" charset="0"/>
                            </a:rPr>
                            <a:t>Hess</a:t>
                          </a:r>
                          <a:endParaRPr lang="es-ES_tradnl" sz="2800">
                            <a:effectLst>
                              <a:outerShdw blurRad="38100" dist="38100" dir="2700000" algn="tl">
                                <a:srgbClr val="C0C0C0"/>
                              </a:outerShdw>
                            </a:effectLst>
                          </a:endParaRPr>
                        </a:p>
                      </p:txBody>
                    </p:sp>
                    <p:sp>
                      <p:nvSpPr>
                        <p:cNvPr id="1068" name="Rectangle 530"/>
                        <p:cNvSpPr>
                          <a:spLocks noChangeArrowheads="1"/>
                        </p:cNvSpPr>
                        <p:nvPr/>
                      </p:nvSpPr>
                      <p:spPr bwMode="auto">
                        <a:xfrm>
                          <a:off x="3829" y="1181"/>
                          <a:ext cx="536" cy="134"/>
                        </a:xfrm>
                        <a:prstGeom prst="rect">
                          <a:avLst/>
                        </a:prstGeom>
                        <a:noFill/>
                        <a:ln w="9525">
                          <a:noFill/>
                          <a:miter lim="800000"/>
                          <a:headEnd/>
                          <a:tailEnd/>
                        </a:ln>
                      </p:spPr>
                      <p:txBody>
                        <a:bodyPr wrap="none" lIns="0" tIns="0" rIns="0" bIns="0">
                          <a:spAutoFit/>
                        </a:bodyPr>
                        <a:lstStyle/>
                        <a:p>
                          <a:pPr>
                            <a:defRPr/>
                          </a:pPr>
                          <a:r>
                            <a:rPr lang="es-ES_tradnl" sz="1400" i="1">
                              <a:solidFill>
                                <a:srgbClr val="000000"/>
                              </a:solidFill>
                              <a:effectLst/>
                              <a:latin typeface="Times" charset="0"/>
                            </a:rPr>
                            <a:t>Escarpment</a:t>
                          </a:r>
                          <a:endParaRPr lang="es-ES_tradnl" sz="2800">
                            <a:effectLst>
                              <a:outerShdw blurRad="38100" dist="38100" dir="2700000" algn="tl">
                                <a:srgbClr val="C0C0C0"/>
                              </a:outerShdw>
                            </a:effectLst>
                          </a:endParaRPr>
                        </a:p>
                      </p:txBody>
                    </p:sp>
                    <p:sp>
                      <p:nvSpPr>
                        <p:cNvPr id="1069" name="Rectangle 531"/>
                        <p:cNvSpPr>
                          <a:spLocks noChangeArrowheads="1"/>
                        </p:cNvSpPr>
                        <p:nvPr/>
                      </p:nvSpPr>
                      <p:spPr bwMode="auto">
                        <a:xfrm>
                          <a:off x="3932" y="1514"/>
                          <a:ext cx="616" cy="173"/>
                        </a:xfrm>
                        <a:prstGeom prst="rect">
                          <a:avLst/>
                        </a:prstGeom>
                        <a:noFill/>
                        <a:ln w="9525">
                          <a:noFill/>
                          <a:miter lim="800000"/>
                          <a:headEnd/>
                          <a:tailEnd/>
                        </a:ln>
                      </p:spPr>
                      <p:txBody>
                        <a:bodyPr wrap="none" lIns="0" tIns="0" rIns="0" bIns="0">
                          <a:spAutoFit/>
                        </a:bodyPr>
                        <a:lstStyle/>
                        <a:p>
                          <a:pPr>
                            <a:defRPr/>
                          </a:pPr>
                          <a:r>
                            <a:rPr lang="es-ES_tradnl" sz="1800" i="1">
                              <a:solidFill>
                                <a:srgbClr val="000000"/>
                              </a:solidFill>
                              <a:effectLst/>
                              <a:latin typeface="Times" charset="0"/>
                            </a:rPr>
                            <a:t>Caribbean</a:t>
                          </a:r>
                          <a:endParaRPr lang="es-ES_tradnl" sz="2800">
                            <a:effectLst>
                              <a:outerShdw blurRad="38100" dist="38100" dir="2700000" algn="tl">
                                <a:srgbClr val="C0C0C0"/>
                              </a:outerShdw>
                            </a:effectLst>
                          </a:endParaRPr>
                        </a:p>
                      </p:txBody>
                    </p:sp>
                    <p:sp>
                      <p:nvSpPr>
                        <p:cNvPr id="1070" name="Rectangle 532"/>
                        <p:cNvSpPr>
                          <a:spLocks noChangeArrowheads="1"/>
                        </p:cNvSpPr>
                        <p:nvPr/>
                      </p:nvSpPr>
                      <p:spPr bwMode="auto">
                        <a:xfrm>
                          <a:off x="4290" y="1739"/>
                          <a:ext cx="208" cy="173"/>
                        </a:xfrm>
                        <a:prstGeom prst="rect">
                          <a:avLst/>
                        </a:prstGeom>
                        <a:noFill/>
                        <a:ln w="9525">
                          <a:noFill/>
                          <a:miter lim="800000"/>
                          <a:headEnd/>
                          <a:tailEnd/>
                        </a:ln>
                      </p:spPr>
                      <p:txBody>
                        <a:bodyPr wrap="none" lIns="0" tIns="0" rIns="0" bIns="0">
                          <a:spAutoFit/>
                        </a:bodyPr>
                        <a:lstStyle/>
                        <a:p>
                          <a:pPr>
                            <a:defRPr/>
                          </a:pPr>
                          <a:r>
                            <a:rPr lang="es-ES_tradnl" sz="1800" i="1">
                              <a:solidFill>
                                <a:srgbClr val="000000"/>
                              </a:solidFill>
                              <a:effectLst/>
                              <a:latin typeface="Times" charset="0"/>
                            </a:rPr>
                            <a:t>Sea</a:t>
                          </a:r>
                          <a:endParaRPr lang="es-ES_tradnl" sz="2800">
                            <a:effectLst>
                              <a:outerShdw blurRad="38100" dist="38100" dir="2700000" algn="tl">
                                <a:srgbClr val="C0C0C0"/>
                              </a:outerShdw>
                            </a:effectLst>
                          </a:endParaRPr>
                        </a:p>
                      </p:txBody>
                    </p:sp>
                    <p:sp>
                      <p:nvSpPr>
                        <p:cNvPr id="1071" name="Rectangle 533"/>
                        <p:cNvSpPr>
                          <a:spLocks noChangeArrowheads="1"/>
                        </p:cNvSpPr>
                        <p:nvPr/>
                      </p:nvSpPr>
                      <p:spPr bwMode="auto">
                        <a:xfrm>
                          <a:off x="4080" y="2088"/>
                          <a:ext cx="694" cy="134"/>
                        </a:xfrm>
                        <a:prstGeom prst="rect">
                          <a:avLst/>
                        </a:prstGeom>
                        <a:noFill/>
                        <a:ln w="9525">
                          <a:noFill/>
                          <a:miter lim="800000"/>
                          <a:headEnd/>
                          <a:tailEnd/>
                        </a:ln>
                      </p:spPr>
                      <p:txBody>
                        <a:bodyPr wrap="none" lIns="0" tIns="0" rIns="0" bIns="0">
                          <a:spAutoFit/>
                        </a:bodyPr>
                        <a:lstStyle/>
                        <a:p>
                          <a:pPr>
                            <a:defRPr/>
                          </a:pPr>
                          <a:r>
                            <a:rPr lang="es-ES_tradnl" sz="1400" i="1">
                              <a:solidFill>
                                <a:srgbClr val="000000"/>
                              </a:solidFill>
                              <a:effectLst/>
                              <a:latin typeface="Times" charset="0"/>
                            </a:rPr>
                            <a:t>Panama Thrust</a:t>
                          </a:r>
                          <a:endParaRPr lang="es-ES_tradnl" sz="2800">
                            <a:effectLst>
                              <a:outerShdw blurRad="38100" dist="38100" dir="2700000" algn="tl">
                                <a:srgbClr val="C0C0C0"/>
                              </a:outerShdw>
                            </a:effectLst>
                          </a:endParaRPr>
                        </a:p>
                      </p:txBody>
                    </p:sp>
                    <p:sp>
                      <p:nvSpPr>
                        <p:cNvPr id="1072" name="Rectangle 534"/>
                        <p:cNvSpPr>
                          <a:spLocks noChangeArrowheads="1"/>
                        </p:cNvSpPr>
                        <p:nvPr/>
                      </p:nvSpPr>
                      <p:spPr bwMode="auto">
                        <a:xfrm>
                          <a:off x="4577" y="2196"/>
                          <a:ext cx="180" cy="134"/>
                        </a:xfrm>
                        <a:prstGeom prst="rect">
                          <a:avLst/>
                        </a:prstGeom>
                        <a:noFill/>
                        <a:ln w="9525">
                          <a:noFill/>
                          <a:miter lim="800000"/>
                          <a:headEnd/>
                          <a:tailEnd/>
                        </a:ln>
                      </p:spPr>
                      <p:txBody>
                        <a:bodyPr wrap="none" lIns="0" tIns="0" rIns="0" bIns="0">
                          <a:spAutoFit/>
                        </a:bodyPr>
                        <a:lstStyle/>
                        <a:p>
                          <a:pPr>
                            <a:defRPr/>
                          </a:pPr>
                          <a:r>
                            <a:rPr lang="es-ES_tradnl" sz="1400" i="1">
                              <a:solidFill>
                                <a:srgbClr val="000000"/>
                              </a:solidFill>
                              <a:effectLst/>
                              <a:latin typeface="Times" charset="0"/>
                            </a:rPr>
                            <a:t>Belt</a:t>
                          </a:r>
                          <a:endParaRPr lang="es-ES_tradnl" sz="2800">
                            <a:effectLst>
                              <a:outerShdw blurRad="38100" dist="38100" dir="2700000" algn="tl">
                                <a:srgbClr val="C0C0C0"/>
                              </a:outerShdw>
                            </a:effectLst>
                          </a:endParaRPr>
                        </a:p>
                      </p:txBody>
                    </p:sp>
                    <p:sp>
                      <p:nvSpPr>
                        <p:cNvPr id="1073" name="Rectangle 535"/>
                        <p:cNvSpPr>
                          <a:spLocks noChangeArrowheads="1"/>
                        </p:cNvSpPr>
                        <p:nvPr/>
                      </p:nvSpPr>
                      <p:spPr bwMode="auto">
                        <a:xfrm>
                          <a:off x="2775" y="729"/>
                          <a:ext cx="640" cy="173"/>
                        </a:xfrm>
                        <a:prstGeom prst="rect">
                          <a:avLst/>
                        </a:prstGeom>
                        <a:noFill/>
                        <a:ln w="9525">
                          <a:noFill/>
                          <a:miter lim="800000"/>
                          <a:headEnd/>
                          <a:tailEnd/>
                        </a:ln>
                      </p:spPr>
                      <p:txBody>
                        <a:bodyPr wrap="none" lIns="0" tIns="0" rIns="0" bIns="0">
                          <a:spAutoFit/>
                        </a:bodyPr>
                        <a:lstStyle/>
                        <a:p>
                          <a:pPr>
                            <a:defRPr/>
                          </a:pPr>
                          <a:r>
                            <a:rPr lang="es-ES_tradnl" sz="1800" b="1" dirty="0">
                              <a:solidFill>
                                <a:srgbClr val="000000"/>
                              </a:solidFill>
                              <a:effectLst/>
                              <a:latin typeface="Times" charset="0"/>
                            </a:rPr>
                            <a:t>Nicaragua</a:t>
                          </a:r>
                          <a:endParaRPr lang="es-ES_tradnl" sz="2800" dirty="0">
                            <a:effectLst>
                              <a:outerShdw blurRad="38100" dist="38100" dir="2700000" algn="tl">
                                <a:srgbClr val="C0C0C0"/>
                              </a:outerShdw>
                            </a:effectLst>
                          </a:endParaRPr>
                        </a:p>
                      </p:txBody>
                    </p:sp>
                    <p:sp>
                      <p:nvSpPr>
                        <p:cNvPr id="1074" name="Rectangle 536"/>
                        <p:cNvSpPr>
                          <a:spLocks noChangeArrowheads="1"/>
                        </p:cNvSpPr>
                        <p:nvPr/>
                      </p:nvSpPr>
                      <p:spPr bwMode="auto">
                        <a:xfrm>
                          <a:off x="3334" y="1504"/>
                          <a:ext cx="352" cy="173"/>
                        </a:xfrm>
                        <a:prstGeom prst="rect">
                          <a:avLst/>
                        </a:prstGeom>
                        <a:noFill/>
                        <a:ln w="9525">
                          <a:noFill/>
                          <a:miter lim="800000"/>
                          <a:headEnd/>
                          <a:tailEnd/>
                        </a:ln>
                      </p:spPr>
                      <p:txBody>
                        <a:bodyPr wrap="none" lIns="0" tIns="0" rIns="0" bIns="0">
                          <a:spAutoFit/>
                        </a:bodyPr>
                        <a:lstStyle/>
                        <a:p>
                          <a:pPr>
                            <a:defRPr/>
                          </a:pPr>
                          <a:r>
                            <a:rPr lang="es-ES_tradnl" sz="1800" b="1">
                              <a:solidFill>
                                <a:srgbClr val="000000"/>
                              </a:solidFill>
                              <a:effectLst/>
                              <a:latin typeface="Times" charset="0"/>
                            </a:rPr>
                            <a:t>Costa</a:t>
                          </a:r>
                          <a:endParaRPr lang="es-ES_tradnl" sz="2800">
                            <a:effectLst>
                              <a:outerShdw blurRad="38100" dist="38100" dir="2700000" algn="tl">
                                <a:srgbClr val="C0C0C0"/>
                              </a:outerShdw>
                            </a:effectLst>
                          </a:endParaRPr>
                        </a:p>
                      </p:txBody>
                    </p:sp>
                    <p:sp>
                      <p:nvSpPr>
                        <p:cNvPr id="1075" name="Rectangle 537"/>
                        <p:cNvSpPr>
                          <a:spLocks noChangeArrowheads="1"/>
                        </p:cNvSpPr>
                        <p:nvPr/>
                      </p:nvSpPr>
                      <p:spPr bwMode="auto">
                        <a:xfrm>
                          <a:off x="3521" y="1698"/>
                          <a:ext cx="280" cy="173"/>
                        </a:xfrm>
                        <a:prstGeom prst="rect">
                          <a:avLst/>
                        </a:prstGeom>
                        <a:noFill/>
                        <a:ln w="9525">
                          <a:noFill/>
                          <a:miter lim="800000"/>
                          <a:headEnd/>
                          <a:tailEnd/>
                        </a:ln>
                      </p:spPr>
                      <p:txBody>
                        <a:bodyPr wrap="none" lIns="0" tIns="0" rIns="0" bIns="0">
                          <a:spAutoFit/>
                        </a:bodyPr>
                        <a:lstStyle/>
                        <a:p>
                          <a:pPr>
                            <a:defRPr/>
                          </a:pPr>
                          <a:r>
                            <a:rPr lang="es-ES_tradnl" sz="1800" b="1">
                              <a:solidFill>
                                <a:srgbClr val="000000"/>
                              </a:solidFill>
                              <a:effectLst/>
                              <a:latin typeface="Times" charset="0"/>
                            </a:rPr>
                            <a:t>Rica</a:t>
                          </a:r>
                          <a:endParaRPr lang="es-ES_tradnl" sz="2800">
                            <a:effectLst>
                              <a:outerShdw blurRad="38100" dist="38100" dir="2700000" algn="tl">
                                <a:srgbClr val="C0C0C0"/>
                              </a:outerShdw>
                            </a:effectLst>
                          </a:endParaRPr>
                        </a:p>
                      </p:txBody>
                    </p:sp>
                    <p:sp>
                      <p:nvSpPr>
                        <p:cNvPr id="1076" name="Rectangle 538"/>
                        <p:cNvSpPr>
                          <a:spLocks noChangeArrowheads="1"/>
                        </p:cNvSpPr>
                        <p:nvPr/>
                      </p:nvSpPr>
                      <p:spPr bwMode="auto">
                        <a:xfrm>
                          <a:off x="4228" y="2884"/>
                          <a:ext cx="504" cy="173"/>
                        </a:xfrm>
                        <a:prstGeom prst="rect">
                          <a:avLst/>
                        </a:prstGeom>
                        <a:noFill/>
                        <a:ln w="9525">
                          <a:noFill/>
                          <a:miter lim="800000"/>
                          <a:headEnd/>
                          <a:tailEnd/>
                        </a:ln>
                      </p:spPr>
                      <p:txBody>
                        <a:bodyPr wrap="none" lIns="0" tIns="0" rIns="0" bIns="0">
                          <a:spAutoFit/>
                        </a:bodyPr>
                        <a:lstStyle/>
                        <a:p>
                          <a:pPr>
                            <a:defRPr/>
                          </a:pPr>
                          <a:r>
                            <a:rPr lang="es-ES_tradnl" sz="1800" b="1">
                              <a:solidFill>
                                <a:srgbClr val="000000"/>
                              </a:solidFill>
                              <a:effectLst/>
                              <a:latin typeface="Times" charset="0"/>
                            </a:rPr>
                            <a:t>Panama</a:t>
                          </a:r>
                          <a:endParaRPr lang="es-ES_tradnl" sz="2800">
                            <a:effectLst>
                              <a:outerShdw blurRad="38100" dist="38100" dir="2700000" algn="tl">
                                <a:srgbClr val="C0C0C0"/>
                              </a:outerShdw>
                            </a:effectLst>
                          </a:endParaRPr>
                        </a:p>
                      </p:txBody>
                    </p:sp>
                    <p:sp>
                      <p:nvSpPr>
                        <p:cNvPr id="1077" name="Rectangle 539"/>
                        <p:cNvSpPr>
                          <a:spLocks noChangeArrowheads="1"/>
                        </p:cNvSpPr>
                        <p:nvPr/>
                      </p:nvSpPr>
                      <p:spPr bwMode="auto">
                        <a:xfrm>
                          <a:off x="1872" y="3838"/>
                          <a:ext cx="180" cy="86"/>
                        </a:xfrm>
                        <a:prstGeom prst="rect">
                          <a:avLst/>
                        </a:prstGeom>
                        <a:noFill/>
                        <a:ln w="9525">
                          <a:noFill/>
                          <a:miter lim="800000"/>
                          <a:headEnd/>
                          <a:tailEnd/>
                        </a:ln>
                      </p:spPr>
                      <p:txBody>
                        <a:bodyPr wrap="none" lIns="0" tIns="0" rIns="0" bIns="0">
                          <a:spAutoFit/>
                        </a:bodyPr>
                        <a:lstStyle/>
                        <a:p>
                          <a:pPr>
                            <a:defRPr/>
                          </a:pPr>
                          <a:r>
                            <a:rPr lang="es-ES_tradnl" sz="900">
                              <a:solidFill>
                                <a:srgbClr val="000000"/>
                              </a:solidFill>
                              <a:effectLst/>
                              <a:latin typeface="Times" charset="0"/>
                            </a:rPr>
                            <a:t>Nazca</a:t>
                          </a:r>
                          <a:endParaRPr lang="es-ES_tradnl" sz="2800">
                            <a:effectLst>
                              <a:outerShdw blurRad="38100" dist="38100" dir="2700000" algn="tl">
                                <a:srgbClr val="C0C0C0"/>
                              </a:outerShdw>
                            </a:effectLst>
                          </a:endParaRPr>
                        </a:p>
                      </p:txBody>
                    </p:sp>
                    <p:sp>
                      <p:nvSpPr>
                        <p:cNvPr id="1078" name="Rectangle 540"/>
                        <p:cNvSpPr>
                          <a:spLocks noChangeArrowheads="1"/>
                        </p:cNvSpPr>
                        <p:nvPr/>
                      </p:nvSpPr>
                      <p:spPr bwMode="auto">
                        <a:xfrm>
                          <a:off x="1893" y="3908"/>
                          <a:ext cx="144" cy="86"/>
                        </a:xfrm>
                        <a:prstGeom prst="rect">
                          <a:avLst/>
                        </a:prstGeom>
                        <a:noFill/>
                        <a:ln w="9525">
                          <a:noFill/>
                          <a:miter lim="800000"/>
                          <a:headEnd/>
                          <a:tailEnd/>
                        </a:ln>
                      </p:spPr>
                      <p:txBody>
                        <a:bodyPr wrap="none" lIns="0" tIns="0" rIns="0" bIns="0">
                          <a:spAutoFit/>
                        </a:bodyPr>
                        <a:lstStyle/>
                        <a:p>
                          <a:pPr>
                            <a:defRPr/>
                          </a:pPr>
                          <a:r>
                            <a:rPr lang="es-ES_tradnl" sz="900">
                              <a:solidFill>
                                <a:srgbClr val="000000"/>
                              </a:solidFill>
                              <a:effectLst/>
                              <a:latin typeface="Times" charset="0"/>
                            </a:rPr>
                            <a:t>Plate</a:t>
                          </a:r>
                          <a:endParaRPr lang="es-ES_tradnl" sz="2800">
                            <a:effectLst>
                              <a:outerShdw blurRad="38100" dist="38100" dir="2700000" algn="tl">
                                <a:srgbClr val="C0C0C0"/>
                              </a:outerShdw>
                            </a:effectLst>
                          </a:endParaRPr>
                        </a:p>
                      </p:txBody>
                    </p:sp>
                    <p:sp>
                      <p:nvSpPr>
                        <p:cNvPr id="1079" name="Rectangle 541"/>
                        <p:cNvSpPr>
                          <a:spLocks noChangeArrowheads="1"/>
                        </p:cNvSpPr>
                        <p:nvPr/>
                      </p:nvSpPr>
                      <p:spPr bwMode="auto">
                        <a:xfrm>
                          <a:off x="1101" y="3584"/>
                          <a:ext cx="342" cy="86"/>
                        </a:xfrm>
                        <a:prstGeom prst="rect">
                          <a:avLst/>
                        </a:prstGeom>
                        <a:noFill/>
                        <a:ln w="9525">
                          <a:noFill/>
                          <a:miter lim="800000"/>
                          <a:headEnd/>
                          <a:tailEnd/>
                        </a:ln>
                      </p:spPr>
                      <p:txBody>
                        <a:bodyPr wrap="none" lIns="0" tIns="0" rIns="0" bIns="0">
                          <a:spAutoFit/>
                        </a:bodyPr>
                        <a:lstStyle/>
                        <a:p>
                          <a:pPr>
                            <a:defRPr/>
                          </a:pPr>
                          <a:r>
                            <a:rPr lang="es-ES_tradnl" sz="900">
                              <a:solidFill>
                                <a:srgbClr val="000000"/>
                              </a:solidFill>
                              <a:effectLst/>
                              <a:latin typeface="Times" charset="0"/>
                            </a:rPr>
                            <a:t>Cocos Plate</a:t>
                          </a:r>
                          <a:endParaRPr lang="es-ES_tradnl" sz="2800">
                            <a:effectLst>
                              <a:outerShdw blurRad="38100" dist="38100" dir="2700000" algn="tl">
                                <a:srgbClr val="C0C0C0"/>
                              </a:outerShdw>
                            </a:effectLst>
                          </a:endParaRPr>
                        </a:p>
                      </p:txBody>
                    </p:sp>
                    <p:sp>
                      <p:nvSpPr>
                        <p:cNvPr id="1080" name="Rectangle 542"/>
                        <p:cNvSpPr>
                          <a:spLocks noChangeArrowheads="1"/>
                        </p:cNvSpPr>
                        <p:nvPr/>
                      </p:nvSpPr>
                      <p:spPr bwMode="auto">
                        <a:xfrm>
                          <a:off x="1559" y="3336"/>
                          <a:ext cx="458" cy="86"/>
                        </a:xfrm>
                        <a:prstGeom prst="rect">
                          <a:avLst/>
                        </a:prstGeom>
                        <a:noFill/>
                        <a:ln w="9525">
                          <a:noFill/>
                          <a:miter lim="800000"/>
                          <a:headEnd/>
                          <a:tailEnd/>
                        </a:ln>
                      </p:spPr>
                      <p:txBody>
                        <a:bodyPr wrap="none" lIns="0" tIns="0" rIns="0" bIns="0">
                          <a:spAutoFit/>
                        </a:bodyPr>
                        <a:lstStyle/>
                        <a:p>
                          <a:pPr>
                            <a:defRPr/>
                          </a:pPr>
                          <a:r>
                            <a:rPr lang="es-ES_tradnl" sz="900">
                              <a:solidFill>
                                <a:srgbClr val="000000"/>
                              </a:solidFill>
                              <a:effectLst/>
                              <a:latin typeface="Times" charset="0"/>
                            </a:rPr>
                            <a:t>Caribbean Plate</a:t>
                          </a:r>
                          <a:endParaRPr lang="es-ES_tradnl" sz="2800">
                            <a:effectLst>
                              <a:outerShdw blurRad="38100" dist="38100" dir="2700000" algn="tl">
                                <a:srgbClr val="C0C0C0"/>
                              </a:outerShdw>
                            </a:effectLst>
                          </a:endParaRPr>
                        </a:p>
                      </p:txBody>
                    </p:sp>
                    <p:sp>
                      <p:nvSpPr>
                        <p:cNvPr id="1081" name="Rectangle 543"/>
                        <p:cNvSpPr>
                          <a:spLocks noChangeArrowheads="1"/>
                        </p:cNvSpPr>
                        <p:nvPr/>
                      </p:nvSpPr>
                      <p:spPr bwMode="auto">
                        <a:xfrm>
                          <a:off x="1656" y="2859"/>
                          <a:ext cx="168" cy="86"/>
                        </a:xfrm>
                        <a:prstGeom prst="rect">
                          <a:avLst/>
                        </a:prstGeom>
                        <a:noFill/>
                        <a:ln w="9525">
                          <a:noFill/>
                          <a:miter lim="800000"/>
                          <a:headEnd/>
                          <a:tailEnd/>
                        </a:ln>
                      </p:spPr>
                      <p:txBody>
                        <a:bodyPr wrap="none" lIns="0" tIns="0" rIns="0" bIns="0">
                          <a:spAutoFit/>
                        </a:bodyPr>
                        <a:lstStyle/>
                        <a:p>
                          <a:pPr>
                            <a:defRPr/>
                          </a:pPr>
                          <a:r>
                            <a:rPr lang="es-ES_tradnl" sz="900">
                              <a:solidFill>
                                <a:srgbClr val="000000"/>
                              </a:solidFill>
                              <a:effectLst/>
                              <a:latin typeface="Times" charset="0"/>
                            </a:rPr>
                            <a:t>North</a:t>
                          </a:r>
                          <a:endParaRPr lang="es-ES_tradnl" sz="2800">
                            <a:effectLst>
                              <a:outerShdw blurRad="38100" dist="38100" dir="2700000" algn="tl">
                                <a:srgbClr val="C0C0C0"/>
                              </a:outerShdw>
                            </a:effectLst>
                          </a:endParaRPr>
                        </a:p>
                      </p:txBody>
                    </p:sp>
                    <p:sp>
                      <p:nvSpPr>
                        <p:cNvPr id="1082" name="Rectangle 544"/>
                        <p:cNvSpPr>
                          <a:spLocks noChangeArrowheads="1"/>
                        </p:cNvSpPr>
                        <p:nvPr/>
                      </p:nvSpPr>
                      <p:spPr bwMode="auto">
                        <a:xfrm>
                          <a:off x="1660" y="2929"/>
                          <a:ext cx="284" cy="86"/>
                        </a:xfrm>
                        <a:prstGeom prst="rect">
                          <a:avLst/>
                        </a:prstGeom>
                        <a:noFill/>
                        <a:ln w="9525">
                          <a:noFill/>
                          <a:miter lim="800000"/>
                          <a:headEnd/>
                          <a:tailEnd/>
                        </a:ln>
                      </p:spPr>
                      <p:txBody>
                        <a:bodyPr wrap="none" lIns="0" tIns="0" rIns="0" bIns="0">
                          <a:spAutoFit/>
                        </a:bodyPr>
                        <a:lstStyle/>
                        <a:p>
                          <a:pPr>
                            <a:defRPr/>
                          </a:pPr>
                          <a:r>
                            <a:rPr lang="es-ES_tradnl" sz="900">
                              <a:solidFill>
                                <a:srgbClr val="000000"/>
                              </a:solidFill>
                              <a:effectLst/>
                              <a:latin typeface="Times" charset="0"/>
                            </a:rPr>
                            <a:t>American</a:t>
                          </a:r>
                          <a:endParaRPr lang="es-ES_tradnl" sz="2800">
                            <a:effectLst>
                              <a:outerShdw blurRad="38100" dist="38100" dir="2700000" algn="tl">
                                <a:srgbClr val="C0C0C0"/>
                              </a:outerShdw>
                            </a:effectLst>
                          </a:endParaRPr>
                        </a:p>
                      </p:txBody>
                    </p:sp>
                    <p:sp>
                      <p:nvSpPr>
                        <p:cNvPr id="1083" name="Rectangle 545"/>
                        <p:cNvSpPr>
                          <a:spLocks noChangeArrowheads="1"/>
                        </p:cNvSpPr>
                        <p:nvPr/>
                      </p:nvSpPr>
                      <p:spPr bwMode="auto">
                        <a:xfrm>
                          <a:off x="1664" y="3006"/>
                          <a:ext cx="144" cy="86"/>
                        </a:xfrm>
                        <a:prstGeom prst="rect">
                          <a:avLst/>
                        </a:prstGeom>
                        <a:noFill/>
                        <a:ln w="9525">
                          <a:noFill/>
                          <a:miter lim="800000"/>
                          <a:headEnd/>
                          <a:tailEnd/>
                        </a:ln>
                      </p:spPr>
                      <p:txBody>
                        <a:bodyPr wrap="none" lIns="0" tIns="0" rIns="0" bIns="0">
                          <a:spAutoFit/>
                        </a:bodyPr>
                        <a:lstStyle/>
                        <a:p>
                          <a:pPr>
                            <a:defRPr/>
                          </a:pPr>
                          <a:r>
                            <a:rPr lang="es-ES_tradnl" sz="900">
                              <a:solidFill>
                                <a:srgbClr val="000000"/>
                              </a:solidFill>
                              <a:effectLst/>
                              <a:latin typeface="Times" charset="0"/>
                            </a:rPr>
                            <a:t>Plate</a:t>
                          </a:r>
                          <a:endParaRPr lang="es-ES_tradnl" sz="2800">
                            <a:effectLst>
                              <a:outerShdw blurRad="38100" dist="38100" dir="2700000" algn="tl">
                                <a:srgbClr val="C0C0C0"/>
                              </a:outerShdw>
                            </a:effectLst>
                          </a:endParaRPr>
                        </a:p>
                      </p:txBody>
                    </p:sp>
                    <p:sp>
                      <p:nvSpPr>
                        <p:cNvPr id="1084" name="Rectangle 546"/>
                        <p:cNvSpPr>
                          <a:spLocks noChangeArrowheads="1"/>
                        </p:cNvSpPr>
                        <p:nvPr/>
                      </p:nvSpPr>
                      <p:spPr bwMode="auto">
                        <a:xfrm>
                          <a:off x="2860" y="3865"/>
                          <a:ext cx="291" cy="115"/>
                        </a:xfrm>
                        <a:prstGeom prst="rect">
                          <a:avLst/>
                        </a:prstGeom>
                        <a:noFill/>
                        <a:ln w="9525">
                          <a:noFill/>
                          <a:miter lim="800000"/>
                          <a:headEnd/>
                          <a:tailEnd/>
                        </a:ln>
                      </p:spPr>
                      <p:txBody>
                        <a:bodyPr wrap="none" lIns="0" tIns="0" rIns="0" bIns="0">
                          <a:spAutoFit/>
                        </a:bodyPr>
                        <a:lstStyle/>
                        <a:p>
                          <a:pPr>
                            <a:defRPr/>
                          </a:pPr>
                          <a:r>
                            <a:rPr lang="es-ES_tradnl" sz="1200">
                              <a:solidFill>
                                <a:srgbClr val="000000"/>
                              </a:solidFill>
                              <a:effectLst/>
                              <a:latin typeface="Times" charset="0"/>
                            </a:rPr>
                            <a:t>100 km</a:t>
                          </a:r>
                          <a:endParaRPr lang="es-ES_tradnl" sz="2800">
                            <a:effectLst>
                              <a:outerShdw blurRad="38100" dist="38100" dir="2700000" algn="tl">
                                <a:srgbClr val="C0C0C0"/>
                              </a:outerShdw>
                            </a:effectLst>
                          </a:endParaRPr>
                        </a:p>
                      </p:txBody>
                    </p:sp>
                    <p:sp>
                      <p:nvSpPr>
                        <p:cNvPr id="1085" name="Rectangle 547"/>
                        <p:cNvSpPr>
                          <a:spLocks noChangeArrowheads="1"/>
                        </p:cNvSpPr>
                        <p:nvPr/>
                      </p:nvSpPr>
                      <p:spPr bwMode="auto">
                        <a:xfrm rot="17880000">
                          <a:off x="1153" y="2239"/>
                          <a:ext cx="313" cy="96"/>
                        </a:xfrm>
                        <a:prstGeom prst="rect">
                          <a:avLst/>
                        </a:prstGeom>
                        <a:noFill/>
                        <a:ln w="9525">
                          <a:noFill/>
                          <a:miter lim="800000"/>
                          <a:headEnd/>
                          <a:tailEnd/>
                        </a:ln>
                      </p:spPr>
                      <p:txBody>
                        <a:bodyPr wrap="none" lIns="0" tIns="0" rIns="0" bIns="0">
                          <a:spAutoFit/>
                        </a:bodyPr>
                        <a:lstStyle/>
                        <a:p>
                          <a:pPr>
                            <a:defRPr/>
                          </a:pPr>
                          <a:r>
                            <a:rPr lang="es-ES_tradnl" sz="1000">
                              <a:solidFill>
                                <a:srgbClr val="000000"/>
                              </a:solidFill>
                              <a:effectLst/>
                              <a:latin typeface="Times" charset="0"/>
                            </a:rPr>
                            <a:t>86 mm/yr</a:t>
                          </a:r>
                          <a:endParaRPr lang="es-ES_tradnl" sz="2800">
                            <a:effectLst>
                              <a:outerShdw blurRad="38100" dist="38100" dir="2700000" algn="tl">
                                <a:srgbClr val="C0C0C0"/>
                              </a:outerShdw>
                            </a:effectLst>
                          </a:endParaRPr>
                        </a:p>
                      </p:txBody>
                    </p:sp>
                    <p:sp>
                      <p:nvSpPr>
                        <p:cNvPr id="1086" name="Rectangle 548"/>
                        <p:cNvSpPr>
                          <a:spLocks noChangeArrowheads="1"/>
                        </p:cNvSpPr>
                        <p:nvPr/>
                      </p:nvSpPr>
                      <p:spPr bwMode="auto">
                        <a:xfrm rot="17880000">
                          <a:off x="2964" y="3434"/>
                          <a:ext cx="282" cy="86"/>
                        </a:xfrm>
                        <a:prstGeom prst="rect">
                          <a:avLst/>
                        </a:prstGeom>
                        <a:noFill/>
                        <a:ln w="9525">
                          <a:noFill/>
                          <a:miter lim="800000"/>
                          <a:headEnd/>
                          <a:tailEnd/>
                        </a:ln>
                      </p:spPr>
                      <p:txBody>
                        <a:bodyPr wrap="none" lIns="0" tIns="0" rIns="0" bIns="0">
                          <a:spAutoFit/>
                        </a:bodyPr>
                        <a:lstStyle/>
                        <a:p>
                          <a:pPr>
                            <a:defRPr/>
                          </a:pPr>
                          <a:r>
                            <a:rPr lang="es-ES_tradnl" sz="900">
                              <a:solidFill>
                                <a:srgbClr val="000000"/>
                              </a:solidFill>
                              <a:effectLst/>
                              <a:latin typeface="Times" charset="0"/>
                            </a:rPr>
                            <a:t>92 mm/yr</a:t>
                          </a:r>
                          <a:endParaRPr lang="es-ES_tradnl" sz="2800">
                            <a:effectLst>
                              <a:outerShdw blurRad="38100" dist="38100" dir="2700000" algn="tl">
                                <a:srgbClr val="C0C0C0"/>
                              </a:outerShdw>
                            </a:effectLst>
                          </a:endParaRPr>
                        </a:p>
                      </p:txBody>
                    </p:sp>
                    <p:sp>
                      <p:nvSpPr>
                        <p:cNvPr id="1087" name="Rectangle 549"/>
                        <p:cNvSpPr>
                          <a:spLocks noChangeArrowheads="1"/>
                        </p:cNvSpPr>
                        <p:nvPr/>
                      </p:nvSpPr>
                      <p:spPr bwMode="auto">
                        <a:xfrm>
                          <a:off x="1963" y="1545"/>
                          <a:ext cx="144" cy="86"/>
                        </a:xfrm>
                        <a:prstGeom prst="rect">
                          <a:avLst/>
                        </a:prstGeom>
                        <a:noFill/>
                        <a:ln w="9525">
                          <a:noFill/>
                          <a:miter lim="800000"/>
                          <a:headEnd/>
                          <a:tailEnd/>
                        </a:ln>
                      </p:spPr>
                      <p:txBody>
                        <a:bodyPr wrap="none" lIns="0" tIns="0" rIns="0" bIns="0">
                          <a:spAutoFit/>
                        </a:bodyPr>
                        <a:lstStyle/>
                        <a:p>
                          <a:pPr>
                            <a:defRPr/>
                          </a:pPr>
                          <a:r>
                            <a:rPr lang="es-ES_tradnl" sz="900">
                              <a:solidFill>
                                <a:srgbClr val="000000"/>
                              </a:solidFill>
                              <a:effectLst/>
                              <a:latin typeface="Times" charset="0"/>
                            </a:rPr>
                            <a:t>1916</a:t>
                          </a:r>
                          <a:endParaRPr lang="es-ES_tradnl" sz="2800">
                            <a:effectLst>
                              <a:outerShdw blurRad="38100" dist="38100" dir="2700000" algn="tl">
                                <a:srgbClr val="C0C0C0"/>
                              </a:outerShdw>
                            </a:effectLst>
                          </a:endParaRPr>
                        </a:p>
                      </p:txBody>
                    </p:sp>
                    <p:sp>
                      <p:nvSpPr>
                        <p:cNvPr id="1088" name="Rectangle 550"/>
                        <p:cNvSpPr>
                          <a:spLocks noChangeArrowheads="1"/>
                        </p:cNvSpPr>
                        <p:nvPr/>
                      </p:nvSpPr>
                      <p:spPr bwMode="auto">
                        <a:xfrm>
                          <a:off x="2406" y="1937"/>
                          <a:ext cx="144" cy="86"/>
                        </a:xfrm>
                        <a:prstGeom prst="rect">
                          <a:avLst/>
                        </a:prstGeom>
                        <a:noFill/>
                        <a:ln w="9525">
                          <a:noFill/>
                          <a:miter lim="800000"/>
                          <a:headEnd/>
                          <a:tailEnd/>
                        </a:ln>
                      </p:spPr>
                      <p:txBody>
                        <a:bodyPr wrap="none" lIns="0" tIns="0" rIns="0" bIns="0">
                          <a:spAutoFit/>
                        </a:bodyPr>
                        <a:lstStyle/>
                        <a:p>
                          <a:pPr>
                            <a:defRPr/>
                          </a:pPr>
                          <a:r>
                            <a:rPr lang="es-ES_tradnl" sz="900">
                              <a:solidFill>
                                <a:srgbClr val="000000"/>
                              </a:solidFill>
                              <a:effectLst/>
                              <a:latin typeface="Times" charset="0"/>
                            </a:rPr>
                            <a:t>1950</a:t>
                          </a:r>
                          <a:endParaRPr lang="es-ES_tradnl" sz="2800">
                            <a:effectLst>
                              <a:outerShdw blurRad="38100" dist="38100" dir="2700000" algn="tl">
                                <a:srgbClr val="C0C0C0"/>
                              </a:outerShdw>
                            </a:effectLst>
                          </a:endParaRPr>
                        </a:p>
                      </p:txBody>
                    </p:sp>
                    <p:sp>
                      <p:nvSpPr>
                        <p:cNvPr id="1089" name="Rectangle 551"/>
                        <p:cNvSpPr>
                          <a:spLocks noChangeArrowheads="1"/>
                        </p:cNvSpPr>
                        <p:nvPr/>
                      </p:nvSpPr>
                      <p:spPr bwMode="auto">
                        <a:xfrm>
                          <a:off x="2301" y="1758"/>
                          <a:ext cx="144" cy="86"/>
                        </a:xfrm>
                        <a:prstGeom prst="rect">
                          <a:avLst/>
                        </a:prstGeom>
                        <a:noFill/>
                        <a:ln w="9525">
                          <a:noFill/>
                          <a:miter lim="800000"/>
                          <a:headEnd/>
                          <a:tailEnd/>
                        </a:ln>
                      </p:spPr>
                      <p:txBody>
                        <a:bodyPr wrap="none" lIns="0" tIns="0" rIns="0" bIns="0">
                          <a:spAutoFit/>
                        </a:bodyPr>
                        <a:lstStyle/>
                        <a:p>
                          <a:pPr>
                            <a:defRPr/>
                          </a:pPr>
                          <a:r>
                            <a:rPr lang="es-ES_tradnl" sz="900">
                              <a:solidFill>
                                <a:srgbClr val="000000"/>
                              </a:solidFill>
                              <a:effectLst/>
                              <a:latin typeface="Times" charset="0"/>
                            </a:rPr>
                            <a:t>1900</a:t>
                          </a:r>
                          <a:endParaRPr lang="es-ES_tradnl" sz="2800">
                            <a:effectLst>
                              <a:outerShdw blurRad="38100" dist="38100" dir="2700000" algn="tl">
                                <a:srgbClr val="C0C0C0"/>
                              </a:outerShdw>
                            </a:effectLst>
                          </a:endParaRPr>
                        </a:p>
                      </p:txBody>
                    </p:sp>
                    <p:sp>
                      <p:nvSpPr>
                        <p:cNvPr id="1090" name="Rectangle 552"/>
                        <p:cNvSpPr>
                          <a:spLocks noChangeArrowheads="1"/>
                        </p:cNvSpPr>
                        <p:nvPr/>
                      </p:nvSpPr>
                      <p:spPr bwMode="auto">
                        <a:xfrm>
                          <a:off x="2783" y="2154"/>
                          <a:ext cx="144" cy="86"/>
                        </a:xfrm>
                        <a:prstGeom prst="rect">
                          <a:avLst/>
                        </a:prstGeom>
                        <a:noFill/>
                        <a:ln w="9525">
                          <a:noFill/>
                          <a:miter lim="800000"/>
                          <a:headEnd/>
                          <a:tailEnd/>
                        </a:ln>
                      </p:spPr>
                      <p:txBody>
                        <a:bodyPr wrap="none" lIns="0" tIns="0" rIns="0" bIns="0">
                          <a:spAutoFit/>
                        </a:bodyPr>
                        <a:lstStyle/>
                        <a:p>
                          <a:pPr>
                            <a:defRPr/>
                          </a:pPr>
                          <a:r>
                            <a:rPr lang="es-ES_tradnl" sz="900">
                              <a:solidFill>
                                <a:srgbClr val="000000"/>
                              </a:solidFill>
                              <a:effectLst/>
                              <a:latin typeface="Times" charset="0"/>
                            </a:rPr>
                            <a:t>1990</a:t>
                          </a:r>
                          <a:endParaRPr lang="es-ES_tradnl" sz="2800">
                            <a:effectLst>
                              <a:outerShdw blurRad="38100" dist="38100" dir="2700000" algn="tl">
                                <a:srgbClr val="C0C0C0"/>
                              </a:outerShdw>
                            </a:effectLst>
                          </a:endParaRPr>
                        </a:p>
                      </p:txBody>
                    </p:sp>
                    <p:sp>
                      <p:nvSpPr>
                        <p:cNvPr id="1091" name="Rectangle 553"/>
                        <p:cNvSpPr>
                          <a:spLocks noChangeArrowheads="1"/>
                        </p:cNvSpPr>
                        <p:nvPr/>
                      </p:nvSpPr>
                      <p:spPr bwMode="auto">
                        <a:xfrm>
                          <a:off x="2868" y="1906"/>
                          <a:ext cx="144" cy="86"/>
                        </a:xfrm>
                        <a:prstGeom prst="rect">
                          <a:avLst/>
                        </a:prstGeom>
                        <a:noFill/>
                        <a:ln w="9525">
                          <a:noFill/>
                          <a:miter lim="800000"/>
                          <a:headEnd/>
                          <a:tailEnd/>
                        </a:ln>
                      </p:spPr>
                      <p:txBody>
                        <a:bodyPr wrap="none" lIns="0" tIns="0" rIns="0" bIns="0">
                          <a:spAutoFit/>
                        </a:bodyPr>
                        <a:lstStyle/>
                        <a:p>
                          <a:pPr>
                            <a:defRPr/>
                          </a:pPr>
                          <a:r>
                            <a:rPr lang="es-ES_tradnl" sz="900">
                              <a:solidFill>
                                <a:srgbClr val="000000"/>
                              </a:solidFill>
                              <a:effectLst/>
                              <a:latin typeface="Times" charset="0"/>
                            </a:rPr>
                            <a:t>1939</a:t>
                          </a:r>
                          <a:endParaRPr lang="es-ES_tradnl" sz="2800">
                            <a:effectLst>
                              <a:outerShdw blurRad="38100" dist="38100" dir="2700000" algn="tl">
                                <a:srgbClr val="C0C0C0"/>
                              </a:outerShdw>
                            </a:effectLst>
                          </a:endParaRPr>
                        </a:p>
                      </p:txBody>
                    </p:sp>
                    <p:sp>
                      <p:nvSpPr>
                        <p:cNvPr id="1092" name="Rectangle 554"/>
                        <p:cNvSpPr>
                          <a:spLocks noChangeArrowheads="1"/>
                        </p:cNvSpPr>
                        <p:nvPr/>
                      </p:nvSpPr>
                      <p:spPr bwMode="auto">
                        <a:xfrm>
                          <a:off x="4601" y="1948"/>
                          <a:ext cx="144" cy="86"/>
                        </a:xfrm>
                        <a:prstGeom prst="rect">
                          <a:avLst/>
                        </a:prstGeom>
                        <a:noFill/>
                        <a:ln w="9525">
                          <a:noFill/>
                          <a:miter lim="800000"/>
                          <a:headEnd/>
                          <a:tailEnd/>
                        </a:ln>
                      </p:spPr>
                      <p:txBody>
                        <a:bodyPr wrap="none" lIns="0" tIns="0" rIns="0" bIns="0">
                          <a:spAutoFit/>
                        </a:bodyPr>
                        <a:lstStyle/>
                        <a:p>
                          <a:pPr>
                            <a:defRPr/>
                          </a:pPr>
                          <a:r>
                            <a:rPr lang="es-ES_tradnl" sz="900">
                              <a:solidFill>
                                <a:srgbClr val="000000"/>
                              </a:solidFill>
                              <a:effectLst/>
                              <a:latin typeface="Times" charset="0"/>
                            </a:rPr>
                            <a:t>1916</a:t>
                          </a:r>
                          <a:endParaRPr lang="es-ES_tradnl" sz="2800">
                            <a:effectLst>
                              <a:outerShdw blurRad="38100" dist="38100" dir="2700000" algn="tl">
                                <a:srgbClr val="C0C0C0"/>
                              </a:outerShdw>
                            </a:effectLst>
                          </a:endParaRPr>
                        </a:p>
                      </p:txBody>
                    </p:sp>
                    <p:sp>
                      <p:nvSpPr>
                        <p:cNvPr id="1093" name="Rectangle 555"/>
                        <p:cNvSpPr>
                          <a:spLocks noChangeArrowheads="1"/>
                        </p:cNvSpPr>
                        <p:nvPr/>
                      </p:nvSpPr>
                      <p:spPr bwMode="auto">
                        <a:xfrm>
                          <a:off x="4620" y="2588"/>
                          <a:ext cx="144" cy="86"/>
                        </a:xfrm>
                        <a:prstGeom prst="rect">
                          <a:avLst/>
                        </a:prstGeom>
                        <a:noFill/>
                        <a:ln w="9525">
                          <a:noFill/>
                          <a:miter lim="800000"/>
                          <a:headEnd/>
                          <a:tailEnd/>
                        </a:ln>
                      </p:spPr>
                      <p:txBody>
                        <a:bodyPr wrap="none" lIns="0" tIns="0" rIns="0" bIns="0">
                          <a:spAutoFit/>
                        </a:bodyPr>
                        <a:lstStyle/>
                        <a:p>
                          <a:pPr>
                            <a:defRPr/>
                          </a:pPr>
                          <a:r>
                            <a:rPr lang="es-ES_tradnl" sz="900">
                              <a:solidFill>
                                <a:srgbClr val="000000"/>
                              </a:solidFill>
                              <a:effectLst/>
                              <a:latin typeface="Times" charset="0"/>
                            </a:rPr>
                            <a:t>1916</a:t>
                          </a:r>
                          <a:endParaRPr lang="es-ES_tradnl" sz="2800">
                            <a:effectLst>
                              <a:outerShdw blurRad="38100" dist="38100" dir="2700000" algn="tl">
                                <a:srgbClr val="C0C0C0"/>
                              </a:outerShdw>
                            </a:effectLst>
                          </a:endParaRPr>
                        </a:p>
                      </p:txBody>
                    </p:sp>
                    <p:sp>
                      <p:nvSpPr>
                        <p:cNvPr id="1094" name="Rectangle 556"/>
                        <p:cNvSpPr>
                          <a:spLocks noChangeArrowheads="1"/>
                        </p:cNvSpPr>
                        <p:nvPr/>
                      </p:nvSpPr>
                      <p:spPr bwMode="auto">
                        <a:xfrm>
                          <a:off x="3940" y="2305"/>
                          <a:ext cx="144" cy="86"/>
                        </a:xfrm>
                        <a:prstGeom prst="rect">
                          <a:avLst/>
                        </a:prstGeom>
                        <a:noFill/>
                        <a:ln w="9525">
                          <a:noFill/>
                          <a:miter lim="800000"/>
                          <a:headEnd/>
                          <a:tailEnd/>
                        </a:ln>
                      </p:spPr>
                      <p:txBody>
                        <a:bodyPr wrap="none" lIns="0" tIns="0" rIns="0" bIns="0">
                          <a:spAutoFit/>
                        </a:bodyPr>
                        <a:lstStyle/>
                        <a:p>
                          <a:pPr>
                            <a:defRPr/>
                          </a:pPr>
                          <a:r>
                            <a:rPr lang="es-ES_tradnl" sz="900">
                              <a:solidFill>
                                <a:srgbClr val="000000"/>
                              </a:solidFill>
                              <a:effectLst/>
                              <a:latin typeface="Times" charset="0"/>
                            </a:rPr>
                            <a:t>1991</a:t>
                          </a:r>
                          <a:endParaRPr lang="es-ES_tradnl" sz="2800">
                            <a:effectLst>
                              <a:outerShdw blurRad="38100" dist="38100" dir="2700000" algn="tl">
                                <a:srgbClr val="C0C0C0"/>
                              </a:outerShdw>
                            </a:effectLst>
                          </a:endParaRPr>
                        </a:p>
                      </p:txBody>
                    </p:sp>
                    <p:sp>
                      <p:nvSpPr>
                        <p:cNvPr id="1095" name="Rectangle 557"/>
                        <p:cNvSpPr>
                          <a:spLocks noChangeArrowheads="1"/>
                        </p:cNvSpPr>
                        <p:nvPr/>
                      </p:nvSpPr>
                      <p:spPr bwMode="auto">
                        <a:xfrm>
                          <a:off x="4033" y="2921"/>
                          <a:ext cx="144" cy="86"/>
                        </a:xfrm>
                        <a:prstGeom prst="rect">
                          <a:avLst/>
                        </a:prstGeom>
                        <a:noFill/>
                        <a:ln w="9525">
                          <a:noFill/>
                          <a:miter lim="800000"/>
                          <a:headEnd/>
                          <a:tailEnd/>
                        </a:ln>
                      </p:spPr>
                      <p:txBody>
                        <a:bodyPr wrap="none" lIns="0" tIns="0" rIns="0" bIns="0">
                          <a:spAutoFit/>
                        </a:bodyPr>
                        <a:lstStyle/>
                        <a:p>
                          <a:pPr>
                            <a:defRPr/>
                          </a:pPr>
                          <a:r>
                            <a:rPr lang="es-ES_tradnl" sz="900">
                              <a:solidFill>
                                <a:srgbClr val="000000"/>
                              </a:solidFill>
                              <a:effectLst/>
                              <a:latin typeface="Times" charset="0"/>
                            </a:rPr>
                            <a:t>1904</a:t>
                          </a:r>
                          <a:endParaRPr lang="es-ES_tradnl" sz="2800">
                            <a:effectLst>
                              <a:outerShdw blurRad="38100" dist="38100" dir="2700000" algn="tl">
                                <a:srgbClr val="C0C0C0"/>
                              </a:outerShdw>
                            </a:effectLst>
                          </a:endParaRPr>
                        </a:p>
                      </p:txBody>
                    </p:sp>
                    <p:sp>
                      <p:nvSpPr>
                        <p:cNvPr id="1096" name="Rectangle 558"/>
                        <p:cNvSpPr>
                          <a:spLocks noChangeArrowheads="1"/>
                        </p:cNvSpPr>
                        <p:nvPr/>
                      </p:nvSpPr>
                      <p:spPr bwMode="auto">
                        <a:xfrm>
                          <a:off x="3952" y="2863"/>
                          <a:ext cx="144" cy="86"/>
                        </a:xfrm>
                        <a:prstGeom prst="rect">
                          <a:avLst/>
                        </a:prstGeom>
                        <a:noFill/>
                        <a:ln w="9525">
                          <a:noFill/>
                          <a:miter lim="800000"/>
                          <a:headEnd/>
                          <a:tailEnd/>
                        </a:ln>
                      </p:spPr>
                      <p:txBody>
                        <a:bodyPr wrap="none" lIns="0" tIns="0" rIns="0" bIns="0">
                          <a:spAutoFit/>
                        </a:bodyPr>
                        <a:lstStyle/>
                        <a:p>
                          <a:pPr>
                            <a:defRPr/>
                          </a:pPr>
                          <a:r>
                            <a:rPr lang="es-ES_tradnl" sz="900">
                              <a:solidFill>
                                <a:srgbClr val="000000"/>
                              </a:solidFill>
                              <a:effectLst/>
                              <a:latin typeface="Times" charset="0"/>
                            </a:rPr>
                            <a:t>1941</a:t>
                          </a:r>
                          <a:endParaRPr lang="es-ES_tradnl" sz="2800">
                            <a:effectLst>
                              <a:outerShdw blurRad="38100" dist="38100" dir="2700000" algn="tl">
                                <a:srgbClr val="C0C0C0"/>
                              </a:outerShdw>
                            </a:effectLst>
                          </a:endParaRPr>
                        </a:p>
                      </p:txBody>
                    </p:sp>
                    <p:sp>
                      <p:nvSpPr>
                        <p:cNvPr id="1097" name="Rectangle 559"/>
                        <p:cNvSpPr>
                          <a:spLocks noChangeArrowheads="1"/>
                        </p:cNvSpPr>
                        <p:nvPr/>
                      </p:nvSpPr>
                      <p:spPr bwMode="auto">
                        <a:xfrm>
                          <a:off x="3921" y="3092"/>
                          <a:ext cx="144" cy="86"/>
                        </a:xfrm>
                        <a:prstGeom prst="rect">
                          <a:avLst/>
                        </a:prstGeom>
                        <a:noFill/>
                        <a:ln w="9525">
                          <a:noFill/>
                          <a:miter lim="800000"/>
                          <a:headEnd/>
                          <a:tailEnd/>
                        </a:ln>
                      </p:spPr>
                      <p:txBody>
                        <a:bodyPr wrap="none" lIns="0" tIns="0" rIns="0" bIns="0">
                          <a:spAutoFit/>
                        </a:bodyPr>
                        <a:lstStyle/>
                        <a:p>
                          <a:pPr>
                            <a:defRPr/>
                          </a:pPr>
                          <a:r>
                            <a:rPr lang="es-ES_tradnl" sz="900">
                              <a:solidFill>
                                <a:srgbClr val="000000"/>
                              </a:solidFill>
                              <a:effectLst/>
                              <a:latin typeface="Times" charset="0"/>
                            </a:rPr>
                            <a:t>1983</a:t>
                          </a:r>
                          <a:endParaRPr lang="es-ES_tradnl" sz="2800">
                            <a:effectLst>
                              <a:outerShdw blurRad="38100" dist="38100" dir="2700000" algn="tl">
                                <a:srgbClr val="C0C0C0"/>
                              </a:outerShdw>
                            </a:effectLst>
                          </a:endParaRPr>
                        </a:p>
                      </p:txBody>
                    </p:sp>
                    <p:sp>
                      <p:nvSpPr>
                        <p:cNvPr id="1098" name="Line 560"/>
                        <p:cNvSpPr>
                          <a:spLocks noChangeShapeType="1"/>
                        </p:cNvSpPr>
                        <p:nvPr/>
                      </p:nvSpPr>
                      <p:spPr bwMode="auto">
                        <a:xfrm>
                          <a:off x="2423" y="2568"/>
                          <a:ext cx="1" cy="1"/>
                        </a:xfrm>
                        <a:prstGeom prst="line">
                          <a:avLst/>
                        </a:prstGeom>
                        <a:noFill/>
                        <a:ln w="12700">
                          <a:solidFill>
                            <a:srgbClr val="000000"/>
                          </a:solidFill>
                          <a:round/>
                          <a:headEnd/>
                          <a:tailEnd/>
                        </a:ln>
                      </p:spPr>
                      <p:txBody>
                        <a:bodyPr/>
                        <a:lstStyle/>
                        <a:p>
                          <a:pPr>
                            <a:defRPr/>
                          </a:pPr>
                          <a:endParaRPr lang="en-US"/>
                        </a:p>
                      </p:txBody>
                    </p:sp>
                    <p:sp>
                      <p:nvSpPr>
                        <p:cNvPr id="1099" name="Rectangle 561"/>
                        <p:cNvSpPr>
                          <a:spLocks noChangeArrowheads="1"/>
                        </p:cNvSpPr>
                        <p:nvPr/>
                      </p:nvSpPr>
                      <p:spPr bwMode="auto">
                        <a:xfrm>
                          <a:off x="739" y="1200"/>
                          <a:ext cx="80" cy="96"/>
                        </a:xfrm>
                        <a:prstGeom prst="rect">
                          <a:avLst/>
                        </a:prstGeom>
                        <a:noFill/>
                        <a:ln w="9525">
                          <a:noFill/>
                          <a:miter lim="800000"/>
                          <a:headEnd/>
                          <a:tailEnd/>
                        </a:ln>
                      </p:spPr>
                      <p:txBody>
                        <a:bodyPr wrap="none" lIns="0" tIns="0" rIns="0" bIns="0">
                          <a:spAutoFit/>
                        </a:bodyPr>
                        <a:lstStyle/>
                        <a:p>
                          <a:pPr>
                            <a:defRPr/>
                          </a:pPr>
                          <a:r>
                            <a:rPr lang="es-ES_tradnl" sz="1000">
                              <a:solidFill>
                                <a:srgbClr val="000000"/>
                              </a:solidFill>
                              <a:effectLst/>
                              <a:latin typeface="Times" charset="0"/>
                            </a:rPr>
                            <a:t>11</a:t>
                          </a:r>
                          <a:endParaRPr lang="es-ES_tradnl" sz="2800">
                            <a:effectLst>
                              <a:outerShdw blurRad="38100" dist="38100" dir="2700000" algn="tl">
                                <a:srgbClr val="C0C0C0"/>
                              </a:outerShdw>
                            </a:effectLst>
                          </a:endParaRPr>
                        </a:p>
                      </p:txBody>
                    </p:sp>
                    <p:sp>
                      <p:nvSpPr>
                        <p:cNvPr id="1100" name="Rectangle 562"/>
                        <p:cNvSpPr>
                          <a:spLocks noChangeArrowheads="1"/>
                        </p:cNvSpPr>
                        <p:nvPr/>
                      </p:nvSpPr>
                      <p:spPr bwMode="auto">
                        <a:xfrm>
                          <a:off x="732" y="1925"/>
                          <a:ext cx="80" cy="96"/>
                        </a:xfrm>
                        <a:prstGeom prst="rect">
                          <a:avLst/>
                        </a:prstGeom>
                        <a:noFill/>
                        <a:ln w="9525">
                          <a:noFill/>
                          <a:miter lim="800000"/>
                          <a:headEnd/>
                          <a:tailEnd/>
                        </a:ln>
                      </p:spPr>
                      <p:txBody>
                        <a:bodyPr wrap="none" lIns="0" tIns="0" rIns="0" bIns="0">
                          <a:spAutoFit/>
                        </a:bodyPr>
                        <a:lstStyle/>
                        <a:p>
                          <a:pPr>
                            <a:defRPr/>
                          </a:pPr>
                          <a:r>
                            <a:rPr lang="es-ES_tradnl" sz="1000">
                              <a:solidFill>
                                <a:srgbClr val="000000"/>
                              </a:solidFill>
                              <a:effectLst/>
                              <a:latin typeface="Times" charset="0"/>
                            </a:rPr>
                            <a:t>10</a:t>
                          </a:r>
                          <a:endParaRPr lang="es-ES_tradnl" sz="2800">
                            <a:effectLst>
                              <a:outerShdw blurRad="38100" dist="38100" dir="2700000" algn="tl">
                                <a:srgbClr val="C0C0C0"/>
                              </a:outerShdw>
                            </a:effectLst>
                          </a:endParaRPr>
                        </a:p>
                      </p:txBody>
                    </p:sp>
                    <p:sp>
                      <p:nvSpPr>
                        <p:cNvPr id="1101" name="Rectangle 563"/>
                        <p:cNvSpPr>
                          <a:spLocks noChangeArrowheads="1"/>
                        </p:cNvSpPr>
                        <p:nvPr/>
                      </p:nvSpPr>
                      <p:spPr bwMode="auto">
                        <a:xfrm>
                          <a:off x="767" y="2622"/>
                          <a:ext cx="40" cy="96"/>
                        </a:xfrm>
                        <a:prstGeom prst="rect">
                          <a:avLst/>
                        </a:prstGeom>
                        <a:noFill/>
                        <a:ln w="9525">
                          <a:noFill/>
                          <a:miter lim="800000"/>
                          <a:headEnd/>
                          <a:tailEnd/>
                        </a:ln>
                      </p:spPr>
                      <p:txBody>
                        <a:bodyPr wrap="none" lIns="0" tIns="0" rIns="0" bIns="0">
                          <a:spAutoFit/>
                        </a:bodyPr>
                        <a:lstStyle/>
                        <a:p>
                          <a:pPr>
                            <a:defRPr/>
                          </a:pPr>
                          <a:r>
                            <a:rPr lang="es-ES_tradnl" sz="1000">
                              <a:solidFill>
                                <a:srgbClr val="000000"/>
                              </a:solidFill>
                              <a:effectLst/>
                              <a:latin typeface="Times" charset="0"/>
                            </a:rPr>
                            <a:t>9</a:t>
                          </a:r>
                          <a:endParaRPr lang="es-ES_tradnl" sz="2800">
                            <a:effectLst>
                              <a:outerShdw blurRad="38100" dist="38100" dir="2700000" algn="tl">
                                <a:srgbClr val="C0C0C0"/>
                              </a:outerShdw>
                            </a:effectLst>
                          </a:endParaRPr>
                        </a:p>
                      </p:txBody>
                    </p:sp>
                    <p:sp>
                      <p:nvSpPr>
                        <p:cNvPr id="1102" name="Rectangle 564"/>
                        <p:cNvSpPr>
                          <a:spLocks noChangeArrowheads="1"/>
                        </p:cNvSpPr>
                        <p:nvPr/>
                      </p:nvSpPr>
                      <p:spPr bwMode="auto">
                        <a:xfrm>
                          <a:off x="767" y="3343"/>
                          <a:ext cx="40" cy="96"/>
                        </a:xfrm>
                        <a:prstGeom prst="rect">
                          <a:avLst/>
                        </a:prstGeom>
                        <a:noFill/>
                        <a:ln w="9525">
                          <a:noFill/>
                          <a:miter lim="800000"/>
                          <a:headEnd/>
                          <a:tailEnd/>
                        </a:ln>
                      </p:spPr>
                      <p:txBody>
                        <a:bodyPr wrap="none" lIns="0" tIns="0" rIns="0" bIns="0">
                          <a:spAutoFit/>
                        </a:bodyPr>
                        <a:lstStyle/>
                        <a:p>
                          <a:pPr>
                            <a:defRPr/>
                          </a:pPr>
                          <a:r>
                            <a:rPr lang="es-ES_tradnl" sz="1000">
                              <a:solidFill>
                                <a:srgbClr val="000000"/>
                              </a:solidFill>
                              <a:effectLst/>
                              <a:latin typeface="Times" charset="0"/>
                            </a:rPr>
                            <a:t>8</a:t>
                          </a:r>
                          <a:endParaRPr lang="es-ES_tradnl" sz="2800">
                            <a:effectLst>
                              <a:outerShdw blurRad="38100" dist="38100" dir="2700000" algn="tl">
                                <a:srgbClr val="C0C0C0"/>
                              </a:outerShdw>
                            </a:effectLst>
                          </a:endParaRPr>
                        </a:p>
                      </p:txBody>
                    </p:sp>
                    <p:sp>
                      <p:nvSpPr>
                        <p:cNvPr id="1103" name="Rectangle 565"/>
                        <p:cNvSpPr>
                          <a:spLocks noChangeArrowheads="1"/>
                        </p:cNvSpPr>
                        <p:nvPr/>
                      </p:nvSpPr>
                      <p:spPr bwMode="auto">
                        <a:xfrm>
                          <a:off x="1252" y="4076"/>
                          <a:ext cx="80" cy="96"/>
                        </a:xfrm>
                        <a:prstGeom prst="rect">
                          <a:avLst/>
                        </a:prstGeom>
                        <a:noFill/>
                        <a:ln w="9525">
                          <a:noFill/>
                          <a:miter lim="800000"/>
                          <a:headEnd/>
                          <a:tailEnd/>
                        </a:ln>
                      </p:spPr>
                      <p:txBody>
                        <a:bodyPr wrap="none" lIns="0" tIns="0" rIns="0" bIns="0">
                          <a:spAutoFit/>
                        </a:bodyPr>
                        <a:lstStyle/>
                        <a:p>
                          <a:pPr>
                            <a:defRPr/>
                          </a:pPr>
                          <a:r>
                            <a:rPr lang="es-ES_tradnl" sz="1000">
                              <a:solidFill>
                                <a:srgbClr val="000000"/>
                              </a:solidFill>
                              <a:effectLst/>
                              <a:latin typeface="Times" charset="0"/>
                            </a:rPr>
                            <a:t>87</a:t>
                          </a:r>
                          <a:endParaRPr lang="es-ES_tradnl" sz="2800">
                            <a:effectLst>
                              <a:outerShdw blurRad="38100" dist="38100" dir="2700000" algn="tl">
                                <a:srgbClr val="C0C0C0"/>
                              </a:outerShdw>
                            </a:effectLst>
                          </a:endParaRPr>
                        </a:p>
                      </p:txBody>
                    </p:sp>
                    <p:sp>
                      <p:nvSpPr>
                        <p:cNvPr id="1104" name="Rectangle 566"/>
                        <p:cNvSpPr>
                          <a:spLocks noChangeArrowheads="1"/>
                        </p:cNvSpPr>
                        <p:nvPr/>
                      </p:nvSpPr>
                      <p:spPr bwMode="auto">
                        <a:xfrm>
                          <a:off x="1951" y="4072"/>
                          <a:ext cx="80" cy="96"/>
                        </a:xfrm>
                        <a:prstGeom prst="rect">
                          <a:avLst/>
                        </a:prstGeom>
                        <a:noFill/>
                        <a:ln w="9525">
                          <a:noFill/>
                          <a:miter lim="800000"/>
                          <a:headEnd/>
                          <a:tailEnd/>
                        </a:ln>
                      </p:spPr>
                      <p:txBody>
                        <a:bodyPr wrap="none" lIns="0" tIns="0" rIns="0" bIns="0">
                          <a:spAutoFit/>
                        </a:bodyPr>
                        <a:lstStyle/>
                        <a:p>
                          <a:pPr>
                            <a:defRPr/>
                          </a:pPr>
                          <a:r>
                            <a:rPr lang="es-ES_tradnl" sz="1000">
                              <a:solidFill>
                                <a:srgbClr val="000000"/>
                              </a:solidFill>
                              <a:effectLst/>
                              <a:latin typeface="Times" charset="0"/>
                            </a:rPr>
                            <a:t>86</a:t>
                          </a:r>
                          <a:endParaRPr lang="es-ES_tradnl" sz="2800">
                            <a:effectLst>
                              <a:outerShdw blurRad="38100" dist="38100" dir="2700000" algn="tl">
                                <a:srgbClr val="C0C0C0"/>
                              </a:outerShdw>
                            </a:effectLst>
                          </a:endParaRPr>
                        </a:p>
                      </p:txBody>
                    </p:sp>
                    <p:sp>
                      <p:nvSpPr>
                        <p:cNvPr id="1105" name="Rectangle 567"/>
                        <p:cNvSpPr>
                          <a:spLocks noChangeArrowheads="1"/>
                        </p:cNvSpPr>
                        <p:nvPr/>
                      </p:nvSpPr>
                      <p:spPr bwMode="auto">
                        <a:xfrm>
                          <a:off x="2647" y="4072"/>
                          <a:ext cx="80" cy="96"/>
                        </a:xfrm>
                        <a:prstGeom prst="rect">
                          <a:avLst/>
                        </a:prstGeom>
                        <a:noFill/>
                        <a:ln w="9525">
                          <a:noFill/>
                          <a:miter lim="800000"/>
                          <a:headEnd/>
                          <a:tailEnd/>
                        </a:ln>
                      </p:spPr>
                      <p:txBody>
                        <a:bodyPr wrap="none" lIns="0" tIns="0" rIns="0" bIns="0">
                          <a:spAutoFit/>
                        </a:bodyPr>
                        <a:lstStyle/>
                        <a:p>
                          <a:pPr>
                            <a:defRPr/>
                          </a:pPr>
                          <a:r>
                            <a:rPr lang="es-ES_tradnl" sz="1000">
                              <a:solidFill>
                                <a:srgbClr val="000000"/>
                              </a:solidFill>
                              <a:effectLst/>
                              <a:latin typeface="Times" charset="0"/>
                            </a:rPr>
                            <a:t>85</a:t>
                          </a:r>
                          <a:endParaRPr lang="es-ES_tradnl" sz="2800">
                            <a:effectLst>
                              <a:outerShdw blurRad="38100" dist="38100" dir="2700000" algn="tl">
                                <a:srgbClr val="C0C0C0"/>
                              </a:outerShdw>
                            </a:effectLst>
                          </a:endParaRPr>
                        </a:p>
                      </p:txBody>
                    </p:sp>
                    <p:sp>
                      <p:nvSpPr>
                        <p:cNvPr id="1106" name="Rectangle 568"/>
                        <p:cNvSpPr>
                          <a:spLocks noChangeArrowheads="1"/>
                        </p:cNvSpPr>
                        <p:nvPr/>
                      </p:nvSpPr>
                      <p:spPr bwMode="auto">
                        <a:xfrm>
                          <a:off x="3342" y="4072"/>
                          <a:ext cx="80" cy="96"/>
                        </a:xfrm>
                        <a:prstGeom prst="rect">
                          <a:avLst/>
                        </a:prstGeom>
                        <a:noFill/>
                        <a:ln w="9525">
                          <a:noFill/>
                          <a:miter lim="800000"/>
                          <a:headEnd/>
                          <a:tailEnd/>
                        </a:ln>
                      </p:spPr>
                      <p:txBody>
                        <a:bodyPr wrap="none" lIns="0" tIns="0" rIns="0" bIns="0">
                          <a:spAutoFit/>
                        </a:bodyPr>
                        <a:lstStyle/>
                        <a:p>
                          <a:pPr>
                            <a:defRPr/>
                          </a:pPr>
                          <a:r>
                            <a:rPr lang="es-ES_tradnl" sz="1000">
                              <a:solidFill>
                                <a:srgbClr val="000000"/>
                              </a:solidFill>
                              <a:effectLst/>
                              <a:latin typeface="Times" charset="0"/>
                            </a:rPr>
                            <a:t>84</a:t>
                          </a:r>
                          <a:endParaRPr lang="es-ES_tradnl" sz="2800">
                            <a:effectLst>
                              <a:outerShdw blurRad="38100" dist="38100" dir="2700000" algn="tl">
                                <a:srgbClr val="C0C0C0"/>
                              </a:outerShdw>
                            </a:effectLst>
                          </a:endParaRPr>
                        </a:p>
                      </p:txBody>
                    </p:sp>
                    <p:sp>
                      <p:nvSpPr>
                        <p:cNvPr id="1107" name="Rectangle 569"/>
                        <p:cNvSpPr>
                          <a:spLocks noChangeArrowheads="1"/>
                        </p:cNvSpPr>
                        <p:nvPr/>
                      </p:nvSpPr>
                      <p:spPr bwMode="auto">
                        <a:xfrm>
                          <a:off x="4033" y="4076"/>
                          <a:ext cx="80" cy="96"/>
                        </a:xfrm>
                        <a:prstGeom prst="rect">
                          <a:avLst/>
                        </a:prstGeom>
                        <a:noFill/>
                        <a:ln w="9525">
                          <a:noFill/>
                          <a:miter lim="800000"/>
                          <a:headEnd/>
                          <a:tailEnd/>
                        </a:ln>
                      </p:spPr>
                      <p:txBody>
                        <a:bodyPr wrap="none" lIns="0" tIns="0" rIns="0" bIns="0">
                          <a:spAutoFit/>
                        </a:bodyPr>
                        <a:lstStyle/>
                        <a:p>
                          <a:pPr>
                            <a:defRPr/>
                          </a:pPr>
                          <a:r>
                            <a:rPr lang="es-ES_tradnl" sz="1000">
                              <a:solidFill>
                                <a:srgbClr val="000000"/>
                              </a:solidFill>
                              <a:effectLst/>
                              <a:latin typeface="Times" charset="0"/>
                            </a:rPr>
                            <a:t>83</a:t>
                          </a:r>
                          <a:endParaRPr lang="es-ES_tradnl" sz="2800">
                            <a:effectLst>
                              <a:outerShdw blurRad="38100" dist="38100" dir="2700000" algn="tl">
                                <a:srgbClr val="C0C0C0"/>
                              </a:outerShdw>
                            </a:effectLst>
                          </a:endParaRPr>
                        </a:p>
                      </p:txBody>
                    </p:sp>
                    <p:sp>
                      <p:nvSpPr>
                        <p:cNvPr id="1108" name="Rectangle 570"/>
                        <p:cNvSpPr>
                          <a:spLocks noChangeArrowheads="1"/>
                        </p:cNvSpPr>
                        <p:nvPr/>
                      </p:nvSpPr>
                      <p:spPr bwMode="auto">
                        <a:xfrm>
                          <a:off x="4721" y="4076"/>
                          <a:ext cx="80" cy="96"/>
                        </a:xfrm>
                        <a:prstGeom prst="rect">
                          <a:avLst/>
                        </a:prstGeom>
                        <a:noFill/>
                        <a:ln w="9525">
                          <a:noFill/>
                          <a:miter lim="800000"/>
                          <a:headEnd/>
                          <a:tailEnd/>
                        </a:ln>
                      </p:spPr>
                      <p:txBody>
                        <a:bodyPr wrap="none" lIns="0" tIns="0" rIns="0" bIns="0">
                          <a:spAutoFit/>
                        </a:bodyPr>
                        <a:lstStyle/>
                        <a:p>
                          <a:pPr>
                            <a:defRPr/>
                          </a:pPr>
                          <a:r>
                            <a:rPr lang="es-ES_tradnl" sz="1000">
                              <a:solidFill>
                                <a:srgbClr val="000000"/>
                              </a:solidFill>
                              <a:effectLst/>
                              <a:latin typeface="Times" charset="0"/>
                            </a:rPr>
                            <a:t>82</a:t>
                          </a:r>
                          <a:endParaRPr lang="es-ES_tradnl" sz="2800">
                            <a:effectLst>
                              <a:outerShdw blurRad="38100" dist="38100" dir="2700000" algn="tl">
                                <a:srgbClr val="C0C0C0"/>
                              </a:outerShdw>
                            </a:effectLst>
                          </a:endParaRPr>
                        </a:p>
                      </p:txBody>
                    </p:sp>
                    <p:sp>
                      <p:nvSpPr>
                        <p:cNvPr id="1109" name="Rectangle 571"/>
                        <p:cNvSpPr>
                          <a:spLocks noChangeArrowheads="1"/>
                        </p:cNvSpPr>
                        <p:nvPr/>
                      </p:nvSpPr>
                      <p:spPr bwMode="auto">
                        <a:xfrm>
                          <a:off x="821" y="1173"/>
                          <a:ext cx="40" cy="96"/>
                        </a:xfrm>
                        <a:prstGeom prst="rect">
                          <a:avLst/>
                        </a:prstGeom>
                        <a:noFill/>
                        <a:ln w="9525">
                          <a:noFill/>
                          <a:miter lim="800000"/>
                          <a:headEnd/>
                          <a:tailEnd/>
                        </a:ln>
                      </p:spPr>
                      <p:txBody>
                        <a:bodyPr wrap="none" lIns="0" tIns="0" rIns="0" bIns="0">
                          <a:spAutoFit/>
                        </a:bodyPr>
                        <a:lstStyle/>
                        <a:p>
                          <a:pPr>
                            <a:defRPr/>
                          </a:pPr>
                          <a:r>
                            <a:rPr lang="es-ES_tradnl" sz="1000">
                              <a:solidFill>
                                <a:srgbClr val="000000"/>
                              </a:solidFill>
                              <a:effectLst/>
                              <a:latin typeface="Times" charset="0"/>
                            </a:rPr>
                            <a:t>o</a:t>
                          </a:r>
                          <a:endParaRPr lang="es-ES_tradnl" sz="2800">
                            <a:effectLst>
                              <a:outerShdw blurRad="38100" dist="38100" dir="2700000" algn="tl">
                                <a:srgbClr val="C0C0C0"/>
                              </a:outerShdw>
                            </a:effectLst>
                          </a:endParaRPr>
                        </a:p>
                      </p:txBody>
                    </p:sp>
                    <p:sp>
                      <p:nvSpPr>
                        <p:cNvPr id="1110" name="Rectangle 572"/>
                        <p:cNvSpPr>
                          <a:spLocks noChangeArrowheads="1"/>
                        </p:cNvSpPr>
                        <p:nvPr/>
                      </p:nvSpPr>
                      <p:spPr bwMode="auto">
                        <a:xfrm>
                          <a:off x="4119" y="4045"/>
                          <a:ext cx="40" cy="96"/>
                        </a:xfrm>
                        <a:prstGeom prst="rect">
                          <a:avLst/>
                        </a:prstGeom>
                        <a:noFill/>
                        <a:ln w="9525">
                          <a:noFill/>
                          <a:miter lim="800000"/>
                          <a:headEnd/>
                          <a:tailEnd/>
                        </a:ln>
                      </p:spPr>
                      <p:txBody>
                        <a:bodyPr wrap="none" lIns="0" tIns="0" rIns="0" bIns="0">
                          <a:spAutoFit/>
                        </a:bodyPr>
                        <a:lstStyle/>
                        <a:p>
                          <a:pPr>
                            <a:defRPr/>
                          </a:pPr>
                          <a:r>
                            <a:rPr lang="es-ES_tradnl" sz="1000">
                              <a:solidFill>
                                <a:srgbClr val="000000"/>
                              </a:solidFill>
                              <a:effectLst/>
                              <a:latin typeface="Times" charset="0"/>
                            </a:rPr>
                            <a:t>o</a:t>
                          </a:r>
                          <a:endParaRPr lang="es-ES_tradnl" sz="2800">
                            <a:effectLst>
                              <a:outerShdw blurRad="38100" dist="38100" dir="2700000" algn="tl">
                                <a:srgbClr val="C0C0C0"/>
                              </a:outerShdw>
                            </a:effectLst>
                          </a:endParaRPr>
                        </a:p>
                      </p:txBody>
                    </p:sp>
                    <p:sp>
                      <p:nvSpPr>
                        <p:cNvPr id="1111" name="Rectangle 573"/>
                        <p:cNvSpPr>
                          <a:spLocks noChangeArrowheads="1"/>
                        </p:cNvSpPr>
                        <p:nvPr/>
                      </p:nvSpPr>
                      <p:spPr bwMode="auto">
                        <a:xfrm>
                          <a:off x="3431" y="4037"/>
                          <a:ext cx="40" cy="96"/>
                        </a:xfrm>
                        <a:prstGeom prst="rect">
                          <a:avLst/>
                        </a:prstGeom>
                        <a:noFill/>
                        <a:ln w="9525">
                          <a:noFill/>
                          <a:miter lim="800000"/>
                          <a:headEnd/>
                          <a:tailEnd/>
                        </a:ln>
                      </p:spPr>
                      <p:txBody>
                        <a:bodyPr wrap="none" lIns="0" tIns="0" rIns="0" bIns="0">
                          <a:spAutoFit/>
                        </a:bodyPr>
                        <a:lstStyle/>
                        <a:p>
                          <a:pPr>
                            <a:defRPr/>
                          </a:pPr>
                          <a:r>
                            <a:rPr lang="es-ES_tradnl" sz="1000">
                              <a:solidFill>
                                <a:srgbClr val="000000"/>
                              </a:solidFill>
                              <a:effectLst/>
                              <a:latin typeface="Times" charset="0"/>
                            </a:rPr>
                            <a:t>o</a:t>
                          </a:r>
                          <a:endParaRPr lang="es-ES_tradnl" sz="2800">
                            <a:effectLst>
                              <a:outerShdw blurRad="38100" dist="38100" dir="2700000" algn="tl">
                                <a:srgbClr val="C0C0C0"/>
                              </a:outerShdw>
                            </a:effectLst>
                          </a:endParaRPr>
                        </a:p>
                      </p:txBody>
                    </p:sp>
                    <p:sp>
                      <p:nvSpPr>
                        <p:cNvPr id="1112" name="Rectangle 574"/>
                        <p:cNvSpPr>
                          <a:spLocks noChangeArrowheads="1"/>
                        </p:cNvSpPr>
                        <p:nvPr/>
                      </p:nvSpPr>
                      <p:spPr bwMode="auto">
                        <a:xfrm>
                          <a:off x="2736" y="4041"/>
                          <a:ext cx="40" cy="96"/>
                        </a:xfrm>
                        <a:prstGeom prst="rect">
                          <a:avLst/>
                        </a:prstGeom>
                        <a:noFill/>
                        <a:ln w="9525">
                          <a:noFill/>
                          <a:miter lim="800000"/>
                          <a:headEnd/>
                          <a:tailEnd/>
                        </a:ln>
                      </p:spPr>
                      <p:txBody>
                        <a:bodyPr wrap="none" lIns="0" tIns="0" rIns="0" bIns="0">
                          <a:spAutoFit/>
                        </a:bodyPr>
                        <a:lstStyle/>
                        <a:p>
                          <a:pPr>
                            <a:defRPr/>
                          </a:pPr>
                          <a:r>
                            <a:rPr lang="es-ES_tradnl" sz="1000">
                              <a:solidFill>
                                <a:srgbClr val="000000"/>
                              </a:solidFill>
                              <a:effectLst/>
                              <a:latin typeface="Times" charset="0"/>
                            </a:rPr>
                            <a:t>o</a:t>
                          </a:r>
                          <a:endParaRPr lang="es-ES_tradnl" sz="2800">
                            <a:effectLst>
                              <a:outerShdw blurRad="38100" dist="38100" dir="2700000" algn="tl">
                                <a:srgbClr val="C0C0C0"/>
                              </a:outerShdw>
                            </a:effectLst>
                          </a:endParaRPr>
                        </a:p>
                      </p:txBody>
                    </p:sp>
                    <p:sp>
                      <p:nvSpPr>
                        <p:cNvPr id="1113" name="Rectangle 575"/>
                        <p:cNvSpPr>
                          <a:spLocks noChangeArrowheads="1"/>
                        </p:cNvSpPr>
                        <p:nvPr/>
                      </p:nvSpPr>
                      <p:spPr bwMode="auto">
                        <a:xfrm>
                          <a:off x="2037" y="4041"/>
                          <a:ext cx="40" cy="96"/>
                        </a:xfrm>
                        <a:prstGeom prst="rect">
                          <a:avLst/>
                        </a:prstGeom>
                        <a:noFill/>
                        <a:ln w="9525">
                          <a:noFill/>
                          <a:miter lim="800000"/>
                          <a:headEnd/>
                          <a:tailEnd/>
                        </a:ln>
                      </p:spPr>
                      <p:txBody>
                        <a:bodyPr wrap="none" lIns="0" tIns="0" rIns="0" bIns="0">
                          <a:spAutoFit/>
                        </a:bodyPr>
                        <a:lstStyle/>
                        <a:p>
                          <a:pPr>
                            <a:defRPr/>
                          </a:pPr>
                          <a:r>
                            <a:rPr lang="es-ES_tradnl" sz="1000">
                              <a:solidFill>
                                <a:srgbClr val="000000"/>
                              </a:solidFill>
                              <a:effectLst/>
                              <a:latin typeface="Times" charset="0"/>
                            </a:rPr>
                            <a:t>o</a:t>
                          </a:r>
                          <a:endParaRPr lang="es-ES_tradnl" sz="2800">
                            <a:effectLst>
                              <a:outerShdw blurRad="38100" dist="38100" dir="2700000" algn="tl">
                                <a:srgbClr val="C0C0C0"/>
                              </a:outerShdw>
                            </a:effectLst>
                          </a:endParaRPr>
                        </a:p>
                      </p:txBody>
                    </p:sp>
                    <p:sp>
                      <p:nvSpPr>
                        <p:cNvPr id="1114" name="Rectangle 576"/>
                        <p:cNvSpPr>
                          <a:spLocks noChangeArrowheads="1"/>
                        </p:cNvSpPr>
                        <p:nvPr/>
                      </p:nvSpPr>
                      <p:spPr bwMode="auto">
                        <a:xfrm>
                          <a:off x="1342" y="4053"/>
                          <a:ext cx="40" cy="96"/>
                        </a:xfrm>
                        <a:prstGeom prst="rect">
                          <a:avLst/>
                        </a:prstGeom>
                        <a:noFill/>
                        <a:ln w="9525">
                          <a:noFill/>
                          <a:miter lim="800000"/>
                          <a:headEnd/>
                          <a:tailEnd/>
                        </a:ln>
                      </p:spPr>
                      <p:txBody>
                        <a:bodyPr wrap="none" lIns="0" tIns="0" rIns="0" bIns="0">
                          <a:spAutoFit/>
                        </a:bodyPr>
                        <a:lstStyle/>
                        <a:p>
                          <a:pPr>
                            <a:defRPr/>
                          </a:pPr>
                          <a:r>
                            <a:rPr lang="es-ES_tradnl" sz="1000">
                              <a:solidFill>
                                <a:srgbClr val="000000"/>
                              </a:solidFill>
                              <a:effectLst/>
                              <a:latin typeface="Times" charset="0"/>
                            </a:rPr>
                            <a:t>o</a:t>
                          </a:r>
                          <a:endParaRPr lang="es-ES_tradnl" sz="2800">
                            <a:effectLst>
                              <a:outerShdw blurRad="38100" dist="38100" dir="2700000" algn="tl">
                                <a:srgbClr val="C0C0C0"/>
                              </a:outerShdw>
                            </a:effectLst>
                          </a:endParaRPr>
                        </a:p>
                      </p:txBody>
                    </p:sp>
                    <p:sp>
                      <p:nvSpPr>
                        <p:cNvPr id="1115" name="Rectangle 577"/>
                        <p:cNvSpPr>
                          <a:spLocks noChangeArrowheads="1"/>
                        </p:cNvSpPr>
                        <p:nvPr/>
                      </p:nvSpPr>
                      <p:spPr bwMode="auto">
                        <a:xfrm>
                          <a:off x="813" y="3305"/>
                          <a:ext cx="40" cy="96"/>
                        </a:xfrm>
                        <a:prstGeom prst="rect">
                          <a:avLst/>
                        </a:prstGeom>
                        <a:noFill/>
                        <a:ln w="9525">
                          <a:noFill/>
                          <a:miter lim="800000"/>
                          <a:headEnd/>
                          <a:tailEnd/>
                        </a:ln>
                      </p:spPr>
                      <p:txBody>
                        <a:bodyPr wrap="none" lIns="0" tIns="0" rIns="0" bIns="0">
                          <a:spAutoFit/>
                        </a:bodyPr>
                        <a:lstStyle/>
                        <a:p>
                          <a:pPr>
                            <a:defRPr/>
                          </a:pPr>
                          <a:r>
                            <a:rPr lang="es-ES_tradnl" sz="1000">
                              <a:solidFill>
                                <a:srgbClr val="000000"/>
                              </a:solidFill>
                              <a:effectLst/>
                              <a:latin typeface="Times" charset="0"/>
                            </a:rPr>
                            <a:t>o</a:t>
                          </a:r>
                          <a:endParaRPr lang="es-ES_tradnl" sz="2800">
                            <a:effectLst>
                              <a:outerShdw blurRad="38100" dist="38100" dir="2700000" algn="tl">
                                <a:srgbClr val="C0C0C0"/>
                              </a:outerShdw>
                            </a:effectLst>
                          </a:endParaRPr>
                        </a:p>
                      </p:txBody>
                    </p:sp>
                    <p:sp>
                      <p:nvSpPr>
                        <p:cNvPr id="1116" name="Rectangle 578"/>
                        <p:cNvSpPr>
                          <a:spLocks noChangeArrowheads="1"/>
                        </p:cNvSpPr>
                        <p:nvPr/>
                      </p:nvSpPr>
                      <p:spPr bwMode="auto">
                        <a:xfrm>
                          <a:off x="817" y="2591"/>
                          <a:ext cx="40" cy="96"/>
                        </a:xfrm>
                        <a:prstGeom prst="rect">
                          <a:avLst/>
                        </a:prstGeom>
                        <a:noFill/>
                        <a:ln w="9525">
                          <a:noFill/>
                          <a:miter lim="800000"/>
                          <a:headEnd/>
                          <a:tailEnd/>
                        </a:ln>
                      </p:spPr>
                      <p:txBody>
                        <a:bodyPr wrap="none" lIns="0" tIns="0" rIns="0" bIns="0">
                          <a:spAutoFit/>
                        </a:bodyPr>
                        <a:lstStyle/>
                        <a:p>
                          <a:pPr>
                            <a:defRPr/>
                          </a:pPr>
                          <a:r>
                            <a:rPr lang="es-ES_tradnl" sz="1000">
                              <a:solidFill>
                                <a:srgbClr val="000000"/>
                              </a:solidFill>
                              <a:effectLst/>
                              <a:latin typeface="Times" charset="0"/>
                            </a:rPr>
                            <a:t>o</a:t>
                          </a:r>
                          <a:endParaRPr lang="es-ES_tradnl" sz="2800">
                            <a:effectLst>
                              <a:outerShdw blurRad="38100" dist="38100" dir="2700000" algn="tl">
                                <a:srgbClr val="C0C0C0"/>
                              </a:outerShdw>
                            </a:effectLst>
                          </a:endParaRPr>
                        </a:p>
                      </p:txBody>
                    </p:sp>
                    <p:sp>
                      <p:nvSpPr>
                        <p:cNvPr id="1117" name="Rectangle 579"/>
                        <p:cNvSpPr>
                          <a:spLocks noChangeArrowheads="1"/>
                        </p:cNvSpPr>
                        <p:nvPr/>
                      </p:nvSpPr>
                      <p:spPr bwMode="auto">
                        <a:xfrm>
                          <a:off x="817" y="1886"/>
                          <a:ext cx="40" cy="96"/>
                        </a:xfrm>
                        <a:prstGeom prst="rect">
                          <a:avLst/>
                        </a:prstGeom>
                        <a:noFill/>
                        <a:ln w="9525">
                          <a:noFill/>
                          <a:miter lim="800000"/>
                          <a:headEnd/>
                          <a:tailEnd/>
                        </a:ln>
                      </p:spPr>
                      <p:txBody>
                        <a:bodyPr wrap="none" lIns="0" tIns="0" rIns="0" bIns="0">
                          <a:spAutoFit/>
                        </a:bodyPr>
                        <a:lstStyle/>
                        <a:p>
                          <a:pPr>
                            <a:defRPr/>
                          </a:pPr>
                          <a:r>
                            <a:rPr lang="es-ES_tradnl" sz="1000">
                              <a:solidFill>
                                <a:srgbClr val="000000"/>
                              </a:solidFill>
                              <a:effectLst/>
                              <a:latin typeface="Times" charset="0"/>
                            </a:rPr>
                            <a:t>o</a:t>
                          </a:r>
                          <a:endParaRPr lang="es-ES_tradnl" sz="2800">
                            <a:effectLst>
                              <a:outerShdw blurRad="38100" dist="38100" dir="2700000" algn="tl">
                                <a:srgbClr val="C0C0C0"/>
                              </a:outerShdw>
                            </a:effectLst>
                          </a:endParaRPr>
                        </a:p>
                      </p:txBody>
                    </p:sp>
                    <p:sp>
                      <p:nvSpPr>
                        <p:cNvPr id="1118" name="Rectangle 580"/>
                        <p:cNvSpPr>
                          <a:spLocks noChangeArrowheads="1"/>
                        </p:cNvSpPr>
                        <p:nvPr/>
                      </p:nvSpPr>
                      <p:spPr bwMode="auto">
                        <a:xfrm>
                          <a:off x="4799" y="4053"/>
                          <a:ext cx="40" cy="96"/>
                        </a:xfrm>
                        <a:prstGeom prst="rect">
                          <a:avLst/>
                        </a:prstGeom>
                        <a:noFill/>
                        <a:ln w="9525">
                          <a:noFill/>
                          <a:miter lim="800000"/>
                          <a:headEnd/>
                          <a:tailEnd/>
                        </a:ln>
                      </p:spPr>
                      <p:txBody>
                        <a:bodyPr wrap="none" lIns="0" tIns="0" rIns="0" bIns="0">
                          <a:spAutoFit/>
                        </a:bodyPr>
                        <a:lstStyle/>
                        <a:p>
                          <a:pPr>
                            <a:defRPr/>
                          </a:pPr>
                          <a:r>
                            <a:rPr lang="es-ES_tradnl" sz="1000">
                              <a:solidFill>
                                <a:srgbClr val="000000"/>
                              </a:solidFill>
                              <a:effectLst/>
                              <a:latin typeface="Times" charset="0"/>
                            </a:rPr>
                            <a:t>o</a:t>
                          </a:r>
                          <a:endParaRPr lang="es-ES_tradnl" sz="2800">
                            <a:effectLst>
                              <a:outerShdw blurRad="38100" dist="38100" dir="2700000" algn="tl">
                                <a:srgbClr val="C0C0C0"/>
                              </a:outerShdw>
                            </a:effectLst>
                          </a:endParaRPr>
                        </a:p>
                      </p:txBody>
                    </p:sp>
                    <p:sp>
                      <p:nvSpPr>
                        <p:cNvPr id="1119" name="Rectangle 581"/>
                        <p:cNvSpPr>
                          <a:spLocks noChangeArrowheads="1"/>
                        </p:cNvSpPr>
                        <p:nvPr/>
                      </p:nvSpPr>
                      <p:spPr bwMode="auto">
                        <a:xfrm>
                          <a:off x="1000" y="770"/>
                          <a:ext cx="144" cy="86"/>
                        </a:xfrm>
                        <a:prstGeom prst="rect">
                          <a:avLst/>
                        </a:prstGeom>
                        <a:noFill/>
                        <a:ln w="9525">
                          <a:noFill/>
                          <a:miter lim="800000"/>
                          <a:headEnd/>
                          <a:tailEnd/>
                        </a:ln>
                      </p:spPr>
                      <p:txBody>
                        <a:bodyPr wrap="none" lIns="0" tIns="0" rIns="0" bIns="0">
                          <a:spAutoFit/>
                        </a:bodyPr>
                        <a:lstStyle/>
                        <a:p>
                          <a:pPr>
                            <a:defRPr/>
                          </a:pPr>
                          <a:r>
                            <a:rPr lang="es-ES_tradnl" sz="900">
                              <a:solidFill>
                                <a:srgbClr val="000000"/>
                              </a:solidFill>
                              <a:effectLst/>
                              <a:latin typeface="Times" charset="0"/>
                            </a:rPr>
                            <a:t>1992</a:t>
                          </a:r>
                          <a:endParaRPr lang="es-ES_tradnl" sz="2800">
                            <a:effectLst>
                              <a:outerShdw blurRad="38100" dist="38100" dir="2700000" algn="tl">
                                <a:srgbClr val="C0C0C0"/>
                              </a:outerShdw>
                            </a:effectLst>
                          </a:endParaRPr>
                        </a:p>
                      </p:txBody>
                    </p:sp>
                    <p:sp>
                      <p:nvSpPr>
                        <p:cNvPr id="1120" name="Rectangle 582"/>
                        <p:cNvSpPr>
                          <a:spLocks noChangeArrowheads="1"/>
                        </p:cNvSpPr>
                        <p:nvPr/>
                      </p:nvSpPr>
                      <p:spPr bwMode="auto">
                        <a:xfrm>
                          <a:off x="4080" y="1892"/>
                          <a:ext cx="204" cy="96"/>
                        </a:xfrm>
                        <a:prstGeom prst="rect">
                          <a:avLst/>
                        </a:prstGeom>
                        <a:noFill/>
                        <a:ln w="9525">
                          <a:noFill/>
                          <a:miter lim="800000"/>
                          <a:headEnd/>
                          <a:tailEnd/>
                        </a:ln>
                      </p:spPr>
                      <p:txBody>
                        <a:bodyPr wrap="none" lIns="0" tIns="0" rIns="0" bIns="0">
                          <a:spAutoFit/>
                        </a:bodyPr>
                        <a:lstStyle/>
                        <a:p>
                          <a:pPr>
                            <a:defRPr/>
                          </a:pPr>
                          <a:r>
                            <a:rPr lang="es-ES_tradnl" sz="1000" i="1">
                              <a:solidFill>
                                <a:srgbClr val="000000"/>
                              </a:solidFill>
                              <a:effectLst/>
                              <a:latin typeface="Times" charset="0"/>
                            </a:rPr>
                            <a:t>Limon</a:t>
                          </a:r>
                          <a:endParaRPr lang="es-ES_tradnl" sz="2800">
                            <a:effectLst>
                              <a:outerShdw blurRad="38100" dist="38100" dir="2700000" algn="tl">
                                <a:srgbClr val="C0C0C0"/>
                              </a:outerShdw>
                            </a:effectLst>
                          </a:endParaRPr>
                        </a:p>
                      </p:txBody>
                    </p:sp>
                    <p:sp>
                      <p:nvSpPr>
                        <p:cNvPr id="1121" name="Rectangle 583"/>
                        <p:cNvSpPr>
                          <a:spLocks noChangeArrowheads="1"/>
                        </p:cNvSpPr>
                        <p:nvPr/>
                      </p:nvSpPr>
                      <p:spPr bwMode="auto">
                        <a:xfrm>
                          <a:off x="4028" y="1968"/>
                          <a:ext cx="38" cy="38"/>
                        </a:xfrm>
                        <a:prstGeom prst="rect">
                          <a:avLst/>
                        </a:prstGeom>
                        <a:solidFill>
                          <a:srgbClr val="000000"/>
                        </a:solidFill>
                        <a:ln w="9525">
                          <a:noFill/>
                          <a:miter lim="800000"/>
                          <a:headEnd/>
                          <a:tailEnd/>
                        </a:ln>
                      </p:spPr>
                      <p:txBody>
                        <a:bodyPr/>
                        <a:lstStyle/>
                        <a:p>
                          <a:pPr>
                            <a:defRPr/>
                          </a:pPr>
                          <a:endParaRPr lang="en-US"/>
                        </a:p>
                      </p:txBody>
                    </p:sp>
                    <p:sp>
                      <p:nvSpPr>
                        <p:cNvPr id="1122" name="Rectangle 584"/>
                        <p:cNvSpPr>
                          <a:spLocks noChangeArrowheads="1"/>
                        </p:cNvSpPr>
                        <p:nvPr/>
                      </p:nvSpPr>
                      <p:spPr bwMode="auto">
                        <a:xfrm>
                          <a:off x="4031" y="1968"/>
                          <a:ext cx="28" cy="7"/>
                        </a:xfrm>
                        <a:prstGeom prst="rect">
                          <a:avLst/>
                        </a:prstGeom>
                        <a:solidFill>
                          <a:srgbClr val="000000"/>
                        </a:solidFill>
                        <a:ln w="9525">
                          <a:noFill/>
                          <a:miter lim="800000"/>
                          <a:headEnd/>
                          <a:tailEnd/>
                        </a:ln>
                      </p:spPr>
                      <p:txBody>
                        <a:bodyPr/>
                        <a:lstStyle/>
                        <a:p>
                          <a:pPr>
                            <a:defRPr/>
                          </a:pPr>
                          <a:endParaRPr lang="en-US"/>
                        </a:p>
                      </p:txBody>
                    </p:sp>
                    <p:sp>
                      <p:nvSpPr>
                        <p:cNvPr id="1123" name="Rectangle 585"/>
                        <p:cNvSpPr>
                          <a:spLocks noChangeArrowheads="1"/>
                        </p:cNvSpPr>
                        <p:nvPr/>
                      </p:nvSpPr>
                      <p:spPr bwMode="auto">
                        <a:xfrm>
                          <a:off x="4059" y="1999"/>
                          <a:ext cx="7" cy="3"/>
                        </a:xfrm>
                        <a:prstGeom prst="rect">
                          <a:avLst/>
                        </a:prstGeom>
                        <a:solidFill>
                          <a:srgbClr val="000000"/>
                        </a:solidFill>
                        <a:ln w="9525">
                          <a:noFill/>
                          <a:miter lim="800000"/>
                          <a:headEnd/>
                          <a:tailEnd/>
                        </a:ln>
                      </p:spPr>
                      <p:txBody>
                        <a:bodyPr/>
                        <a:lstStyle/>
                        <a:p>
                          <a:pPr>
                            <a:defRPr/>
                          </a:pPr>
                          <a:endParaRPr lang="en-US"/>
                        </a:p>
                      </p:txBody>
                    </p:sp>
                    <p:sp>
                      <p:nvSpPr>
                        <p:cNvPr id="1124" name="Rectangle 586"/>
                        <p:cNvSpPr>
                          <a:spLocks noChangeArrowheads="1"/>
                        </p:cNvSpPr>
                        <p:nvPr/>
                      </p:nvSpPr>
                      <p:spPr bwMode="auto">
                        <a:xfrm>
                          <a:off x="4037" y="1999"/>
                          <a:ext cx="26" cy="7"/>
                        </a:xfrm>
                        <a:prstGeom prst="rect">
                          <a:avLst/>
                        </a:prstGeom>
                        <a:solidFill>
                          <a:srgbClr val="000000"/>
                        </a:solidFill>
                        <a:ln w="9525">
                          <a:noFill/>
                          <a:miter lim="800000"/>
                          <a:headEnd/>
                          <a:tailEnd/>
                        </a:ln>
                      </p:spPr>
                      <p:txBody>
                        <a:bodyPr/>
                        <a:lstStyle/>
                        <a:p>
                          <a:pPr>
                            <a:defRPr/>
                          </a:pPr>
                          <a:endParaRPr lang="en-US"/>
                        </a:p>
                      </p:txBody>
                    </p:sp>
                    <p:sp>
                      <p:nvSpPr>
                        <p:cNvPr id="1125" name="Freeform 587"/>
                        <p:cNvSpPr>
                          <a:spLocks/>
                        </p:cNvSpPr>
                        <p:nvPr/>
                      </p:nvSpPr>
                      <p:spPr bwMode="auto">
                        <a:xfrm>
                          <a:off x="4059" y="1999"/>
                          <a:ext cx="7" cy="7"/>
                        </a:xfrm>
                        <a:custGeom>
                          <a:avLst/>
                          <a:gdLst/>
                          <a:ahLst/>
                          <a:cxnLst>
                            <a:cxn ang="0">
                              <a:pos x="4" y="7"/>
                            </a:cxn>
                            <a:cxn ang="0">
                              <a:pos x="7" y="3"/>
                            </a:cxn>
                            <a:cxn ang="0">
                              <a:pos x="0" y="3"/>
                            </a:cxn>
                            <a:cxn ang="0">
                              <a:pos x="4" y="0"/>
                            </a:cxn>
                            <a:cxn ang="0">
                              <a:pos x="4" y="7"/>
                            </a:cxn>
                          </a:cxnLst>
                          <a:rect l="0" t="0" r="r" b="b"/>
                          <a:pathLst>
                            <a:path w="7" h="7">
                              <a:moveTo>
                                <a:pt x="4" y="7"/>
                              </a:moveTo>
                              <a:lnTo>
                                <a:pt x="7" y="3"/>
                              </a:lnTo>
                              <a:lnTo>
                                <a:pt x="0" y="3"/>
                              </a:lnTo>
                              <a:lnTo>
                                <a:pt x="4" y="0"/>
                              </a:lnTo>
                              <a:lnTo>
                                <a:pt x="4" y="7"/>
                              </a:lnTo>
                              <a:close/>
                            </a:path>
                          </a:pathLst>
                        </a:custGeom>
                        <a:solidFill>
                          <a:srgbClr val="000000"/>
                        </a:solidFill>
                        <a:ln w="9525">
                          <a:noFill/>
                          <a:round/>
                          <a:headEnd/>
                          <a:tailEnd/>
                        </a:ln>
                      </p:spPr>
                      <p:txBody>
                        <a:bodyPr/>
                        <a:lstStyle/>
                        <a:p>
                          <a:pPr>
                            <a:defRPr/>
                          </a:pPr>
                          <a:endParaRPr lang="en-US"/>
                        </a:p>
                      </p:txBody>
                    </p:sp>
                    <p:sp>
                      <p:nvSpPr>
                        <p:cNvPr id="1126" name="Rectangle 588"/>
                        <p:cNvSpPr>
                          <a:spLocks noChangeArrowheads="1"/>
                        </p:cNvSpPr>
                        <p:nvPr/>
                      </p:nvSpPr>
                      <p:spPr bwMode="auto">
                        <a:xfrm>
                          <a:off x="4028" y="1971"/>
                          <a:ext cx="7" cy="6"/>
                        </a:xfrm>
                        <a:prstGeom prst="rect">
                          <a:avLst/>
                        </a:prstGeom>
                        <a:solidFill>
                          <a:srgbClr val="000000"/>
                        </a:solidFill>
                        <a:ln w="9525">
                          <a:noFill/>
                          <a:miter lim="800000"/>
                          <a:headEnd/>
                          <a:tailEnd/>
                        </a:ln>
                      </p:spPr>
                      <p:txBody>
                        <a:bodyPr/>
                        <a:lstStyle/>
                        <a:p>
                          <a:pPr>
                            <a:defRPr/>
                          </a:pPr>
                          <a:endParaRPr lang="en-US"/>
                        </a:p>
                      </p:txBody>
                    </p:sp>
                    <p:sp>
                      <p:nvSpPr>
                        <p:cNvPr id="1127" name="Line 589"/>
                        <p:cNvSpPr>
                          <a:spLocks noChangeShapeType="1"/>
                        </p:cNvSpPr>
                        <p:nvPr/>
                      </p:nvSpPr>
                      <p:spPr bwMode="auto">
                        <a:xfrm flipH="1">
                          <a:off x="2027" y="2313"/>
                          <a:ext cx="132" cy="116"/>
                        </a:xfrm>
                        <a:prstGeom prst="line">
                          <a:avLst/>
                        </a:prstGeom>
                        <a:noFill/>
                        <a:ln w="33338">
                          <a:solidFill>
                            <a:srgbClr val="000000"/>
                          </a:solidFill>
                          <a:round/>
                          <a:headEnd/>
                          <a:tailEnd/>
                        </a:ln>
                      </p:spPr>
                      <p:txBody>
                        <a:bodyPr/>
                        <a:lstStyle/>
                        <a:p>
                          <a:pPr>
                            <a:defRPr/>
                          </a:pPr>
                          <a:endParaRPr lang="en-US"/>
                        </a:p>
                      </p:txBody>
                    </p:sp>
                    <p:sp>
                      <p:nvSpPr>
                        <p:cNvPr id="1128" name="Rectangle 590"/>
                        <p:cNvSpPr>
                          <a:spLocks noChangeArrowheads="1"/>
                        </p:cNvSpPr>
                        <p:nvPr/>
                      </p:nvSpPr>
                      <p:spPr bwMode="auto">
                        <a:xfrm>
                          <a:off x="1815" y="2368"/>
                          <a:ext cx="165" cy="96"/>
                        </a:xfrm>
                        <a:prstGeom prst="rect">
                          <a:avLst/>
                        </a:prstGeom>
                        <a:noFill/>
                        <a:ln w="9525">
                          <a:noFill/>
                          <a:miter lim="800000"/>
                          <a:headEnd/>
                          <a:tailEnd/>
                        </a:ln>
                      </p:spPr>
                      <p:txBody>
                        <a:bodyPr wrap="none" lIns="0" tIns="0" rIns="0" bIns="0">
                          <a:spAutoFit/>
                        </a:bodyPr>
                        <a:lstStyle/>
                        <a:p>
                          <a:pPr>
                            <a:defRPr/>
                          </a:pPr>
                          <a:r>
                            <a:rPr lang="es-ES_tradnl" sz="1000" b="1" i="1">
                              <a:solidFill>
                                <a:srgbClr val="000000"/>
                              </a:solidFill>
                              <a:effectLst/>
                              <a:latin typeface="Times" charset="0"/>
                            </a:rPr>
                            <a:t>ODP</a:t>
                          </a:r>
                          <a:endParaRPr lang="es-ES_tradnl" sz="2800">
                            <a:effectLst>
                              <a:outerShdw blurRad="38100" dist="38100" dir="2700000" algn="tl">
                                <a:srgbClr val="C0C0C0"/>
                              </a:outerShdw>
                            </a:effectLst>
                          </a:endParaRPr>
                        </a:p>
                      </p:txBody>
                    </p:sp>
                    <p:sp>
                      <p:nvSpPr>
                        <p:cNvPr id="1129" name="Rectangle 591"/>
                        <p:cNvSpPr>
                          <a:spLocks noChangeArrowheads="1"/>
                        </p:cNvSpPr>
                        <p:nvPr/>
                      </p:nvSpPr>
                      <p:spPr bwMode="auto">
                        <a:xfrm>
                          <a:off x="1815" y="2462"/>
                          <a:ext cx="265" cy="96"/>
                        </a:xfrm>
                        <a:prstGeom prst="rect">
                          <a:avLst/>
                        </a:prstGeom>
                        <a:noFill/>
                        <a:ln w="9525">
                          <a:noFill/>
                          <a:miter lim="800000"/>
                          <a:headEnd/>
                          <a:tailEnd/>
                        </a:ln>
                      </p:spPr>
                      <p:txBody>
                        <a:bodyPr wrap="none" lIns="0" tIns="0" rIns="0" bIns="0">
                          <a:spAutoFit/>
                        </a:bodyPr>
                        <a:lstStyle/>
                        <a:p>
                          <a:pPr>
                            <a:defRPr/>
                          </a:pPr>
                          <a:r>
                            <a:rPr lang="es-ES_tradnl" sz="1000" b="1" i="1">
                              <a:solidFill>
                                <a:srgbClr val="000000"/>
                              </a:solidFill>
                              <a:effectLst/>
                              <a:latin typeface="Times" charset="0"/>
                            </a:rPr>
                            <a:t>Leg 170</a:t>
                          </a:r>
                          <a:endParaRPr lang="es-ES_tradnl" sz="2800">
                            <a:effectLst>
                              <a:outerShdw blurRad="38100" dist="38100" dir="2700000" algn="tl">
                                <a:srgbClr val="C0C0C0"/>
                              </a:outerShdw>
                            </a:effectLst>
                          </a:endParaRPr>
                        </a:p>
                      </p:txBody>
                    </p:sp>
                    <p:sp>
                      <p:nvSpPr>
                        <p:cNvPr id="1130" name="Arc 592"/>
                        <p:cNvSpPr>
                          <a:spLocks/>
                        </p:cNvSpPr>
                        <p:nvPr/>
                      </p:nvSpPr>
                      <p:spPr bwMode="auto">
                        <a:xfrm>
                          <a:off x="2766" y="2107"/>
                          <a:ext cx="31" cy="47"/>
                        </a:xfrm>
                        <a:custGeom>
                          <a:avLst/>
                          <a:gdLst>
                            <a:gd name="G0" fmla="+- 3225 0 0"/>
                            <a:gd name="G1" fmla="+- 21600 0 0"/>
                            <a:gd name="G2" fmla="+- 21600 0 0"/>
                            <a:gd name="T0" fmla="*/ 0 w 14251"/>
                            <a:gd name="T1" fmla="*/ 242 h 21600"/>
                            <a:gd name="T2" fmla="*/ 14251 w 14251"/>
                            <a:gd name="T3" fmla="*/ 3026 h 21600"/>
                            <a:gd name="T4" fmla="*/ 3225 w 14251"/>
                            <a:gd name="T5" fmla="*/ 21600 h 21600"/>
                          </a:gdLst>
                          <a:ahLst/>
                          <a:cxnLst>
                            <a:cxn ang="0">
                              <a:pos x="T0" y="T1"/>
                            </a:cxn>
                            <a:cxn ang="0">
                              <a:pos x="T2" y="T3"/>
                            </a:cxn>
                            <a:cxn ang="0">
                              <a:pos x="T4" y="T5"/>
                            </a:cxn>
                          </a:cxnLst>
                          <a:rect l="0" t="0" r="r" b="b"/>
                          <a:pathLst>
                            <a:path w="14251" h="21600" fill="none" extrusionOk="0">
                              <a:moveTo>
                                <a:pt x="0" y="242"/>
                              </a:moveTo>
                              <a:cubicBezTo>
                                <a:pt x="1067" y="80"/>
                                <a:pt x="2145" y="-1"/>
                                <a:pt x="3225" y="0"/>
                              </a:cubicBezTo>
                              <a:cubicBezTo>
                                <a:pt x="7105" y="0"/>
                                <a:pt x="10914" y="1045"/>
                                <a:pt x="14250" y="3026"/>
                              </a:cubicBezTo>
                            </a:path>
                            <a:path w="14251" h="21600" stroke="0" extrusionOk="0">
                              <a:moveTo>
                                <a:pt x="0" y="242"/>
                              </a:moveTo>
                              <a:cubicBezTo>
                                <a:pt x="1067" y="80"/>
                                <a:pt x="2145" y="-1"/>
                                <a:pt x="3225" y="0"/>
                              </a:cubicBezTo>
                              <a:cubicBezTo>
                                <a:pt x="7105" y="0"/>
                                <a:pt x="10914" y="1045"/>
                                <a:pt x="14250" y="3026"/>
                              </a:cubicBezTo>
                              <a:lnTo>
                                <a:pt x="3225" y="21600"/>
                              </a:lnTo>
                              <a:close/>
                            </a:path>
                          </a:pathLst>
                        </a:custGeom>
                        <a:solidFill>
                          <a:srgbClr val="000000"/>
                        </a:solidFill>
                        <a:ln w="9525">
                          <a:noFill/>
                          <a:round/>
                          <a:headEnd/>
                          <a:tailEnd/>
                        </a:ln>
                      </p:spPr>
                      <p:txBody>
                        <a:bodyPr/>
                        <a:lstStyle/>
                        <a:p>
                          <a:pPr>
                            <a:defRPr/>
                          </a:pPr>
                          <a:endParaRPr lang="en-US"/>
                        </a:p>
                      </p:txBody>
                    </p:sp>
                    <p:sp>
                      <p:nvSpPr>
                        <p:cNvPr id="1131" name="Line 593"/>
                        <p:cNvSpPr>
                          <a:spLocks noChangeShapeType="1"/>
                        </p:cNvSpPr>
                        <p:nvPr/>
                      </p:nvSpPr>
                      <p:spPr bwMode="auto">
                        <a:xfrm flipH="1">
                          <a:off x="2781" y="1909"/>
                          <a:ext cx="39" cy="200"/>
                        </a:xfrm>
                        <a:prstGeom prst="line">
                          <a:avLst/>
                        </a:prstGeom>
                        <a:noFill/>
                        <a:ln w="6350">
                          <a:solidFill>
                            <a:srgbClr val="000000"/>
                          </a:solidFill>
                          <a:round/>
                          <a:headEnd/>
                          <a:tailEnd/>
                        </a:ln>
                      </p:spPr>
                      <p:txBody>
                        <a:bodyPr/>
                        <a:lstStyle/>
                        <a:p>
                          <a:pPr>
                            <a:defRPr/>
                          </a:pPr>
                          <a:endParaRPr lang="en-US"/>
                        </a:p>
                      </p:txBody>
                    </p:sp>
                    <p:sp>
                      <p:nvSpPr>
                        <p:cNvPr id="1132" name="Rectangle 594"/>
                        <p:cNvSpPr>
                          <a:spLocks noChangeArrowheads="1"/>
                        </p:cNvSpPr>
                        <p:nvPr/>
                      </p:nvSpPr>
                      <p:spPr bwMode="auto">
                        <a:xfrm rot="18420000">
                          <a:off x="2998" y="1533"/>
                          <a:ext cx="197" cy="115"/>
                        </a:xfrm>
                        <a:prstGeom prst="rect">
                          <a:avLst/>
                        </a:prstGeom>
                        <a:noFill/>
                        <a:ln w="9525">
                          <a:noFill/>
                          <a:miter lim="800000"/>
                          <a:headEnd/>
                          <a:tailEnd/>
                        </a:ln>
                      </p:spPr>
                      <p:txBody>
                        <a:bodyPr wrap="none" lIns="0" tIns="0" rIns="0" bIns="0">
                          <a:spAutoFit/>
                        </a:bodyPr>
                        <a:lstStyle/>
                        <a:p>
                          <a:pPr>
                            <a:defRPr/>
                          </a:pPr>
                          <a:r>
                            <a:rPr lang="es-ES_tradnl" sz="1200" b="1">
                              <a:solidFill>
                                <a:srgbClr val="000000"/>
                              </a:solidFill>
                              <a:effectLst/>
                              <a:latin typeface="Times" charset="0"/>
                            </a:rPr>
                            <a:t>QSC</a:t>
                          </a:r>
                          <a:endParaRPr lang="es-ES_tradnl" sz="2800">
                            <a:effectLst>
                              <a:outerShdw blurRad="38100" dist="38100" dir="2700000" algn="tl">
                                <a:srgbClr val="C0C0C0"/>
                              </a:outerShdw>
                            </a:effectLst>
                          </a:endParaRPr>
                        </a:p>
                      </p:txBody>
                    </p:sp>
                    <p:sp>
                      <p:nvSpPr>
                        <p:cNvPr id="1133" name="Rectangle 595"/>
                        <p:cNvSpPr>
                          <a:spLocks noChangeArrowheads="1"/>
                        </p:cNvSpPr>
                        <p:nvPr/>
                      </p:nvSpPr>
                      <p:spPr bwMode="auto">
                        <a:xfrm>
                          <a:off x="1174" y="1124"/>
                          <a:ext cx="624" cy="86"/>
                        </a:xfrm>
                        <a:prstGeom prst="rect">
                          <a:avLst/>
                        </a:prstGeom>
                        <a:noFill/>
                        <a:ln w="9525">
                          <a:noFill/>
                          <a:miter lim="800000"/>
                          <a:headEnd/>
                          <a:tailEnd/>
                        </a:ln>
                      </p:spPr>
                      <p:txBody>
                        <a:bodyPr wrap="none" lIns="0" tIns="0" rIns="0" bIns="0">
                          <a:spAutoFit/>
                        </a:bodyPr>
                        <a:lstStyle/>
                        <a:p>
                          <a:pPr>
                            <a:defRPr/>
                          </a:pPr>
                          <a:r>
                            <a:rPr lang="es-ES_tradnl" sz="900" i="1">
                              <a:solidFill>
                                <a:srgbClr val="000000"/>
                              </a:solidFill>
                              <a:effectLst/>
                              <a:latin typeface="Times" charset="0"/>
                            </a:rPr>
                            <a:t>Nicaragua-Papagayo</a:t>
                          </a:r>
                          <a:endParaRPr lang="es-ES_tradnl" sz="2800">
                            <a:effectLst>
                              <a:outerShdw blurRad="38100" dist="38100" dir="2700000" algn="tl">
                                <a:srgbClr val="C0C0C0"/>
                              </a:outerShdw>
                            </a:effectLst>
                          </a:endParaRPr>
                        </a:p>
                      </p:txBody>
                    </p:sp>
                    <p:sp>
                      <p:nvSpPr>
                        <p:cNvPr id="1134" name="Rectangle 596"/>
                        <p:cNvSpPr>
                          <a:spLocks noChangeArrowheads="1"/>
                        </p:cNvSpPr>
                        <p:nvPr/>
                      </p:nvSpPr>
                      <p:spPr bwMode="auto">
                        <a:xfrm>
                          <a:off x="2643" y="2590"/>
                          <a:ext cx="564" cy="86"/>
                        </a:xfrm>
                        <a:prstGeom prst="rect">
                          <a:avLst/>
                        </a:prstGeom>
                        <a:noFill/>
                        <a:ln w="9525">
                          <a:noFill/>
                          <a:miter lim="800000"/>
                          <a:headEnd/>
                          <a:tailEnd/>
                        </a:ln>
                      </p:spPr>
                      <p:txBody>
                        <a:bodyPr wrap="none" lIns="0" tIns="0" rIns="0" bIns="0">
                          <a:spAutoFit/>
                        </a:bodyPr>
                        <a:lstStyle/>
                        <a:p>
                          <a:pPr>
                            <a:defRPr/>
                          </a:pPr>
                          <a:r>
                            <a:rPr lang="es-ES_tradnl" sz="900" i="1">
                              <a:solidFill>
                                <a:srgbClr val="000000"/>
                              </a:solidFill>
                              <a:effectLst/>
                              <a:latin typeface="Times" charset="0"/>
                            </a:rPr>
                            <a:t>Cobano-Herradura</a:t>
                          </a:r>
                          <a:endParaRPr lang="es-ES_tradnl" sz="2800">
                            <a:effectLst>
                              <a:outerShdw blurRad="38100" dist="38100" dir="2700000" algn="tl">
                                <a:srgbClr val="C0C0C0"/>
                              </a:outerShdw>
                            </a:effectLst>
                          </a:endParaRPr>
                        </a:p>
                      </p:txBody>
                    </p:sp>
                    <p:sp>
                      <p:nvSpPr>
                        <p:cNvPr id="1135" name="Rectangle 597"/>
                        <p:cNvSpPr>
                          <a:spLocks noChangeArrowheads="1"/>
                        </p:cNvSpPr>
                        <p:nvPr/>
                      </p:nvSpPr>
                      <p:spPr bwMode="auto">
                        <a:xfrm>
                          <a:off x="3233" y="2745"/>
                          <a:ext cx="428" cy="86"/>
                        </a:xfrm>
                        <a:prstGeom prst="rect">
                          <a:avLst/>
                        </a:prstGeom>
                        <a:noFill/>
                        <a:ln w="9525">
                          <a:noFill/>
                          <a:miter lim="800000"/>
                          <a:headEnd/>
                          <a:tailEnd/>
                        </a:ln>
                      </p:spPr>
                      <p:txBody>
                        <a:bodyPr wrap="none" lIns="0" tIns="0" rIns="0" bIns="0">
                          <a:spAutoFit/>
                        </a:bodyPr>
                        <a:lstStyle/>
                        <a:p>
                          <a:pPr>
                            <a:defRPr/>
                          </a:pPr>
                          <a:r>
                            <a:rPr lang="es-ES_tradnl" sz="900" i="1">
                              <a:solidFill>
                                <a:srgbClr val="000000"/>
                              </a:solidFill>
                              <a:effectLst/>
                              <a:latin typeface="Times" charset="0"/>
                            </a:rPr>
                            <a:t>Quepos-Sierpe</a:t>
                          </a:r>
                          <a:endParaRPr lang="es-ES_tradnl" sz="2800">
                            <a:effectLst>
                              <a:outerShdw blurRad="38100" dist="38100" dir="2700000" algn="tl">
                                <a:srgbClr val="C0C0C0"/>
                              </a:outerShdw>
                            </a:effectLst>
                          </a:endParaRPr>
                        </a:p>
                      </p:txBody>
                    </p:sp>
                    <p:sp>
                      <p:nvSpPr>
                        <p:cNvPr id="1136" name="Rectangle 598"/>
                        <p:cNvSpPr>
                          <a:spLocks noChangeArrowheads="1"/>
                        </p:cNvSpPr>
                        <p:nvPr/>
                      </p:nvSpPr>
                      <p:spPr bwMode="auto">
                        <a:xfrm>
                          <a:off x="3614" y="3109"/>
                          <a:ext cx="336" cy="86"/>
                        </a:xfrm>
                        <a:prstGeom prst="rect">
                          <a:avLst/>
                        </a:prstGeom>
                        <a:noFill/>
                        <a:ln w="9525">
                          <a:noFill/>
                          <a:miter lim="800000"/>
                          <a:headEnd/>
                          <a:tailEnd/>
                        </a:ln>
                      </p:spPr>
                      <p:txBody>
                        <a:bodyPr wrap="none" lIns="0" tIns="0" rIns="0" bIns="0">
                          <a:spAutoFit/>
                        </a:bodyPr>
                        <a:lstStyle/>
                        <a:p>
                          <a:pPr>
                            <a:defRPr/>
                          </a:pPr>
                          <a:r>
                            <a:rPr lang="es-ES_tradnl" sz="900" i="1">
                              <a:solidFill>
                                <a:srgbClr val="000000"/>
                              </a:solidFill>
                              <a:effectLst/>
                              <a:latin typeface="Times" charset="0"/>
                            </a:rPr>
                            <a:t>Osa-Burica</a:t>
                          </a:r>
                          <a:endParaRPr lang="es-ES_tradnl" sz="2800">
                            <a:effectLst>
                              <a:outerShdw blurRad="38100" dist="38100" dir="2700000" algn="tl">
                                <a:srgbClr val="C0C0C0"/>
                              </a:outerShdw>
                            </a:effectLst>
                          </a:endParaRPr>
                        </a:p>
                      </p:txBody>
                    </p:sp>
                    <p:sp>
                      <p:nvSpPr>
                        <p:cNvPr id="1137" name="Rectangle 599"/>
                        <p:cNvSpPr>
                          <a:spLocks noChangeArrowheads="1"/>
                        </p:cNvSpPr>
                        <p:nvPr/>
                      </p:nvSpPr>
                      <p:spPr bwMode="auto">
                        <a:xfrm>
                          <a:off x="1369" y="1225"/>
                          <a:ext cx="236" cy="86"/>
                        </a:xfrm>
                        <a:prstGeom prst="rect">
                          <a:avLst/>
                        </a:prstGeom>
                        <a:noFill/>
                        <a:ln w="9525">
                          <a:noFill/>
                          <a:miter lim="800000"/>
                          <a:headEnd/>
                          <a:tailEnd/>
                        </a:ln>
                      </p:spPr>
                      <p:txBody>
                        <a:bodyPr wrap="none" lIns="0" tIns="0" rIns="0" bIns="0">
                          <a:spAutoFit/>
                        </a:bodyPr>
                        <a:lstStyle/>
                        <a:p>
                          <a:pPr>
                            <a:defRPr/>
                          </a:pPr>
                          <a:r>
                            <a:rPr lang="es-ES_tradnl" sz="900" i="1">
                              <a:solidFill>
                                <a:srgbClr val="000000"/>
                              </a:solidFill>
                              <a:effectLst/>
                              <a:latin typeface="Times" charset="0"/>
                            </a:rPr>
                            <a:t>segment</a:t>
                          </a:r>
                          <a:endParaRPr lang="es-ES_tradnl" sz="2800">
                            <a:effectLst>
                              <a:outerShdw blurRad="38100" dist="38100" dir="2700000" algn="tl">
                                <a:srgbClr val="C0C0C0"/>
                              </a:outerShdw>
                            </a:effectLst>
                          </a:endParaRPr>
                        </a:p>
                      </p:txBody>
                    </p:sp>
                    <p:sp>
                      <p:nvSpPr>
                        <p:cNvPr id="1138" name="Rectangle 600"/>
                        <p:cNvSpPr>
                          <a:spLocks noChangeArrowheads="1"/>
                        </p:cNvSpPr>
                        <p:nvPr/>
                      </p:nvSpPr>
                      <p:spPr bwMode="auto">
                        <a:xfrm>
                          <a:off x="2868" y="2683"/>
                          <a:ext cx="236" cy="86"/>
                        </a:xfrm>
                        <a:prstGeom prst="rect">
                          <a:avLst/>
                        </a:prstGeom>
                        <a:noFill/>
                        <a:ln w="9525">
                          <a:noFill/>
                          <a:miter lim="800000"/>
                          <a:headEnd/>
                          <a:tailEnd/>
                        </a:ln>
                      </p:spPr>
                      <p:txBody>
                        <a:bodyPr wrap="none" lIns="0" tIns="0" rIns="0" bIns="0">
                          <a:spAutoFit/>
                        </a:bodyPr>
                        <a:lstStyle/>
                        <a:p>
                          <a:pPr>
                            <a:defRPr/>
                          </a:pPr>
                          <a:r>
                            <a:rPr lang="es-ES_tradnl" sz="900" i="1">
                              <a:solidFill>
                                <a:srgbClr val="000000"/>
                              </a:solidFill>
                              <a:effectLst/>
                              <a:latin typeface="Times" charset="0"/>
                            </a:rPr>
                            <a:t>segment</a:t>
                          </a:r>
                          <a:endParaRPr lang="es-ES_tradnl" sz="2800">
                            <a:effectLst>
                              <a:outerShdw blurRad="38100" dist="38100" dir="2700000" algn="tl">
                                <a:srgbClr val="C0C0C0"/>
                              </a:outerShdw>
                            </a:effectLst>
                          </a:endParaRPr>
                        </a:p>
                      </p:txBody>
                    </p:sp>
                    <p:sp>
                      <p:nvSpPr>
                        <p:cNvPr id="1139" name="Rectangle 601"/>
                        <p:cNvSpPr>
                          <a:spLocks noChangeArrowheads="1"/>
                        </p:cNvSpPr>
                        <p:nvPr/>
                      </p:nvSpPr>
                      <p:spPr bwMode="auto">
                        <a:xfrm>
                          <a:off x="3303" y="2853"/>
                          <a:ext cx="236" cy="86"/>
                        </a:xfrm>
                        <a:prstGeom prst="rect">
                          <a:avLst/>
                        </a:prstGeom>
                        <a:noFill/>
                        <a:ln w="9525">
                          <a:noFill/>
                          <a:miter lim="800000"/>
                          <a:headEnd/>
                          <a:tailEnd/>
                        </a:ln>
                      </p:spPr>
                      <p:txBody>
                        <a:bodyPr wrap="none" lIns="0" tIns="0" rIns="0" bIns="0">
                          <a:spAutoFit/>
                        </a:bodyPr>
                        <a:lstStyle/>
                        <a:p>
                          <a:pPr>
                            <a:defRPr/>
                          </a:pPr>
                          <a:r>
                            <a:rPr lang="es-ES_tradnl" sz="900" i="1">
                              <a:solidFill>
                                <a:srgbClr val="000000"/>
                              </a:solidFill>
                              <a:effectLst/>
                              <a:latin typeface="Times" charset="0"/>
                            </a:rPr>
                            <a:t>segment</a:t>
                          </a:r>
                          <a:endParaRPr lang="es-ES_tradnl" sz="2800">
                            <a:effectLst>
                              <a:outerShdw blurRad="38100" dist="38100" dir="2700000" algn="tl">
                                <a:srgbClr val="C0C0C0"/>
                              </a:outerShdw>
                            </a:effectLst>
                          </a:endParaRPr>
                        </a:p>
                      </p:txBody>
                    </p:sp>
                    <p:sp>
                      <p:nvSpPr>
                        <p:cNvPr id="1140" name="Rectangle 602"/>
                        <p:cNvSpPr>
                          <a:spLocks noChangeArrowheads="1"/>
                        </p:cNvSpPr>
                        <p:nvPr/>
                      </p:nvSpPr>
                      <p:spPr bwMode="auto">
                        <a:xfrm>
                          <a:off x="3855" y="3194"/>
                          <a:ext cx="236" cy="86"/>
                        </a:xfrm>
                        <a:prstGeom prst="rect">
                          <a:avLst/>
                        </a:prstGeom>
                        <a:noFill/>
                        <a:ln w="9525">
                          <a:noFill/>
                          <a:miter lim="800000"/>
                          <a:headEnd/>
                          <a:tailEnd/>
                        </a:ln>
                      </p:spPr>
                      <p:txBody>
                        <a:bodyPr wrap="none" lIns="0" tIns="0" rIns="0" bIns="0">
                          <a:spAutoFit/>
                        </a:bodyPr>
                        <a:lstStyle/>
                        <a:p>
                          <a:pPr>
                            <a:defRPr/>
                          </a:pPr>
                          <a:r>
                            <a:rPr lang="es-ES_tradnl" sz="900" i="1">
                              <a:solidFill>
                                <a:srgbClr val="000000"/>
                              </a:solidFill>
                              <a:effectLst/>
                              <a:latin typeface="Times" charset="0"/>
                            </a:rPr>
                            <a:t>segment</a:t>
                          </a:r>
                          <a:endParaRPr lang="es-ES_tradnl" sz="2800">
                            <a:effectLst>
                              <a:outerShdw blurRad="38100" dist="38100" dir="2700000" algn="tl">
                                <a:srgbClr val="C0C0C0"/>
                              </a:outerShdw>
                            </a:effectLst>
                          </a:endParaRPr>
                        </a:p>
                      </p:txBody>
                    </p:sp>
                    <p:sp>
                      <p:nvSpPr>
                        <p:cNvPr id="1141" name="Rectangle 603"/>
                        <p:cNvSpPr>
                          <a:spLocks noChangeArrowheads="1"/>
                        </p:cNvSpPr>
                        <p:nvPr/>
                      </p:nvSpPr>
                      <p:spPr bwMode="auto">
                        <a:xfrm>
                          <a:off x="1913" y="2047"/>
                          <a:ext cx="204" cy="86"/>
                        </a:xfrm>
                        <a:prstGeom prst="rect">
                          <a:avLst/>
                        </a:prstGeom>
                        <a:noFill/>
                        <a:ln w="9525">
                          <a:noFill/>
                          <a:miter lim="800000"/>
                          <a:headEnd/>
                          <a:tailEnd/>
                        </a:ln>
                      </p:spPr>
                      <p:txBody>
                        <a:bodyPr wrap="none" lIns="0" tIns="0" rIns="0" bIns="0">
                          <a:spAutoFit/>
                        </a:bodyPr>
                        <a:lstStyle/>
                        <a:p>
                          <a:pPr>
                            <a:defRPr/>
                          </a:pPr>
                          <a:r>
                            <a:rPr lang="es-ES_tradnl" sz="900" i="1">
                              <a:solidFill>
                                <a:srgbClr val="000000"/>
                              </a:solidFill>
                              <a:effectLst/>
                              <a:latin typeface="Times" charset="0"/>
                            </a:rPr>
                            <a:t>Nicoya</a:t>
                          </a:r>
                          <a:endParaRPr lang="es-ES_tradnl" sz="2800">
                            <a:effectLst>
                              <a:outerShdw blurRad="38100" dist="38100" dir="2700000" algn="tl">
                                <a:srgbClr val="C0C0C0"/>
                              </a:outerShdw>
                            </a:effectLst>
                          </a:endParaRPr>
                        </a:p>
                      </p:txBody>
                    </p:sp>
                    <p:sp>
                      <p:nvSpPr>
                        <p:cNvPr id="1142" name="Rectangle 604"/>
                        <p:cNvSpPr>
                          <a:spLocks noChangeArrowheads="1"/>
                        </p:cNvSpPr>
                        <p:nvPr/>
                      </p:nvSpPr>
                      <p:spPr bwMode="auto">
                        <a:xfrm>
                          <a:off x="1913" y="2132"/>
                          <a:ext cx="254" cy="86"/>
                        </a:xfrm>
                        <a:prstGeom prst="rect">
                          <a:avLst/>
                        </a:prstGeom>
                        <a:noFill/>
                        <a:ln w="9525">
                          <a:noFill/>
                          <a:miter lim="800000"/>
                          <a:headEnd/>
                          <a:tailEnd/>
                        </a:ln>
                      </p:spPr>
                      <p:txBody>
                        <a:bodyPr wrap="none" lIns="0" tIns="0" rIns="0" bIns="0">
                          <a:spAutoFit/>
                        </a:bodyPr>
                        <a:lstStyle/>
                        <a:p>
                          <a:pPr>
                            <a:defRPr/>
                          </a:pPr>
                          <a:r>
                            <a:rPr lang="es-ES_tradnl" sz="900" i="1">
                              <a:solidFill>
                                <a:srgbClr val="000000"/>
                              </a:solidFill>
                              <a:effectLst/>
                              <a:latin typeface="Times" charset="0"/>
                            </a:rPr>
                            <a:t> segment</a:t>
                          </a:r>
                          <a:endParaRPr lang="es-ES_tradnl" sz="2800">
                            <a:effectLst>
                              <a:outerShdw blurRad="38100" dist="38100" dir="2700000" algn="tl">
                                <a:srgbClr val="C0C0C0"/>
                              </a:outerShdw>
                            </a:effectLst>
                          </a:endParaRPr>
                        </a:p>
                      </p:txBody>
                    </p:sp>
                    <p:sp>
                      <p:nvSpPr>
                        <p:cNvPr id="1143" name="Rectangle 605"/>
                        <p:cNvSpPr>
                          <a:spLocks noChangeArrowheads="1"/>
                        </p:cNvSpPr>
                        <p:nvPr/>
                      </p:nvSpPr>
                      <p:spPr bwMode="auto">
                        <a:xfrm rot="2400000">
                          <a:off x="2085" y="2055"/>
                          <a:ext cx="346" cy="86"/>
                        </a:xfrm>
                        <a:prstGeom prst="rect">
                          <a:avLst/>
                        </a:prstGeom>
                        <a:noFill/>
                        <a:ln w="9525">
                          <a:noFill/>
                          <a:miter lim="800000"/>
                          <a:headEnd/>
                          <a:tailEnd/>
                        </a:ln>
                      </p:spPr>
                      <p:txBody>
                        <a:bodyPr wrap="none" lIns="0" tIns="0" rIns="0" bIns="0">
                          <a:spAutoFit/>
                        </a:bodyPr>
                        <a:lstStyle/>
                        <a:p>
                          <a:pPr>
                            <a:defRPr/>
                          </a:pPr>
                          <a:r>
                            <a:rPr lang="es-ES_tradnl" sz="900">
                              <a:solidFill>
                                <a:srgbClr val="000000"/>
                              </a:solidFill>
                              <a:effectLst/>
                              <a:latin typeface="Times" charset="0"/>
                            </a:rPr>
                            <a:t>Nicoya Gap</a:t>
                          </a:r>
                          <a:endParaRPr lang="es-ES_tradnl" sz="2800">
                            <a:effectLst>
                              <a:outerShdw blurRad="38100" dist="38100" dir="2700000" algn="tl">
                                <a:srgbClr val="C0C0C0"/>
                              </a:outerShdw>
                            </a:effectLst>
                          </a:endParaRPr>
                        </a:p>
                      </p:txBody>
                    </p:sp>
                    <p:sp>
                      <p:nvSpPr>
                        <p:cNvPr id="1144" name="Rectangle 606"/>
                        <p:cNvSpPr>
                          <a:spLocks noChangeArrowheads="1"/>
                        </p:cNvSpPr>
                        <p:nvPr/>
                      </p:nvSpPr>
                      <p:spPr bwMode="auto">
                        <a:xfrm>
                          <a:off x="1404" y="3842"/>
                          <a:ext cx="228" cy="86"/>
                        </a:xfrm>
                        <a:prstGeom prst="rect">
                          <a:avLst/>
                        </a:prstGeom>
                        <a:noFill/>
                        <a:ln w="9525">
                          <a:noFill/>
                          <a:miter lim="800000"/>
                          <a:headEnd/>
                          <a:tailEnd/>
                        </a:ln>
                      </p:spPr>
                      <p:txBody>
                        <a:bodyPr wrap="none" lIns="0" tIns="0" rIns="0" bIns="0">
                          <a:spAutoFit/>
                        </a:bodyPr>
                        <a:lstStyle/>
                        <a:p>
                          <a:pPr>
                            <a:defRPr/>
                          </a:pPr>
                          <a:r>
                            <a:rPr lang="es-ES_tradnl" sz="900">
                              <a:solidFill>
                                <a:srgbClr val="000000"/>
                              </a:solidFill>
                              <a:effectLst/>
                              <a:latin typeface="Times" charset="0"/>
                            </a:rPr>
                            <a:t>Panama</a:t>
                          </a:r>
                          <a:endParaRPr lang="es-ES_tradnl" sz="2800">
                            <a:effectLst>
                              <a:outerShdw blurRad="38100" dist="38100" dir="2700000" algn="tl">
                                <a:srgbClr val="C0C0C0"/>
                              </a:outerShdw>
                            </a:effectLst>
                          </a:endParaRPr>
                        </a:p>
                      </p:txBody>
                    </p:sp>
                    <p:sp>
                      <p:nvSpPr>
                        <p:cNvPr id="1145" name="Rectangle 607"/>
                        <p:cNvSpPr>
                          <a:spLocks noChangeArrowheads="1"/>
                        </p:cNvSpPr>
                        <p:nvPr/>
                      </p:nvSpPr>
                      <p:spPr bwMode="auto">
                        <a:xfrm>
                          <a:off x="1617" y="3904"/>
                          <a:ext cx="172" cy="86"/>
                        </a:xfrm>
                        <a:prstGeom prst="rect">
                          <a:avLst/>
                        </a:prstGeom>
                        <a:noFill/>
                        <a:ln w="9525">
                          <a:noFill/>
                          <a:miter lim="800000"/>
                          <a:headEnd/>
                          <a:tailEnd/>
                        </a:ln>
                      </p:spPr>
                      <p:txBody>
                        <a:bodyPr wrap="none" lIns="0" tIns="0" rIns="0" bIns="0">
                          <a:spAutoFit/>
                        </a:bodyPr>
                        <a:lstStyle/>
                        <a:p>
                          <a:pPr>
                            <a:defRPr/>
                          </a:pPr>
                          <a:r>
                            <a:rPr lang="es-ES_tradnl" sz="900">
                              <a:solidFill>
                                <a:srgbClr val="000000"/>
                              </a:solidFill>
                              <a:effectLst/>
                              <a:latin typeface="Times" charset="0"/>
                            </a:rPr>
                            <a:t>Block</a:t>
                          </a:r>
                          <a:endParaRPr lang="es-ES_tradnl" sz="2800">
                            <a:effectLst>
                              <a:outerShdw blurRad="38100" dist="38100" dir="2700000" algn="tl">
                                <a:srgbClr val="C0C0C0"/>
                              </a:outerShdw>
                            </a:effectLst>
                          </a:endParaRPr>
                        </a:p>
                      </p:txBody>
                    </p:sp>
                    <p:grpSp>
                      <p:nvGrpSpPr>
                        <p:cNvPr id="1146" name="Group 608"/>
                        <p:cNvGrpSpPr>
                          <a:grpSpLocks/>
                        </p:cNvGrpSpPr>
                        <p:nvPr/>
                      </p:nvGrpSpPr>
                      <p:grpSpPr bwMode="auto">
                        <a:xfrm>
                          <a:off x="967" y="592"/>
                          <a:ext cx="3760" cy="2876"/>
                          <a:chOff x="967" y="592"/>
                          <a:chExt cx="3760" cy="2876"/>
                        </a:xfrm>
                      </p:grpSpPr>
                      <p:sp>
                        <p:nvSpPr>
                          <p:cNvPr id="1147" name="Oval 609"/>
                          <p:cNvSpPr>
                            <a:spLocks noChangeArrowheads="1"/>
                          </p:cNvSpPr>
                          <p:nvPr/>
                        </p:nvSpPr>
                        <p:spPr bwMode="auto">
                          <a:xfrm>
                            <a:off x="3969" y="2227"/>
                            <a:ext cx="62" cy="60"/>
                          </a:xfrm>
                          <a:prstGeom prst="ellipse">
                            <a:avLst/>
                          </a:prstGeom>
                          <a:solidFill>
                            <a:srgbClr val="000000"/>
                          </a:solidFill>
                          <a:ln w="12700">
                            <a:solidFill>
                              <a:srgbClr val="000000"/>
                            </a:solidFill>
                            <a:round/>
                            <a:headEnd/>
                            <a:tailEnd/>
                          </a:ln>
                        </p:spPr>
                        <p:txBody>
                          <a:bodyPr/>
                          <a:lstStyle/>
                          <a:p>
                            <a:pPr>
                              <a:defRPr/>
                            </a:pPr>
                            <a:endParaRPr lang="en-US"/>
                          </a:p>
                        </p:txBody>
                      </p:sp>
                      <p:sp>
                        <p:nvSpPr>
                          <p:cNvPr id="1148" name="Oval 610"/>
                          <p:cNvSpPr>
                            <a:spLocks noChangeArrowheads="1"/>
                          </p:cNvSpPr>
                          <p:nvPr/>
                        </p:nvSpPr>
                        <p:spPr bwMode="auto">
                          <a:xfrm>
                            <a:off x="2715" y="2193"/>
                            <a:ext cx="62" cy="59"/>
                          </a:xfrm>
                          <a:prstGeom prst="ellipse">
                            <a:avLst/>
                          </a:prstGeom>
                          <a:solidFill>
                            <a:srgbClr val="000000"/>
                          </a:solidFill>
                          <a:ln w="12700">
                            <a:solidFill>
                              <a:srgbClr val="000000"/>
                            </a:solidFill>
                            <a:round/>
                            <a:headEnd/>
                            <a:tailEnd/>
                          </a:ln>
                        </p:spPr>
                        <p:txBody>
                          <a:bodyPr/>
                          <a:lstStyle/>
                          <a:p>
                            <a:pPr>
                              <a:defRPr/>
                            </a:pPr>
                            <a:endParaRPr lang="en-US"/>
                          </a:p>
                        </p:txBody>
                      </p:sp>
                      <p:sp>
                        <p:nvSpPr>
                          <p:cNvPr id="1149" name="Oval 611"/>
                          <p:cNvSpPr>
                            <a:spLocks noChangeArrowheads="1"/>
                          </p:cNvSpPr>
                          <p:nvPr/>
                        </p:nvSpPr>
                        <p:spPr bwMode="auto">
                          <a:xfrm>
                            <a:off x="2789" y="1886"/>
                            <a:ext cx="61" cy="60"/>
                          </a:xfrm>
                          <a:prstGeom prst="ellipse">
                            <a:avLst/>
                          </a:prstGeom>
                          <a:solidFill>
                            <a:srgbClr val="000000"/>
                          </a:solidFill>
                          <a:ln w="12700">
                            <a:solidFill>
                              <a:srgbClr val="000000"/>
                            </a:solidFill>
                            <a:round/>
                            <a:headEnd/>
                            <a:tailEnd/>
                          </a:ln>
                        </p:spPr>
                        <p:txBody>
                          <a:bodyPr/>
                          <a:lstStyle/>
                          <a:p>
                            <a:pPr>
                              <a:defRPr/>
                            </a:pPr>
                            <a:endParaRPr lang="en-US"/>
                          </a:p>
                        </p:txBody>
                      </p:sp>
                      <p:sp>
                        <p:nvSpPr>
                          <p:cNvPr id="1150" name="Oval 612"/>
                          <p:cNvSpPr>
                            <a:spLocks noChangeArrowheads="1"/>
                          </p:cNvSpPr>
                          <p:nvPr/>
                        </p:nvSpPr>
                        <p:spPr bwMode="auto">
                          <a:xfrm>
                            <a:off x="2311" y="1937"/>
                            <a:ext cx="62" cy="60"/>
                          </a:xfrm>
                          <a:prstGeom prst="ellipse">
                            <a:avLst/>
                          </a:prstGeom>
                          <a:solidFill>
                            <a:srgbClr val="000000"/>
                          </a:solidFill>
                          <a:ln w="12700">
                            <a:solidFill>
                              <a:srgbClr val="000000"/>
                            </a:solidFill>
                            <a:round/>
                            <a:headEnd/>
                            <a:tailEnd/>
                          </a:ln>
                        </p:spPr>
                        <p:txBody>
                          <a:bodyPr/>
                          <a:lstStyle/>
                          <a:p>
                            <a:pPr>
                              <a:defRPr/>
                            </a:pPr>
                            <a:endParaRPr lang="en-US"/>
                          </a:p>
                        </p:txBody>
                      </p:sp>
                      <p:sp>
                        <p:nvSpPr>
                          <p:cNvPr id="1151" name="Oval 613"/>
                          <p:cNvSpPr>
                            <a:spLocks noChangeArrowheads="1"/>
                          </p:cNvSpPr>
                          <p:nvPr/>
                        </p:nvSpPr>
                        <p:spPr bwMode="auto">
                          <a:xfrm>
                            <a:off x="2000" y="1464"/>
                            <a:ext cx="62" cy="60"/>
                          </a:xfrm>
                          <a:prstGeom prst="ellipse">
                            <a:avLst/>
                          </a:prstGeom>
                          <a:solidFill>
                            <a:srgbClr val="000000"/>
                          </a:solidFill>
                          <a:ln w="12700">
                            <a:solidFill>
                              <a:srgbClr val="000000"/>
                            </a:solidFill>
                            <a:round/>
                            <a:headEnd/>
                            <a:tailEnd/>
                          </a:ln>
                        </p:spPr>
                        <p:txBody>
                          <a:bodyPr/>
                          <a:lstStyle/>
                          <a:p>
                            <a:pPr>
                              <a:defRPr/>
                            </a:pPr>
                            <a:endParaRPr lang="en-US"/>
                          </a:p>
                        </p:txBody>
                      </p:sp>
                      <p:sp>
                        <p:nvSpPr>
                          <p:cNvPr id="1152" name="Oval 614"/>
                          <p:cNvSpPr>
                            <a:spLocks noChangeArrowheads="1"/>
                          </p:cNvSpPr>
                          <p:nvPr/>
                        </p:nvSpPr>
                        <p:spPr bwMode="auto">
                          <a:xfrm>
                            <a:off x="2221" y="1698"/>
                            <a:ext cx="62" cy="60"/>
                          </a:xfrm>
                          <a:prstGeom prst="ellipse">
                            <a:avLst/>
                          </a:prstGeom>
                          <a:solidFill>
                            <a:srgbClr val="000000"/>
                          </a:solidFill>
                          <a:ln w="12700">
                            <a:solidFill>
                              <a:srgbClr val="000000"/>
                            </a:solidFill>
                            <a:round/>
                            <a:headEnd/>
                            <a:tailEnd/>
                          </a:ln>
                        </p:spPr>
                        <p:txBody>
                          <a:bodyPr/>
                          <a:lstStyle/>
                          <a:p>
                            <a:pPr>
                              <a:defRPr/>
                            </a:pPr>
                            <a:endParaRPr lang="en-US"/>
                          </a:p>
                        </p:txBody>
                      </p:sp>
                      <p:sp>
                        <p:nvSpPr>
                          <p:cNvPr id="1153" name="Oval 615"/>
                          <p:cNvSpPr>
                            <a:spLocks noChangeArrowheads="1"/>
                          </p:cNvSpPr>
                          <p:nvPr/>
                        </p:nvSpPr>
                        <p:spPr bwMode="auto">
                          <a:xfrm>
                            <a:off x="4012" y="2999"/>
                            <a:ext cx="62" cy="60"/>
                          </a:xfrm>
                          <a:prstGeom prst="ellipse">
                            <a:avLst/>
                          </a:prstGeom>
                          <a:solidFill>
                            <a:srgbClr val="000000"/>
                          </a:solidFill>
                          <a:ln w="12700">
                            <a:solidFill>
                              <a:srgbClr val="000000"/>
                            </a:solidFill>
                            <a:round/>
                            <a:headEnd/>
                            <a:tailEnd/>
                          </a:ln>
                        </p:spPr>
                        <p:txBody>
                          <a:bodyPr/>
                          <a:lstStyle/>
                          <a:p>
                            <a:pPr>
                              <a:defRPr/>
                            </a:pPr>
                            <a:endParaRPr lang="en-US"/>
                          </a:p>
                        </p:txBody>
                      </p:sp>
                      <p:sp>
                        <p:nvSpPr>
                          <p:cNvPr id="1154" name="Oval 616"/>
                          <p:cNvSpPr>
                            <a:spLocks noChangeArrowheads="1"/>
                          </p:cNvSpPr>
                          <p:nvPr/>
                        </p:nvSpPr>
                        <p:spPr bwMode="auto">
                          <a:xfrm>
                            <a:off x="3896" y="3014"/>
                            <a:ext cx="62" cy="60"/>
                          </a:xfrm>
                          <a:prstGeom prst="ellipse">
                            <a:avLst/>
                          </a:prstGeom>
                          <a:solidFill>
                            <a:srgbClr val="000000"/>
                          </a:solidFill>
                          <a:ln w="12700">
                            <a:solidFill>
                              <a:srgbClr val="000000"/>
                            </a:solidFill>
                            <a:round/>
                            <a:headEnd/>
                            <a:tailEnd/>
                          </a:ln>
                        </p:spPr>
                        <p:txBody>
                          <a:bodyPr/>
                          <a:lstStyle/>
                          <a:p>
                            <a:pPr>
                              <a:defRPr/>
                            </a:pPr>
                            <a:endParaRPr lang="en-US"/>
                          </a:p>
                        </p:txBody>
                      </p:sp>
                      <p:sp>
                        <p:nvSpPr>
                          <p:cNvPr id="1155" name="Oval 617"/>
                          <p:cNvSpPr>
                            <a:spLocks noChangeArrowheads="1"/>
                          </p:cNvSpPr>
                          <p:nvPr/>
                        </p:nvSpPr>
                        <p:spPr bwMode="auto">
                          <a:xfrm>
                            <a:off x="3876" y="2875"/>
                            <a:ext cx="62" cy="60"/>
                          </a:xfrm>
                          <a:prstGeom prst="ellipse">
                            <a:avLst/>
                          </a:prstGeom>
                          <a:solidFill>
                            <a:srgbClr val="000000"/>
                          </a:solidFill>
                          <a:ln w="12700">
                            <a:solidFill>
                              <a:srgbClr val="000000"/>
                            </a:solidFill>
                            <a:round/>
                            <a:headEnd/>
                            <a:tailEnd/>
                          </a:ln>
                        </p:spPr>
                        <p:txBody>
                          <a:bodyPr/>
                          <a:lstStyle/>
                          <a:p>
                            <a:pPr>
                              <a:defRPr/>
                            </a:pPr>
                            <a:endParaRPr lang="en-US"/>
                          </a:p>
                        </p:txBody>
                      </p:sp>
                      <p:sp>
                        <p:nvSpPr>
                          <p:cNvPr id="1156" name="Oval 618"/>
                          <p:cNvSpPr>
                            <a:spLocks noChangeArrowheads="1"/>
                          </p:cNvSpPr>
                          <p:nvPr/>
                        </p:nvSpPr>
                        <p:spPr bwMode="auto">
                          <a:xfrm>
                            <a:off x="4661" y="2037"/>
                            <a:ext cx="62" cy="60"/>
                          </a:xfrm>
                          <a:prstGeom prst="ellipse">
                            <a:avLst/>
                          </a:prstGeom>
                          <a:solidFill>
                            <a:srgbClr val="000000"/>
                          </a:solidFill>
                          <a:ln w="12700">
                            <a:solidFill>
                              <a:srgbClr val="000000"/>
                            </a:solidFill>
                            <a:round/>
                            <a:headEnd/>
                            <a:tailEnd/>
                          </a:ln>
                        </p:spPr>
                        <p:txBody>
                          <a:bodyPr/>
                          <a:lstStyle/>
                          <a:p>
                            <a:pPr>
                              <a:defRPr/>
                            </a:pPr>
                            <a:endParaRPr lang="en-US"/>
                          </a:p>
                        </p:txBody>
                      </p:sp>
                      <p:sp>
                        <p:nvSpPr>
                          <p:cNvPr id="1157" name="Oval 619"/>
                          <p:cNvSpPr>
                            <a:spLocks noChangeArrowheads="1"/>
                          </p:cNvSpPr>
                          <p:nvPr/>
                        </p:nvSpPr>
                        <p:spPr bwMode="auto">
                          <a:xfrm>
                            <a:off x="4665" y="2371"/>
                            <a:ext cx="62" cy="60"/>
                          </a:xfrm>
                          <a:prstGeom prst="ellipse">
                            <a:avLst/>
                          </a:prstGeom>
                          <a:solidFill>
                            <a:srgbClr val="000000"/>
                          </a:solidFill>
                          <a:ln w="12700">
                            <a:solidFill>
                              <a:srgbClr val="000000"/>
                            </a:solidFill>
                            <a:round/>
                            <a:headEnd/>
                            <a:tailEnd/>
                          </a:ln>
                        </p:spPr>
                        <p:txBody>
                          <a:bodyPr/>
                          <a:lstStyle/>
                          <a:p>
                            <a:pPr>
                              <a:defRPr/>
                            </a:pPr>
                            <a:endParaRPr lang="en-US"/>
                          </a:p>
                        </p:txBody>
                      </p:sp>
                      <p:sp>
                        <p:nvSpPr>
                          <p:cNvPr id="1158" name="Oval 620"/>
                          <p:cNvSpPr>
                            <a:spLocks noChangeArrowheads="1"/>
                          </p:cNvSpPr>
                          <p:nvPr/>
                        </p:nvSpPr>
                        <p:spPr bwMode="auto">
                          <a:xfrm>
                            <a:off x="967" y="673"/>
                            <a:ext cx="62" cy="60"/>
                          </a:xfrm>
                          <a:prstGeom prst="ellipse">
                            <a:avLst/>
                          </a:prstGeom>
                          <a:solidFill>
                            <a:srgbClr val="000000"/>
                          </a:solidFill>
                          <a:ln w="12700">
                            <a:solidFill>
                              <a:srgbClr val="000000"/>
                            </a:solidFill>
                            <a:round/>
                            <a:headEnd/>
                            <a:tailEnd/>
                          </a:ln>
                        </p:spPr>
                        <p:txBody>
                          <a:bodyPr/>
                          <a:lstStyle/>
                          <a:p>
                            <a:pPr>
                              <a:defRPr/>
                            </a:pPr>
                            <a:endParaRPr lang="en-US"/>
                          </a:p>
                        </p:txBody>
                      </p:sp>
                      <p:grpSp>
                        <p:nvGrpSpPr>
                          <p:cNvPr id="1159" name="Group 621"/>
                          <p:cNvGrpSpPr>
                            <a:grpSpLocks/>
                          </p:cNvGrpSpPr>
                          <p:nvPr/>
                        </p:nvGrpSpPr>
                        <p:grpSpPr bwMode="auto">
                          <a:xfrm>
                            <a:off x="1252" y="592"/>
                            <a:ext cx="3009" cy="2876"/>
                            <a:chOff x="1252" y="592"/>
                            <a:chExt cx="3009" cy="2876"/>
                          </a:xfrm>
                        </p:grpSpPr>
                        <p:sp>
                          <p:nvSpPr>
                            <p:cNvPr id="1160" name="Freeform 622"/>
                            <p:cNvSpPr>
                              <a:spLocks/>
                            </p:cNvSpPr>
                            <p:nvPr/>
                          </p:nvSpPr>
                          <p:spPr bwMode="auto">
                            <a:xfrm>
                              <a:off x="1252" y="593"/>
                              <a:ext cx="2729" cy="2268"/>
                            </a:xfrm>
                            <a:custGeom>
                              <a:avLst/>
                              <a:gdLst/>
                              <a:ahLst/>
                              <a:cxnLst>
                                <a:cxn ang="0">
                                  <a:pos x="0" y="0"/>
                                </a:cxn>
                                <a:cxn ang="0">
                                  <a:pos x="41" y="33"/>
                                </a:cxn>
                                <a:cxn ang="0">
                                  <a:pos x="111" y="78"/>
                                </a:cxn>
                                <a:cxn ang="0">
                                  <a:pos x="163" y="113"/>
                                </a:cxn>
                                <a:cxn ang="0">
                                  <a:pos x="253" y="196"/>
                                </a:cxn>
                                <a:cxn ang="0">
                                  <a:pos x="334" y="258"/>
                                </a:cxn>
                                <a:cxn ang="0">
                                  <a:pos x="391" y="326"/>
                                </a:cxn>
                                <a:cxn ang="0">
                                  <a:pos x="495" y="411"/>
                                </a:cxn>
                                <a:cxn ang="0">
                                  <a:pos x="550" y="462"/>
                                </a:cxn>
                                <a:cxn ang="0">
                                  <a:pos x="622" y="539"/>
                                </a:cxn>
                                <a:cxn ang="0">
                                  <a:pos x="686" y="613"/>
                                </a:cxn>
                                <a:cxn ang="0">
                                  <a:pos x="723" y="656"/>
                                </a:cxn>
                                <a:cxn ang="0">
                                  <a:pos x="795" y="758"/>
                                </a:cxn>
                                <a:cxn ang="0">
                                  <a:pos x="880" y="861"/>
                                </a:cxn>
                                <a:cxn ang="0">
                                  <a:pos x="950" y="944"/>
                                </a:cxn>
                                <a:cxn ang="0">
                                  <a:pos x="1035" y="1024"/>
                                </a:cxn>
                                <a:cxn ang="0">
                                  <a:pos x="1138" y="1113"/>
                                </a:cxn>
                                <a:cxn ang="0">
                                  <a:pos x="1263" y="1210"/>
                                </a:cxn>
                                <a:cxn ang="0">
                                  <a:pos x="1354" y="1282"/>
                                </a:cxn>
                                <a:cxn ang="0">
                                  <a:pos x="1414" y="1334"/>
                                </a:cxn>
                                <a:cxn ang="0">
                                  <a:pos x="1488" y="1388"/>
                                </a:cxn>
                                <a:cxn ang="0">
                                  <a:pos x="1569" y="1439"/>
                                </a:cxn>
                                <a:cxn ang="0">
                                  <a:pos x="1651" y="1489"/>
                                </a:cxn>
                                <a:cxn ang="0">
                                  <a:pos x="1752" y="1557"/>
                                </a:cxn>
                                <a:cxn ang="0">
                                  <a:pos x="1892" y="1630"/>
                                </a:cxn>
                                <a:cxn ang="0">
                                  <a:pos x="1997" y="1691"/>
                                </a:cxn>
                                <a:cxn ang="0">
                                  <a:pos x="2119" y="1764"/>
                                </a:cxn>
                                <a:cxn ang="0">
                                  <a:pos x="2195" y="1818"/>
                                </a:cxn>
                                <a:cxn ang="0">
                                  <a:pos x="2263" y="1871"/>
                                </a:cxn>
                                <a:cxn ang="0">
                                  <a:pos x="2304" y="1913"/>
                                </a:cxn>
                                <a:cxn ang="0">
                                  <a:pos x="2360" y="1956"/>
                                </a:cxn>
                                <a:cxn ang="0">
                                  <a:pos x="2424" y="2016"/>
                                </a:cxn>
                                <a:cxn ang="0">
                                  <a:pos x="2482" y="2070"/>
                                </a:cxn>
                                <a:cxn ang="0">
                                  <a:pos x="2550" y="2134"/>
                                </a:cxn>
                                <a:cxn ang="0">
                                  <a:pos x="2610" y="2185"/>
                                </a:cxn>
                                <a:cxn ang="0">
                                  <a:pos x="2675" y="2227"/>
                                </a:cxn>
                                <a:cxn ang="0">
                                  <a:pos x="2729" y="2268"/>
                                </a:cxn>
                              </a:cxnLst>
                              <a:rect l="0" t="0" r="r" b="b"/>
                              <a:pathLst>
                                <a:path w="2729" h="2268">
                                  <a:moveTo>
                                    <a:pt x="0" y="0"/>
                                  </a:moveTo>
                                  <a:lnTo>
                                    <a:pt x="41" y="33"/>
                                  </a:lnTo>
                                  <a:lnTo>
                                    <a:pt x="111" y="78"/>
                                  </a:lnTo>
                                  <a:lnTo>
                                    <a:pt x="163" y="113"/>
                                  </a:lnTo>
                                  <a:lnTo>
                                    <a:pt x="253" y="196"/>
                                  </a:lnTo>
                                  <a:lnTo>
                                    <a:pt x="334" y="258"/>
                                  </a:lnTo>
                                  <a:lnTo>
                                    <a:pt x="391" y="326"/>
                                  </a:lnTo>
                                  <a:lnTo>
                                    <a:pt x="495" y="411"/>
                                  </a:lnTo>
                                  <a:lnTo>
                                    <a:pt x="550" y="462"/>
                                  </a:lnTo>
                                  <a:lnTo>
                                    <a:pt x="622" y="539"/>
                                  </a:lnTo>
                                  <a:lnTo>
                                    <a:pt x="686" y="613"/>
                                  </a:lnTo>
                                  <a:lnTo>
                                    <a:pt x="723" y="656"/>
                                  </a:lnTo>
                                  <a:lnTo>
                                    <a:pt x="795" y="758"/>
                                  </a:lnTo>
                                  <a:lnTo>
                                    <a:pt x="880" y="861"/>
                                  </a:lnTo>
                                  <a:lnTo>
                                    <a:pt x="950" y="944"/>
                                  </a:lnTo>
                                  <a:lnTo>
                                    <a:pt x="1035" y="1024"/>
                                  </a:lnTo>
                                  <a:lnTo>
                                    <a:pt x="1138" y="1113"/>
                                  </a:lnTo>
                                  <a:lnTo>
                                    <a:pt x="1263" y="1210"/>
                                  </a:lnTo>
                                  <a:lnTo>
                                    <a:pt x="1354" y="1282"/>
                                  </a:lnTo>
                                  <a:lnTo>
                                    <a:pt x="1414" y="1334"/>
                                  </a:lnTo>
                                  <a:lnTo>
                                    <a:pt x="1488" y="1388"/>
                                  </a:lnTo>
                                  <a:lnTo>
                                    <a:pt x="1569" y="1439"/>
                                  </a:lnTo>
                                  <a:lnTo>
                                    <a:pt x="1651" y="1489"/>
                                  </a:lnTo>
                                  <a:lnTo>
                                    <a:pt x="1752" y="1557"/>
                                  </a:lnTo>
                                  <a:lnTo>
                                    <a:pt x="1892" y="1630"/>
                                  </a:lnTo>
                                  <a:lnTo>
                                    <a:pt x="1997" y="1691"/>
                                  </a:lnTo>
                                  <a:lnTo>
                                    <a:pt x="2119" y="1764"/>
                                  </a:lnTo>
                                  <a:lnTo>
                                    <a:pt x="2195" y="1818"/>
                                  </a:lnTo>
                                  <a:lnTo>
                                    <a:pt x="2263" y="1871"/>
                                  </a:lnTo>
                                  <a:lnTo>
                                    <a:pt x="2304" y="1913"/>
                                  </a:lnTo>
                                  <a:lnTo>
                                    <a:pt x="2360" y="1956"/>
                                  </a:lnTo>
                                  <a:lnTo>
                                    <a:pt x="2424" y="2016"/>
                                  </a:lnTo>
                                  <a:lnTo>
                                    <a:pt x="2482" y="2070"/>
                                  </a:lnTo>
                                  <a:lnTo>
                                    <a:pt x="2550" y="2134"/>
                                  </a:lnTo>
                                  <a:lnTo>
                                    <a:pt x="2610" y="2185"/>
                                  </a:lnTo>
                                  <a:lnTo>
                                    <a:pt x="2675" y="2227"/>
                                  </a:lnTo>
                                  <a:lnTo>
                                    <a:pt x="2729" y="2268"/>
                                  </a:lnTo>
                                </a:path>
                              </a:pathLst>
                            </a:custGeom>
                            <a:noFill/>
                            <a:ln w="6350">
                              <a:solidFill>
                                <a:srgbClr val="000000"/>
                              </a:solidFill>
                              <a:prstDash val="solid"/>
                              <a:round/>
                              <a:headEnd/>
                              <a:tailEnd/>
                            </a:ln>
                          </p:spPr>
                          <p:txBody>
                            <a:bodyPr/>
                            <a:lstStyle/>
                            <a:p>
                              <a:pPr>
                                <a:defRPr/>
                              </a:pPr>
                              <a:endParaRPr lang="en-US"/>
                            </a:p>
                          </p:txBody>
                        </p:sp>
                        <p:sp>
                          <p:nvSpPr>
                            <p:cNvPr id="1161" name="Freeform 623"/>
                            <p:cNvSpPr>
                              <a:spLocks/>
                            </p:cNvSpPr>
                            <p:nvPr/>
                          </p:nvSpPr>
                          <p:spPr bwMode="auto">
                            <a:xfrm>
                              <a:off x="1423" y="593"/>
                              <a:ext cx="2055" cy="1706"/>
                            </a:xfrm>
                            <a:custGeom>
                              <a:avLst/>
                              <a:gdLst/>
                              <a:ahLst/>
                              <a:cxnLst>
                                <a:cxn ang="0">
                                  <a:pos x="2055" y="1706"/>
                                </a:cxn>
                                <a:cxn ang="0">
                                  <a:pos x="2030" y="1679"/>
                                </a:cxn>
                                <a:cxn ang="0">
                                  <a:pos x="1985" y="1630"/>
                                </a:cxn>
                                <a:cxn ang="0">
                                  <a:pos x="1938" y="1582"/>
                                </a:cxn>
                                <a:cxn ang="0">
                                  <a:pos x="1868" y="1532"/>
                                </a:cxn>
                                <a:cxn ang="0">
                                  <a:pos x="1799" y="1481"/>
                                </a:cxn>
                                <a:cxn ang="0">
                                  <a:pos x="1731" y="1431"/>
                                </a:cxn>
                                <a:cxn ang="0">
                                  <a:pos x="1630" y="1353"/>
                                </a:cxn>
                                <a:cxn ang="0">
                                  <a:pos x="1546" y="1287"/>
                                </a:cxn>
                                <a:cxn ang="0">
                                  <a:pos x="1461" y="1237"/>
                                </a:cxn>
                                <a:cxn ang="0">
                                  <a:pos x="1381" y="1190"/>
                                </a:cxn>
                                <a:cxn ang="0">
                                  <a:pos x="1334" y="1154"/>
                                </a:cxn>
                                <a:cxn ang="0">
                                  <a:pos x="1249" y="1097"/>
                                </a:cxn>
                                <a:cxn ang="0">
                                  <a:pos x="1156" y="1043"/>
                                </a:cxn>
                                <a:cxn ang="0">
                                  <a:pos x="1084" y="1004"/>
                                </a:cxn>
                                <a:cxn ang="0">
                                  <a:pos x="1010" y="968"/>
                                </a:cxn>
                                <a:cxn ang="0">
                                  <a:pos x="944" y="927"/>
                                </a:cxn>
                                <a:cxn ang="0">
                                  <a:pos x="870" y="865"/>
                                </a:cxn>
                                <a:cxn ang="0">
                                  <a:pos x="808" y="807"/>
                                </a:cxn>
                                <a:cxn ang="0">
                                  <a:pos x="761" y="752"/>
                                </a:cxn>
                                <a:cxn ang="0">
                                  <a:pos x="703" y="688"/>
                                </a:cxn>
                                <a:cxn ang="0">
                                  <a:pos x="643" y="626"/>
                                </a:cxn>
                                <a:cxn ang="0">
                                  <a:pos x="594" y="570"/>
                                </a:cxn>
                                <a:cxn ang="0">
                                  <a:pos x="548" y="512"/>
                                </a:cxn>
                                <a:cxn ang="0">
                                  <a:pos x="486" y="448"/>
                                </a:cxn>
                                <a:cxn ang="0">
                                  <a:pos x="418" y="365"/>
                                </a:cxn>
                                <a:cxn ang="0">
                                  <a:pos x="348" y="295"/>
                                </a:cxn>
                                <a:cxn ang="0">
                                  <a:pos x="262" y="223"/>
                                </a:cxn>
                                <a:cxn ang="0">
                                  <a:pos x="185" y="148"/>
                                </a:cxn>
                                <a:cxn ang="0">
                                  <a:pos x="122" y="92"/>
                                </a:cxn>
                                <a:cxn ang="0">
                                  <a:pos x="58" y="47"/>
                                </a:cxn>
                                <a:cxn ang="0">
                                  <a:pos x="0" y="0"/>
                                </a:cxn>
                              </a:cxnLst>
                              <a:rect l="0" t="0" r="r" b="b"/>
                              <a:pathLst>
                                <a:path w="2055" h="1706">
                                  <a:moveTo>
                                    <a:pt x="2055" y="1706"/>
                                  </a:moveTo>
                                  <a:lnTo>
                                    <a:pt x="2030" y="1679"/>
                                  </a:lnTo>
                                  <a:lnTo>
                                    <a:pt x="1985" y="1630"/>
                                  </a:lnTo>
                                  <a:lnTo>
                                    <a:pt x="1938" y="1582"/>
                                  </a:lnTo>
                                  <a:lnTo>
                                    <a:pt x="1868" y="1532"/>
                                  </a:lnTo>
                                  <a:lnTo>
                                    <a:pt x="1799" y="1481"/>
                                  </a:lnTo>
                                  <a:lnTo>
                                    <a:pt x="1731" y="1431"/>
                                  </a:lnTo>
                                  <a:lnTo>
                                    <a:pt x="1630" y="1353"/>
                                  </a:lnTo>
                                  <a:lnTo>
                                    <a:pt x="1546" y="1287"/>
                                  </a:lnTo>
                                  <a:lnTo>
                                    <a:pt x="1461" y="1237"/>
                                  </a:lnTo>
                                  <a:lnTo>
                                    <a:pt x="1381" y="1190"/>
                                  </a:lnTo>
                                  <a:lnTo>
                                    <a:pt x="1334" y="1154"/>
                                  </a:lnTo>
                                  <a:lnTo>
                                    <a:pt x="1249" y="1097"/>
                                  </a:lnTo>
                                  <a:lnTo>
                                    <a:pt x="1156" y="1043"/>
                                  </a:lnTo>
                                  <a:lnTo>
                                    <a:pt x="1084" y="1004"/>
                                  </a:lnTo>
                                  <a:lnTo>
                                    <a:pt x="1010" y="968"/>
                                  </a:lnTo>
                                  <a:lnTo>
                                    <a:pt x="944" y="927"/>
                                  </a:lnTo>
                                  <a:lnTo>
                                    <a:pt x="870" y="865"/>
                                  </a:lnTo>
                                  <a:lnTo>
                                    <a:pt x="808" y="807"/>
                                  </a:lnTo>
                                  <a:lnTo>
                                    <a:pt x="761" y="752"/>
                                  </a:lnTo>
                                  <a:lnTo>
                                    <a:pt x="703" y="688"/>
                                  </a:lnTo>
                                  <a:lnTo>
                                    <a:pt x="643" y="626"/>
                                  </a:lnTo>
                                  <a:lnTo>
                                    <a:pt x="594" y="570"/>
                                  </a:lnTo>
                                  <a:lnTo>
                                    <a:pt x="548" y="512"/>
                                  </a:lnTo>
                                  <a:lnTo>
                                    <a:pt x="486" y="448"/>
                                  </a:lnTo>
                                  <a:lnTo>
                                    <a:pt x="418" y="365"/>
                                  </a:lnTo>
                                  <a:lnTo>
                                    <a:pt x="348" y="295"/>
                                  </a:lnTo>
                                  <a:lnTo>
                                    <a:pt x="262" y="223"/>
                                  </a:lnTo>
                                  <a:lnTo>
                                    <a:pt x="185" y="148"/>
                                  </a:lnTo>
                                  <a:lnTo>
                                    <a:pt x="122" y="92"/>
                                  </a:lnTo>
                                  <a:lnTo>
                                    <a:pt x="58" y="47"/>
                                  </a:lnTo>
                                  <a:lnTo>
                                    <a:pt x="0" y="0"/>
                                  </a:lnTo>
                                </a:path>
                              </a:pathLst>
                            </a:custGeom>
                            <a:noFill/>
                            <a:ln w="6350">
                              <a:solidFill>
                                <a:srgbClr val="000000"/>
                              </a:solidFill>
                              <a:prstDash val="solid"/>
                              <a:round/>
                              <a:headEnd/>
                              <a:tailEnd/>
                            </a:ln>
                          </p:spPr>
                          <p:txBody>
                            <a:bodyPr/>
                            <a:lstStyle/>
                            <a:p>
                              <a:pPr>
                                <a:defRPr/>
                              </a:pPr>
                              <a:endParaRPr lang="en-US"/>
                            </a:p>
                          </p:txBody>
                        </p:sp>
                        <p:sp>
                          <p:nvSpPr>
                            <p:cNvPr id="1162" name="Freeform 624"/>
                            <p:cNvSpPr>
                              <a:spLocks/>
                            </p:cNvSpPr>
                            <p:nvPr/>
                          </p:nvSpPr>
                          <p:spPr bwMode="auto">
                            <a:xfrm>
                              <a:off x="1536" y="592"/>
                              <a:ext cx="1460" cy="1219"/>
                            </a:xfrm>
                            <a:custGeom>
                              <a:avLst/>
                              <a:gdLst/>
                              <a:ahLst/>
                              <a:cxnLst>
                                <a:cxn ang="0">
                                  <a:pos x="0" y="0"/>
                                </a:cxn>
                                <a:cxn ang="0">
                                  <a:pos x="128" y="124"/>
                                </a:cxn>
                                <a:cxn ang="0">
                                  <a:pos x="303" y="279"/>
                                </a:cxn>
                                <a:cxn ang="0">
                                  <a:pos x="470" y="424"/>
                                </a:cxn>
                                <a:cxn ang="0">
                                  <a:pos x="559" y="511"/>
                                </a:cxn>
                                <a:cxn ang="0">
                                  <a:pos x="668" y="643"/>
                                </a:cxn>
                                <a:cxn ang="0">
                                  <a:pos x="740" y="722"/>
                                </a:cxn>
                                <a:cxn ang="0">
                                  <a:pos x="777" y="775"/>
                                </a:cxn>
                                <a:cxn ang="0">
                                  <a:pos x="856" y="835"/>
                                </a:cxn>
                                <a:cxn ang="0">
                                  <a:pos x="909" y="876"/>
                                </a:cxn>
                                <a:cxn ang="0">
                                  <a:pos x="1012" y="945"/>
                                </a:cxn>
                                <a:cxn ang="0">
                                  <a:pos x="1120" y="1013"/>
                                </a:cxn>
                                <a:cxn ang="0">
                                  <a:pos x="1221" y="1069"/>
                                </a:cxn>
                                <a:cxn ang="0">
                                  <a:pos x="1317" y="1131"/>
                                </a:cxn>
                                <a:cxn ang="0">
                                  <a:pos x="1421" y="1191"/>
                                </a:cxn>
                                <a:cxn ang="0">
                                  <a:pos x="1460" y="1219"/>
                                </a:cxn>
                              </a:cxnLst>
                              <a:rect l="0" t="0" r="r" b="b"/>
                              <a:pathLst>
                                <a:path w="1460" h="1219">
                                  <a:moveTo>
                                    <a:pt x="0" y="0"/>
                                  </a:moveTo>
                                  <a:lnTo>
                                    <a:pt x="128" y="124"/>
                                  </a:lnTo>
                                  <a:lnTo>
                                    <a:pt x="303" y="279"/>
                                  </a:lnTo>
                                  <a:lnTo>
                                    <a:pt x="470" y="424"/>
                                  </a:lnTo>
                                  <a:lnTo>
                                    <a:pt x="559" y="511"/>
                                  </a:lnTo>
                                  <a:lnTo>
                                    <a:pt x="668" y="643"/>
                                  </a:lnTo>
                                  <a:lnTo>
                                    <a:pt x="740" y="722"/>
                                  </a:lnTo>
                                  <a:lnTo>
                                    <a:pt x="777" y="775"/>
                                  </a:lnTo>
                                  <a:lnTo>
                                    <a:pt x="856" y="835"/>
                                  </a:lnTo>
                                  <a:lnTo>
                                    <a:pt x="909" y="876"/>
                                  </a:lnTo>
                                  <a:lnTo>
                                    <a:pt x="1012" y="945"/>
                                  </a:lnTo>
                                  <a:lnTo>
                                    <a:pt x="1120" y="1013"/>
                                  </a:lnTo>
                                  <a:lnTo>
                                    <a:pt x="1221" y="1069"/>
                                  </a:lnTo>
                                  <a:lnTo>
                                    <a:pt x="1317" y="1131"/>
                                  </a:lnTo>
                                  <a:lnTo>
                                    <a:pt x="1421" y="1191"/>
                                  </a:lnTo>
                                  <a:lnTo>
                                    <a:pt x="1460" y="1219"/>
                                  </a:lnTo>
                                </a:path>
                              </a:pathLst>
                            </a:custGeom>
                            <a:noFill/>
                            <a:ln w="6350">
                              <a:solidFill>
                                <a:srgbClr val="000000"/>
                              </a:solidFill>
                              <a:prstDash val="solid"/>
                              <a:round/>
                              <a:headEnd/>
                              <a:tailEnd/>
                            </a:ln>
                          </p:spPr>
                          <p:txBody>
                            <a:bodyPr/>
                            <a:lstStyle/>
                            <a:p>
                              <a:pPr>
                                <a:defRPr/>
                              </a:pPr>
                              <a:endParaRPr lang="en-US"/>
                            </a:p>
                          </p:txBody>
                        </p:sp>
                        <p:sp>
                          <p:nvSpPr>
                            <p:cNvPr id="1163" name="Freeform 625"/>
                            <p:cNvSpPr>
                              <a:spLocks/>
                            </p:cNvSpPr>
                            <p:nvPr/>
                          </p:nvSpPr>
                          <p:spPr bwMode="auto">
                            <a:xfrm>
                              <a:off x="3084" y="1747"/>
                              <a:ext cx="357" cy="310"/>
                            </a:xfrm>
                            <a:custGeom>
                              <a:avLst/>
                              <a:gdLst/>
                              <a:ahLst/>
                              <a:cxnLst>
                                <a:cxn ang="0">
                                  <a:pos x="0" y="0"/>
                                </a:cxn>
                                <a:cxn ang="0">
                                  <a:pos x="85" y="54"/>
                                </a:cxn>
                                <a:cxn ang="0">
                                  <a:pos x="153" y="100"/>
                                </a:cxn>
                                <a:cxn ang="0">
                                  <a:pos x="209" y="155"/>
                                </a:cxn>
                                <a:cxn ang="0">
                                  <a:pos x="266" y="207"/>
                                </a:cxn>
                                <a:cxn ang="0">
                                  <a:pos x="316" y="254"/>
                                </a:cxn>
                                <a:cxn ang="0">
                                  <a:pos x="357" y="310"/>
                                </a:cxn>
                              </a:cxnLst>
                              <a:rect l="0" t="0" r="r" b="b"/>
                              <a:pathLst>
                                <a:path w="357" h="310">
                                  <a:moveTo>
                                    <a:pt x="0" y="0"/>
                                  </a:moveTo>
                                  <a:lnTo>
                                    <a:pt x="85" y="54"/>
                                  </a:lnTo>
                                  <a:lnTo>
                                    <a:pt x="153" y="100"/>
                                  </a:lnTo>
                                  <a:lnTo>
                                    <a:pt x="209" y="155"/>
                                  </a:lnTo>
                                  <a:lnTo>
                                    <a:pt x="266" y="207"/>
                                  </a:lnTo>
                                  <a:lnTo>
                                    <a:pt x="316" y="254"/>
                                  </a:lnTo>
                                  <a:lnTo>
                                    <a:pt x="357" y="310"/>
                                  </a:lnTo>
                                </a:path>
                              </a:pathLst>
                            </a:custGeom>
                            <a:noFill/>
                            <a:ln w="6350">
                              <a:solidFill>
                                <a:srgbClr val="000000"/>
                              </a:solidFill>
                              <a:prstDash val="solid"/>
                              <a:round/>
                              <a:headEnd/>
                              <a:tailEnd/>
                            </a:ln>
                          </p:spPr>
                          <p:txBody>
                            <a:bodyPr/>
                            <a:lstStyle/>
                            <a:p>
                              <a:pPr>
                                <a:defRPr/>
                              </a:pPr>
                              <a:endParaRPr lang="en-US"/>
                            </a:p>
                          </p:txBody>
                        </p:sp>
                        <p:sp>
                          <p:nvSpPr>
                            <p:cNvPr id="1164" name="Freeform 626"/>
                            <p:cNvSpPr>
                              <a:spLocks/>
                            </p:cNvSpPr>
                            <p:nvPr/>
                          </p:nvSpPr>
                          <p:spPr bwMode="auto">
                            <a:xfrm>
                              <a:off x="3152" y="1656"/>
                              <a:ext cx="283" cy="217"/>
                            </a:xfrm>
                            <a:custGeom>
                              <a:avLst/>
                              <a:gdLst/>
                              <a:ahLst/>
                              <a:cxnLst>
                                <a:cxn ang="0">
                                  <a:pos x="283" y="217"/>
                                </a:cxn>
                                <a:cxn ang="0">
                                  <a:pos x="202" y="143"/>
                                </a:cxn>
                                <a:cxn ang="0">
                                  <a:pos x="93" y="62"/>
                                </a:cxn>
                                <a:cxn ang="0">
                                  <a:pos x="0" y="0"/>
                                </a:cxn>
                              </a:cxnLst>
                              <a:rect l="0" t="0" r="r" b="b"/>
                              <a:pathLst>
                                <a:path w="283" h="217">
                                  <a:moveTo>
                                    <a:pt x="283" y="217"/>
                                  </a:moveTo>
                                  <a:lnTo>
                                    <a:pt x="202" y="143"/>
                                  </a:lnTo>
                                  <a:lnTo>
                                    <a:pt x="93" y="62"/>
                                  </a:lnTo>
                                  <a:lnTo>
                                    <a:pt x="0" y="0"/>
                                  </a:lnTo>
                                </a:path>
                              </a:pathLst>
                            </a:custGeom>
                            <a:noFill/>
                            <a:ln w="6350">
                              <a:solidFill>
                                <a:srgbClr val="000000"/>
                              </a:solidFill>
                              <a:prstDash val="solid"/>
                              <a:round/>
                              <a:headEnd/>
                              <a:tailEnd/>
                            </a:ln>
                          </p:spPr>
                          <p:txBody>
                            <a:bodyPr/>
                            <a:lstStyle/>
                            <a:p>
                              <a:pPr>
                                <a:defRPr/>
                              </a:pPr>
                              <a:endParaRPr lang="en-US"/>
                            </a:p>
                          </p:txBody>
                        </p:sp>
                        <p:sp>
                          <p:nvSpPr>
                            <p:cNvPr id="1165" name="Freeform 627"/>
                            <p:cNvSpPr>
                              <a:spLocks/>
                            </p:cNvSpPr>
                            <p:nvPr/>
                          </p:nvSpPr>
                          <p:spPr bwMode="auto">
                            <a:xfrm>
                              <a:off x="3194" y="1605"/>
                              <a:ext cx="202" cy="147"/>
                            </a:xfrm>
                            <a:custGeom>
                              <a:avLst/>
                              <a:gdLst/>
                              <a:ahLst/>
                              <a:cxnLst>
                                <a:cxn ang="0">
                                  <a:pos x="202" y="147"/>
                                </a:cxn>
                                <a:cxn ang="0">
                                  <a:pos x="200" y="146"/>
                                </a:cxn>
                                <a:cxn ang="0">
                                  <a:pos x="197" y="144"/>
                                </a:cxn>
                                <a:cxn ang="0">
                                  <a:pos x="193" y="138"/>
                                </a:cxn>
                                <a:cxn ang="0">
                                  <a:pos x="185" y="134"/>
                                </a:cxn>
                                <a:cxn ang="0">
                                  <a:pos x="167" y="118"/>
                                </a:cxn>
                                <a:cxn ang="0">
                                  <a:pos x="146" y="103"/>
                                </a:cxn>
                                <a:cxn ang="0">
                                  <a:pos x="127" y="87"/>
                                </a:cxn>
                                <a:cxn ang="0">
                                  <a:pos x="109" y="72"/>
                                </a:cxn>
                                <a:cxn ang="0">
                                  <a:pos x="101" y="68"/>
                                </a:cxn>
                                <a:cxn ang="0">
                                  <a:pos x="96" y="62"/>
                                </a:cxn>
                                <a:cxn ang="0">
                                  <a:pos x="94" y="60"/>
                                </a:cxn>
                                <a:cxn ang="0">
                                  <a:pos x="92" y="58"/>
                                </a:cxn>
                                <a:cxn ang="0">
                                  <a:pos x="0" y="0"/>
                                </a:cxn>
                              </a:cxnLst>
                              <a:rect l="0" t="0" r="r" b="b"/>
                              <a:pathLst>
                                <a:path w="202" h="147">
                                  <a:moveTo>
                                    <a:pt x="202" y="147"/>
                                  </a:moveTo>
                                  <a:lnTo>
                                    <a:pt x="200" y="146"/>
                                  </a:lnTo>
                                  <a:lnTo>
                                    <a:pt x="197" y="144"/>
                                  </a:lnTo>
                                  <a:lnTo>
                                    <a:pt x="193" y="138"/>
                                  </a:lnTo>
                                  <a:lnTo>
                                    <a:pt x="185" y="134"/>
                                  </a:lnTo>
                                  <a:lnTo>
                                    <a:pt x="167" y="118"/>
                                  </a:lnTo>
                                  <a:lnTo>
                                    <a:pt x="146" y="103"/>
                                  </a:lnTo>
                                  <a:lnTo>
                                    <a:pt x="127" y="87"/>
                                  </a:lnTo>
                                  <a:lnTo>
                                    <a:pt x="109" y="72"/>
                                  </a:lnTo>
                                  <a:lnTo>
                                    <a:pt x="101" y="68"/>
                                  </a:lnTo>
                                  <a:lnTo>
                                    <a:pt x="96" y="62"/>
                                  </a:lnTo>
                                  <a:lnTo>
                                    <a:pt x="94" y="60"/>
                                  </a:lnTo>
                                  <a:lnTo>
                                    <a:pt x="92" y="58"/>
                                  </a:lnTo>
                                  <a:lnTo>
                                    <a:pt x="0" y="0"/>
                                  </a:lnTo>
                                </a:path>
                              </a:pathLst>
                            </a:custGeom>
                            <a:noFill/>
                            <a:ln w="6350">
                              <a:solidFill>
                                <a:srgbClr val="000000"/>
                              </a:solidFill>
                              <a:prstDash val="solid"/>
                              <a:round/>
                              <a:headEnd/>
                              <a:tailEnd/>
                            </a:ln>
                          </p:spPr>
                          <p:txBody>
                            <a:bodyPr/>
                            <a:lstStyle/>
                            <a:p>
                              <a:pPr>
                                <a:defRPr/>
                              </a:pPr>
                              <a:endParaRPr lang="en-US"/>
                            </a:p>
                          </p:txBody>
                        </p:sp>
                        <p:sp>
                          <p:nvSpPr>
                            <p:cNvPr id="1166" name="Freeform 628"/>
                            <p:cNvSpPr>
                              <a:spLocks/>
                            </p:cNvSpPr>
                            <p:nvPr/>
                          </p:nvSpPr>
                          <p:spPr bwMode="auto">
                            <a:xfrm>
                              <a:off x="1683" y="592"/>
                              <a:ext cx="1379" cy="1145"/>
                            </a:xfrm>
                            <a:custGeom>
                              <a:avLst/>
                              <a:gdLst/>
                              <a:ahLst/>
                              <a:cxnLst>
                                <a:cxn ang="0">
                                  <a:pos x="1379" y="1145"/>
                                </a:cxn>
                                <a:cxn ang="0">
                                  <a:pos x="1307" y="1100"/>
                                </a:cxn>
                                <a:cxn ang="0">
                                  <a:pos x="1208" y="1038"/>
                                </a:cxn>
                                <a:cxn ang="0">
                                  <a:pos x="1098" y="978"/>
                                </a:cxn>
                                <a:cxn ang="0">
                                  <a:pos x="991" y="930"/>
                                </a:cxn>
                                <a:cxn ang="0">
                                  <a:pos x="878" y="870"/>
                                </a:cxn>
                                <a:cxn ang="0">
                                  <a:pos x="804" y="819"/>
                                </a:cxn>
                                <a:cxn ang="0">
                                  <a:pos x="727" y="769"/>
                                </a:cxn>
                                <a:cxn ang="0">
                                  <a:pos x="657" y="705"/>
                                </a:cxn>
                                <a:cxn ang="0">
                                  <a:pos x="608" y="645"/>
                                </a:cxn>
                                <a:cxn ang="0">
                                  <a:pos x="532" y="548"/>
                                </a:cxn>
                                <a:cxn ang="0">
                                  <a:pos x="459" y="455"/>
                                </a:cxn>
                                <a:cxn ang="0">
                                  <a:pos x="397" y="381"/>
                                </a:cxn>
                                <a:cxn ang="0">
                                  <a:pos x="327" y="292"/>
                                </a:cxn>
                                <a:cxn ang="0">
                                  <a:pos x="235" y="199"/>
                                </a:cxn>
                                <a:cxn ang="0">
                                  <a:pos x="163" y="124"/>
                                </a:cxn>
                                <a:cxn ang="0">
                                  <a:pos x="88" y="63"/>
                                </a:cxn>
                                <a:cxn ang="0">
                                  <a:pos x="0" y="0"/>
                                </a:cxn>
                              </a:cxnLst>
                              <a:rect l="0" t="0" r="r" b="b"/>
                              <a:pathLst>
                                <a:path w="1379" h="1145">
                                  <a:moveTo>
                                    <a:pt x="1379" y="1145"/>
                                  </a:moveTo>
                                  <a:lnTo>
                                    <a:pt x="1307" y="1100"/>
                                  </a:lnTo>
                                  <a:lnTo>
                                    <a:pt x="1208" y="1038"/>
                                  </a:lnTo>
                                  <a:lnTo>
                                    <a:pt x="1098" y="978"/>
                                  </a:lnTo>
                                  <a:lnTo>
                                    <a:pt x="991" y="930"/>
                                  </a:lnTo>
                                  <a:lnTo>
                                    <a:pt x="878" y="870"/>
                                  </a:lnTo>
                                  <a:lnTo>
                                    <a:pt x="804" y="819"/>
                                  </a:lnTo>
                                  <a:lnTo>
                                    <a:pt x="727" y="769"/>
                                  </a:lnTo>
                                  <a:lnTo>
                                    <a:pt x="657" y="705"/>
                                  </a:lnTo>
                                  <a:lnTo>
                                    <a:pt x="608" y="645"/>
                                  </a:lnTo>
                                  <a:lnTo>
                                    <a:pt x="532" y="548"/>
                                  </a:lnTo>
                                  <a:lnTo>
                                    <a:pt x="459" y="455"/>
                                  </a:lnTo>
                                  <a:lnTo>
                                    <a:pt x="397" y="381"/>
                                  </a:lnTo>
                                  <a:lnTo>
                                    <a:pt x="327" y="292"/>
                                  </a:lnTo>
                                  <a:lnTo>
                                    <a:pt x="235" y="199"/>
                                  </a:lnTo>
                                  <a:lnTo>
                                    <a:pt x="163" y="124"/>
                                  </a:lnTo>
                                  <a:lnTo>
                                    <a:pt x="88" y="63"/>
                                  </a:lnTo>
                                  <a:lnTo>
                                    <a:pt x="0" y="0"/>
                                  </a:lnTo>
                                </a:path>
                              </a:pathLst>
                            </a:custGeom>
                            <a:noFill/>
                            <a:ln w="6350">
                              <a:solidFill>
                                <a:srgbClr val="000000"/>
                              </a:solidFill>
                              <a:prstDash val="solid"/>
                              <a:round/>
                              <a:headEnd/>
                              <a:tailEnd/>
                            </a:ln>
                          </p:spPr>
                          <p:txBody>
                            <a:bodyPr/>
                            <a:lstStyle/>
                            <a:p>
                              <a:pPr>
                                <a:defRPr/>
                              </a:pPr>
                              <a:endParaRPr lang="en-US"/>
                            </a:p>
                          </p:txBody>
                        </p:sp>
                        <p:sp>
                          <p:nvSpPr>
                            <p:cNvPr id="1167" name="Freeform 629"/>
                            <p:cNvSpPr>
                              <a:spLocks/>
                            </p:cNvSpPr>
                            <p:nvPr/>
                          </p:nvSpPr>
                          <p:spPr bwMode="auto">
                            <a:xfrm>
                              <a:off x="1734" y="592"/>
                              <a:ext cx="1293" cy="1102"/>
                            </a:xfrm>
                            <a:custGeom>
                              <a:avLst/>
                              <a:gdLst/>
                              <a:ahLst/>
                              <a:cxnLst>
                                <a:cxn ang="0">
                                  <a:pos x="0" y="0"/>
                                </a:cxn>
                                <a:cxn ang="0">
                                  <a:pos x="70" y="60"/>
                                </a:cxn>
                                <a:cxn ang="0">
                                  <a:pos x="122" y="102"/>
                                </a:cxn>
                                <a:cxn ang="0">
                                  <a:pos x="171" y="156"/>
                                </a:cxn>
                                <a:cxn ang="0">
                                  <a:pos x="213" y="195"/>
                                </a:cxn>
                                <a:cxn ang="0">
                                  <a:pos x="264" y="246"/>
                                </a:cxn>
                                <a:cxn ang="0">
                                  <a:pos x="314" y="304"/>
                                </a:cxn>
                                <a:cxn ang="0">
                                  <a:pos x="384" y="389"/>
                                </a:cxn>
                                <a:cxn ang="0">
                                  <a:pos x="448" y="467"/>
                                </a:cxn>
                                <a:cxn ang="0">
                                  <a:pos x="495" y="529"/>
                                </a:cxn>
                                <a:cxn ang="0">
                                  <a:pos x="549" y="587"/>
                                </a:cxn>
                                <a:cxn ang="0">
                                  <a:pos x="604" y="649"/>
                                </a:cxn>
                                <a:cxn ang="0">
                                  <a:pos x="660" y="711"/>
                                </a:cxn>
                                <a:cxn ang="0">
                                  <a:pos x="720" y="759"/>
                                </a:cxn>
                                <a:cxn ang="0">
                                  <a:pos x="781" y="808"/>
                                </a:cxn>
                                <a:cxn ang="0">
                                  <a:pos x="876" y="862"/>
                                </a:cxn>
                                <a:cxn ang="0">
                                  <a:pos x="963" y="914"/>
                                </a:cxn>
                                <a:cxn ang="0">
                                  <a:pos x="1041" y="955"/>
                                </a:cxn>
                                <a:cxn ang="0">
                                  <a:pos x="1107" y="992"/>
                                </a:cxn>
                                <a:cxn ang="0">
                                  <a:pos x="1218" y="1046"/>
                                </a:cxn>
                                <a:cxn ang="0">
                                  <a:pos x="1293" y="1102"/>
                                </a:cxn>
                              </a:cxnLst>
                              <a:rect l="0" t="0" r="r" b="b"/>
                              <a:pathLst>
                                <a:path w="1293" h="1102">
                                  <a:moveTo>
                                    <a:pt x="0" y="0"/>
                                  </a:moveTo>
                                  <a:lnTo>
                                    <a:pt x="70" y="60"/>
                                  </a:lnTo>
                                  <a:lnTo>
                                    <a:pt x="122" y="102"/>
                                  </a:lnTo>
                                  <a:lnTo>
                                    <a:pt x="171" y="156"/>
                                  </a:lnTo>
                                  <a:lnTo>
                                    <a:pt x="213" y="195"/>
                                  </a:lnTo>
                                  <a:lnTo>
                                    <a:pt x="264" y="246"/>
                                  </a:lnTo>
                                  <a:lnTo>
                                    <a:pt x="314" y="304"/>
                                  </a:lnTo>
                                  <a:lnTo>
                                    <a:pt x="384" y="389"/>
                                  </a:lnTo>
                                  <a:lnTo>
                                    <a:pt x="448" y="467"/>
                                  </a:lnTo>
                                  <a:lnTo>
                                    <a:pt x="495" y="529"/>
                                  </a:lnTo>
                                  <a:lnTo>
                                    <a:pt x="549" y="587"/>
                                  </a:lnTo>
                                  <a:lnTo>
                                    <a:pt x="604" y="649"/>
                                  </a:lnTo>
                                  <a:lnTo>
                                    <a:pt x="660" y="711"/>
                                  </a:lnTo>
                                  <a:lnTo>
                                    <a:pt x="720" y="759"/>
                                  </a:lnTo>
                                  <a:lnTo>
                                    <a:pt x="781" y="808"/>
                                  </a:lnTo>
                                  <a:lnTo>
                                    <a:pt x="876" y="862"/>
                                  </a:lnTo>
                                  <a:lnTo>
                                    <a:pt x="963" y="914"/>
                                  </a:lnTo>
                                  <a:lnTo>
                                    <a:pt x="1041" y="955"/>
                                  </a:lnTo>
                                  <a:lnTo>
                                    <a:pt x="1107" y="992"/>
                                  </a:lnTo>
                                  <a:lnTo>
                                    <a:pt x="1218" y="1046"/>
                                  </a:lnTo>
                                  <a:lnTo>
                                    <a:pt x="1293" y="1102"/>
                                  </a:lnTo>
                                </a:path>
                              </a:pathLst>
                            </a:custGeom>
                            <a:noFill/>
                            <a:ln w="6350">
                              <a:solidFill>
                                <a:srgbClr val="000000"/>
                              </a:solidFill>
                              <a:prstDash val="solid"/>
                              <a:round/>
                              <a:headEnd/>
                              <a:tailEnd/>
                            </a:ln>
                          </p:spPr>
                          <p:txBody>
                            <a:bodyPr/>
                            <a:lstStyle/>
                            <a:p>
                              <a:pPr>
                                <a:defRPr/>
                              </a:pPr>
                              <a:endParaRPr lang="en-US"/>
                            </a:p>
                          </p:txBody>
                        </p:sp>
                        <p:sp>
                          <p:nvSpPr>
                            <p:cNvPr id="1168" name="Freeform 630"/>
                            <p:cNvSpPr>
                              <a:spLocks/>
                            </p:cNvSpPr>
                            <p:nvPr/>
                          </p:nvSpPr>
                          <p:spPr bwMode="auto">
                            <a:xfrm>
                              <a:off x="1777" y="592"/>
                              <a:ext cx="1099" cy="992"/>
                            </a:xfrm>
                            <a:custGeom>
                              <a:avLst/>
                              <a:gdLst/>
                              <a:ahLst/>
                              <a:cxnLst>
                                <a:cxn ang="0">
                                  <a:pos x="1099" y="992"/>
                                </a:cxn>
                                <a:cxn ang="0">
                                  <a:pos x="1010" y="940"/>
                                </a:cxn>
                                <a:cxn ang="0">
                                  <a:pos x="918" y="889"/>
                                </a:cxn>
                                <a:cxn ang="0">
                                  <a:pos x="839" y="829"/>
                                </a:cxn>
                                <a:cxn ang="0">
                                  <a:pos x="753" y="777"/>
                                </a:cxn>
                                <a:cxn ang="0">
                                  <a:pos x="685" y="726"/>
                                </a:cxn>
                                <a:cxn ang="0">
                                  <a:pos x="621" y="666"/>
                                </a:cxn>
                                <a:cxn ang="0">
                                  <a:pos x="551" y="596"/>
                                </a:cxn>
                                <a:cxn ang="0">
                                  <a:pos x="481" y="519"/>
                                </a:cxn>
                                <a:cxn ang="0">
                                  <a:pos x="429" y="455"/>
                                </a:cxn>
                                <a:cxn ang="0">
                                  <a:pos x="376" y="381"/>
                                </a:cxn>
                                <a:cxn ang="0">
                                  <a:pos x="304" y="302"/>
                                </a:cxn>
                                <a:cxn ang="0">
                                  <a:pos x="229" y="217"/>
                                </a:cxn>
                                <a:cxn ang="0">
                                  <a:pos x="159" y="141"/>
                                </a:cxn>
                                <a:cxn ang="0">
                                  <a:pos x="108" y="93"/>
                                </a:cxn>
                                <a:cxn ang="0">
                                  <a:pos x="50" y="46"/>
                                </a:cxn>
                                <a:cxn ang="0">
                                  <a:pos x="0" y="0"/>
                                </a:cxn>
                              </a:cxnLst>
                              <a:rect l="0" t="0" r="r" b="b"/>
                              <a:pathLst>
                                <a:path w="1099" h="992">
                                  <a:moveTo>
                                    <a:pt x="1099" y="992"/>
                                  </a:moveTo>
                                  <a:lnTo>
                                    <a:pt x="1010" y="940"/>
                                  </a:lnTo>
                                  <a:lnTo>
                                    <a:pt x="918" y="889"/>
                                  </a:lnTo>
                                  <a:lnTo>
                                    <a:pt x="839" y="829"/>
                                  </a:lnTo>
                                  <a:lnTo>
                                    <a:pt x="753" y="777"/>
                                  </a:lnTo>
                                  <a:lnTo>
                                    <a:pt x="685" y="726"/>
                                  </a:lnTo>
                                  <a:lnTo>
                                    <a:pt x="621" y="666"/>
                                  </a:lnTo>
                                  <a:lnTo>
                                    <a:pt x="551" y="596"/>
                                  </a:lnTo>
                                  <a:lnTo>
                                    <a:pt x="481" y="519"/>
                                  </a:lnTo>
                                  <a:lnTo>
                                    <a:pt x="429" y="455"/>
                                  </a:lnTo>
                                  <a:lnTo>
                                    <a:pt x="376" y="381"/>
                                  </a:lnTo>
                                  <a:lnTo>
                                    <a:pt x="304" y="302"/>
                                  </a:lnTo>
                                  <a:lnTo>
                                    <a:pt x="229" y="217"/>
                                  </a:lnTo>
                                  <a:lnTo>
                                    <a:pt x="159" y="141"/>
                                  </a:lnTo>
                                  <a:lnTo>
                                    <a:pt x="108" y="93"/>
                                  </a:lnTo>
                                  <a:lnTo>
                                    <a:pt x="50" y="46"/>
                                  </a:lnTo>
                                  <a:lnTo>
                                    <a:pt x="0" y="0"/>
                                  </a:lnTo>
                                </a:path>
                              </a:pathLst>
                            </a:custGeom>
                            <a:noFill/>
                            <a:ln w="6350">
                              <a:solidFill>
                                <a:srgbClr val="000000"/>
                              </a:solidFill>
                              <a:prstDash val="solid"/>
                              <a:round/>
                              <a:headEnd/>
                              <a:tailEnd/>
                            </a:ln>
                          </p:spPr>
                          <p:txBody>
                            <a:bodyPr/>
                            <a:lstStyle/>
                            <a:p>
                              <a:pPr>
                                <a:defRPr/>
                              </a:pPr>
                              <a:endParaRPr lang="en-US"/>
                            </a:p>
                          </p:txBody>
                        </p:sp>
                        <p:sp>
                          <p:nvSpPr>
                            <p:cNvPr id="1169" name="Freeform 631"/>
                            <p:cNvSpPr>
                              <a:spLocks/>
                            </p:cNvSpPr>
                            <p:nvPr/>
                          </p:nvSpPr>
                          <p:spPr bwMode="auto">
                            <a:xfrm>
                              <a:off x="1823" y="592"/>
                              <a:ext cx="952" cy="912"/>
                            </a:xfrm>
                            <a:custGeom>
                              <a:avLst/>
                              <a:gdLst/>
                              <a:ahLst/>
                              <a:cxnLst>
                                <a:cxn ang="0">
                                  <a:pos x="0" y="0"/>
                                </a:cxn>
                                <a:cxn ang="0">
                                  <a:pos x="66" y="63"/>
                                </a:cxn>
                                <a:cxn ang="0">
                                  <a:pos x="142" y="133"/>
                                </a:cxn>
                                <a:cxn ang="0">
                                  <a:pos x="225" y="215"/>
                                </a:cxn>
                                <a:cxn ang="0">
                                  <a:pos x="295" y="284"/>
                                </a:cxn>
                                <a:cxn ang="0">
                                  <a:pos x="361" y="370"/>
                                </a:cxn>
                                <a:cxn ang="0">
                                  <a:pos x="429" y="457"/>
                                </a:cxn>
                                <a:cxn ang="0">
                                  <a:pos x="484" y="534"/>
                                </a:cxn>
                                <a:cxn ang="0">
                                  <a:pos x="544" y="602"/>
                                </a:cxn>
                                <a:cxn ang="0">
                                  <a:pos x="600" y="660"/>
                                </a:cxn>
                                <a:cxn ang="0">
                                  <a:pos x="661" y="705"/>
                                </a:cxn>
                                <a:cxn ang="0">
                                  <a:pos x="748" y="775"/>
                                </a:cxn>
                                <a:cxn ang="0">
                                  <a:pos x="810" y="819"/>
                                </a:cxn>
                                <a:cxn ang="0">
                                  <a:pos x="886" y="866"/>
                                </a:cxn>
                                <a:cxn ang="0">
                                  <a:pos x="952" y="912"/>
                                </a:cxn>
                              </a:cxnLst>
                              <a:rect l="0" t="0" r="r" b="b"/>
                              <a:pathLst>
                                <a:path w="952" h="912">
                                  <a:moveTo>
                                    <a:pt x="0" y="0"/>
                                  </a:moveTo>
                                  <a:lnTo>
                                    <a:pt x="66" y="63"/>
                                  </a:lnTo>
                                  <a:lnTo>
                                    <a:pt x="142" y="133"/>
                                  </a:lnTo>
                                  <a:lnTo>
                                    <a:pt x="225" y="215"/>
                                  </a:lnTo>
                                  <a:lnTo>
                                    <a:pt x="295" y="284"/>
                                  </a:lnTo>
                                  <a:lnTo>
                                    <a:pt x="361" y="370"/>
                                  </a:lnTo>
                                  <a:lnTo>
                                    <a:pt x="429" y="457"/>
                                  </a:lnTo>
                                  <a:lnTo>
                                    <a:pt x="484" y="534"/>
                                  </a:lnTo>
                                  <a:lnTo>
                                    <a:pt x="544" y="602"/>
                                  </a:lnTo>
                                  <a:lnTo>
                                    <a:pt x="600" y="660"/>
                                  </a:lnTo>
                                  <a:lnTo>
                                    <a:pt x="661" y="705"/>
                                  </a:lnTo>
                                  <a:lnTo>
                                    <a:pt x="748" y="775"/>
                                  </a:lnTo>
                                  <a:lnTo>
                                    <a:pt x="810" y="819"/>
                                  </a:lnTo>
                                  <a:lnTo>
                                    <a:pt x="886" y="866"/>
                                  </a:lnTo>
                                  <a:lnTo>
                                    <a:pt x="952" y="912"/>
                                  </a:lnTo>
                                </a:path>
                              </a:pathLst>
                            </a:custGeom>
                            <a:noFill/>
                            <a:ln w="6350">
                              <a:solidFill>
                                <a:srgbClr val="000000"/>
                              </a:solidFill>
                              <a:prstDash val="solid"/>
                              <a:round/>
                              <a:headEnd/>
                              <a:tailEnd/>
                            </a:ln>
                          </p:spPr>
                          <p:txBody>
                            <a:bodyPr/>
                            <a:lstStyle/>
                            <a:p>
                              <a:pPr>
                                <a:defRPr/>
                              </a:pPr>
                              <a:endParaRPr lang="en-US"/>
                            </a:p>
                          </p:txBody>
                        </p:sp>
                        <p:sp>
                          <p:nvSpPr>
                            <p:cNvPr id="1170" name="Freeform 632"/>
                            <p:cNvSpPr>
                              <a:spLocks/>
                            </p:cNvSpPr>
                            <p:nvPr/>
                          </p:nvSpPr>
                          <p:spPr bwMode="auto">
                            <a:xfrm>
                              <a:off x="1866" y="593"/>
                              <a:ext cx="687" cy="710"/>
                            </a:xfrm>
                            <a:custGeom>
                              <a:avLst/>
                              <a:gdLst/>
                              <a:ahLst/>
                              <a:cxnLst>
                                <a:cxn ang="0">
                                  <a:pos x="0" y="0"/>
                                </a:cxn>
                                <a:cxn ang="0">
                                  <a:pos x="70" y="68"/>
                                </a:cxn>
                                <a:cxn ang="0">
                                  <a:pos x="151" y="140"/>
                                </a:cxn>
                                <a:cxn ang="0">
                                  <a:pos x="231" y="216"/>
                                </a:cxn>
                                <a:cxn ang="0">
                                  <a:pos x="283" y="272"/>
                                </a:cxn>
                                <a:cxn ang="0">
                                  <a:pos x="326" y="330"/>
                                </a:cxn>
                                <a:cxn ang="0">
                                  <a:pos x="386" y="402"/>
                                </a:cxn>
                                <a:cxn ang="0">
                                  <a:pos x="447" y="477"/>
                                </a:cxn>
                                <a:cxn ang="0">
                                  <a:pos x="501" y="564"/>
                                </a:cxn>
                                <a:cxn ang="0">
                                  <a:pos x="536" y="605"/>
                                </a:cxn>
                                <a:cxn ang="0">
                                  <a:pos x="590" y="650"/>
                                </a:cxn>
                                <a:cxn ang="0">
                                  <a:pos x="627" y="673"/>
                                </a:cxn>
                                <a:cxn ang="0">
                                  <a:pos x="687" y="710"/>
                                </a:cxn>
                              </a:cxnLst>
                              <a:rect l="0" t="0" r="r" b="b"/>
                              <a:pathLst>
                                <a:path w="687" h="710">
                                  <a:moveTo>
                                    <a:pt x="0" y="0"/>
                                  </a:moveTo>
                                  <a:lnTo>
                                    <a:pt x="70" y="68"/>
                                  </a:lnTo>
                                  <a:lnTo>
                                    <a:pt x="151" y="140"/>
                                  </a:lnTo>
                                  <a:lnTo>
                                    <a:pt x="231" y="216"/>
                                  </a:lnTo>
                                  <a:lnTo>
                                    <a:pt x="283" y="272"/>
                                  </a:lnTo>
                                  <a:lnTo>
                                    <a:pt x="326" y="330"/>
                                  </a:lnTo>
                                  <a:lnTo>
                                    <a:pt x="386" y="402"/>
                                  </a:lnTo>
                                  <a:lnTo>
                                    <a:pt x="447" y="477"/>
                                  </a:lnTo>
                                  <a:lnTo>
                                    <a:pt x="501" y="564"/>
                                  </a:lnTo>
                                  <a:lnTo>
                                    <a:pt x="536" y="605"/>
                                  </a:lnTo>
                                  <a:lnTo>
                                    <a:pt x="590" y="650"/>
                                  </a:lnTo>
                                  <a:lnTo>
                                    <a:pt x="627" y="673"/>
                                  </a:lnTo>
                                  <a:lnTo>
                                    <a:pt x="687" y="710"/>
                                  </a:lnTo>
                                </a:path>
                              </a:pathLst>
                            </a:custGeom>
                            <a:noFill/>
                            <a:ln w="6350">
                              <a:solidFill>
                                <a:srgbClr val="000000"/>
                              </a:solidFill>
                              <a:prstDash val="solid"/>
                              <a:round/>
                              <a:headEnd/>
                              <a:tailEnd/>
                            </a:ln>
                          </p:spPr>
                          <p:txBody>
                            <a:bodyPr/>
                            <a:lstStyle/>
                            <a:p>
                              <a:pPr>
                                <a:defRPr/>
                              </a:pPr>
                              <a:endParaRPr lang="en-US"/>
                            </a:p>
                          </p:txBody>
                        </p:sp>
                        <p:sp>
                          <p:nvSpPr>
                            <p:cNvPr id="1171" name="Freeform 633"/>
                            <p:cNvSpPr>
                              <a:spLocks/>
                            </p:cNvSpPr>
                            <p:nvPr/>
                          </p:nvSpPr>
                          <p:spPr bwMode="auto">
                            <a:xfrm>
                              <a:off x="2221" y="909"/>
                              <a:ext cx="282" cy="312"/>
                            </a:xfrm>
                            <a:custGeom>
                              <a:avLst/>
                              <a:gdLst/>
                              <a:ahLst/>
                              <a:cxnLst>
                                <a:cxn ang="0">
                                  <a:pos x="0" y="0"/>
                                </a:cxn>
                                <a:cxn ang="0">
                                  <a:pos x="31" y="45"/>
                                </a:cxn>
                                <a:cxn ang="0">
                                  <a:pos x="76" y="93"/>
                                </a:cxn>
                                <a:cxn ang="0">
                                  <a:pos x="125" y="148"/>
                                </a:cxn>
                                <a:cxn ang="0">
                                  <a:pos x="179" y="210"/>
                                </a:cxn>
                                <a:cxn ang="0">
                                  <a:pos x="210" y="241"/>
                                </a:cxn>
                                <a:cxn ang="0">
                                  <a:pos x="239" y="278"/>
                                </a:cxn>
                                <a:cxn ang="0">
                                  <a:pos x="282" y="312"/>
                                </a:cxn>
                              </a:cxnLst>
                              <a:rect l="0" t="0" r="r" b="b"/>
                              <a:pathLst>
                                <a:path w="282" h="312">
                                  <a:moveTo>
                                    <a:pt x="0" y="0"/>
                                  </a:moveTo>
                                  <a:lnTo>
                                    <a:pt x="31" y="45"/>
                                  </a:lnTo>
                                  <a:lnTo>
                                    <a:pt x="76" y="93"/>
                                  </a:lnTo>
                                  <a:lnTo>
                                    <a:pt x="125" y="148"/>
                                  </a:lnTo>
                                  <a:lnTo>
                                    <a:pt x="179" y="210"/>
                                  </a:lnTo>
                                  <a:lnTo>
                                    <a:pt x="210" y="241"/>
                                  </a:lnTo>
                                  <a:lnTo>
                                    <a:pt x="239" y="278"/>
                                  </a:lnTo>
                                  <a:lnTo>
                                    <a:pt x="282" y="312"/>
                                  </a:lnTo>
                                </a:path>
                              </a:pathLst>
                            </a:custGeom>
                            <a:noFill/>
                            <a:ln w="6350">
                              <a:solidFill>
                                <a:srgbClr val="000000"/>
                              </a:solidFill>
                              <a:prstDash val="solid"/>
                              <a:round/>
                              <a:headEnd/>
                              <a:tailEnd/>
                            </a:ln>
                          </p:spPr>
                          <p:txBody>
                            <a:bodyPr/>
                            <a:lstStyle/>
                            <a:p>
                              <a:pPr>
                                <a:defRPr/>
                              </a:pPr>
                              <a:endParaRPr lang="en-US"/>
                            </a:p>
                          </p:txBody>
                        </p:sp>
                        <p:sp>
                          <p:nvSpPr>
                            <p:cNvPr id="1172" name="Line 634"/>
                            <p:cNvSpPr>
                              <a:spLocks noChangeShapeType="1"/>
                            </p:cNvSpPr>
                            <p:nvPr/>
                          </p:nvSpPr>
                          <p:spPr bwMode="auto">
                            <a:xfrm flipV="1">
                              <a:off x="3004" y="1816"/>
                              <a:ext cx="16" cy="24"/>
                            </a:xfrm>
                            <a:prstGeom prst="line">
                              <a:avLst/>
                            </a:prstGeom>
                            <a:noFill/>
                            <a:ln w="6350">
                              <a:solidFill>
                                <a:srgbClr val="000000"/>
                              </a:solidFill>
                              <a:round/>
                              <a:headEnd/>
                              <a:tailEnd/>
                            </a:ln>
                          </p:spPr>
                          <p:txBody>
                            <a:bodyPr/>
                            <a:lstStyle/>
                            <a:p>
                              <a:pPr>
                                <a:defRPr/>
                              </a:pPr>
                              <a:endParaRPr lang="en-US"/>
                            </a:p>
                          </p:txBody>
                        </p:sp>
                        <p:sp>
                          <p:nvSpPr>
                            <p:cNvPr id="1173" name="Line 635"/>
                            <p:cNvSpPr>
                              <a:spLocks noChangeShapeType="1"/>
                            </p:cNvSpPr>
                            <p:nvPr/>
                          </p:nvSpPr>
                          <p:spPr bwMode="auto">
                            <a:xfrm flipV="1">
                              <a:off x="3037" y="1770"/>
                              <a:ext cx="18" cy="21"/>
                            </a:xfrm>
                            <a:prstGeom prst="line">
                              <a:avLst/>
                            </a:prstGeom>
                            <a:noFill/>
                            <a:ln w="6350">
                              <a:solidFill>
                                <a:srgbClr val="000000"/>
                              </a:solidFill>
                              <a:round/>
                              <a:headEnd/>
                              <a:tailEnd/>
                            </a:ln>
                          </p:spPr>
                          <p:txBody>
                            <a:bodyPr/>
                            <a:lstStyle/>
                            <a:p>
                              <a:pPr>
                                <a:defRPr/>
                              </a:pPr>
                              <a:endParaRPr lang="en-US"/>
                            </a:p>
                          </p:txBody>
                        </p:sp>
                        <p:sp>
                          <p:nvSpPr>
                            <p:cNvPr id="1174" name="Line 636"/>
                            <p:cNvSpPr>
                              <a:spLocks noChangeShapeType="1"/>
                            </p:cNvSpPr>
                            <p:nvPr/>
                          </p:nvSpPr>
                          <p:spPr bwMode="auto">
                            <a:xfrm flipV="1">
                              <a:off x="3072" y="1721"/>
                              <a:ext cx="17" cy="24"/>
                            </a:xfrm>
                            <a:prstGeom prst="line">
                              <a:avLst/>
                            </a:prstGeom>
                            <a:noFill/>
                            <a:ln w="6350">
                              <a:solidFill>
                                <a:srgbClr val="000000"/>
                              </a:solidFill>
                              <a:round/>
                              <a:headEnd/>
                              <a:tailEnd/>
                            </a:ln>
                          </p:spPr>
                          <p:txBody>
                            <a:bodyPr/>
                            <a:lstStyle/>
                            <a:p>
                              <a:pPr>
                                <a:defRPr/>
                              </a:pPr>
                              <a:endParaRPr lang="en-US"/>
                            </a:p>
                          </p:txBody>
                        </p:sp>
                        <p:sp>
                          <p:nvSpPr>
                            <p:cNvPr id="1175" name="Line 637"/>
                            <p:cNvSpPr>
                              <a:spLocks noChangeShapeType="1"/>
                            </p:cNvSpPr>
                            <p:nvPr/>
                          </p:nvSpPr>
                          <p:spPr bwMode="auto">
                            <a:xfrm flipV="1">
                              <a:off x="3107" y="1673"/>
                              <a:ext cx="16" cy="23"/>
                            </a:xfrm>
                            <a:prstGeom prst="line">
                              <a:avLst/>
                            </a:prstGeom>
                            <a:noFill/>
                            <a:ln w="6350">
                              <a:solidFill>
                                <a:srgbClr val="000000"/>
                              </a:solidFill>
                              <a:round/>
                              <a:headEnd/>
                              <a:tailEnd/>
                            </a:ln>
                          </p:spPr>
                          <p:txBody>
                            <a:bodyPr/>
                            <a:lstStyle/>
                            <a:p>
                              <a:pPr>
                                <a:defRPr/>
                              </a:pPr>
                              <a:endParaRPr lang="en-US"/>
                            </a:p>
                          </p:txBody>
                        </p:sp>
                        <p:sp>
                          <p:nvSpPr>
                            <p:cNvPr id="1176" name="Line 638"/>
                            <p:cNvSpPr>
                              <a:spLocks noChangeShapeType="1"/>
                            </p:cNvSpPr>
                            <p:nvPr/>
                          </p:nvSpPr>
                          <p:spPr bwMode="auto">
                            <a:xfrm flipV="1">
                              <a:off x="3142" y="1626"/>
                              <a:ext cx="15" cy="22"/>
                            </a:xfrm>
                            <a:prstGeom prst="line">
                              <a:avLst/>
                            </a:prstGeom>
                            <a:noFill/>
                            <a:ln w="6350">
                              <a:solidFill>
                                <a:srgbClr val="000000"/>
                              </a:solidFill>
                              <a:round/>
                              <a:headEnd/>
                              <a:tailEnd/>
                            </a:ln>
                          </p:spPr>
                          <p:txBody>
                            <a:bodyPr/>
                            <a:lstStyle/>
                            <a:p>
                              <a:pPr>
                                <a:defRPr/>
                              </a:pPr>
                              <a:endParaRPr lang="en-US"/>
                            </a:p>
                          </p:txBody>
                        </p:sp>
                        <p:sp>
                          <p:nvSpPr>
                            <p:cNvPr id="1177" name="Line 639"/>
                            <p:cNvSpPr>
                              <a:spLocks noChangeShapeType="1"/>
                            </p:cNvSpPr>
                            <p:nvPr/>
                          </p:nvSpPr>
                          <p:spPr bwMode="auto">
                            <a:xfrm flipV="1">
                              <a:off x="3177" y="1578"/>
                              <a:ext cx="15" cy="23"/>
                            </a:xfrm>
                            <a:prstGeom prst="line">
                              <a:avLst/>
                            </a:prstGeom>
                            <a:noFill/>
                            <a:ln w="6350">
                              <a:solidFill>
                                <a:srgbClr val="000000"/>
                              </a:solidFill>
                              <a:round/>
                              <a:headEnd/>
                              <a:tailEnd/>
                            </a:ln>
                          </p:spPr>
                          <p:txBody>
                            <a:bodyPr/>
                            <a:lstStyle/>
                            <a:p>
                              <a:pPr>
                                <a:defRPr/>
                              </a:pPr>
                              <a:endParaRPr lang="en-US"/>
                            </a:p>
                          </p:txBody>
                        </p:sp>
                        <p:sp>
                          <p:nvSpPr>
                            <p:cNvPr id="1178" name="Line 640"/>
                            <p:cNvSpPr>
                              <a:spLocks noChangeShapeType="1"/>
                            </p:cNvSpPr>
                            <p:nvPr/>
                          </p:nvSpPr>
                          <p:spPr bwMode="auto">
                            <a:xfrm flipH="1">
                              <a:off x="3192" y="1553"/>
                              <a:ext cx="16" cy="21"/>
                            </a:xfrm>
                            <a:prstGeom prst="line">
                              <a:avLst/>
                            </a:prstGeom>
                            <a:noFill/>
                            <a:ln w="6350">
                              <a:solidFill>
                                <a:srgbClr val="000000"/>
                              </a:solidFill>
                              <a:round/>
                              <a:headEnd/>
                              <a:tailEnd/>
                            </a:ln>
                          </p:spPr>
                          <p:txBody>
                            <a:bodyPr/>
                            <a:lstStyle/>
                            <a:p>
                              <a:pPr>
                                <a:defRPr/>
                              </a:pPr>
                              <a:endParaRPr lang="en-US"/>
                            </a:p>
                          </p:txBody>
                        </p:sp>
                        <p:sp>
                          <p:nvSpPr>
                            <p:cNvPr id="1179" name="Freeform 641"/>
                            <p:cNvSpPr>
                              <a:spLocks/>
                            </p:cNvSpPr>
                            <p:nvPr/>
                          </p:nvSpPr>
                          <p:spPr bwMode="auto">
                            <a:xfrm>
                              <a:off x="2297" y="958"/>
                              <a:ext cx="165" cy="172"/>
                            </a:xfrm>
                            <a:custGeom>
                              <a:avLst/>
                              <a:gdLst/>
                              <a:ahLst/>
                              <a:cxnLst>
                                <a:cxn ang="0">
                                  <a:pos x="76" y="0"/>
                                </a:cxn>
                                <a:cxn ang="0">
                                  <a:pos x="165" y="116"/>
                                </a:cxn>
                                <a:cxn ang="0">
                                  <a:pos x="89" y="172"/>
                                </a:cxn>
                                <a:cxn ang="0">
                                  <a:pos x="0" y="56"/>
                                </a:cxn>
                                <a:cxn ang="0">
                                  <a:pos x="76" y="0"/>
                                </a:cxn>
                              </a:cxnLst>
                              <a:rect l="0" t="0" r="r" b="b"/>
                              <a:pathLst>
                                <a:path w="165" h="172">
                                  <a:moveTo>
                                    <a:pt x="76" y="0"/>
                                  </a:moveTo>
                                  <a:lnTo>
                                    <a:pt x="165" y="116"/>
                                  </a:lnTo>
                                  <a:lnTo>
                                    <a:pt x="89" y="172"/>
                                  </a:lnTo>
                                  <a:lnTo>
                                    <a:pt x="0" y="56"/>
                                  </a:lnTo>
                                  <a:lnTo>
                                    <a:pt x="76" y="0"/>
                                  </a:lnTo>
                                  <a:close/>
                                </a:path>
                              </a:pathLst>
                            </a:custGeom>
                            <a:solidFill>
                              <a:srgbClr val="FFFFFF"/>
                            </a:solidFill>
                            <a:ln w="9525">
                              <a:noFill/>
                              <a:round/>
                              <a:headEnd/>
                              <a:tailEnd/>
                            </a:ln>
                          </p:spPr>
                          <p:txBody>
                            <a:bodyPr/>
                            <a:lstStyle/>
                            <a:p>
                              <a:pPr>
                                <a:defRPr/>
                              </a:pPr>
                              <a:endParaRPr lang="en-US"/>
                            </a:p>
                          </p:txBody>
                        </p:sp>
                        <p:sp>
                          <p:nvSpPr>
                            <p:cNvPr id="1180" name="Rectangle 642"/>
                            <p:cNvSpPr>
                              <a:spLocks noChangeArrowheads="1"/>
                            </p:cNvSpPr>
                            <p:nvPr/>
                          </p:nvSpPr>
                          <p:spPr bwMode="auto">
                            <a:xfrm rot="3180000">
                              <a:off x="2303" y="988"/>
                              <a:ext cx="144" cy="115"/>
                            </a:xfrm>
                            <a:prstGeom prst="rect">
                              <a:avLst/>
                            </a:prstGeom>
                            <a:noFill/>
                            <a:ln w="9525">
                              <a:noFill/>
                              <a:miter lim="800000"/>
                              <a:headEnd/>
                              <a:tailEnd/>
                            </a:ln>
                          </p:spPr>
                          <p:txBody>
                            <a:bodyPr wrap="none" lIns="0" tIns="0" rIns="0" bIns="0">
                              <a:spAutoFit/>
                            </a:bodyPr>
                            <a:lstStyle/>
                            <a:p>
                              <a:pPr>
                                <a:defRPr/>
                              </a:pPr>
                              <a:r>
                                <a:rPr lang="es-ES_tradnl" sz="1200">
                                  <a:solidFill>
                                    <a:srgbClr val="000000"/>
                                  </a:solidFill>
                                  <a:effectLst/>
                                  <a:latin typeface="Times" charset="0"/>
                                </a:rPr>
                                <a:t>200</a:t>
                              </a:r>
                              <a:endParaRPr lang="es-ES_tradnl" sz="2800">
                                <a:effectLst>
                                  <a:outerShdw blurRad="38100" dist="38100" dir="2700000" algn="tl">
                                    <a:srgbClr val="C0C0C0"/>
                                  </a:outerShdw>
                                </a:effectLst>
                              </a:endParaRPr>
                            </a:p>
                          </p:txBody>
                        </p:sp>
                        <p:sp>
                          <p:nvSpPr>
                            <p:cNvPr id="1181" name="Freeform 643"/>
                            <p:cNvSpPr>
                              <a:spLocks/>
                            </p:cNvSpPr>
                            <p:nvPr/>
                          </p:nvSpPr>
                          <p:spPr bwMode="auto">
                            <a:xfrm>
                              <a:off x="2249" y="1580"/>
                              <a:ext cx="137" cy="138"/>
                            </a:xfrm>
                            <a:custGeom>
                              <a:avLst/>
                              <a:gdLst/>
                              <a:ahLst/>
                              <a:cxnLst>
                                <a:cxn ang="0">
                                  <a:pos x="58" y="0"/>
                                </a:cxn>
                                <a:cxn ang="0">
                                  <a:pos x="137" y="64"/>
                                </a:cxn>
                                <a:cxn ang="0">
                                  <a:pos x="79" y="138"/>
                                </a:cxn>
                                <a:cxn ang="0">
                                  <a:pos x="0" y="74"/>
                                </a:cxn>
                                <a:cxn ang="0">
                                  <a:pos x="58" y="0"/>
                                </a:cxn>
                              </a:cxnLst>
                              <a:rect l="0" t="0" r="r" b="b"/>
                              <a:pathLst>
                                <a:path w="137" h="138">
                                  <a:moveTo>
                                    <a:pt x="58" y="0"/>
                                  </a:moveTo>
                                  <a:lnTo>
                                    <a:pt x="137" y="64"/>
                                  </a:lnTo>
                                  <a:lnTo>
                                    <a:pt x="79" y="138"/>
                                  </a:lnTo>
                                  <a:lnTo>
                                    <a:pt x="0" y="74"/>
                                  </a:lnTo>
                                  <a:lnTo>
                                    <a:pt x="58" y="0"/>
                                  </a:lnTo>
                                  <a:close/>
                                </a:path>
                              </a:pathLst>
                            </a:custGeom>
                            <a:solidFill>
                              <a:srgbClr val="FFFFFF"/>
                            </a:solidFill>
                            <a:ln w="9525">
                              <a:noFill/>
                              <a:round/>
                              <a:headEnd/>
                              <a:tailEnd/>
                            </a:ln>
                          </p:spPr>
                          <p:txBody>
                            <a:bodyPr/>
                            <a:lstStyle/>
                            <a:p>
                              <a:pPr>
                                <a:defRPr/>
                              </a:pPr>
                              <a:endParaRPr lang="en-US"/>
                            </a:p>
                          </p:txBody>
                        </p:sp>
                        <p:sp>
                          <p:nvSpPr>
                            <p:cNvPr id="1182" name="Rectangle 644"/>
                            <p:cNvSpPr>
                              <a:spLocks noChangeArrowheads="1"/>
                            </p:cNvSpPr>
                            <p:nvPr/>
                          </p:nvSpPr>
                          <p:spPr bwMode="auto">
                            <a:xfrm rot="2340000">
                              <a:off x="2268" y="1590"/>
                              <a:ext cx="96" cy="115"/>
                            </a:xfrm>
                            <a:prstGeom prst="rect">
                              <a:avLst/>
                            </a:prstGeom>
                            <a:noFill/>
                            <a:ln w="9525">
                              <a:noFill/>
                              <a:miter lim="800000"/>
                              <a:headEnd/>
                              <a:tailEnd/>
                            </a:ln>
                          </p:spPr>
                          <p:txBody>
                            <a:bodyPr wrap="none" lIns="0" tIns="0" rIns="0" bIns="0">
                              <a:spAutoFit/>
                            </a:bodyPr>
                            <a:lstStyle/>
                            <a:p>
                              <a:pPr>
                                <a:defRPr/>
                              </a:pPr>
                              <a:r>
                                <a:rPr lang="es-ES_tradnl" sz="1200">
                                  <a:solidFill>
                                    <a:srgbClr val="000000"/>
                                  </a:solidFill>
                                  <a:effectLst/>
                                  <a:latin typeface="Times" charset="0"/>
                                </a:rPr>
                                <a:t>40</a:t>
                              </a:r>
                              <a:endParaRPr lang="es-ES_tradnl" sz="2800">
                                <a:effectLst>
                                  <a:outerShdw blurRad="38100" dist="38100" dir="2700000" algn="tl">
                                    <a:srgbClr val="C0C0C0"/>
                                  </a:outerShdw>
                                </a:effectLst>
                              </a:endParaRPr>
                            </a:p>
                          </p:txBody>
                        </p:sp>
                        <p:sp>
                          <p:nvSpPr>
                            <p:cNvPr id="1183" name="Freeform 645"/>
                            <p:cNvSpPr>
                              <a:spLocks/>
                            </p:cNvSpPr>
                            <p:nvPr/>
                          </p:nvSpPr>
                          <p:spPr bwMode="auto">
                            <a:xfrm>
                              <a:off x="3202" y="1677"/>
                              <a:ext cx="173" cy="161"/>
                            </a:xfrm>
                            <a:custGeom>
                              <a:avLst/>
                              <a:gdLst/>
                              <a:ahLst/>
                              <a:cxnLst>
                                <a:cxn ang="0">
                                  <a:pos x="53" y="0"/>
                                </a:cxn>
                                <a:cxn ang="0">
                                  <a:pos x="173" y="85"/>
                                </a:cxn>
                                <a:cxn ang="0">
                                  <a:pos x="121" y="161"/>
                                </a:cxn>
                                <a:cxn ang="0">
                                  <a:pos x="0" y="75"/>
                                </a:cxn>
                                <a:cxn ang="0">
                                  <a:pos x="53" y="0"/>
                                </a:cxn>
                              </a:cxnLst>
                              <a:rect l="0" t="0" r="r" b="b"/>
                              <a:pathLst>
                                <a:path w="173" h="161">
                                  <a:moveTo>
                                    <a:pt x="53" y="0"/>
                                  </a:moveTo>
                                  <a:lnTo>
                                    <a:pt x="173" y="85"/>
                                  </a:lnTo>
                                  <a:lnTo>
                                    <a:pt x="121" y="161"/>
                                  </a:lnTo>
                                  <a:lnTo>
                                    <a:pt x="0" y="75"/>
                                  </a:lnTo>
                                  <a:lnTo>
                                    <a:pt x="53" y="0"/>
                                  </a:lnTo>
                                  <a:close/>
                                </a:path>
                              </a:pathLst>
                            </a:custGeom>
                            <a:solidFill>
                              <a:srgbClr val="FFFFFF"/>
                            </a:solidFill>
                            <a:ln w="9525">
                              <a:noFill/>
                              <a:round/>
                              <a:headEnd/>
                              <a:tailEnd/>
                            </a:ln>
                          </p:spPr>
                          <p:txBody>
                            <a:bodyPr/>
                            <a:lstStyle/>
                            <a:p>
                              <a:pPr>
                                <a:defRPr/>
                              </a:pPr>
                              <a:endParaRPr lang="en-US"/>
                            </a:p>
                          </p:txBody>
                        </p:sp>
                        <p:sp>
                          <p:nvSpPr>
                            <p:cNvPr id="1184" name="Rectangle 646"/>
                            <p:cNvSpPr>
                              <a:spLocks noChangeArrowheads="1"/>
                            </p:cNvSpPr>
                            <p:nvPr/>
                          </p:nvSpPr>
                          <p:spPr bwMode="auto">
                            <a:xfrm rot="2100000">
                              <a:off x="3218" y="1701"/>
                              <a:ext cx="144" cy="115"/>
                            </a:xfrm>
                            <a:prstGeom prst="rect">
                              <a:avLst/>
                            </a:prstGeom>
                            <a:noFill/>
                            <a:ln w="9525">
                              <a:noFill/>
                              <a:miter lim="800000"/>
                              <a:headEnd/>
                              <a:tailEnd/>
                            </a:ln>
                          </p:spPr>
                          <p:txBody>
                            <a:bodyPr wrap="none" lIns="0" tIns="0" rIns="0" bIns="0">
                              <a:spAutoFit/>
                            </a:bodyPr>
                            <a:lstStyle/>
                            <a:p>
                              <a:pPr>
                                <a:defRPr/>
                              </a:pPr>
                              <a:r>
                                <a:rPr lang="es-ES_tradnl" sz="1200">
                                  <a:solidFill>
                                    <a:srgbClr val="000000"/>
                                  </a:solidFill>
                                  <a:effectLst/>
                                  <a:latin typeface="Times" charset="0"/>
                                </a:rPr>
                                <a:t>100</a:t>
                              </a:r>
                              <a:endParaRPr lang="es-ES_tradnl" sz="2800">
                                <a:effectLst>
                                  <a:outerShdw blurRad="38100" dist="38100" dir="2700000" algn="tl">
                                    <a:srgbClr val="C0C0C0"/>
                                  </a:outerShdw>
                                </a:effectLst>
                              </a:endParaRPr>
                            </a:p>
                          </p:txBody>
                        </p:sp>
                        <p:sp>
                          <p:nvSpPr>
                            <p:cNvPr id="1185" name="Freeform 647"/>
                            <p:cNvSpPr>
                              <a:spLocks/>
                            </p:cNvSpPr>
                            <p:nvPr/>
                          </p:nvSpPr>
                          <p:spPr bwMode="auto">
                            <a:xfrm>
                              <a:off x="2697" y="1520"/>
                              <a:ext cx="173" cy="157"/>
                            </a:xfrm>
                            <a:custGeom>
                              <a:avLst/>
                              <a:gdLst/>
                              <a:ahLst/>
                              <a:cxnLst>
                                <a:cxn ang="0">
                                  <a:pos x="47" y="0"/>
                                </a:cxn>
                                <a:cxn ang="0">
                                  <a:pos x="173" y="75"/>
                                </a:cxn>
                                <a:cxn ang="0">
                                  <a:pos x="126" y="157"/>
                                </a:cxn>
                                <a:cxn ang="0">
                                  <a:pos x="0" y="81"/>
                                </a:cxn>
                                <a:cxn ang="0">
                                  <a:pos x="47" y="0"/>
                                </a:cxn>
                              </a:cxnLst>
                              <a:rect l="0" t="0" r="r" b="b"/>
                              <a:pathLst>
                                <a:path w="173" h="157">
                                  <a:moveTo>
                                    <a:pt x="47" y="0"/>
                                  </a:moveTo>
                                  <a:lnTo>
                                    <a:pt x="173" y="75"/>
                                  </a:lnTo>
                                  <a:lnTo>
                                    <a:pt x="126" y="157"/>
                                  </a:lnTo>
                                  <a:lnTo>
                                    <a:pt x="0" y="81"/>
                                  </a:lnTo>
                                  <a:lnTo>
                                    <a:pt x="47" y="0"/>
                                  </a:lnTo>
                                  <a:close/>
                                </a:path>
                              </a:pathLst>
                            </a:custGeom>
                            <a:solidFill>
                              <a:srgbClr val="FFFFFF"/>
                            </a:solidFill>
                            <a:ln w="9525">
                              <a:noFill/>
                              <a:round/>
                              <a:headEnd/>
                              <a:tailEnd/>
                            </a:ln>
                          </p:spPr>
                          <p:txBody>
                            <a:bodyPr/>
                            <a:lstStyle/>
                            <a:p>
                              <a:pPr>
                                <a:defRPr/>
                              </a:pPr>
                              <a:endParaRPr lang="en-US"/>
                            </a:p>
                          </p:txBody>
                        </p:sp>
                        <p:sp>
                          <p:nvSpPr>
                            <p:cNvPr id="1186" name="Rectangle 648"/>
                            <p:cNvSpPr>
                              <a:spLocks noChangeArrowheads="1"/>
                            </p:cNvSpPr>
                            <p:nvPr/>
                          </p:nvSpPr>
                          <p:spPr bwMode="auto">
                            <a:xfrm rot="1860000">
                              <a:off x="2711" y="1540"/>
                              <a:ext cx="144" cy="115"/>
                            </a:xfrm>
                            <a:prstGeom prst="rect">
                              <a:avLst/>
                            </a:prstGeom>
                            <a:noFill/>
                            <a:ln w="9525">
                              <a:noFill/>
                              <a:miter lim="800000"/>
                              <a:headEnd/>
                              <a:tailEnd/>
                            </a:ln>
                          </p:spPr>
                          <p:txBody>
                            <a:bodyPr wrap="none" lIns="0" tIns="0" rIns="0" bIns="0">
                              <a:spAutoFit/>
                            </a:bodyPr>
                            <a:lstStyle/>
                            <a:p>
                              <a:pPr>
                                <a:defRPr/>
                              </a:pPr>
                              <a:r>
                                <a:rPr lang="es-ES_tradnl" sz="1200">
                                  <a:solidFill>
                                    <a:srgbClr val="000000"/>
                                  </a:solidFill>
                                  <a:effectLst/>
                                  <a:latin typeface="Times" charset="0"/>
                                </a:rPr>
                                <a:t>100</a:t>
                              </a:r>
                              <a:endParaRPr lang="es-ES_tradnl" sz="2800">
                                <a:effectLst>
                                  <a:outerShdw blurRad="38100" dist="38100" dir="2700000" algn="tl">
                                    <a:srgbClr val="C0C0C0"/>
                                  </a:outerShdw>
                                </a:effectLst>
                              </a:endParaRPr>
                            </a:p>
                          </p:txBody>
                        </p:sp>
                        <p:grpSp>
                          <p:nvGrpSpPr>
                            <p:cNvPr id="1187" name="Group 649"/>
                            <p:cNvGrpSpPr>
                              <a:grpSpLocks/>
                            </p:cNvGrpSpPr>
                            <p:nvPr/>
                          </p:nvGrpSpPr>
                          <p:grpSpPr bwMode="auto">
                            <a:xfrm>
                              <a:off x="1744" y="1417"/>
                              <a:ext cx="2517" cy="2051"/>
                              <a:chOff x="1744" y="1417"/>
                              <a:chExt cx="2517" cy="2051"/>
                            </a:xfrm>
                          </p:grpSpPr>
                          <p:sp>
                            <p:nvSpPr>
                              <p:cNvPr id="1188" name="Freeform 650"/>
                              <p:cNvSpPr>
                                <a:spLocks/>
                              </p:cNvSpPr>
                              <p:nvPr/>
                            </p:nvSpPr>
                            <p:spPr bwMode="auto">
                              <a:xfrm>
                                <a:off x="1744" y="2010"/>
                                <a:ext cx="56" cy="64"/>
                              </a:xfrm>
                              <a:custGeom>
                                <a:avLst/>
                                <a:gdLst/>
                                <a:ahLst/>
                                <a:cxnLst>
                                  <a:cxn ang="0">
                                    <a:pos x="0" y="58"/>
                                  </a:cxn>
                                  <a:cxn ang="0">
                                    <a:pos x="50" y="0"/>
                                  </a:cxn>
                                  <a:cxn ang="0">
                                    <a:pos x="56" y="4"/>
                                  </a:cxn>
                                  <a:cxn ang="0">
                                    <a:pos x="5" y="64"/>
                                  </a:cxn>
                                  <a:cxn ang="0">
                                    <a:pos x="0" y="58"/>
                                  </a:cxn>
                                </a:cxnLst>
                                <a:rect l="0" t="0" r="r" b="b"/>
                                <a:pathLst>
                                  <a:path w="56" h="64">
                                    <a:moveTo>
                                      <a:pt x="0" y="58"/>
                                    </a:moveTo>
                                    <a:lnTo>
                                      <a:pt x="50" y="0"/>
                                    </a:lnTo>
                                    <a:lnTo>
                                      <a:pt x="56" y="4"/>
                                    </a:lnTo>
                                    <a:lnTo>
                                      <a:pt x="5" y="64"/>
                                    </a:lnTo>
                                    <a:lnTo>
                                      <a:pt x="0" y="58"/>
                                    </a:lnTo>
                                    <a:close/>
                                  </a:path>
                                </a:pathLst>
                              </a:custGeom>
                              <a:solidFill>
                                <a:srgbClr val="000000"/>
                              </a:solidFill>
                              <a:ln w="9525">
                                <a:noFill/>
                                <a:round/>
                                <a:headEnd/>
                                <a:tailEnd/>
                              </a:ln>
                            </p:spPr>
                            <p:txBody>
                              <a:bodyPr/>
                              <a:lstStyle/>
                              <a:p>
                                <a:pPr>
                                  <a:defRPr/>
                                </a:pPr>
                                <a:endParaRPr lang="en-US"/>
                              </a:p>
                            </p:txBody>
                          </p:sp>
                          <p:sp>
                            <p:nvSpPr>
                              <p:cNvPr id="1189" name="Freeform 651"/>
                              <p:cNvSpPr>
                                <a:spLocks/>
                              </p:cNvSpPr>
                              <p:nvPr/>
                            </p:nvSpPr>
                            <p:spPr bwMode="auto">
                              <a:xfrm>
                                <a:off x="1845" y="1892"/>
                                <a:ext cx="56" cy="64"/>
                              </a:xfrm>
                              <a:custGeom>
                                <a:avLst/>
                                <a:gdLst/>
                                <a:ahLst/>
                                <a:cxnLst>
                                  <a:cxn ang="0">
                                    <a:pos x="0" y="58"/>
                                  </a:cxn>
                                  <a:cxn ang="0">
                                    <a:pos x="50" y="0"/>
                                  </a:cxn>
                                  <a:cxn ang="0">
                                    <a:pos x="56" y="4"/>
                                  </a:cxn>
                                  <a:cxn ang="0">
                                    <a:pos x="5" y="64"/>
                                  </a:cxn>
                                  <a:cxn ang="0">
                                    <a:pos x="0" y="58"/>
                                  </a:cxn>
                                </a:cxnLst>
                                <a:rect l="0" t="0" r="r" b="b"/>
                                <a:pathLst>
                                  <a:path w="56" h="64">
                                    <a:moveTo>
                                      <a:pt x="0" y="58"/>
                                    </a:moveTo>
                                    <a:lnTo>
                                      <a:pt x="50" y="0"/>
                                    </a:lnTo>
                                    <a:lnTo>
                                      <a:pt x="56" y="4"/>
                                    </a:lnTo>
                                    <a:lnTo>
                                      <a:pt x="5" y="64"/>
                                    </a:lnTo>
                                    <a:lnTo>
                                      <a:pt x="0" y="58"/>
                                    </a:lnTo>
                                    <a:close/>
                                  </a:path>
                                </a:pathLst>
                              </a:custGeom>
                              <a:solidFill>
                                <a:srgbClr val="000000"/>
                              </a:solidFill>
                              <a:ln w="9525">
                                <a:noFill/>
                                <a:round/>
                                <a:headEnd/>
                                <a:tailEnd/>
                              </a:ln>
                            </p:spPr>
                            <p:txBody>
                              <a:bodyPr/>
                              <a:lstStyle/>
                              <a:p>
                                <a:pPr>
                                  <a:defRPr/>
                                </a:pPr>
                                <a:endParaRPr lang="en-US"/>
                              </a:p>
                            </p:txBody>
                          </p:sp>
                          <p:sp>
                            <p:nvSpPr>
                              <p:cNvPr id="1190" name="Freeform 652"/>
                              <p:cNvSpPr>
                                <a:spLocks/>
                              </p:cNvSpPr>
                              <p:nvPr/>
                            </p:nvSpPr>
                            <p:spPr bwMode="auto">
                              <a:xfrm>
                                <a:off x="1944" y="1774"/>
                                <a:ext cx="56" cy="64"/>
                              </a:xfrm>
                              <a:custGeom>
                                <a:avLst/>
                                <a:gdLst/>
                                <a:ahLst/>
                                <a:cxnLst>
                                  <a:cxn ang="0">
                                    <a:pos x="0" y="58"/>
                                  </a:cxn>
                                  <a:cxn ang="0">
                                    <a:pos x="50" y="0"/>
                                  </a:cxn>
                                  <a:cxn ang="0">
                                    <a:pos x="56" y="4"/>
                                  </a:cxn>
                                  <a:cxn ang="0">
                                    <a:pos x="5" y="64"/>
                                  </a:cxn>
                                  <a:cxn ang="0">
                                    <a:pos x="0" y="58"/>
                                  </a:cxn>
                                </a:cxnLst>
                                <a:rect l="0" t="0" r="r" b="b"/>
                                <a:pathLst>
                                  <a:path w="56" h="64">
                                    <a:moveTo>
                                      <a:pt x="0" y="58"/>
                                    </a:moveTo>
                                    <a:lnTo>
                                      <a:pt x="50" y="0"/>
                                    </a:lnTo>
                                    <a:lnTo>
                                      <a:pt x="56" y="4"/>
                                    </a:lnTo>
                                    <a:lnTo>
                                      <a:pt x="5" y="64"/>
                                    </a:lnTo>
                                    <a:lnTo>
                                      <a:pt x="0" y="58"/>
                                    </a:lnTo>
                                    <a:close/>
                                  </a:path>
                                </a:pathLst>
                              </a:custGeom>
                              <a:solidFill>
                                <a:srgbClr val="000000"/>
                              </a:solidFill>
                              <a:ln w="9525">
                                <a:noFill/>
                                <a:round/>
                                <a:headEnd/>
                                <a:tailEnd/>
                              </a:ln>
                            </p:spPr>
                            <p:txBody>
                              <a:bodyPr/>
                              <a:lstStyle/>
                              <a:p>
                                <a:pPr>
                                  <a:defRPr/>
                                </a:pPr>
                                <a:endParaRPr lang="en-US"/>
                              </a:p>
                            </p:txBody>
                          </p:sp>
                          <p:sp>
                            <p:nvSpPr>
                              <p:cNvPr id="1191" name="Freeform 653"/>
                              <p:cNvSpPr>
                                <a:spLocks/>
                              </p:cNvSpPr>
                              <p:nvPr/>
                            </p:nvSpPr>
                            <p:spPr bwMode="auto">
                              <a:xfrm>
                                <a:off x="2045" y="1656"/>
                                <a:ext cx="56" cy="64"/>
                              </a:xfrm>
                              <a:custGeom>
                                <a:avLst/>
                                <a:gdLst/>
                                <a:ahLst/>
                                <a:cxnLst>
                                  <a:cxn ang="0">
                                    <a:pos x="0" y="58"/>
                                  </a:cxn>
                                  <a:cxn ang="0">
                                    <a:pos x="50" y="0"/>
                                  </a:cxn>
                                  <a:cxn ang="0">
                                    <a:pos x="56" y="3"/>
                                  </a:cxn>
                                  <a:cxn ang="0">
                                    <a:pos x="5" y="64"/>
                                  </a:cxn>
                                  <a:cxn ang="0">
                                    <a:pos x="0" y="58"/>
                                  </a:cxn>
                                </a:cxnLst>
                                <a:rect l="0" t="0" r="r" b="b"/>
                                <a:pathLst>
                                  <a:path w="56" h="64">
                                    <a:moveTo>
                                      <a:pt x="0" y="58"/>
                                    </a:moveTo>
                                    <a:lnTo>
                                      <a:pt x="50" y="0"/>
                                    </a:lnTo>
                                    <a:lnTo>
                                      <a:pt x="56" y="3"/>
                                    </a:lnTo>
                                    <a:lnTo>
                                      <a:pt x="5" y="64"/>
                                    </a:lnTo>
                                    <a:lnTo>
                                      <a:pt x="0" y="58"/>
                                    </a:lnTo>
                                    <a:close/>
                                  </a:path>
                                </a:pathLst>
                              </a:custGeom>
                              <a:solidFill>
                                <a:srgbClr val="000000"/>
                              </a:solidFill>
                              <a:ln w="9525">
                                <a:noFill/>
                                <a:round/>
                                <a:headEnd/>
                                <a:tailEnd/>
                              </a:ln>
                            </p:spPr>
                            <p:txBody>
                              <a:bodyPr/>
                              <a:lstStyle/>
                              <a:p>
                                <a:pPr>
                                  <a:defRPr/>
                                </a:pPr>
                                <a:endParaRPr lang="en-US"/>
                              </a:p>
                            </p:txBody>
                          </p:sp>
                          <p:sp>
                            <p:nvSpPr>
                              <p:cNvPr id="1192" name="Freeform 654"/>
                              <p:cNvSpPr>
                                <a:spLocks/>
                              </p:cNvSpPr>
                              <p:nvPr/>
                            </p:nvSpPr>
                            <p:spPr bwMode="auto">
                              <a:xfrm>
                                <a:off x="2146" y="1537"/>
                                <a:ext cx="56" cy="64"/>
                              </a:xfrm>
                              <a:custGeom>
                                <a:avLst/>
                                <a:gdLst/>
                                <a:ahLst/>
                                <a:cxnLst>
                                  <a:cxn ang="0">
                                    <a:pos x="0" y="58"/>
                                  </a:cxn>
                                  <a:cxn ang="0">
                                    <a:pos x="50" y="0"/>
                                  </a:cxn>
                                  <a:cxn ang="0">
                                    <a:pos x="56" y="4"/>
                                  </a:cxn>
                                  <a:cxn ang="0">
                                    <a:pos x="5" y="64"/>
                                  </a:cxn>
                                  <a:cxn ang="0">
                                    <a:pos x="0" y="58"/>
                                  </a:cxn>
                                </a:cxnLst>
                                <a:rect l="0" t="0" r="r" b="b"/>
                                <a:pathLst>
                                  <a:path w="56" h="64">
                                    <a:moveTo>
                                      <a:pt x="0" y="58"/>
                                    </a:moveTo>
                                    <a:lnTo>
                                      <a:pt x="50" y="0"/>
                                    </a:lnTo>
                                    <a:lnTo>
                                      <a:pt x="56" y="4"/>
                                    </a:lnTo>
                                    <a:lnTo>
                                      <a:pt x="5" y="64"/>
                                    </a:lnTo>
                                    <a:lnTo>
                                      <a:pt x="0" y="58"/>
                                    </a:lnTo>
                                    <a:close/>
                                  </a:path>
                                </a:pathLst>
                              </a:custGeom>
                              <a:solidFill>
                                <a:srgbClr val="000000"/>
                              </a:solidFill>
                              <a:ln w="9525">
                                <a:noFill/>
                                <a:round/>
                                <a:headEnd/>
                                <a:tailEnd/>
                              </a:ln>
                            </p:spPr>
                            <p:txBody>
                              <a:bodyPr/>
                              <a:lstStyle/>
                              <a:p>
                                <a:pPr>
                                  <a:defRPr/>
                                </a:pPr>
                                <a:endParaRPr lang="en-US"/>
                              </a:p>
                            </p:txBody>
                          </p:sp>
                          <p:sp>
                            <p:nvSpPr>
                              <p:cNvPr id="1193" name="Freeform 655"/>
                              <p:cNvSpPr>
                                <a:spLocks/>
                              </p:cNvSpPr>
                              <p:nvPr/>
                            </p:nvSpPr>
                            <p:spPr bwMode="auto">
                              <a:xfrm>
                                <a:off x="2247" y="1417"/>
                                <a:ext cx="54" cy="66"/>
                              </a:xfrm>
                              <a:custGeom>
                                <a:avLst/>
                                <a:gdLst/>
                                <a:ahLst/>
                                <a:cxnLst>
                                  <a:cxn ang="0">
                                    <a:pos x="0" y="60"/>
                                  </a:cxn>
                                  <a:cxn ang="0">
                                    <a:pos x="48" y="0"/>
                                  </a:cxn>
                                  <a:cxn ang="0">
                                    <a:pos x="54" y="6"/>
                                  </a:cxn>
                                  <a:cxn ang="0">
                                    <a:pos x="5" y="66"/>
                                  </a:cxn>
                                  <a:cxn ang="0">
                                    <a:pos x="0" y="60"/>
                                  </a:cxn>
                                </a:cxnLst>
                                <a:rect l="0" t="0" r="r" b="b"/>
                                <a:pathLst>
                                  <a:path w="54" h="66">
                                    <a:moveTo>
                                      <a:pt x="0" y="60"/>
                                    </a:moveTo>
                                    <a:lnTo>
                                      <a:pt x="48" y="0"/>
                                    </a:lnTo>
                                    <a:lnTo>
                                      <a:pt x="54" y="6"/>
                                    </a:lnTo>
                                    <a:lnTo>
                                      <a:pt x="5" y="66"/>
                                    </a:lnTo>
                                    <a:lnTo>
                                      <a:pt x="0" y="60"/>
                                    </a:lnTo>
                                    <a:close/>
                                  </a:path>
                                </a:pathLst>
                              </a:custGeom>
                              <a:solidFill>
                                <a:srgbClr val="000000"/>
                              </a:solidFill>
                              <a:ln w="9525">
                                <a:noFill/>
                                <a:round/>
                                <a:headEnd/>
                                <a:tailEnd/>
                              </a:ln>
                            </p:spPr>
                            <p:txBody>
                              <a:bodyPr/>
                              <a:lstStyle/>
                              <a:p>
                                <a:pPr>
                                  <a:defRPr/>
                                </a:pPr>
                                <a:endParaRPr lang="en-US"/>
                              </a:p>
                            </p:txBody>
                          </p:sp>
                          <p:sp>
                            <p:nvSpPr>
                              <p:cNvPr id="1194" name="Freeform 656"/>
                              <p:cNvSpPr>
                                <a:spLocks/>
                              </p:cNvSpPr>
                              <p:nvPr/>
                            </p:nvSpPr>
                            <p:spPr bwMode="auto">
                              <a:xfrm>
                                <a:off x="2419" y="2510"/>
                                <a:ext cx="53" cy="68"/>
                              </a:xfrm>
                              <a:custGeom>
                                <a:avLst/>
                                <a:gdLst/>
                                <a:ahLst/>
                                <a:cxnLst>
                                  <a:cxn ang="0">
                                    <a:pos x="0" y="62"/>
                                  </a:cxn>
                                  <a:cxn ang="0">
                                    <a:pos x="47" y="0"/>
                                  </a:cxn>
                                  <a:cxn ang="0">
                                    <a:pos x="53" y="6"/>
                                  </a:cxn>
                                  <a:cxn ang="0">
                                    <a:pos x="6" y="68"/>
                                  </a:cxn>
                                  <a:cxn ang="0">
                                    <a:pos x="0" y="62"/>
                                  </a:cxn>
                                </a:cxnLst>
                                <a:rect l="0" t="0" r="r" b="b"/>
                                <a:pathLst>
                                  <a:path w="53" h="68">
                                    <a:moveTo>
                                      <a:pt x="0" y="62"/>
                                    </a:moveTo>
                                    <a:lnTo>
                                      <a:pt x="47" y="0"/>
                                    </a:lnTo>
                                    <a:lnTo>
                                      <a:pt x="53" y="6"/>
                                    </a:lnTo>
                                    <a:lnTo>
                                      <a:pt x="6" y="68"/>
                                    </a:lnTo>
                                    <a:lnTo>
                                      <a:pt x="0" y="62"/>
                                    </a:lnTo>
                                    <a:close/>
                                  </a:path>
                                </a:pathLst>
                              </a:custGeom>
                              <a:solidFill>
                                <a:srgbClr val="000000"/>
                              </a:solidFill>
                              <a:ln w="9525">
                                <a:noFill/>
                                <a:round/>
                                <a:headEnd/>
                                <a:tailEnd/>
                              </a:ln>
                            </p:spPr>
                            <p:txBody>
                              <a:bodyPr/>
                              <a:lstStyle/>
                              <a:p>
                                <a:pPr>
                                  <a:defRPr/>
                                </a:pPr>
                                <a:endParaRPr lang="en-US"/>
                              </a:p>
                            </p:txBody>
                          </p:sp>
                          <p:sp>
                            <p:nvSpPr>
                              <p:cNvPr id="1195" name="Freeform 657"/>
                              <p:cNvSpPr>
                                <a:spLocks/>
                              </p:cNvSpPr>
                              <p:nvPr/>
                            </p:nvSpPr>
                            <p:spPr bwMode="auto">
                              <a:xfrm>
                                <a:off x="2513" y="2386"/>
                                <a:ext cx="52" cy="66"/>
                              </a:xfrm>
                              <a:custGeom>
                                <a:avLst/>
                                <a:gdLst/>
                                <a:ahLst/>
                                <a:cxnLst>
                                  <a:cxn ang="0">
                                    <a:pos x="0" y="62"/>
                                  </a:cxn>
                                  <a:cxn ang="0">
                                    <a:pos x="44" y="0"/>
                                  </a:cxn>
                                  <a:cxn ang="0">
                                    <a:pos x="52" y="4"/>
                                  </a:cxn>
                                  <a:cxn ang="0">
                                    <a:pos x="5" y="66"/>
                                  </a:cxn>
                                  <a:cxn ang="0">
                                    <a:pos x="0" y="62"/>
                                  </a:cxn>
                                </a:cxnLst>
                                <a:rect l="0" t="0" r="r" b="b"/>
                                <a:pathLst>
                                  <a:path w="52" h="66">
                                    <a:moveTo>
                                      <a:pt x="0" y="62"/>
                                    </a:moveTo>
                                    <a:lnTo>
                                      <a:pt x="44" y="0"/>
                                    </a:lnTo>
                                    <a:lnTo>
                                      <a:pt x="52" y="4"/>
                                    </a:lnTo>
                                    <a:lnTo>
                                      <a:pt x="5" y="66"/>
                                    </a:lnTo>
                                    <a:lnTo>
                                      <a:pt x="0" y="62"/>
                                    </a:lnTo>
                                    <a:close/>
                                  </a:path>
                                </a:pathLst>
                              </a:custGeom>
                              <a:solidFill>
                                <a:srgbClr val="000000"/>
                              </a:solidFill>
                              <a:ln w="9525">
                                <a:noFill/>
                                <a:round/>
                                <a:headEnd/>
                                <a:tailEnd/>
                              </a:ln>
                            </p:spPr>
                            <p:txBody>
                              <a:bodyPr/>
                              <a:lstStyle/>
                              <a:p>
                                <a:pPr>
                                  <a:defRPr/>
                                </a:pPr>
                                <a:endParaRPr lang="en-US"/>
                              </a:p>
                            </p:txBody>
                          </p:sp>
                          <p:sp>
                            <p:nvSpPr>
                              <p:cNvPr id="1196" name="Freeform 658"/>
                              <p:cNvSpPr>
                                <a:spLocks/>
                              </p:cNvSpPr>
                              <p:nvPr/>
                            </p:nvSpPr>
                            <p:spPr bwMode="auto">
                              <a:xfrm>
                                <a:off x="2604" y="2262"/>
                                <a:ext cx="52" cy="66"/>
                              </a:xfrm>
                              <a:custGeom>
                                <a:avLst/>
                                <a:gdLst/>
                                <a:ahLst/>
                                <a:cxnLst>
                                  <a:cxn ang="0">
                                    <a:pos x="0" y="62"/>
                                  </a:cxn>
                                  <a:cxn ang="0">
                                    <a:pos x="47" y="0"/>
                                  </a:cxn>
                                  <a:cxn ang="0">
                                    <a:pos x="52" y="4"/>
                                  </a:cxn>
                                  <a:cxn ang="0">
                                    <a:pos x="8" y="66"/>
                                  </a:cxn>
                                  <a:cxn ang="0">
                                    <a:pos x="0" y="62"/>
                                  </a:cxn>
                                </a:cxnLst>
                                <a:rect l="0" t="0" r="r" b="b"/>
                                <a:pathLst>
                                  <a:path w="52" h="66">
                                    <a:moveTo>
                                      <a:pt x="0" y="62"/>
                                    </a:moveTo>
                                    <a:lnTo>
                                      <a:pt x="47" y="0"/>
                                    </a:lnTo>
                                    <a:lnTo>
                                      <a:pt x="52" y="4"/>
                                    </a:lnTo>
                                    <a:lnTo>
                                      <a:pt x="8" y="66"/>
                                    </a:lnTo>
                                    <a:lnTo>
                                      <a:pt x="0" y="62"/>
                                    </a:lnTo>
                                    <a:close/>
                                  </a:path>
                                </a:pathLst>
                              </a:custGeom>
                              <a:solidFill>
                                <a:srgbClr val="000000"/>
                              </a:solidFill>
                              <a:ln w="9525">
                                <a:noFill/>
                                <a:round/>
                                <a:headEnd/>
                                <a:tailEnd/>
                              </a:ln>
                            </p:spPr>
                            <p:txBody>
                              <a:bodyPr/>
                              <a:lstStyle/>
                              <a:p>
                                <a:pPr>
                                  <a:defRPr/>
                                </a:pPr>
                                <a:endParaRPr lang="en-US"/>
                              </a:p>
                            </p:txBody>
                          </p:sp>
                          <p:sp>
                            <p:nvSpPr>
                              <p:cNvPr id="1197" name="Freeform 659"/>
                              <p:cNvSpPr>
                                <a:spLocks/>
                              </p:cNvSpPr>
                              <p:nvPr/>
                            </p:nvSpPr>
                            <p:spPr bwMode="auto">
                              <a:xfrm>
                                <a:off x="2697" y="2138"/>
                                <a:ext cx="53" cy="66"/>
                              </a:xfrm>
                              <a:custGeom>
                                <a:avLst/>
                                <a:gdLst/>
                                <a:ahLst/>
                                <a:cxnLst>
                                  <a:cxn ang="0">
                                    <a:pos x="0" y="62"/>
                                  </a:cxn>
                                  <a:cxn ang="0">
                                    <a:pos x="47" y="0"/>
                                  </a:cxn>
                                  <a:cxn ang="0">
                                    <a:pos x="53" y="4"/>
                                  </a:cxn>
                                  <a:cxn ang="0">
                                    <a:pos x="6" y="66"/>
                                  </a:cxn>
                                  <a:cxn ang="0">
                                    <a:pos x="0" y="62"/>
                                  </a:cxn>
                                </a:cxnLst>
                                <a:rect l="0" t="0" r="r" b="b"/>
                                <a:pathLst>
                                  <a:path w="53" h="66">
                                    <a:moveTo>
                                      <a:pt x="0" y="62"/>
                                    </a:moveTo>
                                    <a:lnTo>
                                      <a:pt x="47" y="0"/>
                                    </a:lnTo>
                                    <a:lnTo>
                                      <a:pt x="53" y="4"/>
                                    </a:lnTo>
                                    <a:lnTo>
                                      <a:pt x="6" y="66"/>
                                    </a:lnTo>
                                    <a:lnTo>
                                      <a:pt x="0" y="62"/>
                                    </a:lnTo>
                                    <a:close/>
                                  </a:path>
                                </a:pathLst>
                              </a:custGeom>
                              <a:solidFill>
                                <a:srgbClr val="000000"/>
                              </a:solidFill>
                              <a:ln w="9525">
                                <a:noFill/>
                                <a:round/>
                                <a:headEnd/>
                                <a:tailEnd/>
                              </a:ln>
                            </p:spPr>
                            <p:txBody>
                              <a:bodyPr/>
                              <a:lstStyle/>
                              <a:p>
                                <a:pPr>
                                  <a:defRPr/>
                                </a:pPr>
                                <a:endParaRPr lang="en-US"/>
                              </a:p>
                            </p:txBody>
                          </p:sp>
                          <p:sp>
                            <p:nvSpPr>
                              <p:cNvPr id="1198" name="Freeform 660"/>
                              <p:cNvSpPr>
                                <a:spLocks/>
                              </p:cNvSpPr>
                              <p:nvPr/>
                            </p:nvSpPr>
                            <p:spPr bwMode="auto">
                              <a:xfrm>
                                <a:off x="2790" y="2012"/>
                                <a:ext cx="53" cy="68"/>
                              </a:xfrm>
                              <a:custGeom>
                                <a:avLst/>
                                <a:gdLst/>
                                <a:ahLst/>
                                <a:cxnLst>
                                  <a:cxn ang="0">
                                    <a:pos x="0" y="64"/>
                                  </a:cxn>
                                  <a:cxn ang="0">
                                    <a:pos x="47" y="0"/>
                                  </a:cxn>
                                  <a:cxn ang="0">
                                    <a:pos x="53" y="6"/>
                                  </a:cxn>
                                  <a:cxn ang="0">
                                    <a:pos x="6" y="68"/>
                                  </a:cxn>
                                  <a:cxn ang="0">
                                    <a:pos x="0" y="64"/>
                                  </a:cxn>
                                </a:cxnLst>
                                <a:rect l="0" t="0" r="r" b="b"/>
                                <a:pathLst>
                                  <a:path w="53" h="68">
                                    <a:moveTo>
                                      <a:pt x="0" y="64"/>
                                    </a:moveTo>
                                    <a:lnTo>
                                      <a:pt x="47" y="0"/>
                                    </a:lnTo>
                                    <a:lnTo>
                                      <a:pt x="53" y="6"/>
                                    </a:lnTo>
                                    <a:lnTo>
                                      <a:pt x="6" y="68"/>
                                    </a:lnTo>
                                    <a:lnTo>
                                      <a:pt x="0" y="64"/>
                                    </a:lnTo>
                                    <a:close/>
                                  </a:path>
                                </a:pathLst>
                              </a:custGeom>
                              <a:solidFill>
                                <a:srgbClr val="000000"/>
                              </a:solidFill>
                              <a:ln w="9525">
                                <a:noFill/>
                                <a:round/>
                                <a:headEnd/>
                                <a:tailEnd/>
                              </a:ln>
                            </p:spPr>
                            <p:txBody>
                              <a:bodyPr/>
                              <a:lstStyle/>
                              <a:p>
                                <a:pPr>
                                  <a:defRPr/>
                                </a:pPr>
                                <a:endParaRPr lang="en-US"/>
                              </a:p>
                            </p:txBody>
                          </p:sp>
                          <p:sp>
                            <p:nvSpPr>
                              <p:cNvPr id="1199" name="Freeform 661"/>
                              <p:cNvSpPr>
                                <a:spLocks/>
                              </p:cNvSpPr>
                              <p:nvPr/>
                            </p:nvSpPr>
                            <p:spPr bwMode="auto">
                              <a:xfrm>
                                <a:off x="3111" y="2847"/>
                                <a:ext cx="45" cy="70"/>
                              </a:xfrm>
                              <a:custGeom>
                                <a:avLst/>
                                <a:gdLst/>
                                <a:ahLst/>
                                <a:cxnLst>
                                  <a:cxn ang="0">
                                    <a:pos x="0" y="68"/>
                                  </a:cxn>
                                  <a:cxn ang="0">
                                    <a:pos x="37" y="0"/>
                                  </a:cxn>
                                  <a:cxn ang="0">
                                    <a:pos x="45" y="4"/>
                                  </a:cxn>
                                  <a:cxn ang="0">
                                    <a:pos x="6" y="70"/>
                                  </a:cxn>
                                  <a:cxn ang="0">
                                    <a:pos x="0" y="68"/>
                                  </a:cxn>
                                </a:cxnLst>
                                <a:rect l="0" t="0" r="r" b="b"/>
                                <a:pathLst>
                                  <a:path w="45" h="70">
                                    <a:moveTo>
                                      <a:pt x="0" y="68"/>
                                    </a:moveTo>
                                    <a:lnTo>
                                      <a:pt x="37" y="0"/>
                                    </a:lnTo>
                                    <a:lnTo>
                                      <a:pt x="45" y="4"/>
                                    </a:lnTo>
                                    <a:lnTo>
                                      <a:pt x="6" y="70"/>
                                    </a:lnTo>
                                    <a:lnTo>
                                      <a:pt x="0" y="68"/>
                                    </a:lnTo>
                                    <a:close/>
                                  </a:path>
                                </a:pathLst>
                              </a:custGeom>
                              <a:solidFill>
                                <a:srgbClr val="000000"/>
                              </a:solidFill>
                              <a:ln w="9525">
                                <a:noFill/>
                                <a:round/>
                                <a:headEnd/>
                                <a:tailEnd/>
                              </a:ln>
                            </p:spPr>
                            <p:txBody>
                              <a:bodyPr/>
                              <a:lstStyle/>
                              <a:p>
                                <a:pPr>
                                  <a:defRPr/>
                                </a:pPr>
                                <a:endParaRPr lang="en-US"/>
                              </a:p>
                            </p:txBody>
                          </p:sp>
                          <p:sp>
                            <p:nvSpPr>
                              <p:cNvPr id="1200" name="Freeform 662"/>
                              <p:cNvSpPr>
                                <a:spLocks/>
                              </p:cNvSpPr>
                              <p:nvPr/>
                            </p:nvSpPr>
                            <p:spPr bwMode="auto">
                              <a:xfrm>
                                <a:off x="3187" y="2712"/>
                                <a:ext cx="44" cy="72"/>
                              </a:xfrm>
                              <a:custGeom>
                                <a:avLst/>
                                <a:gdLst/>
                                <a:ahLst/>
                                <a:cxnLst>
                                  <a:cxn ang="0">
                                    <a:pos x="0" y="68"/>
                                  </a:cxn>
                                  <a:cxn ang="0">
                                    <a:pos x="38" y="0"/>
                                  </a:cxn>
                                  <a:cxn ang="0">
                                    <a:pos x="44" y="4"/>
                                  </a:cxn>
                                  <a:cxn ang="0">
                                    <a:pos x="5" y="72"/>
                                  </a:cxn>
                                  <a:cxn ang="0">
                                    <a:pos x="0" y="68"/>
                                  </a:cxn>
                                </a:cxnLst>
                                <a:rect l="0" t="0" r="r" b="b"/>
                                <a:pathLst>
                                  <a:path w="44" h="72">
                                    <a:moveTo>
                                      <a:pt x="0" y="68"/>
                                    </a:moveTo>
                                    <a:lnTo>
                                      <a:pt x="38" y="0"/>
                                    </a:lnTo>
                                    <a:lnTo>
                                      <a:pt x="44" y="4"/>
                                    </a:lnTo>
                                    <a:lnTo>
                                      <a:pt x="5" y="72"/>
                                    </a:lnTo>
                                    <a:lnTo>
                                      <a:pt x="0" y="68"/>
                                    </a:lnTo>
                                    <a:close/>
                                  </a:path>
                                </a:pathLst>
                              </a:custGeom>
                              <a:solidFill>
                                <a:srgbClr val="000000"/>
                              </a:solidFill>
                              <a:ln w="9525">
                                <a:noFill/>
                                <a:round/>
                                <a:headEnd/>
                                <a:tailEnd/>
                              </a:ln>
                            </p:spPr>
                            <p:txBody>
                              <a:bodyPr/>
                              <a:lstStyle/>
                              <a:p>
                                <a:pPr>
                                  <a:defRPr/>
                                </a:pPr>
                                <a:endParaRPr lang="en-US"/>
                              </a:p>
                            </p:txBody>
                          </p:sp>
                          <p:sp>
                            <p:nvSpPr>
                              <p:cNvPr id="1201" name="Freeform 663"/>
                              <p:cNvSpPr>
                                <a:spLocks/>
                              </p:cNvSpPr>
                              <p:nvPr/>
                            </p:nvSpPr>
                            <p:spPr bwMode="auto">
                              <a:xfrm>
                                <a:off x="3262" y="2576"/>
                                <a:ext cx="45" cy="72"/>
                              </a:xfrm>
                              <a:custGeom>
                                <a:avLst/>
                                <a:gdLst/>
                                <a:ahLst/>
                                <a:cxnLst>
                                  <a:cxn ang="0">
                                    <a:pos x="0" y="68"/>
                                  </a:cxn>
                                  <a:cxn ang="0">
                                    <a:pos x="39" y="0"/>
                                  </a:cxn>
                                  <a:cxn ang="0">
                                    <a:pos x="45" y="4"/>
                                  </a:cxn>
                                  <a:cxn ang="0">
                                    <a:pos x="8" y="72"/>
                                  </a:cxn>
                                  <a:cxn ang="0">
                                    <a:pos x="0" y="68"/>
                                  </a:cxn>
                                </a:cxnLst>
                                <a:rect l="0" t="0" r="r" b="b"/>
                                <a:pathLst>
                                  <a:path w="45" h="72">
                                    <a:moveTo>
                                      <a:pt x="0" y="68"/>
                                    </a:moveTo>
                                    <a:lnTo>
                                      <a:pt x="39" y="0"/>
                                    </a:lnTo>
                                    <a:lnTo>
                                      <a:pt x="45" y="4"/>
                                    </a:lnTo>
                                    <a:lnTo>
                                      <a:pt x="8" y="72"/>
                                    </a:lnTo>
                                    <a:lnTo>
                                      <a:pt x="0" y="68"/>
                                    </a:lnTo>
                                    <a:close/>
                                  </a:path>
                                </a:pathLst>
                              </a:custGeom>
                              <a:solidFill>
                                <a:srgbClr val="000000"/>
                              </a:solidFill>
                              <a:ln w="9525">
                                <a:noFill/>
                                <a:round/>
                                <a:headEnd/>
                                <a:tailEnd/>
                              </a:ln>
                            </p:spPr>
                            <p:txBody>
                              <a:bodyPr/>
                              <a:lstStyle/>
                              <a:p>
                                <a:pPr>
                                  <a:defRPr/>
                                </a:pPr>
                                <a:endParaRPr lang="en-US"/>
                              </a:p>
                            </p:txBody>
                          </p:sp>
                          <p:sp>
                            <p:nvSpPr>
                              <p:cNvPr id="1202" name="Freeform 664"/>
                              <p:cNvSpPr>
                                <a:spLocks/>
                              </p:cNvSpPr>
                              <p:nvPr/>
                            </p:nvSpPr>
                            <p:spPr bwMode="auto">
                              <a:xfrm>
                                <a:off x="3338" y="2440"/>
                                <a:ext cx="45" cy="72"/>
                              </a:xfrm>
                              <a:custGeom>
                                <a:avLst/>
                                <a:gdLst/>
                                <a:ahLst/>
                                <a:cxnLst>
                                  <a:cxn ang="0">
                                    <a:pos x="0" y="68"/>
                                  </a:cxn>
                                  <a:cxn ang="0">
                                    <a:pos x="39" y="0"/>
                                  </a:cxn>
                                  <a:cxn ang="0">
                                    <a:pos x="45" y="4"/>
                                  </a:cxn>
                                  <a:cxn ang="0">
                                    <a:pos x="8" y="72"/>
                                  </a:cxn>
                                  <a:cxn ang="0">
                                    <a:pos x="0" y="68"/>
                                  </a:cxn>
                                </a:cxnLst>
                                <a:rect l="0" t="0" r="r" b="b"/>
                                <a:pathLst>
                                  <a:path w="45" h="72">
                                    <a:moveTo>
                                      <a:pt x="0" y="68"/>
                                    </a:moveTo>
                                    <a:lnTo>
                                      <a:pt x="39" y="0"/>
                                    </a:lnTo>
                                    <a:lnTo>
                                      <a:pt x="45" y="4"/>
                                    </a:lnTo>
                                    <a:lnTo>
                                      <a:pt x="8" y="72"/>
                                    </a:lnTo>
                                    <a:lnTo>
                                      <a:pt x="0" y="68"/>
                                    </a:lnTo>
                                    <a:close/>
                                  </a:path>
                                </a:pathLst>
                              </a:custGeom>
                              <a:solidFill>
                                <a:srgbClr val="000000"/>
                              </a:solidFill>
                              <a:ln w="9525">
                                <a:noFill/>
                                <a:round/>
                                <a:headEnd/>
                                <a:tailEnd/>
                              </a:ln>
                            </p:spPr>
                            <p:txBody>
                              <a:bodyPr/>
                              <a:lstStyle/>
                              <a:p>
                                <a:pPr>
                                  <a:defRPr/>
                                </a:pPr>
                                <a:endParaRPr lang="en-US"/>
                              </a:p>
                            </p:txBody>
                          </p:sp>
                          <p:sp>
                            <p:nvSpPr>
                              <p:cNvPr id="1203" name="Freeform 665"/>
                              <p:cNvSpPr>
                                <a:spLocks/>
                              </p:cNvSpPr>
                              <p:nvPr/>
                            </p:nvSpPr>
                            <p:spPr bwMode="auto">
                              <a:xfrm>
                                <a:off x="3414" y="2349"/>
                                <a:ext cx="21" cy="28"/>
                              </a:xfrm>
                              <a:custGeom>
                                <a:avLst/>
                                <a:gdLst/>
                                <a:ahLst/>
                                <a:cxnLst>
                                  <a:cxn ang="0">
                                    <a:pos x="0" y="26"/>
                                  </a:cxn>
                                  <a:cxn ang="0">
                                    <a:pos x="15" y="0"/>
                                  </a:cxn>
                                  <a:cxn ang="0">
                                    <a:pos x="21" y="2"/>
                                  </a:cxn>
                                  <a:cxn ang="0">
                                    <a:pos x="8" y="28"/>
                                  </a:cxn>
                                  <a:cxn ang="0">
                                    <a:pos x="0" y="26"/>
                                  </a:cxn>
                                </a:cxnLst>
                                <a:rect l="0" t="0" r="r" b="b"/>
                                <a:pathLst>
                                  <a:path w="21" h="28">
                                    <a:moveTo>
                                      <a:pt x="0" y="26"/>
                                    </a:moveTo>
                                    <a:lnTo>
                                      <a:pt x="15" y="0"/>
                                    </a:lnTo>
                                    <a:lnTo>
                                      <a:pt x="21" y="2"/>
                                    </a:lnTo>
                                    <a:lnTo>
                                      <a:pt x="8" y="28"/>
                                    </a:lnTo>
                                    <a:lnTo>
                                      <a:pt x="0" y="26"/>
                                    </a:lnTo>
                                    <a:close/>
                                  </a:path>
                                </a:pathLst>
                              </a:custGeom>
                              <a:solidFill>
                                <a:srgbClr val="000000"/>
                              </a:solidFill>
                              <a:ln w="9525">
                                <a:noFill/>
                                <a:round/>
                                <a:headEnd/>
                                <a:tailEnd/>
                              </a:ln>
                            </p:spPr>
                            <p:txBody>
                              <a:bodyPr/>
                              <a:lstStyle/>
                              <a:p>
                                <a:pPr>
                                  <a:defRPr/>
                                </a:pPr>
                                <a:endParaRPr lang="en-US"/>
                              </a:p>
                            </p:txBody>
                          </p:sp>
                          <p:sp>
                            <p:nvSpPr>
                              <p:cNvPr id="1204" name="Freeform 666"/>
                              <p:cNvSpPr>
                                <a:spLocks/>
                              </p:cNvSpPr>
                              <p:nvPr/>
                            </p:nvSpPr>
                            <p:spPr bwMode="auto">
                              <a:xfrm>
                                <a:off x="3468" y="3065"/>
                                <a:ext cx="47" cy="71"/>
                              </a:xfrm>
                              <a:custGeom>
                                <a:avLst/>
                                <a:gdLst/>
                                <a:ahLst/>
                                <a:cxnLst>
                                  <a:cxn ang="0">
                                    <a:pos x="0" y="65"/>
                                  </a:cxn>
                                  <a:cxn ang="0">
                                    <a:pos x="39" y="0"/>
                                  </a:cxn>
                                  <a:cxn ang="0">
                                    <a:pos x="47" y="3"/>
                                  </a:cxn>
                                  <a:cxn ang="0">
                                    <a:pos x="6" y="71"/>
                                  </a:cxn>
                                  <a:cxn ang="0">
                                    <a:pos x="0" y="65"/>
                                  </a:cxn>
                                </a:cxnLst>
                                <a:rect l="0" t="0" r="r" b="b"/>
                                <a:pathLst>
                                  <a:path w="47" h="71">
                                    <a:moveTo>
                                      <a:pt x="0" y="65"/>
                                    </a:moveTo>
                                    <a:lnTo>
                                      <a:pt x="39" y="0"/>
                                    </a:lnTo>
                                    <a:lnTo>
                                      <a:pt x="47" y="3"/>
                                    </a:lnTo>
                                    <a:lnTo>
                                      <a:pt x="6" y="71"/>
                                    </a:lnTo>
                                    <a:lnTo>
                                      <a:pt x="0" y="65"/>
                                    </a:lnTo>
                                    <a:close/>
                                  </a:path>
                                </a:pathLst>
                              </a:custGeom>
                              <a:solidFill>
                                <a:srgbClr val="000000"/>
                              </a:solidFill>
                              <a:ln w="9525">
                                <a:noFill/>
                                <a:round/>
                                <a:headEnd/>
                                <a:tailEnd/>
                              </a:ln>
                            </p:spPr>
                            <p:txBody>
                              <a:bodyPr/>
                              <a:lstStyle/>
                              <a:p>
                                <a:pPr>
                                  <a:defRPr/>
                                </a:pPr>
                                <a:endParaRPr lang="en-US"/>
                              </a:p>
                            </p:txBody>
                          </p:sp>
                          <p:sp>
                            <p:nvSpPr>
                              <p:cNvPr id="1205" name="Freeform 667"/>
                              <p:cNvSpPr>
                                <a:spLocks/>
                              </p:cNvSpPr>
                              <p:nvPr/>
                            </p:nvSpPr>
                            <p:spPr bwMode="auto">
                              <a:xfrm>
                                <a:off x="3548" y="2931"/>
                                <a:ext cx="45" cy="72"/>
                              </a:xfrm>
                              <a:custGeom>
                                <a:avLst/>
                                <a:gdLst/>
                                <a:ahLst/>
                                <a:cxnLst>
                                  <a:cxn ang="0">
                                    <a:pos x="0" y="68"/>
                                  </a:cxn>
                                  <a:cxn ang="0">
                                    <a:pos x="39" y="0"/>
                                  </a:cxn>
                                  <a:cxn ang="0">
                                    <a:pos x="45" y="4"/>
                                  </a:cxn>
                                  <a:cxn ang="0">
                                    <a:pos x="6" y="72"/>
                                  </a:cxn>
                                  <a:cxn ang="0">
                                    <a:pos x="0" y="68"/>
                                  </a:cxn>
                                </a:cxnLst>
                                <a:rect l="0" t="0" r="r" b="b"/>
                                <a:pathLst>
                                  <a:path w="45" h="72">
                                    <a:moveTo>
                                      <a:pt x="0" y="68"/>
                                    </a:moveTo>
                                    <a:lnTo>
                                      <a:pt x="39" y="0"/>
                                    </a:lnTo>
                                    <a:lnTo>
                                      <a:pt x="45" y="4"/>
                                    </a:lnTo>
                                    <a:lnTo>
                                      <a:pt x="6" y="72"/>
                                    </a:lnTo>
                                    <a:lnTo>
                                      <a:pt x="0" y="68"/>
                                    </a:lnTo>
                                    <a:close/>
                                  </a:path>
                                </a:pathLst>
                              </a:custGeom>
                              <a:solidFill>
                                <a:srgbClr val="000000"/>
                              </a:solidFill>
                              <a:ln w="9525">
                                <a:noFill/>
                                <a:round/>
                                <a:headEnd/>
                                <a:tailEnd/>
                              </a:ln>
                            </p:spPr>
                            <p:txBody>
                              <a:bodyPr/>
                              <a:lstStyle/>
                              <a:p>
                                <a:pPr>
                                  <a:defRPr/>
                                </a:pPr>
                                <a:endParaRPr lang="en-US"/>
                              </a:p>
                            </p:txBody>
                          </p:sp>
                          <p:sp>
                            <p:nvSpPr>
                              <p:cNvPr id="1206" name="Freeform 668"/>
                              <p:cNvSpPr>
                                <a:spLocks/>
                              </p:cNvSpPr>
                              <p:nvPr/>
                            </p:nvSpPr>
                            <p:spPr bwMode="auto">
                              <a:xfrm>
                                <a:off x="3626" y="2799"/>
                                <a:ext cx="46" cy="70"/>
                              </a:xfrm>
                              <a:custGeom>
                                <a:avLst/>
                                <a:gdLst/>
                                <a:ahLst/>
                                <a:cxnLst>
                                  <a:cxn ang="0">
                                    <a:pos x="0" y="66"/>
                                  </a:cxn>
                                  <a:cxn ang="0">
                                    <a:pos x="40" y="0"/>
                                  </a:cxn>
                                  <a:cxn ang="0">
                                    <a:pos x="46" y="4"/>
                                  </a:cxn>
                                  <a:cxn ang="0">
                                    <a:pos x="7" y="70"/>
                                  </a:cxn>
                                  <a:cxn ang="0">
                                    <a:pos x="0" y="66"/>
                                  </a:cxn>
                                </a:cxnLst>
                                <a:rect l="0" t="0" r="r" b="b"/>
                                <a:pathLst>
                                  <a:path w="46" h="70">
                                    <a:moveTo>
                                      <a:pt x="0" y="66"/>
                                    </a:moveTo>
                                    <a:lnTo>
                                      <a:pt x="40" y="0"/>
                                    </a:lnTo>
                                    <a:lnTo>
                                      <a:pt x="46" y="4"/>
                                    </a:lnTo>
                                    <a:lnTo>
                                      <a:pt x="7" y="70"/>
                                    </a:lnTo>
                                    <a:lnTo>
                                      <a:pt x="0" y="66"/>
                                    </a:lnTo>
                                    <a:close/>
                                  </a:path>
                                </a:pathLst>
                              </a:custGeom>
                              <a:solidFill>
                                <a:srgbClr val="000000"/>
                              </a:solidFill>
                              <a:ln w="9525">
                                <a:noFill/>
                                <a:round/>
                                <a:headEnd/>
                                <a:tailEnd/>
                              </a:ln>
                            </p:spPr>
                            <p:txBody>
                              <a:bodyPr/>
                              <a:lstStyle/>
                              <a:p>
                                <a:pPr>
                                  <a:defRPr/>
                                </a:pPr>
                                <a:endParaRPr lang="en-US"/>
                              </a:p>
                            </p:txBody>
                          </p:sp>
                          <p:sp>
                            <p:nvSpPr>
                              <p:cNvPr id="1207" name="Freeform 669"/>
                              <p:cNvSpPr>
                                <a:spLocks/>
                              </p:cNvSpPr>
                              <p:nvPr/>
                            </p:nvSpPr>
                            <p:spPr bwMode="auto">
                              <a:xfrm>
                                <a:off x="3705" y="2665"/>
                                <a:ext cx="47" cy="70"/>
                              </a:xfrm>
                              <a:custGeom>
                                <a:avLst/>
                                <a:gdLst/>
                                <a:ahLst/>
                                <a:cxnLst>
                                  <a:cxn ang="0">
                                    <a:pos x="0" y="66"/>
                                  </a:cxn>
                                  <a:cxn ang="0">
                                    <a:pos x="41" y="0"/>
                                  </a:cxn>
                                  <a:cxn ang="0">
                                    <a:pos x="47" y="4"/>
                                  </a:cxn>
                                  <a:cxn ang="0">
                                    <a:pos x="8" y="70"/>
                                  </a:cxn>
                                  <a:cxn ang="0">
                                    <a:pos x="0" y="66"/>
                                  </a:cxn>
                                </a:cxnLst>
                                <a:rect l="0" t="0" r="r" b="b"/>
                                <a:pathLst>
                                  <a:path w="47" h="70">
                                    <a:moveTo>
                                      <a:pt x="0" y="66"/>
                                    </a:moveTo>
                                    <a:lnTo>
                                      <a:pt x="41" y="0"/>
                                    </a:lnTo>
                                    <a:lnTo>
                                      <a:pt x="47" y="4"/>
                                    </a:lnTo>
                                    <a:lnTo>
                                      <a:pt x="8" y="70"/>
                                    </a:lnTo>
                                    <a:lnTo>
                                      <a:pt x="0" y="66"/>
                                    </a:lnTo>
                                    <a:close/>
                                  </a:path>
                                </a:pathLst>
                              </a:custGeom>
                              <a:solidFill>
                                <a:srgbClr val="000000"/>
                              </a:solidFill>
                              <a:ln w="9525">
                                <a:noFill/>
                                <a:round/>
                                <a:headEnd/>
                                <a:tailEnd/>
                              </a:ln>
                            </p:spPr>
                            <p:txBody>
                              <a:bodyPr/>
                              <a:lstStyle/>
                              <a:p>
                                <a:pPr>
                                  <a:defRPr/>
                                </a:pPr>
                                <a:endParaRPr lang="en-US"/>
                              </a:p>
                            </p:txBody>
                          </p:sp>
                          <p:sp>
                            <p:nvSpPr>
                              <p:cNvPr id="1208" name="Freeform 670"/>
                              <p:cNvSpPr>
                                <a:spLocks/>
                              </p:cNvSpPr>
                              <p:nvPr/>
                            </p:nvSpPr>
                            <p:spPr bwMode="auto">
                              <a:xfrm>
                                <a:off x="4066" y="3398"/>
                                <a:ext cx="45" cy="70"/>
                              </a:xfrm>
                              <a:custGeom>
                                <a:avLst/>
                                <a:gdLst/>
                                <a:ahLst/>
                                <a:cxnLst>
                                  <a:cxn ang="0">
                                    <a:pos x="0" y="68"/>
                                  </a:cxn>
                                  <a:cxn ang="0">
                                    <a:pos x="37" y="0"/>
                                  </a:cxn>
                                  <a:cxn ang="0">
                                    <a:pos x="45" y="2"/>
                                  </a:cxn>
                                  <a:cxn ang="0">
                                    <a:pos x="6" y="70"/>
                                  </a:cxn>
                                  <a:cxn ang="0">
                                    <a:pos x="0" y="68"/>
                                  </a:cxn>
                                </a:cxnLst>
                                <a:rect l="0" t="0" r="r" b="b"/>
                                <a:pathLst>
                                  <a:path w="45" h="70">
                                    <a:moveTo>
                                      <a:pt x="0" y="68"/>
                                    </a:moveTo>
                                    <a:lnTo>
                                      <a:pt x="37" y="0"/>
                                    </a:lnTo>
                                    <a:lnTo>
                                      <a:pt x="45" y="2"/>
                                    </a:lnTo>
                                    <a:lnTo>
                                      <a:pt x="6" y="70"/>
                                    </a:lnTo>
                                    <a:lnTo>
                                      <a:pt x="0" y="68"/>
                                    </a:lnTo>
                                    <a:close/>
                                  </a:path>
                                </a:pathLst>
                              </a:custGeom>
                              <a:solidFill>
                                <a:srgbClr val="000000"/>
                              </a:solidFill>
                              <a:ln w="9525">
                                <a:noFill/>
                                <a:round/>
                                <a:headEnd/>
                                <a:tailEnd/>
                              </a:ln>
                            </p:spPr>
                            <p:txBody>
                              <a:bodyPr/>
                              <a:lstStyle/>
                              <a:p>
                                <a:pPr>
                                  <a:defRPr/>
                                </a:pPr>
                                <a:endParaRPr lang="en-US"/>
                              </a:p>
                            </p:txBody>
                          </p:sp>
                          <p:sp>
                            <p:nvSpPr>
                              <p:cNvPr id="1209" name="Freeform 671"/>
                              <p:cNvSpPr>
                                <a:spLocks/>
                              </p:cNvSpPr>
                              <p:nvPr/>
                            </p:nvSpPr>
                            <p:spPr bwMode="auto">
                              <a:xfrm>
                                <a:off x="4140" y="3262"/>
                                <a:ext cx="45" cy="70"/>
                              </a:xfrm>
                              <a:custGeom>
                                <a:avLst/>
                                <a:gdLst/>
                                <a:ahLst/>
                                <a:cxnLst>
                                  <a:cxn ang="0">
                                    <a:pos x="0" y="68"/>
                                  </a:cxn>
                                  <a:cxn ang="0">
                                    <a:pos x="39" y="0"/>
                                  </a:cxn>
                                  <a:cxn ang="0">
                                    <a:pos x="45" y="2"/>
                                  </a:cxn>
                                  <a:cxn ang="0">
                                    <a:pos x="8" y="70"/>
                                  </a:cxn>
                                  <a:cxn ang="0">
                                    <a:pos x="0" y="68"/>
                                  </a:cxn>
                                </a:cxnLst>
                                <a:rect l="0" t="0" r="r" b="b"/>
                                <a:pathLst>
                                  <a:path w="45" h="70">
                                    <a:moveTo>
                                      <a:pt x="0" y="68"/>
                                    </a:moveTo>
                                    <a:lnTo>
                                      <a:pt x="39" y="0"/>
                                    </a:lnTo>
                                    <a:lnTo>
                                      <a:pt x="45" y="2"/>
                                    </a:lnTo>
                                    <a:lnTo>
                                      <a:pt x="8" y="70"/>
                                    </a:lnTo>
                                    <a:lnTo>
                                      <a:pt x="0" y="68"/>
                                    </a:lnTo>
                                    <a:close/>
                                  </a:path>
                                </a:pathLst>
                              </a:custGeom>
                              <a:solidFill>
                                <a:srgbClr val="000000"/>
                              </a:solidFill>
                              <a:ln w="9525">
                                <a:noFill/>
                                <a:round/>
                                <a:headEnd/>
                                <a:tailEnd/>
                              </a:ln>
                            </p:spPr>
                            <p:txBody>
                              <a:bodyPr/>
                              <a:lstStyle/>
                              <a:p>
                                <a:pPr>
                                  <a:defRPr/>
                                </a:pPr>
                                <a:endParaRPr lang="en-US"/>
                              </a:p>
                            </p:txBody>
                          </p:sp>
                          <p:sp>
                            <p:nvSpPr>
                              <p:cNvPr id="1210" name="Freeform 672"/>
                              <p:cNvSpPr>
                                <a:spLocks/>
                              </p:cNvSpPr>
                              <p:nvPr/>
                            </p:nvSpPr>
                            <p:spPr bwMode="auto">
                              <a:xfrm>
                                <a:off x="4216" y="3127"/>
                                <a:ext cx="45" cy="69"/>
                              </a:xfrm>
                              <a:custGeom>
                                <a:avLst/>
                                <a:gdLst/>
                                <a:ahLst/>
                                <a:cxnLst>
                                  <a:cxn ang="0">
                                    <a:pos x="0" y="67"/>
                                  </a:cxn>
                                  <a:cxn ang="0">
                                    <a:pos x="39" y="0"/>
                                  </a:cxn>
                                  <a:cxn ang="0">
                                    <a:pos x="45" y="2"/>
                                  </a:cxn>
                                  <a:cxn ang="0">
                                    <a:pos x="8" y="69"/>
                                  </a:cxn>
                                  <a:cxn ang="0">
                                    <a:pos x="0" y="67"/>
                                  </a:cxn>
                                </a:cxnLst>
                                <a:rect l="0" t="0" r="r" b="b"/>
                                <a:pathLst>
                                  <a:path w="45" h="69">
                                    <a:moveTo>
                                      <a:pt x="0" y="67"/>
                                    </a:moveTo>
                                    <a:lnTo>
                                      <a:pt x="39" y="0"/>
                                    </a:lnTo>
                                    <a:lnTo>
                                      <a:pt x="45" y="2"/>
                                    </a:lnTo>
                                    <a:lnTo>
                                      <a:pt x="8" y="69"/>
                                    </a:lnTo>
                                    <a:lnTo>
                                      <a:pt x="0" y="67"/>
                                    </a:lnTo>
                                    <a:close/>
                                  </a:path>
                                </a:pathLst>
                              </a:custGeom>
                              <a:solidFill>
                                <a:srgbClr val="000000"/>
                              </a:solidFill>
                              <a:ln w="9525">
                                <a:noFill/>
                                <a:round/>
                                <a:headEnd/>
                                <a:tailEnd/>
                              </a:ln>
                            </p:spPr>
                            <p:txBody>
                              <a:bodyPr/>
                              <a:lstStyle/>
                              <a:p>
                                <a:pPr>
                                  <a:defRPr/>
                                </a:pPr>
                                <a:endParaRPr lang="en-US"/>
                              </a:p>
                            </p:txBody>
                          </p:sp>
                          <p:sp>
                            <p:nvSpPr>
                              <p:cNvPr id="1211" name="Arc 673"/>
                              <p:cNvSpPr>
                                <a:spLocks/>
                              </p:cNvSpPr>
                              <p:nvPr/>
                            </p:nvSpPr>
                            <p:spPr bwMode="auto">
                              <a:xfrm>
                                <a:off x="2476" y="2305"/>
                                <a:ext cx="87" cy="81"/>
                              </a:xfrm>
                              <a:custGeom>
                                <a:avLst/>
                                <a:gdLst>
                                  <a:gd name="G0" fmla="+- 20280 0 0"/>
                                  <a:gd name="G1" fmla="+- 18747 0 0"/>
                                  <a:gd name="G2" fmla="+- 21600 0 0"/>
                                  <a:gd name="T0" fmla="*/ 0 w 20280"/>
                                  <a:gd name="T1" fmla="*/ 11311 h 18747"/>
                                  <a:gd name="T2" fmla="*/ 9551 w 20280"/>
                                  <a:gd name="T3" fmla="*/ 0 h 18747"/>
                                  <a:gd name="T4" fmla="*/ 20280 w 20280"/>
                                  <a:gd name="T5" fmla="*/ 18747 h 18747"/>
                                </a:gdLst>
                                <a:ahLst/>
                                <a:cxnLst>
                                  <a:cxn ang="0">
                                    <a:pos x="T0" y="T1"/>
                                  </a:cxn>
                                  <a:cxn ang="0">
                                    <a:pos x="T2" y="T3"/>
                                  </a:cxn>
                                  <a:cxn ang="0">
                                    <a:pos x="T4" y="T5"/>
                                  </a:cxn>
                                </a:cxnLst>
                                <a:rect l="0" t="0" r="r" b="b"/>
                                <a:pathLst>
                                  <a:path w="20280" h="18747" fill="none" extrusionOk="0">
                                    <a:moveTo>
                                      <a:pt x="0" y="11311"/>
                                    </a:moveTo>
                                    <a:cubicBezTo>
                                      <a:pt x="1752" y="6533"/>
                                      <a:pt x="5134" y="2527"/>
                                      <a:pt x="9551" y="0"/>
                                    </a:cubicBezTo>
                                  </a:path>
                                  <a:path w="20280" h="18747" stroke="0" extrusionOk="0">
                                    <a:moveTo>
                                      <a:pt x="0" y="11311"/>
                                    </a:moveTo>
                                    <a:cubicBezTo>
                                      <a:pt x="1752" y="6533"/>
                                      <a:pt x="5134" y="2527"/>
                                      <a:pt x="9551" y="0"/>
                                    </a:cubicBezTo>
                                    <a:lnTo>
                                      <a:pt x="20280" y="18747"/>
                                    </a:lnTo>
                                    <a:close/>
                                  </a:path>
                                </a:pathLst>
                              </a:custGeom>
                              <a:solidFill>
                                <a:srgbClr val="000000"/>
                              </a:solidFill>
                              <a:ln w="9525">
                                <a:noFill/>
                                <a:round/>
                                <a:headEnd/>
                                <a:tailEnd/>
                              </a:ln>
                            </p:spPr>
                            <p:txBody>
                              <a:bodyPr/>
                              <a:lstStyle/>
                              <a:p>
                                <a:pPr>
                                  <a:defRPr/>
                                </a:pPr>
                                <a:endParaRPr lang="en-US"/>
                              </a:p>
                            </p:txBody>
                          </p:sp>
                          <p:sp>
                            <p:nvSpPr>
                              <p:cNvPr id="1212" name="Arc 674"/>
                              <p:cNvSpPr>
                                <a:spLocks/>
                              </p:cNvSpPr>
                              <p:nvPr/>
                            </p:nvSpPr>
                            <p:spPr bwMode="auto">
                              <a:xfrm>
                                <a:off x="1934" y="1855"/>
                                <a:ext cx="87" cy="80"/>
                              </a:xfrm>
                              <a:custGeom>
                                <a:avLst/>
                                <a:gdLst>
                                  <a:gd name="G0" fmla="+- 0 0 0"/>
                                  <a:gd name="G1" fmla="+- 0 0 0"/>
                                  <a:gd name="G2" fmla="+- 21600 0 0"/>
                                  <a:gd name="T0" fmla="*/ 20280 w 20280"/>
                                  <a:gd name="T1" fmla="*/ 7436 h 18678"/>
                                  <a:gd name="T2" fmla="*/ 10849 w 20280"/>
                                  <a:gd name="T3" fmla="*/ 18678 h 18678"/>
                                  <a:gd name="T4" fmla="*/ 0 w 20280"/>
                                  <a:gd name="T5" fmla="*/ 0 h 18678"/>
                                </a:gdLst>
                                <a:ahLst/>
                                <a:cxnLst>
                                  <a:cxn ang="0">
                                    <a:pos x="T0" y="T1"/>
                                  </a:cxn>
                                  <a:cxn ang="0">
                                    <a:pos x="T2" y="T3"/>
                                  </a:cxn>
                                  <a:cxn ang="0">
                                    <a:pos x="T4" y="T5"/>
                                  </a:cxn>
                                </a:cxnLst>
                                <a:rect l="0" t="0" r="r" b="b"/>
                                <a:pathLst>
                                  <a:path w="20280" h="18678" fill="none" extrusionOk="0">
                                    <a:moveTo>
                                      <a:pt x="20279" y="7435"/>
                                    </a:moveTo>
                                    <a:cubicBezTo>
                                      <a:pt x="18544" y="12168"/>
                                      <a:pt x="15208" y="16145"/>
                                      <a:pt x="10848" y="18677"/>
                                    </a:cubicBezTo>
                                  </a:path>
                                  <a:path w="20280" h="18678" stroke="0" extrusionOk="0">
                                    <a:moveTo>
                                      <a:pt x="20279" y="7435"/>
                                    </a:moveTo>
                                    <a:cubicBezTo>
                                      <a:pt x="18544" y="12168"/>
                                      <a:pt x="15208" y="16145"/>
                                      <a:pt x="10848" y="18677"/>
                                    </a:cubicBezTo>
                                    <a:lnTo>
                                      <a:pt x="0" y="0"/>
                                    </a:lnTo>
                                    <a:close/>
                                  </a:path>
                                </a:pathLst>
                              </a:custGeom>
                              <a:solidFill>
                                <a:srgbClr val="000000"/>
                              </a:solidFill>
                              <a:ln w="9525">
                                <a:noFill/>
                                <a:round/>
                                <a:headEnd/>
                                <a:tailEnd/>
                              </a:ln>
                            </p:spPr>
                            <p:txBody>
                              <a:bodyPr/>
                              <a:lstStyle/>
                              <a:p>
                                <a:pPr>
                                  <a:defRPr/>
                                </a:pPr>
                                <a:endParaRPr lang="en-US"/>
                              </a:p>
                            </p:txBody>
                          </p:sp>
                          <p:sp>
                            <p:nvSpPr>
                              <p:cNvPr id="1213" name="Line 675"/>
                              <p:cNvSpPr>
                                <a:spLocks noChangeShapeType="1"/>
                              </p:cNvSpPr>
                              <p:nvPr/>
                            </p:nvSpPr>
                            <p:spPr bwMode="auto">
                              <a:xfrm>
                                <a:off x="2004" y="1913"/>
                                <a:ext cx="489" cy="415"/>
                              </a:xfrm>
                              <a:prstGeom prst="line">
                                <a:avLst/>
                              </a:prstGeom>
                              <a:noFill/>
                              <a:ln w="15875">
                                <a:solidFill>
                                  <a:srgbClr val="000000"/>
                                </a:solidFill>
                                <a:round/>
                                <a:headEnd/>
                                <a:tailEnd/>
                              </a:ln>
                            </p:spPr>
                            <p:txBody>
                              <a:bodyPr/>
                              <a:lstStyle/>
                              <a:p>
                                <a:pPr>
                                  <a:defRPr/>
                                </a:pPr>
                                <a:endParaRPr lang="en-US"/>
                              </a:p>
                            </p:txBody>
                          </p:sp>
                        </p:grpSp>
                      </p:grpSp>
                    </p:grpSp>
                  </p:grpSp>
                </p:grpSp>
              </p:grpSp>
            </p:grpSp>
          </p:grpSp>
        </p:grpSp>
      </p:grpSp>
      <p:sp>
        <p:nvSpPr>
          <p:cNvPr id="1354" name="Oval 677"/>
          <p:cNvSpPr>
            <a:spLocks noChangeArrowheads="1"/>
          </p:cNvSpPr>
          <p:nvPr/>
        </p:nvSpPr>
        <p:spPr bwMode="auto">
          <a:xfrm>
            <a:off x="4293096" y="2967608"/>
            <a:ext cx="152400" cy="152400"/>
          </a:xfrm>
          <a:prstGeom prst="ellipse">
            <a:avLst/>
          </a:prstGeom>
          <a:solidFill>
            <a:srgbClr val="FF0000"/>
          </a:solidFill>
          <a:ln w="12700">
            <a:solidFill>
              <a:schemeClr val="tx1"/>
            </a:solidFill>
            <a:round/>
            <a:headEnd type="none" w="sm" len="sm"/>
            <a:tailEnd type="none" w="sm" len="sm"/>
          </a:ln>
          <a:effectLst/>
        </p:spPr>
        <p:txBody>
          <a:bodyPr wrap="none" anchor="ctr"/>
          <a:lstStyle/>
          <a:p>
            <a:pPr>
              <a:defRPr/>
            </a:pPr>
            <a:endParaRPr lang="en-US"/>
          </a:p>
        </p:txBody>
      </p:sp>
      <p:sp>
        <p:nvSpPr>
          <p:cNvPr id="1355" name="Oval 678"/>
          <p:cNvSpPr>
            <a:spLocks noChangeArrowheads="1"/>
          </p:cNvSpPr>
          <p:nvPr/>
        </p:nvSpPr>
        <p:spPr bwMode="auto">
          <a:xfrm>
            <a:off x="4369296" y="2739008"/>
            <a:ext cx="152400" cy="152400"/>
          </a:xfrm>
          <a:prstGeom prst="ellipse">
            <a:avLst/>
          </a:prstGeom>
          <a:solidFill>
            <a:srgbClr val="FF0000"/>
          </a:solidFill>
          <a:ln w="12700">
            <a:solidFill>
              <a:schemeClr val="tx1"/>
            </a:solidFill>
            <a:round/>
            <a:headEnd type="none" w="sm" len="sm"/>
            <a:tailEnd type="none" w="sm" len="sm"/>
          </a:ln>
          <a:effectLst/>
        </p:spPr>
        <p:txBody>
          <a:bodyPr wrap="none" anchor="ctr"/>
          <a:lstStyle/>
          <a:p>
            <a:pPr>
              <a:defRPr/>
            </a:pPr>
            <a:endParaRPr lang="en-US"/>
          </a:p>
        </p:txBody>
      </p:sp>
      <p:sp>
        <p:nvSpPr>
          <p:cNvPr id="1356" name="Oval 679"/>
          <p:cNvSpPr>
            <a:spLocks noChangeArrowheads="1"/>
          </p:cNvSpPr>
          <p:nvPr/>
        </p:nvSpPr>
        <p:spPr bwMode="auto">
          <a:xfrm>
            <a:off x="4521696" y="3120008"/>
            <a:ext cx="152400" cy="152400"/>
          </a:xfrm>
          <a:prstGeom prst="ellipse">
            <a:avLst/>
          </a:prstGeom>
          <a:solidFill>
            <a:srgbClr val="FF0000"/>
          </a:solidFill>
          <a:ln w="12700">
            <a:solidFill>
              <a:schemeClr val="tx1"/>
            </a:solidFill>
            <a:round/>
            <a:headEnd type="none" w="sm" len="sm"/>
            <a:tailEnd type="none" w="sm" len="sm"/>
          </a:ln>
          <a:effectLst/>
        </p:spPr>
        <p:txBody>
          <a:bodyPr wrap="none" anchor="ctr"/>
          <a:lstStyle/>
          <a:p>
            <a:pPr>
              <a:defRPr/>
            </a:pPr>
            <a:endParaRPr lang="en-US"/>
          </a:p>
        </p:txBody>
      </p:sp>
      <p:sp>
        <p:nvSpPr>
          <p:cNvPr id="1357" name="Text Box 680"/>
          <p:cNvSpPr txBox="1">
            <a:spLocks noChangeArrowheads="1"/>
          </p:cNvSpPr>
          <p:nvPr/>
        </p:nvSpPr>
        <p:spPr bwMode="auto">
          <a:xfrm>
            <a:off x="4369296" y="2915221"/>
            <a:ext cx="438150" cy="244475"/>
          </a:xfrm>
          <a:prstGeom prst="rect">
            <a:avLst/>
          </a:prstGeom>
          <a:noFill/>
          <a:ln w="12700">
            <a:noFill/>
            <a:miter lim="800000"/>
            <a:headEnd type="none" w="sm" len="sm"/>
            <a:tailEnd type="none" w="sm" len="sm"/>
          </a:ln>
        </p:spPr>
        <p:txBody>
          <a:bodyPr wrap="none">
            <a:spAutoFit/>
          </a:bodyPr>
          <a:lstStyle/>
          <a:p>
            <a:r>
              <a:rPr lang="en-US" sz="1000">
                <a:solidFill>
                  <a:srgbClr val="003300"/>
                </a:solidFill>
                <a:effectLst/>
              </a:rPr>
              <a:t>1853</a:t>
            </a:r>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762000" y="228600"/>
            <a:ext cx="7772400" cy="1143000"/>
          </a:xfrm>
        </p:spPr>
        <p:txBody>
          <a:bodyPr>
            <a:normAutofit fontScale="90000"/>
          </a:bodyPr>
          <a:lstStyle/>
          <a:p>
            <a:r>
              <a:rPr lang="es-CR" sz="4000" dirty="0" smtClean="0"/>
              <a:t>NICARAGUA-PAPAGAYO SEGMENT</a:t>
            </a:r>
            <a:endParaRPr lang="es-ES" sz="4000" dirty="0" smtClean="0"/>
          </a:p>
        </p:txBody>
      </p:sp>
      <p:sp>
        <p:nvSpPr>
          <p:cNvPr id="126979" name="Rectangle 3"/>
          <p:cNvSpPr>
            <a:spLocks noGrp="1" noChangeArrowheads="1"/>
          </p:cNvSpPr>
          <p:nvPr>
            <p:ph type="body" idx="1"/>
          </p:nvPr>
        </p:nvSpPr>
        <p:spPr>
          <a:xfrm>
            <a:off x="685800" y="1600200"/>
            <a:ext cx="7772400" cy="4114800"/>
          </a:xfrm>
        </p:spPr>
        <p:txBody>
          <a:bodyPr>
            <a:normAutofit fontScale="92500" lnSpcReduction="10000"/>
          </a:bodyPr>
          <a:lstStyle/>
          <a:p>
            <a:pPr>
              <a:lnSpc>
                <a:spcPct val="90000"/>
              </a:lnSpc>
              <a:defRPr/>
            </a:pPr>
            <a:r>
              <a:rPr lang="en-US" sz="2800" dirty="0" smtClean="0"/>
              <a:t>Low degree of coupling. Earthquakes on this segment are very frequent and of moderate size (several events per year with Mw ≥ 5); large events here have slow rupture velocities. </a:t>
            </a:r>
          </a:p>
          <a:p>
            <a:pPr>
              <a:lnSpc>
                <a:spcPct val="90000"/>
              </a:lnSpc>
              <a:defRPr/>
            </a:pPr>
            <a:r>
              <a:rPr lang="en-US" sz="2800" dirty="0" smtClean="0"/>
              <a:t>Relatively old and smooth </a:t>
            </a:r>
            <a:r>
              <a:rPr lang="en-US" sz="2800" dirty="0" err="1" smtClean="0"/>
              <a:t>subducting</a:t>
            </a:r>
            <a:r>
              <a:rPr lang="en-US" sz="2800" dirty="0" smtClean="0"/>
              <a:t> plate.</a:t>
            </a:r>
          </a:p>
          <a:p>
            <a:pPr>
              <a:lnSpc>
                <a:spcPct val="90000"/>
              </a:lnSpc>
              <a:defRPr/>
            </a:pPr>
            <a:r>
              <a:rPr lang="en-US" sz="2800" dirty="0" smtClean="0"/>
              <a:t>Thin upper plate makes the elastic coupling area narrow.</a:t>
            </a:r>
          </a:p>
          <a:p>
            <a:pPr>
              <a:lnSpc>
                <a:spcPct val="90000"/>
              </a:lnSpc>
              <a:defRPr/>
            </a:pPr>
            <a:r>
              <a:rPr lang="en-US" sz="2800" dirty="0" smtClean="0"/>
              <a:t>Steep angle of Wadati-Benioff zone. </a:t>
            </a:r>
          </a:p>
          <a:p>
            <a:pPr>
              <a:lnSpc>
                <a:spcPct val="90000"/>
              </a:lnSpc>
              <a:defRPr/>
            </a:pPr>
            <a:r>
              <a:rPr lang="en-US" sz="2800" dirty="0" smtClean="0"/>
              <a:t>Earthquakes of different sizes in 1750, 1840, 1844, 1863, 1881, 1889, 1901, 1916, 1921, 1956 and 1992. </a:t>
            </a:r>
            <a:endParaRPr lang="es-ES" sz="2800" dirty="0" smtClean="0"/>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762000" y="228600"/>
            <a:ext cx="7772400" cy="1143000"/>
          </a:xfrm>
        </p:spPr>
        <p:txBody>
          <a:bodyPr/>
          <a:lstStyle/>
          <a:p>
            <a:r>
              <a:rPr lang="es-CR" dirty="0" smtClean="0"/>
              <a:t>NICOYA SEGMENT</a:t>
            </a:r>
            <a:endParaRPr lang="es-ES" dirty="0" smtClean="0"/>
          </a:p>
        </p:txBody>
      </p:sp>
      <p:sp>
        <p:nvSpPr>
          <p:cNvPr id="128003" name="Rectangle 3"/>
          <p:cNvSpPr>
            <a:spLocks noGrp="1" noChangeArrowheads="1"/>
          </p:cNvSpPr>
          <p:nvPr>
            <p:ph type="body" idx="1"/>
          </p:nvPr>
        </p:nvSpPr>
        <p:spPr>
          <a:xfrm>
            <a:off x="762000" y="1524000"/>
            <a:ext cx="7772400" cy="4114800"/>
          </a:xfrm>
        </p:spPr>
        <p:txBody>
          <a:bodyPr>
            <a:normAutofit fontScale="92500" lnSpcReduction="20000"/>
          </a:bodyPr>
          <a:lstStyle/>
          <a:p>
            <a:pPr>
              <a:lnSpc>
                <a:spcPct val="80000"/>
              </a:lnSpc>
              <a:defRPr/>
            </a:pPr>
            <a:r>
              <a:rPr lang="en-US" sz="2800" dirty="0" smtClean="0"/>
              <a:t>Relatively old and smooth subducting plate.</a:t>
            </a:r>
          </a:p>
          <a:p>
            <a:pPr>
              <a:lnSpc>
                <a:spcPct val="80000"/>
              </a:lnSpc>
              <a:defRPr/>
            </a:pPr>
            <a:r>
              <a:rPr lang="en-US" sz="2800" dirty="0" smtClean="0"/>
              <a:t>Steep angle of Wadati-Benioff zone.</a:t>
            </a:r>
          </a:p>
          <a:p>
            <a:pPr>
              <a:lnSpc>
                <a:spcPct val="80000"/>
              </a:lnSpc>
              <a:defRPr/>
            </a:pPr>
            <a:r>
              <a:rPr lang="en-US" sz="2800" dirty="0" smtClean="0"/>
              <a:t>Thick upper plate increases the width of the seismogenic zone.</a:t>
            </a:r>
          </a:p>
          <a:p>
            <a:pPr>
              <a:lnSpc>
                <a:spcPct val="80000"/>
              </a:lnSpc>
              <a:defRPr/>
            </a:pPr>
            <a:r>
              <a:rPr lang="en-US" sz="2800" dirty="0" smtClean="0"/>
              <a:t>The Nicoya peninsula in this segment applies an important </a:t>
            </a:r>
            <a:r>
              <a:rPr lang="en-US" sz="2800" dirty="0" err="1" smtClean="0"/>
              <a:t>lithostatic</a:t>
            </a:r>
            <a:r>
              <a:rPr lang="en-US" sz="2800" dirty="0" smtClean="0"/>
              <a:t> load on the plate interface increasing the normal stress and therefore the coupling between the plates. </a:t>
            </a:r>
          </a:p>
          <a:p>
            <a:pPr>
              <a:lnSpc>
                <a:spcPct val="80000"/>
              </a:lnSpc>
              <a:defRPr/>
            </a:pPr>
            <a:r>
              <a:rPr lang="en-US" sz="2800" dirty="0" smtClean="0"/>
              <a:t>Large earthquakes and low background seismicity level during the </a:t>
            </a:r>
            <a:r>
              <a:rPr lang="en-US" sz="2800" dirty="0" err="1" smtClean="0"/>
              <a:t>interseismic</a:t>
            </a:r>
            <a:r>
              <a:rPr lang="en-US" sz="2800" dirty="0" smtClean="0"/>
              <a:t> periods.</a:t>
            </a:r>
          </a:p>
          <a:p>
            <a:pPr>
              <a:lnSpc>
                <a:spcPct val="80000"/>
              </a:lnSpc>
              <a:defRPr/>
            </a:pPr>
            <a:r>
              <a:rPr lang="en-US" sz="2800" dirty="0" smtClean="0"/>
              <a:t>Large earthquakes have occurred here in 1853, 1900 and 1950.</a:t>
            </a:r>
            <a:endParaRPr lang="es-ES" sz="2800" dirty="0" smtClean="0"/>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684213" y="260350"/>
            <a:ext cx="7772400" cy="1143000"/>
          </a:xfrm>
        </p:spPr>
        <p:txBody>
          <a:bodyPr>
            <a:normAutofit fontScale="90000"/>
          </a:bodyPr>
          <a:lstStyle/>
          <a:p>
            <a:r>
              <a:rPr lang="es-CR" sz="4000" dirty="0" smtClean="0"/>
              <a:t>CÓBANO-HERRADURA AND QUEPOS-SIERPE SEGMENTS</a:t>
            </a:r>
            <a:endParaRPr lang="es-ES" sz="4000" dirty="0" smtClean="0"/>
          </a:p>
        </p:txBody>
      </p:sp>
      <p:sp>
        <p:nvSpPr>
          <p:cNvPr id="129027" name="Rectangle 3"/>
          <p:cNvSpPr>
            <a:spLocks noGrp="1" noChangeArrowheads="1"/>
          </p:cNvSpPr>
          <p:nvPr>
            <p:ph type="body" idx="1"/>
          </p:nvPr>
        </p:nvSpPr>
        <p:spPr>
          <a:xfrm>
            <a:off x="0" y="1628775"/>
            <a:ext cx="9144000" cy="5589588"/>
          </a:xfrm>
        </p:spPr>
        <p:txBody>
          <a:bodyPr>
            <a:normAutofit lnSpcReduction="10000"/>
          </a:bodyPr>
          <a:lstStyle/>
          <a:p>
            <a:pPr>
              <a:lnSpc>
                <a:spcPct val="80000"/>
              </a:lnSpc>
              <a:defRPr/>
            </a:pPr>
            <a:r>
              <a:rPr lang="en-US" sz="2800" dirty="0" smtClean="0"/>
              <a:t>Young and rough plate with small seamounts. When subducting, seamounts reduce the coupling area to small asperities that rupture frequently with moderate size events. </a:t>
            </a:r>
          </a:p>
          <a:p>
            <a:pPr>
              <a:lnSpc>
                <a:spcPct val="80000"/>
              </a:lnSpc>
              <a:defRPr/>
            </a:pPr>
            <a:r>
              <a:rPr lang="en-US" sz="2800" dirty="0" smtClean="0"/>
              <a:t>The </a:t>
            </a:r>
            <a:r>
              <a:rPr lang="en-US" sz="2800" b="1" dirty="0" err="1" smtClean="0"/>
              <a:t>Cóbano-Herradura</a:t>
            </a:r>
            <a:r>
              <a:rPr lang="en-US" sz="2800" dirty="0" smtClean="0"/>
              <a:t> segment produced earthquakes of Mw~7 in 1882, 1939 and 1990. </a:t>
            </a:r>
          </a:p>
          <a:p>
            <a:pPr>
              <a:lnSpc>
                <a:spcPct val="80000"/>
              </a:lnSpc>
              <a:defRPr/>
            </a:pPr>
            <a:r>
              <a:rPr lang="en-US" sz="2800" dirty="0" smtClean="0"/>
              <a:t>The </a:t>
            </a:r>
            <a:r>
              <a:rPr lang="en-US" sz="2800" b="1" dirty="0" err="1" smtClean="0"/>
              <a:t>Quepos-Sierpe</a:t>
            </a:r>
            <a:r>
              <a:rPr lang="en-US" sz="2800" dirty="0" smtClean="0"/>
              <a:t> is the weakest and generates only earthquakes with Mw&lt;7; some of these occurred in 1940, 1941, 1952, 1974, 1982, 1990, 1996, 1999 and 2010</a:t>
            </a:r>
            <a:r>
              <a:rPr lang="en-US" sz="2800" b="1" dirty="0" smtClean="0"/>
              <a:t>.</a:t>
            </a:r>
            <a:r>
              <a:rPr lang="en-US" sz="2800" dirty="0" smtClean="0"/>
              <a:t> </a:t>
            </a:r>
          </a:p>
          <a:p>
            <a:pPr>
              <a:lnSpc>
                <a:spcPct val="80000"/>
              </a:lnSpc>
              <a:defRPr/>
            </a:pPr>
            <a:r>
              <a:rPr lang="en-US" sz="2800" dirty="0" smtClean="0"/>
              <a:t>These two segments fail every time the neighboring segments of Nicoya to the NE and </a:t>
            </a:r>
            <a:r>
              <a:rPr lang="en-US" sz="2800" dirty="0" err="1" smtClean="0"/>
              <a:t>Osa</a:t>
            </a:r>
            <a:r>
              <a:rPr lang="en-US" sz="2800" dirty="0" smtClean="0"/>
              <a:t>-Burica to the SE, break with earthquakes of Mw&gt;7; </a:t>
            </a:r>
          </a:p>
          <a:p>
            <a:pPr>
              <a:lnSpc>
                <a:spcPct val="80000"/>
              </a:lnSpc>
              <a:defRPr/>
            </a:pPr>
            <a:r>
              <a:rPr lang="en-US" sz="2800" dirty="0" smtClean="0"/>
              <a:t>These segments tend to break with duplets, like the August -September, 1996, the August, 1999 and the 2010, pairs.</a:t>
            </a:r>
            <a:endParaRPr lang="es-ES" sz="1800" dirty="0" smtClean="0"/>
          </a:p>
        </p:txBody>
      </p:sp>
    </p:spTree>
  </p:cSld>
  <p:clrMapOvr>
    <a:masterClrMapping/>
  </p:clrMapOvr>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Concourse</Template>
  <TotalTime>862</TotalTime>
  <Words>1072</Words>
  <Application>Microsoft Office PowerPoint</Application>
  <PresentationFormat>On-screen Show (4:3)</PresentationFormat>
  <Paragraphs>391</Paragraphs>
  <Slides>32</Slides>
  <Notes>23</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32</vt:i4>
      </vt:variant>
    </vt:vector>
  </HeadingPairs>
  <TitlesOfParts>
    <vt:vector size="35" baseType="lpstr">
      <vt:lpstr>Concourse</vt:lpstr>
      <vt:lpstr>CorelDRAW</vt:lpstr>
      <vt:lpstr>Gráfico</vt:lpstr>
      <vt:lpstr>Results from the Nicoya, Costa Rica, Geodynamic Monitoring System SISMOGENICO</vt:lpstr>
      <vt:lpstr>THE MIDDLE AMERICAN TRENCH</vt:lpstr>
      <vt:lpstr>Tectonic Setting of Costa Rica</vt:lpstr>
      <vt:lpstr>BATHYMETRY OF THE SUBDUCTING PLATE</vt:lpstr>
      <vt:lpstr>Slide 5</vt:lpstr>
      <vt:lpstr>Segmentation of the subduction zone</vt:lpstr>
      <vt:lpstr>NICARAGUA-PAPAGAYO SEGMENT</vt:lpstr>
      <vt:lpstr>NICOYA SEGMENT</vt:lpstr>
      <vt:lpstr>CÓBANO-HERRADURA AND QUEPOS-SIERPE SEGMENTS</vt:lpstr>
      <vt:lpstr>OSA SEGMENT</vt:lpstr>
      <vt:lpstr>The Nicoya Seismic Gap</vt:lpstr>
      <vt:lpstr>Slide 12</vt:lpstr>
      <vt:lpstr>NICOYA and NANKAI</vt:lpstr>
      <vt:lpstr>CR-SEIZE RESULTS (seismic vs GPS) </vt:lpstr>
      <vt:lpstr>Mw vs date</vt:lpstr>
      <vt:lpstr>Playa Guiones (2001)</vt:lpstr>
      <vt:lpstr>Sámara, mayo 2008</vt:lpstr>
      <vt:lpstr>Deformación sísmica</vt:lpstr>
      <vt:lpstr>Para el extremo del muelle más cercano a la playa</vt:lpstr>
      <vt:lpstr>GPS continuo</vt:lpstr>
      <vt:lpstr>Slide 21</vt:lpstr>
      <vt:lpstr>FUTURE CGPS NETWORK </vt:lpstr>
      <vt:lpstr>Slide 23</vt:lpstr>
      <vt:lpstr>Transient Found!!</vt:lpstr>
      <vt:lpstr>Minutes of tremor recorded by the Nicoya Seismic Network for 2007 time correlated with the North Component of GPS station GRZA</vt:lpstr>
      <vt:lpstr>Inversion results: Max Slip on the fault plane: ~10 cm Depth of Max slip: ~27 km </vt:lpstr>
      <vt:lpstr>Noise, earthquakes and tremor (1 day)</vt:lpstr>
      <vt:lpstr>4 years of tectonic tremor</vt:lpstr>
      <vt:lpstr>Slide 29</vt:lpstr>
      <vt:lpstr>Slide 30</vt:lpstr>
      <vt:lpstr>Slide 31</vt:lpstr>
      <vt:lpstr>THANK YOU</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Nicoya segment of Middle American Trench:  an Excellent Target for Drilling and Monitoring the Shallow Portion  of the Seismogenic Zone</dc:title>
  <dc:creator>Marino Protti</dc:creator>
  <cp:lastModifiedBy>Marino Protti</cp:lastModifiedBy>
  <cp:revision>28</cp:revision>
  <dcterms:created xsi:type="dcterms:W3CDTF">2011-06-20T20:26:46Z</dcterms:created>
  <dcterms:modified xsi:type="dcterms:W3CDTF">2011-11-01T16:26:16Z</dcterms:modified>
</cp:coreProperties>
</file>