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7" r:id="rId4"/>
    <p:sldId id="258" r:id="rId5"/>
    <p:sldId id="266" r:id="rId6"/>
    <p:sldId id="260" r:id="rId7"/>
    <p:sldId id="261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" y="5702517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6274017"/>
            <a:ext cx="1624013" cy="4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9FBB3D-DC3E-46DA-AD0A-4D50ECE9668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F90F20-CF9E-4959-B381-8F27586F70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specialized University in Nigeria founded in 1982.</a:t>
            </a:r>
          </a:p>
          <a:p>
            <a:r>
              <a:rPr lang="en-US" dirty="0" smtClean="0"/>
              <a:t>Comprises of six academic schools and a PG school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Agriculture and Agricultural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Engineering and Engineering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Environmental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Management Technology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Earth and Mineral 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Sciences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School of Postgraduate Studies</a:t>
            </a:r>
          </a:p>
          <a:p>
            <a:r>
              <a:rPr lang="en-US" dirty="0" smtClean="0"/>
              <a:t>Many research and Teaching </a:t>
            </a:r>
            <a:r>
              <a:rPr lang="en-US" dirty="0" err="1" smtClean="0"/>
              <a:t>centres</a:t>
            </a:r>
            <a:r>
              <a:rPr lang="en-US" dirty="0" smtClean="0"/>
              <a:t> including the WASCAL GRP-WACS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Federal University of Technology, </a:t>
            </a:r>
            <a:r>
              <a:rPr lang="en-US" sz="3600" dirty="0" err="1" smtClean="0">
                <a:solidFill>
                  <a:schemeClr val="tx1"/>
                </a:solidFill>
              </a:rPr>
              <a:t>Akure</a:t>
            </a:r>
            <a:r>
              <a:rPr lang="en-US" sz="3600" dirty="0" smtClean="0">
                <a:solidFill>
                  <a:schemeClr val="tx1"/>
                </a:solidFill>
              </a:rPr>
              <a:t>, Nigeria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This is a German initiative aims at bridging gap in the teaching and research at PhD level in Climate change</a:t>
            </a:r>
          </a:p>
          <a:p>
            <a:pPr algn="just"/>
            <a:r>
              <a:rPr lang="en-US" dirty="0" smtClean="0"/>
              <a:t>FUTA is the University hosting the Graduate Research Program in West African Climate system.</a:t>
            </a:r>
          </a:p>
          <a:p>
            <a:pPr algn="just"/>
            <a:r>
              <a:rPr lang="en-US" dirty="0" smtClean="0"/>
              <a:t>Admission of ten students every year from ten participating West African countries.</a:t>
            </a:r>
          </a:p>
          <a:p>
            <a:pPr algn="just"/>
            <a:r>
              <a:rPr lang="en-US" dirty="0" smtClean="0"/>
              <a:t>Research in Climate change and climate change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algn="just"/>
            <a:r>
              <a:rPr lang="en-US" dirty="0" smtClean="0"/>
              <a:t>The Centre housed the University’s High Performance Computer Cluster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WASCAL GRP-WACS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first HPC facility at the Federal University of Technology </a:t>
            </a:r>
            <a:r>
              <a:rPr lang="en-US" sz="2800" dirty="0" err="1" smtClean="0"/>
              <a:t>Akure</a:t>
            </a:r>
            <a:r>
              <a:rPr lang="en-US" sz="2800" dirty="0" smtClean="0"/>
              <a:t> was donated by the International Physical Science program Sweden.</a:t>
            </a:r>
          </a:p>
          <a:p>
            <a:pPr algn="just"/>
            <a:r>
              <a:rPr lang="en-US" sz="2800" dirty="0" smtClean="0"/>
              <a:t>This is part of donation of Meteorological equipment to the Atmospheric Research group (ARG) in Nigeria</a:t>
            </a:r>
          </a:p>
          <a:p>
            <a:pPr algn="just"/>
            <a:r>
              <a:rPr lang="en-US" sz="2800" dirty="0" smtClean="0"/>
              <a:t>The ARG researchers are from the </a:t>
            </a:r>
            <a:r>
              <a:rPr lang="en-US" sz="2800" dirty="0" err="1" smtClean="0"/>
              <a:t>Obafemi</a:t>
            </a:r>
            <a:r>
              <a:rPr lang="en-US" sz="2800" dirty="0" smtClean="0"/>
              <a:t> </a:t>
            </a:r>
            <a:r>
              <a:rPr lang="en-US" sz="2800" dirty="0" err="1" smtClean="0"/>
              <a:t>Awolowo</a:t>
            </a:r>
            <a:r>
              <a:rPr lang="en-US" sz="2800" dirty="0" smtClean="0"/>
              <a:t> University Ile-Ife, University of Ibadan and the Federal University of Technology </a:t>
            </a:r>
            <a:r>
              <a:rPr lang="en-US" sz="2800" dirty="0" err="1" smtClean="0"/>
              <a:t>Akure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The HPC facility was donated in 2009 primarily for climate research.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 of HPC in FUTA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196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81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Specifications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76805" y="304800"/>
            <a:ext cx="47244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The cluster is a ten-node SUNFIRE X4150.</a:t>
            </a: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Each node consist of 2-Quad core thereby having 80 cores in all.</a:t>
            </a: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The storage is approximately 5TB in all the ten nodes combined (</a:t>
            </a:r>
            <a:r>
              <a:rPr lang="en-US" sz="2500" i="1" u="sng" dirty="0" smtClean="0">
                <a:solidFill>
                  <a:schemeClr val="tx2">
                    <a:lumMod val="75000"/>
                  </a:schemeClr>
                </a:solidFill>
              </a:rPr>
              <a:t>grossly  inadequate)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The system is running on Community Enterprise OS (CENTOS) operating system</a:t>
            </a: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Connectivity via </a:t>
            </a:r>
            <a:r>
              <a:rPr lang="en-US" sz="2500" dirty="0" err="1" smtClean="0">
                <a:solidFill>
                  <a:schemeClr val="tx2">
                    <a:lumMod val="75000"/>
                  </a:schemeClr>
                </a:solidFill>
              </a:rPr>
              <a:t>ethernet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 port of 100/1000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Mbps. </a:t>
            </a:r>
            <a:endParaRPr lang="en-US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Libraries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: MPI, </a:t>
            </a:r>
            <a:r>
              <a:rPr lang="en-US" sz="2500" dirty="0" err="1" smtClean="0">
                <a:solidFill>
                  <a:schemeClr val="tx2">
                    <a:lumMod val="75000"/>
                  </a:schemeClr>
                </a:solidFill>
              </a:rPr>
              <a:t>netcdf</a:t>
            </a:r>
            <a:endParaRPr lang="en-US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RegCM4 and WRF</a:t>
            </a:r>
          </a:p>
          <a:p>
            <a:pPr algn="just"/>
            <a:endParaRPr lang="en-US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Dearth of Qualified personnel to man the system.</a:t>
            </a:r>
          </a:p>
          <a:p>
            <a:r>
              <a:rPr lang="en-US" sz="4800" dirty="0" smtClean="0"/>
              <a:t>Power problem.</a:t>
            </a:r>
          </a:p>
          <a:p>
            <a:r>
              <a:rPr lang="en-US" sz="4800" dirty="0" smtClean="0"/>
              <a:t>Storage space.</a:t>
            </a:r>
          </a:p>
          <a:p>
            <a:endParaRPr lang="en-US" sz="4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Challenges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The HPC facility in the Federal University of Technology </a:t>
            </a:r>
            <a:r>
              <a:rPr lang="en-US" dirty="0" err="1" smtClean="0"/>
              <a:t>Akure</a:t>
            </a:r>
            <a:r>
              <a:rPr lang="en-US" dirty="0" smtClean="0"/>
              <a:t> is initially for research and teaching of Meteorological forecasting and climate change. </a:t>
            </a:r>
          </a:p>
          <a:p>
            <a:r>
              <a:rPr lang="en-US" dirty="0" smtClean="0"/>
              <a:t>With the proposed expansion in 2014, the following department is expected  to use the facility.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Biochemistry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Engineering </a:t>
            </a:r>
          </a:p>
          <a:p>
            <a:pPr lvl="1"/>
            <a:r>
              <a:rPr lang="en-US" dirty="0" smtClean="0"/>
              <a:t>Physics </a:t>
            </a:r>
            <a:r>
              <a:rPr lang="en-US" i="1" dirty="0" err="1" smtClean="0"/>
              <a:t>etc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There is new acquisition of a 12-node clustered system by WASCAL GRP-WACS. The new system is in the process of shipping to Nigeria for Installation and deployment. </a:t>
            </a:r>
            <a:endParaRPr lang="en-US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/>
              <a:t>United National Development </a:t>
            </a:r>
            <a:r>
              <a:rPr lang="en-US" sz="3200" dirty="0" smtClean="0"/>
              <a:t>Program (UNDP) </a:t>
            </a:r>
            <a:r>
              <a:rPr lang="en-US" sz="3200" dirty="0" smtClean="0"/>
              <a:t>through the Nigerian Federal Ministry of Environment is donating another HPC system. This HPC is expected in the first quarter of 2014.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Future expansion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408333" cy="4068763"/>
          </a:xfrm>
        </p:spPr>
        <p:txBody>
          <a:bodyPr/>
          <a:lstStyle/>
          <a:p>
            <a:r>
              <a:rPr lang="en-US" dirty="0" smtClean="0"/>
              <a:t>The HPC use in FUTA is at present at minimal use, only for teaching of postgraduate students.</a:t>
            </a:r>
          </a:p>
          <a:p>
            <a:endParaRPr lang="en-US" dirty="0"/>
          </a:p>
          <a:p>
            <a:r>
              <a:rPr lang="en-US" dirty="0" smtClean="0"/>
              <a:t> The training  in setting-up and management of HPC and expected expansion would enable us to start using HPC at operational level by January 2014.</a:t>
            </a:r>
          </a:p>
          <a:p>
            <a:endParaRPr lang="en-US" dirty="0" smtClean="0"/>
          </a:p>
          <a:p>
            <a:r>
              <a:rPr lang="en-US" dirty="0" smtClean="0"/>
              <a:t>Other field in the University is expected to start using the University HPC for interdisciplinary study.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Thanks for listening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73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671</TotalTime>
  <Words>475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The Federal University of Technology, Akure, Nigeria</vt:lpstr>
      <vt:lpstr>WASCAL GRP-WACS</vt:lpstr>
      <vt:lpstr>History of HPC in FUTA</vt:lpstr>
      <vt:lpstr>Specifications</vt:lpstr>
      <vt:lpstr>Challenges</vt:lpstr>
      <vt:lpstr>Use</vt:lpstr>
      <vt:lpstr>Future expansion 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Free Powerpoint Template</dc:subject>
  <dc:creator>Dr. Vincent</dc:creator>
  <dc:description>Free Template From http://www.graphicsland.com</dc:description>
  <cp:lastModifiedBy>Dr. Vincent</cp:lastModifiedBy>
  <cp:revision>35</cp:revision>
  <dcterms:created xsi:type="dcterms:W3CDTF">2013-10-08T13:35:04Z</dcterms:created>
  <dcterms:modified xsi:type="dcterms:W3CDTF">2013-10-14T15:34:02Z</dcterms:modified>
</cp:coreProperties>
</file>