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3EA4F-DF35-3F78-A5A2-E4C2F577F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07D6E-4FAE-271A-C84F-5AECF2AC1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4FBE9-2245-CCAF-6F68-0437BC19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772B5-17B9-085F-5370-0F94E4FE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C584B-0A17-BD8E-0F32-3342FDA0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AAE6-E00D-C33D-C3D6-E0DB1F4E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07E13-26A5-7530-249C-5ED787FAC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7EE84-71B1-F46A-309B-C3780B9D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BB83F-AE3B-B33E-A44B-7FDCC9D3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86557-681D-A6FB-C358-FEDC2A65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412A7-2D70-C92C-C89C-03B4AB4DB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BD862-7F9F-0077-B8E5-EF8AE76E3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5DC82-E5F9-49A9-B4F7-3EAFA083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1D053-2D78-1457-62D6-6CF04461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99F0-408E-2BAB-71BB-36B7693F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17E8-1BC5-E6DE-7637-96B28A5F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0657-087D-91B4-B6AC-BE76F6AF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4605-0423-09FD-FE00-5880BB7D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014F7-389A-F805-B580-CBE28957A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1563D-F630-B374-6CCB-55155155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EAE0-7147-BD32-2EA4-8CF03D5A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3710F-891E-345E-A14D-E5319DB9E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A1C97-84A6-DEB0-6EFF-E74163FE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0D045-621F-0A56-53D3-947C3CC4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233FA-78EB-431F-E2DC-5C38BB6C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C564-E577-31A8-00A1-36B78E97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B47B6-86AE-D2F6-ACDD-129D2823B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56ADC-8E12-A80B-07C7-4DD65EF8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1E115-AECE-28F6-90E3-0976949B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4F1C0-C6E5-8569-25C4-07DB14D7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1F3D8-A151-DFA3-660A-7494D6E8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3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C8A6-2E50-F43A-74B1-E832A0F3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7152F-4022-B154-E77F-56A47239A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08460-F76E-00E2-5FDC-55FC06FF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17E03-3F71-4AB0-4803-0096A1950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B04C0-B4A6-B47B-1AF7-2D873395E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C633F-217E-B302-4E8D-5007B955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075E4-F431-B9C8-6C83-53A6F19D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A649E-B782-B46D-2FCE-93ABC8E8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051C-4DE4-3F07-47B2-3DF8AD8E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4FEF2-56D5-1716-25DC-243395CB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62ADA-F6FF-38FC-BC6C-D0A07A16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D8BEC-BA15-9B41-815A-AA01F73A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3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2A3BB-5328-D521-CE87-05E2199E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7AFC1-CBBE-FCD6-149D-2AA79275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35984-EFB4-668F-217F-093F81C6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1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6E97-78CF-0883-E720-56785C8D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89CAE-E3F3-DF87-C809-3678C26C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B4059-D163-0F23-8EEB-2C440EEE4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8F050-45A9-F95E-EE95-1A157C64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F1F94-58F2-F2BB-2540-07221B44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210DF-8A13-92EC-CD32-50D419F5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3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DA43-6EF7-3154-AA13-6D25C91C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51C0B-8273-F391-2B5F-4B5B55F56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F5768-43D5-EF60-3A82-17512B6C6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68182-69A7-0B49-BD5E-B61B8521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FB73E-C741-DE9E-B35D-8BD8529C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4315-C578-143F-7F55-32450CDF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4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E86AE-ACA0-E1AA-0C21-4143D3FB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FEB5A-5ED6-9E28-7CFA-990D8963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DE3F-7591-7AD8-980C-4C1EA9FC9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363B-CEC3-6743-97EB-DF53A593304C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90250-AEB0-BDA7-3926-4D0217EA0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4228A-6DAC-FAFA-9B8F-3E8467867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8A27-34E2-FB4A-9D88-BC0DA989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lialang.org/downloads/" TargetMode="External"/><Relationship Id="rId2" Type="http://schemas.openxmlformats.org/officeDocument/2006/relationships/hyperlink" Target="https://code.visualstudio.com/Downlo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DA9102-7CED-444C-7540-64EC9B0B30CB}"/>
              </a:ext>
            </a:extLst>
          </p:cNvPr>
          <p:cNvSpPr txBox="1"/>
          <p:nvPr/>
        </p:nvSpPr>
        <p:spPr>
          <a:xfrm>
            <a:off x="740979" y="1786758"/>
            <a:ext cx="107100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"/>
              </a:rPr>
              <a:t>https://code.visualstudio.com/Download</a:t>
            </a:r>
            <a:endParaRPr lang="en-US" sz="4800" dirty="0"/>
          </a:p>
          <a:p>
            <a:pPr algn="ctr"/>
            <a:endParaRPr lang="en-US" sz="4800" dirty="0"/>
          </a:p>
          <a:p>
            <a:pPr algn="ctr"/>
            <a:r>
              <a:rPr lang="en-US" sz="4800" u="sng" dirty="0">
                <a:solidFill>
                  <a:schemeClr val="accent1"/>
                </a:solidFill>
                <a:hlinkClick r:id="rId3"/>
              </a:rPr>
              <a:t>https://julialang.org/downloads/</a:t>
            </a:r>
            <a:endParaRPr lang="en-US" sz="4800" u="sng" dirty="0">
              <a:solidFill>
                <a:schemeClr val="accent1"/>
              </a:solidFill>
            </a:endParaRPr>
          </a:p>
          <a:p>
            <a:pPr algn="ctr"/>
            <a:endParaRPr lang="en-US" sz="4800" u="sng" dirty="0">
              <a:solidFill>
                <a:schemeClr val="accent1"/>
              </a:solidFill>
            </a:endParaRPr>
          </a:p>
          <a:p>
            <a:pPr algn="ctr"/>
            <a:endParaRPr lang="en-US" sz="48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61C8DA-9B5F-0F11-0EC5-4A11D34D9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68811"/>
            <a:ext cx="7772400" cy="492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7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8DF232-593C-BF30-739A-E95692BBF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976" y="701764"/>
            <a:ext cx="8538047" cy="545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0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049BA5-3108-843C-9484-AA23A1376796}"/>
              </a:ext>
            </a:extLst>
          </p:cNvPr>
          <p:cNvSpPr txBox="1"/>
          <p:nvPr/>
        </p:nvSpPr>
        <p:spPr>
          <a:xfrm>
            <a:off x="210207" y="73573"/>
            <a:ext cx="117610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 Linux (Debian/Ubuntu)</a:t>
            </a:r>
          </a:p>
          <a:p>
            <a:endParaRPr lang="en-US" sz="2800" dirty="0"/>
          </a:p>
          <a:p>
            <a:r>
              <a:rPr lang="en-US" sz="2800" dirty="0"/>
              <a:t>Once the Julia archive is downloaded, go to the Downloads folder, open a terminal and type the following commands to install Julia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ZA" sz="2800" b="0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tar 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zxvf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julia-1.8.5-linux-x86_64.tar.gz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sudo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mv julia-1.8.5 /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usr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/local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cd /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usr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/local/julia-1.8.5/bin/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JULIAPATH=$(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pwd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echo 'export PATH=$PATH:$JULIAPATH' &gt;&gt; ~/.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bashrc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source ~/.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bashrc</a:t>
            </a:r>
            <a:br>
              <a:rPr lang="en-ZA" sz="2800" dirty="0"/>
            </a:br>
            <a:r>
              <a:rPr lang="en-ZA" sz="2800" dirty="0">
                <a:solidFill>
                  <a:schemeClr val="accent6"/>
                </a:solidFill>
              </a:rPr>
              <a:t>&gt;</a:t>
            </a:r>
            <a:r>
              <a:rPr lang="en-ZA" sz="2800" dirty="0"/>
              <a:t> </a:t>
            </a:r>
            <a:r>
              <a:rPr lang="en-ZA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julia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8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104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Pellow/qunova</dc:creator>
  <cp:lastModifiedBy>Aidan Pellow/qunova</cp:lastModifiedBy>
  <cp:revision>1</cp:revision>
  <dcterms:created xsi:type="dcterms:W3CDTF">2023-04-21T07:39:54Z</dcterms:created>
  <dcterms:modified xsi:type="dcterms:W3CDTF">2023-04-21T09:54:34Z</dcterms:modified>
</cp:coreProperties>
</file>