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_rels/presentation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media/image1.jpeg" ContentType="image/jpeg"/>
  <Override PartName="/ppt/media/image5.png" ContentType="image/png"/>
  <Override PartName="/ppt/media/image2.png" ContentType="image/png"/>
  <Override PartName="/ppt/media/image3.gif" ContentType="image/gif"/>
  <Override PartName="/ppt/media/image4.png" ContentType="image/png"/>
  <Override PartName="/ppt/media/image6.png" ContentType="image/png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2.xml" ContentType="application/vnd.openxmlformats-officedocument.presentationml.slide+xml"/>
  <Override PartName="/ppt/slides/slide3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</p:sldIdLst>
  <p:sldSz cx="10080625" cy="567055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677AF3CF-7757-41EC-9103-22F9D98A7A1C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6BFEB69E-B8E6-4C87-B937-C181947BDD86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74D02ADD-BFF3-4810-AB8D-2FCD6055A73F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861BB037-0A1A-4F1B-BC03-D5EA721B6D34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8260F4AD-3151-41EA-9C32-83194AC4E5E2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E535A73D-DD52-4F40-BF7D-39A06F31E722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8949E031-1721-4E31-AB48-E2DBF711A064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90D829E4-7ECF-4354-8220-77216FE0A01E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32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1AA6CD63-8E61-46A7-A95B-D400E0207E4C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E6FBE665-5935-4366-90F8-7239CEF51207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8F3FB60D-8A33-4471-8109-FF185291AAAD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F9C323F7-8D6D-4209-B454-5ED5B91D5398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en-US" sz="4400" spc="-1" strike="noStrike">
                <a:latin typeface="Arial"/>
              </a:rPr>
              <a:t>Click </a:t>
            </a:r>
            <a:r>
              <a:rPr b="0" lang="en-US" sz="4400" spc="-1" strike="noStrike">
                <a:latin typeface="Arial"/>
              </a:rPr>
              <a:t>to edit </a:t>
            </a:r>
            <a:r>
              <a:rPr b="0" lang="en-US" sz="4400" spc="-1" strike="noStrike">
                <a:latin typeface="Arial"/>
              </a:rPr>
              <a:t>the </a:t>
            </a:r>
            <a:r>
              <a:rPr b="0" lang="en-US" sz="4400" spc="-1" strike="noStrike">
                <a:latin typeface="Arial"/>
              </a:rPr>
              <a:t>title </a:t>
            </a:r>
            <a:r>
              <a:rPr b="0" lang="en-US" sz="4400" spc="-1" strike="noStrike">
                <a:latin typeface="Arial"/>
              </a:rPr>
              <a:t>text </a:t>
            </a:r>
            <a:r>
              <a:rPr b="0" lang="en-US" sz="4400" spc="-1" strike="noStrike">
                <a:latin typeface="Arial"/>
              </a:rPr>
              <a:t>forma</a:t>
            </a:r>
            <a:r>
              <a:rPr b="0" lang="en-US" sz="4400" spc="-1" strike="noStrike">
                <a:latin typeface="Arial"/>
              </a:rPr>
              <a:t>t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"/>
              </a:rPr>
              <a:t>Click to edit the outline text format</a:t>
            </a:r>
            <a:endParaRPr b="0" lang="en-US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latin typeface="Arial"/>
              </a:rPr>
              <a:t>Second Outline Level</a:t>
            </a:r>
            <a:endParaRPr b="0" lang="en-US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latin typeface="Arial"/>
              </a:rPr>
              <a:t>Third Outline Level</a:t>
            </a:r>
            <a:endParaRPr b="0" lang="en-US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latin typeface="Arial"/>
              </a:rPr>
              <a:t>Fourth Outline Level</a:t>
            </a:r>
            <a:endParaRPr b="0" lang="en-US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Fifth Outline Level</a:t>
            </a:r>
            <a:endParaRPr b="0" lang="en-US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Sixth Outline Level</a:t>
            </a:r>
            <a:endParaRPr b="0" lang="en-US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Seventh Outline Level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>
              <a:defRPr b="0" lang="en-US" sz="1400" spc="-1" strike="noStrike">
                <a:latin typeface="Times New Roman"/>
              </a:defRPr>
            </a:lvl1pPr>
          </a:lstStyle>
          <a:p>
            <a:r>
              <a:rPr b="0" lang="en-US" sz="1400" spc="-1" strike="noStrike">
                <a:latin typeface="Times New Roman"/>
              </a:rPr>
              <a:t>&lt;date/time&gt;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ctr">
              <a:buNone/>
              <a:defRPr b="0" lang="en-US" sz="1400" spc="-1" strike="noStrike">
                <a:latin typeface="Times New Roman"/>
              </a:defRPr>
            </a:lvl1pPr>
          </a:lstStyle>
          <a:p>
            <a:pPr algn="ctr">
              <a:buNone/>
            </a:pPr>
            <a:r>
              <a:rPr b="0" lang="en-US" sz="1400" spc="-1" strike="noStrike">
                <a:latin typeface="Times New Roman"/>
              </a:rPr>
              <a:t>&lt;footer&gt;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r">
              <a:buNone/>
              <a:defRPr b="0" lang="en-US" sz="1400" spc="-1" strike="noStrike">
                <a:latin typeface="Times New Roman"/>
              </a:defRPr>
            </a:lvl1pPr>
          </a:lstStyle>
          <a:p>
            <a:pPr algn="r">
              <a:buNone/>
            </a:pPr>
            <a:fld id="{42CDEE67-0A06-457C-8D3E-D700DB153437}" type="slidenum">
              <a:rPr b="0" lang="en-US" sz="1400" spc="-1" strike="noStrike">
                <a:latin typeface="Times New Roman"/>
              </a:rPr>
              <a:t>&lt;number&gt;</a:t>
            </a:fld>
            <a:endParaRPr b="0" lang="en-US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png"/><Relationship Id="rId3" Type="http://schemas.openxmlformats.org/officeDocument/2006/relationships/image" Target="../media/image3.gif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slideLayout" Target="../slideLayouts/slideLayout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subTitle"/>
          </p:nvPr>
        </p:nvSpPr>
        <p:spPr>
          <a:xfrm>
            <a:off x="610560" y="7070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en-US" sz="3200" spc="-1" strike="noStrike">
                <a:latin typeface="Arial"/>
              </a:rPr>
              <a:t>Rap: So much heat in the ocean causing all this commotion</a:t>
            </a:r>
            <a:endParaRPr b="0" lang="en-US" sz="3200" spc="-1" strike="noStrike">
              <a:latin typeface="Arial"/>
            </a:endParaRPr>
          </a:p>
          <a:p>
            <a:pPr algn="ctr">
              <a:buNone/>
            </a:pPr>
            <a:endParaRPr b="0" lang="en-US" sz="3200" spc="-1" strike="noStrike">
              <a:latin typeface="Arial"/>
            </a:endParaRPr>
          </a:p>
        </p:txBody>
      </p:sp>
      <p:sp>
        <p:nvSpPr>
          <p:cNvPr id="42" name=""/>
          <p:cNvSpPr txBox="1"/>
          <p:nvPr/>
        </p:nvSpPr>
        <p:spPr>
          <a:xfrm>
            <a:off x="4343400" y="3200400"/>
            <a:ext cx="1755000" cy="6026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algn="ctr">
              <a:buNone/>
            </a:pPr>
            <a:r>
              <a:rPr b="0" lang="en-US" sz="1800" spc="-1" strike="noStrike">
                <a:latin typeface="Arial"/>
              </a:rPr>
              <a:t>Shilpa Lal</a:t>
            </a:r>
            <a:endParaRPr b="0" lang="en-US" sz="1800" spc="-1" strike="noStrike">
              <a:latin typeface="Arial"/>
            </a:endParaRPr>
          </a:p>
          <a:p>
            <a:pPr algn="ctr">
              <a:buNone/>
            </a:pPr>
            <a:r>
              <a:rPr b="0" lang="en-US" sz="1800" spc="-1" strike="noStrike">
                <a:latin typeface="Arial"/>
              </a:rPr>
              <a:t>shilpa.lal@ird.fr</a:t>
            </a:r>
            <a:endParaRPr b="0" lang="en-US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33" descr=""/>
          <p:cNvPicPr/>
          <p:nvPr/>
        </p:nvPicPr>
        <p:blipFill>
          <a:blip r:embed="rId1"/>
          <a:srcRect l="0" t="0" r="0" b="14206"/>
          <a:stretch/>
        </p:blipFill>
        <p:spPr>
          <a:xfrm>
            <a:off x="338040" y="457200"/>
            <a:ext cx="4005360" cy="2286000"/>
          </a:xfrm>
          <a:prstGeom prst="rect">
            <a:avLst/>
          </a:prstGeom>
          <a:ln w="0">
            <a:noFill/>
          </a:ln>
        </p:spPr>
      </p:pic>
      <p:pic>
        <p:nvPicPr>
          <p:cNvPr id="44" name="" descr=""/>
          <p:cNvPicPr/>
          <p:nvPr/>
        </p:nvPicPr>
        <p:blipFill>
          <a:blip r:embed="rId2"/>
          <a:srcRect l="13455" t="-388" r="16238" b="8"/>
          <a:stretch/>
        </p:blipFill>
        <p:spPr>
          <a:xfrm>
            <a:off x="274320" y="3452400"/>
            <a:ext cx="3840480" cy="1828800"/>
          </a:xfrm>
          <a:prstGeom prst="rect">
            <a:avLst/>
          </a:prstGeom>
          <a:ln w="0">
            <a:noFill/>
          </a:ln>
        </p:spPr>
      </p:pic>
      <p:pic>
        <p:nvPicPr>
          <p:cNvPr id="45" name="" descr=""/>
          <p:cNvPicPr/>
          <p:nvPr/>
        </p:nvPicPr>
        <p:blipFill>
          <a:blip r:embed="rId3"/>
          <a:stretch/>
        </p:blipFill>
        <p:spPr>
          <a:xfrm>
            <a:off x="4343400" y="3568680"/>
            <a:ext cx="5321880" cy="1773720"/>
          </a:xfrm>
          <a:prstGeom prst="rect">
            <a:avLst/>
          </a:prstGeom>
          <a:ln w="0">
            <a:noFill/>
          </a:ln>
        </p:spPr>
      </p:pic>
      <p:pic>
        <p:nvPicPr>
          <p:cNvPr id="46" name="" descr=""/>
          <p:cNvPicPr/>
          <p:nvPr/>
        </p:nvPicPr>
        <p:blipFill>
          <a:blip r:embed="rId4"/>
          <a:stretch/>
        </p:blipFill>
        <p:spPr>
          <a:xfrm>
            <a:off x="4475880" y="444600"/>
            <a:ext cx="4439520" cy="2996640"/>
          </a:xfrm>
          <a:prstGeom prst="rect">
            <a:avLst/>
          </a:prstGeom>
          <a:ln w="0">
            <a:noFill/>
          </a:ln>
        </p:spPr>
      </p:pic>
      <p:pic>
        <p:nvPicPr>
          <p:cNvPr id="47" name="" descr=""/>
          <p:cNvPicPr/>
          <p:nvPr/>
        </p:nvPicPr>
        <p:blipFill>
          <a:blip r:embed="rId5"/>
          <a:stretch/>
        </p:blipFill>
        <p:spPr>
          <a:xfrm>
            <a:off x="8438040" y="432360"/>
            <a:ext cx="1391760" cy="535320"/>
          </a:xfrm>
          <a:prstGeom prst="rect">
            <a:avLst/>
          </a:prstGeom>
          <a:ln w="0">
            <a:noFill/>
          </a:ln>
        </p:spPr>
      </p:pic>
      <p:pic>
        <p:nvPicPr>
          <p:cNvPr id="48" name="" descr=""/>
          <p:cNvPicPr/>
          <p:nvPr/>
        </p:nvPicPr>
        <p:blipFill>
          <a:blip r:embed="rId6"/>
          <a:stretch/>
        </p:blipFill>
        <p:spPr>
          <a:xfrm>
            <a:off x="7957440" y="1227600"/>
            <a:ext cx="1872360" cy="15940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</TotalTime>
  <Application>LibreOffice/7.3.7.2$Linux_X86_64 LibreOffice_project/30$Build-2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2023-07-10T07:07:14Z</dcterms:created>
  <dc:creator/>
  <dc:description/>
  <dc:language>en-US</dc:language>
  <cp:lastModifiedBy/>
  <dcterms:modified xsi:type="dcterms:W3CDTF">2023-07-18T14:26:25Z</dcterms:modified>
  <cp:revision>3</cp:revision>
  <dc:subject/>
  <dc:title/>
</cp:coreProperties>
</file>