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8.jpg" ContentType="image/jpeg"/>
  <Override PartName="/ppt/media/image21.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handoutMasterIdLst>
    <p:handoutMasterId r:id="rId55"/>
  </p:handoutMasterIdLst>
  <p:sldIdLst>
    <p:sldId id="274" r:id="rId5"/>
    <p:sldId id="423" r:id="rId6"/>
    <p:sldId id="291" r:id="rId7"/>
    <p:sldId id="278" r:id="rId8"/>
    <p:sldId id="279" r:id="rId9"/>
    <p:sldId id="275" r:id="rId10"/>
    <p:sldId id="309" r:id="rId11"/>
    <p:sldId id="365" r:id="rId12"/>
    <p:sldId id="361" r:id="rId13"/>
    <p:sldId id="407" r:id="rId14"/>
    <p:sldId id="298" r:id="rId15"/>
    <p:sldId id="293" r:id="rId16"/>
    <p:sldId id="425" r:id="rId17"/>
    <p:sldId id="426" r:id="rId18"/>
    <p:sldId id="427" r:id="rId19"/>
    <p:sldId id="428" r:id="rId20"/>
    <p:sldId id="429" r:id="rId21"/>
    <p:sldId id="288" r:id="rId22"/>
    <p:sldId id="430" r:id="rId23"/>
    <p:sldId id="431" r:id="rId24"/>
    <p:sldId id="432" r:id="rId25"/>
    <p:sldId id="433" r:id="rId26"/>
    <p:sldId id="301" r:id="rId27"/>
    <p:sldId id="284" r:id="rId28"/>
    <p:sldId id="300" r:id="rId29"/>
    <p:sldId id="395" r:id="rId30"/>
    <p:sldId id="408" r:id="rId31"/>
    <p:sldId id="411" r:id="rId32"/>
    <p:sldId id="435" r:id="rId33"/>
    <p:sldId id="436" r:id="rId34"/>
    <p:sldId id="437" r:id="rId35"/>
    <p:sldId id="389" r:id="rId36"/>
    <p:sldId id="438" r:id="rId37"/>
    <p:sldId id="439" r:id="rId38"/>
    <p:sldId id="440" r:id="rId39"/>
    <p:sldId id="419" r:id="rId40"/>
    <p:sldId id="441" r:id="rId41"/>
    <p:sldId id="442" r:id="rId42"/>
    <p:sldId id="443" r:id="rId43"/>
    <p:sldId id="354" r:id="rId44"/>
    <p:sldId id="434" r:id="rId45"/>
    <p:sldId id="409" r:id="rId46"/>
    <p:sldId id="410" r:id="rId47"/>
    <p:sldId id="315" r:id="rId48"/>
    <p:sldId id="405" r:id="rId49"/>
    <p:sldId id="282" r:id="rId50"/>
    <p:sldId id="398" r:id="rId51"/>
    <p:sldId id="270" r:id="rId52"/>
    <p:sldId id="38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52427"/>
    <a:srgbClr val="F15928"/>
    <a:srgbClr val="F6CAB7"/>
    <a:srgbClr val="F2E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6F44E-EC15-4A2D-91E6-0E463251BF1F}" v="23" dt="2023-09-13T22:18:14.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3"/>
    <p:restoredTop sz="94709"/>
  </p:normalViewPr>
  <p:slideViewPr>
    <p:cSldViewPr snapToGrid="0" snapToObjects="1">
      <p:cViewPr varScale="1">
        <p:scale>
          <a:sx n="69" d="100"/>
          <a:sy n="69" d="100"/>
        </p:scale>
        <p:origin x="926" y="62"/>
      </p:cViewPr>
      <p:guideLst/>
    </p:cSldViewPr>
  </p:slideViewPr>
  <p:notesTextViewPr>
    <p:cViewPr>
      <p:scale>
        <a:sx n="1" d="1"/>
        <a:sy n="1" d="1"/>
      </p:scale>
      <p:origin x="0" y="0"/>
    </p:cViewPr>
  </p:notesTextViewPr>
  <p:sorterViewPr>
    <p:cViewPr>
      <p:scale>
        <a:sx n="100" d="100"/>
        <a:sy n="100" d="100"/>
      </p:scale>
      <p:origin x="0" y="-3792"/>
    </p:cViewPr>
  </p:sorterViewPr>
  <p:notesViewPr>
    <p:cSldViewPr snapToGrid="0" snapToObjects="1">
      <p:cViewPr varScale="1">
        <p:scale>
          <a:sx n="55" d="100"/>
          <a:sy n="55" d="100"/>
        </p:scale>
        <p:origin x="2957"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Freedman" userId="4a13da24-1046-4382-ad79-359a188c4b01" providerId="ADAL" clId="{0776F44E-EC15-4A2D-91E6-0E463251BF1F}"/>
    <pc:docChg chg="undo redo custSel addSld delSld modSld sldOrd">
      <pc:chgData name="Vicky Freedman" userId="4a13da24-1046-4382-ad79-359a188c4b01" providerId="ADAL" clId="{0776F44E-EC15-4A2D-91E6-0E463251BF1F}" dt="2023-09-13T22:18:25.308" v="935" actId="729"/>
      <pc:docMkLst>
        <pc:docMk/>
      </pc:docMkLst>
      <pc:sldChg chg="del">
        <pc:chgData name="Vicky Freedman" userId="4a13da24-1046-4382-ad79-359a188c4b01" providerId="ADAL" clId="{0776F44E-EC15-4A2D-91E6-0E463251BF1F}" dt="2023-09-04T16:42:13.292" v="293" actId="47"/>
        <pc:sldMkLst>
          <pc:docMk/>
          <pc:sldMk cId="1857696397" sldId="258"/>
        </pc:sldMkLst>
      </pc:sldChg>
      <pc:sldChg chg="addSp delSp modSp mod">
        <pc:chgData name="Vicky Freedman" userId="4a13da24-1046-4382-ad79-359a188c4b01" providerId="ADAL" clId="{0776F44E-EC15-4A2D-91E6-0E463251BF1F}" dt="2023-09-05T17:21:38.040" v="921" actId="478"/>
        <pc:sldMkLst>
          <pc:docMk/>
          <pc:sldMk cId="1252910410" sldId="274"/>
        </pc:sldMkLst>
        <pc:spChg chg="add del mod ord">
          <ac:chgData name="Vicky Freedman" userId="4a13da24-1046-4382-ad79-359a188c4b01" providerId="ADAL" clId="{0776F44E-EC15-4A2D-91E6-0E463251BF1F}" dt="2023-09-05T17:21:38.040" v="921" actId="478"/>
          <ac:spMkLst>
            <pc:docMk/>
            <pc:sldMk cId="1252910410" sldId="274"/>
            <ac:spMk id="3" creationId="{52C19C05-4980-A020-7133-D019DBD745BF}"/>
          </ac:spMkLst>
        </pc:spChg>
        <pc:spChg chg="mod">
          <ac:chgData name="Vicky Freedman" userId="4a13da24-1046-4382-ad79-359a188c4b01" providerId="ADAL" clId="{0776F44E-EC15-4A2D-91E6-0E463251BF1F}" dt="2023-09-05T17:20:44.673" v="917" actId="113"/>
          <ac:spMkLst>
            <pc:docMk/>
            <pc:sldMk cId="1252910410" sldId="274"/>
            <ac:spMk id="5" creationId="{44863897-BD3E-5298-65D0-6E9B3011DFAC}"/>
          </ac:spMkLst>
        </pc:spChg>
      </pc:sldChg>
      <pc:sldChg chg="addSp delSp modSp mod">
        <pc:chgData name="Vicky Freedman" userId="4a13da24-1046-4382-ad79-359a188c4b01" providerId="ADAL" clId="{0776F44E-EC15-4A2D-91E6-0E463251BF1F}" dt="2023-09-04T16:53:42.851" v="555" actId="1076"/>
        <pc:sldMkLst>
          <pc:docMk/>
          <pc:sldMk cId="358434009" sldId="278"/>
        </pc:sldMkLst>
        <pc:spChg chg="mod">
          <ac:chgData name="Vicky Freedman" userId="4a13da24-1046-4382-ad79-359a188c4b01" providerId="ADAL" clId="{0776F44E-EC15-4A2D-91E6-0E463251BF1F}" dt="2023-09-04T16:51:12.901" v="530" actId="11530"/>
          <ac:spMkLst>
            <pc:docMk/>
            <pc:sldMk cId="358434009" sldId="278"/>
            <ac:spMk id="7" creationId="{AF8479D8-857D-45DC-A8F2-0804C506E959}"/>
          </ac:spMkLst>
        </pc:spChg>
        <pc:spChg chg="mod">
          <ac:chgData name="Vicky Freedman" userId="4a13da24-1046-4382-ad79-359a188c4b01" providerId="ADAL" clId="{0776F44E-EC15-4A2D-91E6-0E463251BF1F}" dt="2023-09-04T16:51:12.901" v="530" actId="11530"/>
          <ac:spMkLst>
            <pc:docMk/>
            <pc:sldMk cId="358434009" sldId="278"/>
            <ac:spMk id="8" creationId="{5A06429D-EA2B-15A8-2DD7-95578139E2BE}"/>
          </ac:spMkLst>
        </pc:spChg>
        <pc:grpChg chg="del mod">
          <ac:chgData name="Vicky Freedman" userId="4a13da24-1046-4382-ad79-359a188c4b01" providerId="ADAL" clId="{0776F44E-EC15-4A2D-91E6-0E463251BF1F}" dt="2023-09-04T16:53:23.107" v="541" actId="478"/>
          <ac:grpSpMkLst>
            <pc:docMk/>
            <pc:sldMk cId="358434009" sldId="278"/>
            <ac:grpSpMk id="5" creationId="{AB752194-53EE-E9F9-5E33-E873777FEFD9}"/>
          </ac:grpSpMkLst>
        </pc:grpChg>
        <pc:picChg chg="add mod">
          <ac:chgData name="Vicky Freedman" userId="4a13da24-1046-4382-ad79-359a188c4b01" providerId="ADAL" clId="{0776F44E-EC15-4A2D-91E6-0E463251BF1F}" dt="2023-09-04T16:53:42.851" v="555" actId="1076"/>
          <ac:picMkLst>
            <pc:docMk/>
            <pc:sldMk cId="358434009" sldId="278"/>
            <ac:picMk id="4" creationId="{7B1CABE9-4800-2288-5593-13781CE47BA1}"/>
          </ac:picMkLst>
        </pc:picChg>
        <pc:picChg chg="mod">
          <ac:chgData name="Vicky Freedman" userId="4a13da24-1046-4382-ad79-359a188c4b01" providerId="ADAL" clId="{0776F44E-EC15-4A2D-91E6-0E463251BF1F}" dt="2023-09-04T16:51:12.901" v="530" actId="11530"/>
          <ac:picMkLst>
            <pc:docMk/>
            <pc:sldMk cId="358434009" sldId="278"/>
            <ac:picMk id="6" creationId="{692D2F86-F40A-E7DA-941E-8C77C50E3473}"/>
          </ac:picMkLst>
        </pc:picChg>
      </pc:sldChg>
      <pc:sldChg chg="addSp delSp modSp mod modTransition">
        <pc:chgData name="Vicky Freedman" userId="4a13da24-1046-4382-ad79-359a188c4b01" providerId="ADAL" clId="{0776F44E-EC15-4A2D-91E6-0E463251BF1F}" dt="2023-09-04T16:55:05.230" v="576" actId="732"/>
        <pc:sldMkLst>
          <pc:docMk/>
          <pc:sldMk cId="1942190964" sldId="279"/>
        </pc:sldMkLst>
        <pc:grpChg chg="del">
          <ac:chgData name="Vicky Freedman" userId="4a13da24-1046-4382-ad79-359a188c4b01" providerId="ADAL" clId="{0776F44E-EC15-4A2D-91E6-0E463251BF1F}" dt="2023-09-04T16:53:54.710" v="556" actId="478"/>
          <ac:grpSpMkLst>
            <pc:docMk/>
            <pc:sldMk cId="1942190964" sldId="279"/>
            <ac:grpSpMk id="5" creationId="{AB752194-53EE-E9F9-5E33-E873777FEFD9}"/>
          </ac:grpSpMkLst>
        </pc:grpChg>
        <pc:picChg chg="add mod modCrop">
          <ac:chgData name="Vicky Freedman" userId="4a13da24-1046-4382-ad79-359a188c4b01" providerId="ADAL" clId="{0776F44E-EC15-4A2D-91E6-0E463251BF1F}" dt="2023-09-04T16:55:05.230" v="576" actId="732"/>
          <ac:picMkLst>
            <pc:docMk/>
            <pc:sldMk cId="1942190964" sldId="279"/>
            <ac:picMk id="9" creationId="{B8F545EF-0158-FA65-C7A6-3AB6F216749A}"/>
          </ac:picMkLst>
        </pc:picChg>
      </pc:sldChg>
      <pc:sldChg chg="modSp mod">
        <pc:chgData name="Vicky Freedman" userId="4a13da24-1046-4382-ad79-359a188c4b01" providerId="ADAL" clId="{0776F44E-EC15-4A2D-91E6-0E463251BF1F}" dt="2023-09-08T20:49:06.533" v="933" actId="1076"/>
        <pc:sldMkLst>
          <pc:docMk/>
          <pc:sldMk cId="3972953994" sldId="282"/>
        </pc:sldMkLst>
        <pc:spChg chg="mod">
          <ac:chgData name="Vicky Freedman" userId="4a13da24-1046-4382-ad79-359a188c4b01" providerId="ADAL" clId="{0776F44E-EC15-4A2D-91E6-0E463251BF1F}" dt="2023-09-08T20:49:06.533" v="933" actId="1076"/>
          <ac:spMkLst>
            <pc:docMk/>
            <pc:sldMk cId="3972953994" sldId="282"/>
            <ac:spMk id="3" creationId="{F4BFA6EA-F8F4-5E29-062C-92207965E6EA}"/>
          </ac:spMkLst>
        </pc:spChg>
      </pc:sldChg>
      <pc:sldChg chg="del ord">
        <pc:chgData name="Vicky Freedman" userId="4a13da24-1046-4382-ad79-359a188c4b01" providerId="ADAL" clId="{0776F44E-EC15-4A2D-91E6-0E463251BF1F}" dt="2023-09-04T16:42:00.368" v="277" actId="47"/>
        <pc:sldMkLst>
          <pc:docMk/>
          <pc:sldMk cId="877860288" sldId="292"/>
        </pc:sldMkLst>
      </pc:sldChg>
      <pc:sldChg chg="del ord">
        <pc:chgData name="Vicky Freedman" userId="4a13da24-1046-4382-ad79-359a188c4b01" providerId="ADAL" clId="{0776F44E-EC15-4A2D-91E6-0E463251BF1F}" dt="2023-09-04T16:47:14.723" v="467" actId="47"/>
        <pc:sldMkLst>
          <pc:docMk/>
          <pc:sldMk cId="3755311440" sldId="297"/>
        </pc:sldMkLst>
      </pc:sldChg>
      <pc:sldChg chg="del">
        <pc:chgData name="Vicky Freedman" userId="4a13da24-1046-4382-ad79-359a188c4b01" providerId="ADAL" clId="{0776F44E-EC15-4A2D-91E6-0E463251BF1F}" dt="2023-09-04T16:42:38.940" v="312" actId="47"/>
        <pc:sldMkLst>
          <pc:docMk/>
          <pc:sldMk cId="4267329525" sldId="299"/>
        </pc:sldMkLst>
      </pc:sldChg>
      <pc:sldChg chg="addSp delSp modSp mod">
        <pc:chgData name="Vicky Freedman" userId="4a13da24-1046-4382-ad79-359a188c4b01" providerId="ADAL" clId="{0776F44E-EC15-4A2D-91E6-0E463251BF1F}" dt="2023-09-04T16:26:36.359" v="162" actId="255"/>
        <pc:sldMkLst>
          <pc:docMk/>
          <pc:sldMk cId="219766995" sldId="300"/>
        </pc:sldMkLst>
        <pc:spChg chg="mod">
          <ac:chgData name="Vicky Freedman" userId="4a13da24-1046-4382-ad79-359a188c4b01" providerId="ADAL" clId="{0776F44E-EC15-4A2D-91E6-0E463251BF1F}" dt="2023-09-04T16:21:56.760" v="148" actId="20577"/>
          <ac:spMkLst>
            <pc:docMk/>
            <pc:sldMk cId="219766995" sldId="300"/>
            <ac:spMk id="2" creationId="{9525D623-AB24-7F15-63C1-C8B2B37E1B65}"/>
          </ac:spMkLst>
        </pc:spChg>
        <pc:spChg chg="mod">
          <ac:chgData name="Vicky Freedman" userId="4a13da24-1046-4382-ad79-359a188c4b01" providerId="ADAL" clId="{0776F44E-EC15-4A2D-91E6-0E463251BF1F}" dt="2023-09-04T16:26:36.359" v="162" actId="255"/>
          <ac:spMkLst>
            <pc:docMk/>
            <pc:sldMk cId="219766995" sldId="300"/>
            <ac:spMk id="3" creationId="{E9BAAFAF-C33D-CD5A-F3CC-9AF564B3BA62}"/>
          </ac:spMkLst>
        </pc:spChg>
        <pc:picChg chg="add del mod">
          <ac:chgData name="Vicky Freedman" userId="4a13da24-1046-4382-ad79-359a188c4b01" providerId="ADAL" clId="{0776F44E-EC15-4A2D-91E6-0E463251BF1F}" dt="2023-09-04T16:22:20.145" v="152"/>
          <ac:picMkLst>
            <pc:docMk/>
            <pc:sldMk cId="219766995" sldId="300"/>
            <ac:picMk id="4" creationId="{E668EA62-6160-63EE-17AF-229AA4C57761}"/>
          </ac:picMkLst>
        </pc:picChg>
      </pc:sldChg>
      <pc:sldChg chg="addSp modSp del mod">
        <pc:chgData name="Vicky Freedman" userId="4a13da24-1046-4382-ad79-359a188c4b01" providerId="ADAL" clId="{0776F44E-EC15-4A2D-91E6-0E463251BF1F}" dt="2023-09-08T20:47:03.340" v="923" actId="47"/>
        <pc:sldMkLst>
          <pc:docMk/>
          <pc:sldMk cId="4027946257" sldId="305"/>
        </pc:sldMkLst>
        <pc:spChg chg="mod">
          <ac:chgData name="Vicky Freedman" userId="4a13da24-1046-4382-ad79-359a188c4b01" providerId="ADAL" clId="{0776F44E-EC15-4A2D-91E6-0E463251BF1F}" dt="2023-09-04T16:47:51.297" v="472" actId="27636"/>
          <ac:spMkLst>
            <pc:docMk/>
            <pc:sldMk cId="4027946257" sldId="305"/>
            <ac:spMk id="3" creationId="{0BCCFD50-A77B-49BD-628A-7C3832351372}"/>
          </ac:spMkLst>
        </pc:spChg>
        <pc:spChg chg="add mod ord">
          <ac:chgData name="Vicky Freedman" userId="4a13da24-1046-4382-ad79-359a188c4b01" providerId="ADAL" clId="{0776F44E-EC15-4A2D-91E6-0E463251BF1F}" dt="2023-09-04T16:48:13.607" v="474" actId="171"/>
          <ac:spMkLst>
            <pc:docMk/>
            <pc:sldMk cId="4027946257" sldId="305"/>
            <ac:spMk id="4" creationId="{33701EAD-1B71-3E99-2B1E-FAEFEDA9E782}"/>
          </ac:spMkLst>
        </pc:spChg>
      </pc:sldChg>
      <pc:sldChg chg="del">
        <pc:chgData name="Vicky Freedman" userId="4a13da24-1046-4382-ad79-359a188c4b01" providerId="ADAL" clId="{0776F44E-EC15-4A2D-91E6-0E463251BF1F}" dt="2023-09-04T16:22:23.854" v="154" actId="47"/>
        <pc:sldMkLst>
          <pc:docMk/>
          <pc:sldMk cId="1576354583" sldId="314"/>
        </pc:sldMkLst>
      </pc:sldChg>
      <pc:sldChg chg="del">
        <pc:chgData name="Vicky Freedman" userId="4a13da24-1046-4382-ad79-359a188c4b01" providerId="ADAL" clId="{0776F44E-EC15-4A2D-91E6-0E463251BF1F}" dt="2023-09-04T16:42:12.240" v="291" actId="47"/>
        <pc:sldMkLst>
          <pc:docMk/>
          <pc:sldMk cId="3722832028" sldId="317"/>
        </pc:sldMkLst>
      </pc:sldChg>
      <pc:sldChg chg="del">
        <pc:chgData name="Vicky Freedman" userId="4a13da24-1046-4382-ad79-359a188c4b01" providerId="ADAL" clId="{0776F44E-EC15-4A2D-91E6-0E463251BF1F}" dt="2023-09-04T16:42:30.867" v="307" actId="47"/>
        <pc:sldMkLst>
          <pc:docMk/>
          <pc:sldMk cId="588739583" sldId="318"/>
        </pc:sldMkLst>
      </pc:sldChg>
      <pc:sldChg chg="del">
        <pc:chgData name="Vicky Freedman" userId="4a13da24-1046-4382-ad79-359a188c4b01" providerId="ADAL" clId="{0776F44E-EC15-4A2D-91E6-0E463251BF1F}" dt="2023-09-04T16:42:31.505" v="308" actId="47"/>
        <pc:sldMkLst>
          <pc:docMk/>
          <pc:sldMk cId="1299980911" sldId="319"/>
        </pc:sldMkLst>
      </pc:sldChg>
      <pc:sldChg chg="del">
        <pc:chgData name="Vicky Freedman" userId="4a13da24-1046-4382-ad79-359a188c4b01" providerId="ADAL" clId="{0776F44E-EC15-4A2D-91E6-0E463251BF1F}" dt="2023-09-04T16:42:17.964" v="299" actId="47"/>
        <pc:sldMkLst>
          <pc:docMk/>
          <pc:sldMk cId="1640862013" sldId="320"/>
        </pc:sldMkLst>
      </pc:sldChg>
      <pc:sldChg chg="del">
        <pc:chgData name="Vicky Freedman" userId="4a13da24-1046-4382-ad79-359a188c4b01" providerId="ADAL" clId="{0776F44E-EC15-4A2D-91E6-0E463251BF1F}" dt="2023-09-04T16:42:18.626" v="300" actId="47"/>
        <pc:sldMkLst>
          <pc:docMk/>
          <pc:sldMk cId="4287860205" sldId="321"/>
        </pc:sldMkLst>
      </pc:sldChg>
      <pc:sldChg chg="del">
        <pc:chgData name="Vicky Freedman" userId="4a13da24-1046-4382-ad79-359a188c4b01" providerId="ADAL" clId="{0776F44E-EC15-4A2D-91E6-0E463251BF1F}" dt="2023-09-04T16:42:19.426" v="301" actId="47"/>
        <pc:sldMkLst>
          <pc:docMk/>
          <pc:sldMk cId="2642002317" sldId="322"/>
        </pc:sldMkLst>
      </pc:sldChg>
      <pc:sldChg chg="del">
        <pc:chgData name="Vicky Freedman" userId="4a13da24-1046-4382-ad79-359a188c4b01" providerId="ADAL" clId="{0776F44E-EC15-4A2D-91E6-0E463251BF1F}" dt="2023-09-04T16:42:08.935" v="287" actId="47"/>
        <pc:sldMkLst>
          <pc:docMk/>
          <pc:sldMk cId="3590960335" sldId="323"/>
        </pc:sldMkLst>
      </pc:sldChg>
      <pc:sldChg chg="del">
        <pc:chgData name="Vicky Freedman" userId="4a13da24-1046-4382-ad79-359a188c4b01" providerId="ADAL" clId="{0776F44E-EC15-4A2D-91E6-0E463251BF1F}" dt="2023-09-04T16:42:10.275" v="288" actId="47"/>
        <pc:sldMkLst>
          <pc:docMk/>
          <pc:sldMk cId="3449003622" sldId="326"/>
        </pc:sldMkLst>
      </pc:sldChg>
      <pc:sldChg chg="del">
        <pc:chgData name="Vicky Freedman" userId="4a13da24-1046-4382-ad79-359a188c4b01" providerId="ADAL" clId="{0776F44E-EC15-4A2D-91E6-0E463251BF1F}" dt="2023-09-04T16:42:10.771" v="289" actId="47"/>
        <pc:sldMkLst>
          <pc:docMk/>
          <pc:sldMk cId="4159857381" sldId="327"/>
        </pc:sldMkLst>
      </pc:sldChg>
      <pc:sldChg chg="del">
        <pc:chgData name="Vicky Freedman" userId="4a13da24-1046-4382-ad79-359a188c4b01" providerId="ADAL" clId="{0776F44E-EC15-4A2D-91E6-0E463251BF1F}" dt="2023-09-04T16:42:33.134" v="309" actId="47"/>
        <pc:sldMkLst>
          <pc:docMk/>
          <pc:sldMk cId="1615008588" sldId="328"/>
        </pc:sldMkLst>
      </pc:sldChg>
      <pc:sldChg chg="modSp del mod">
        <pc:chgData name="Vicky Freedman" userId="4a13da24-1046-4382-ad79-359a188c4b01" providerId="ADAL" clId="{0776F44E-EC15-4A2D-91E6-0E463251BF1F}" dt="2023-09-04T16:42:07.873" v="286" actId="47"/>
        <pc:sldMkLst>
          <pc:docMk/>
          <pc:sldMk cId="830383344" sldId="329"/>
        </pc:sldMkLst>
        <pc:spChg chg="mod">
          <ac:chgData name="Vicky Freedman" userId="4a13da24-1046-4382-ad79-359a188c4b01" providerId="ADAL" clId="{0776F44E-EC15-4A2D-91E6-0E463251BF1F}" dt="2023-09-04T16:24:56.344" v="158" actId="2711"/>
          <ac:spMkLst>
            <pc:docMk/>
            <pc:sldMk cId="830383344" sldId="329"/>
            <ac:spMk id="3" creationId="{713A8450-21A7-07DC-7E4D-670CC5C5E6AE}"/>
          </ac:spMkLst>
        </pc:spChg>
      </pc:sldChg>
      <pc:sldChg chg="del">
        <pc:chgData name="Vicky Freedman" userId="4a13da24-1046-4382-ad79-359a188c4b01" providerId="ADAL" clId="{0776F44E-EC15-4A2D-91E6-0E463251BF1F}" dt="2023-09-04T16:42:11.440" v="290" actId="47"/>
        <pc:sldMkLst>
          <pc:docMk/>
          <pc:sldMk cId="4047225910" sldId="330"/>
        </pc:sldMkLst>
      </pc:sldChg>
      <pc:sldChg chg="del">
        <pc:chgData name="Vicky Freedman" userId="4a13da24-1046-4382-ad79-359a188c4b01" providerId="ADAL" clId="{0776F44E-EC15-4A2D-91E6-0E463251BF1F}" dt="2023-09-04T16:42:40.107" v="313" actId="47"/>
        <pc:sldMkLst>
          <pc:docMk/>
          <pc:sldMk cId="520033664" sldId="331"/>
        </pc:sldMkLst>
      </pc:sldChg>
      <pc:sldChg chg="del">
        <pc:chgData name="Vicky Freedman" userId="4a13da24-1046-4382-ad79-359a188c4b01" providerId="ADAL" clId="{0776F44E-EC15-4A2D-91E6-0E463251BF1F}" dt="2023-09-04T16:42:12.812" v="292" actId="47"/>
        <pc:sldMkLst>
          <pc:docMk/>
          <pc:sldMk cId="3483897667" sldId="332"/>
        </pc:sldMkLst>
      </pc:sldChg>
      <pc:sldChg chg="del">
        <pc:chgData name="Vicky Freedman" userId="4a13da24-1046-4382-ad79-359a188c4b01" providerId="ADAL" clId="{0776F44E-EC15-4A2D-91E6-0E463251BF1F}" dt="2023-09-04T16:42:13.903" v="294" actId="47"/>
        <pc:sldMkLst>
          <pc:docMk/>
          <pc:sldMk cId="2180409537" sldId="333"/>
        </pc:sldMkLst>
      </pc:sldChg>
      <pc:sldChg chg="del">
        <pc:chgData name="Vicky Freedman" userId="4a13da24-1046-4382-ad79-359a188c4b01" providerId="ADAL" clId="{0776F44E-EC15-4A2D-91E6-0E463251BF1F}" dt="2023-09-04T16:42:17.154" v="298" actId="47"/>
        <pc:sldMkLst>
          <pc:docMk/>
          <pc:sldMk cId="4089252241" sldId="334"/>
        </pc:sldMkLst>
      </pc:sldChg>
      <pc:sldChg chg="del">
        <pc:chgData name="Vicky Freedman" userId="4a13da24-1046-4382-ad79-359a188c4b01" providerId="ADAL" clId="{0776F44E-EC15-4A2D-91E6-0E463251BF1F}" dt="2023-09-04T16:42:16.196" v="297" actId="47"/>
        <pc:sldMkLst>
          <pc:docMk/>
          <pc:sldMk cId="4026517084" sldId="336"/>
        </pc:sldMkLst>
      </pc:sldChg>
      <pc:sldChg chg="del">
        <pc:chgData name="Vicky Freedman" userId="4a13da24-1046-4382-ad79-359a188c4b01" providerId="ADAL" clId="{0776F44E-EC15-4A2D-91E6-0E463251BF1F}" dt="2023-09-04T16:42:15.403" v="296" actId="47"/>
        <pc:sldMkLst>
          <pc:docMk/>
          <pc:sldMk cId="3992637775" sldId="337"/>
        </pc:sldMkLst>
      </pc:sldChg>
      <pc:sldChg chg="del">
        <pc:chgData name="Vicky Freedman" userId="4a13da24-1046-4382-ad79-359a188c4b01" providerId="ADAL" clId="{0776F44E-EC15-4A2D-91E6-0E463251BF1F}" dt="2023-09-04T16:29:23.489" v="170" actId="2696"/>
        <pc:sldMkLst>
          <pc:docMk/>
          <pc:sldMk cId="3185143616" sldId="350"/>
        </pc:sldMkLst>
      </pc:sldChg>
      <pc:sldChg chg="add del ord">
        <pc:chgData name="Vicky Freedman" userId="4a13da24-1046-4382-ad79-359a188c4b01" providerId="ADAL" clId="{0776F44E-EC15-4A2D-91E6-0E463251BF1F}" dt="2023-09-04T16:42:20.098" v="302" actId="47"/>
        <pc:sldMkLst>
          <pc:docMk/>
          <pc:sldMk cId="3244725067" sldId="350"/>
        </pc:sldMkLst>
      </pc:sldChg>
      <pc:sldChg chg="del">
        <pc:chgData name="Vicky Freedman" userId="4a13da24-1046-4382-ad79-359a188c4b01" providerId="ADAL" clId="{0776F44E-EC15-4A2D-91E6-0E463251BF1F}" dt="2023-09-04T16:29:23.489" v="170" actId="2696"/>
        <pc:sldMkLst>
          <pc:docMk/>
          <pc:sldMk cId="3147010001" sldId="351"/>
        </pc:sldMkLst>
      </pc:sldChg>
      <pc:sldChg chg="add del ord">
        <pc:chgData name="Vicky Freedman" userId="4a13da24-1046-4382-ad79-359a188c4b01" providerId="ADAL" clId="{0776F44E-EC15-4A2D-91E6-0E463251BF1F}" dt="2023-09-08T20:47:01.715" v="922" actId="47"/>
        <pc:sldMkLst>
          <pc:docMk/>
          <pc:sldMk cId="3911644512" sldId="351"/>
        </pc:sldMkLst>
      </pc:sldChg>
      <pc:sldChg chg="del ord">
        <pc:chgData name="Vicky Freedman" userId="4a13da24-1046-4382-ad79-359a188c4b01" providerId="ADAL" clId="{0776F44E-EC15-4A2D-91E6-0E463251BF1F}" dt="2023-09-04T16:42:22.532" v="303" actId="47"/>
        <pc:sldMkLst>
          <pc:docMk/>
          <pc:sldMk cId="3880022469" sldId="352"/>
        </pc:sldMkLst>
      </pc:sldChg>
      <pc:sldChg chg="del">
        <pc:chgData name="Vicky Freedman" userId="4a13da24-1046-4382-ad79-359a188c4b01" providerId="ADAL" clId="{0776F44E-EC15-4A2D-91E6-0E463251BF1F}" dt="2023-09-04T16:29:23.489" v="170" actId="2696"/>
        <pc:sldMkLst>
          <pc:docMk/>
          <pc:sldMk cId="2986827193" sldId="354"/>
        </pc:sldMkLst>
      </pc:sldChg>
      <pc:sldChg chg="addSp delSp modSp add mod">
        <pc:chgData name="Vicky Freedman" userId="4a13da24-1046-4382-ad79-359a188c4b01" providerId="ADAL" clId="{0776F44E-EC15-4A2D-91E6-0E463251BF1F}" dt="2023-09-04T18:47:08.949" v="872" actId="255"/>
        <pc:sldMkLst>
          <pc:docMk/>
          <pc:sldMk cId="3124912139" sldId="354"/>
        </pc:sldMkLst>
        <pc:spChg chg="add del mod ord">
          <ac:chgData name="Vicky Freedman" userId="4a13da24-1046-4382-ad79-359a188c4b01" providerId="ADAL" clId="{0776F44E-EC15-4A2D-91E6-0E463251BF1F}" dt="2023-09-04T16:39:00.551" v="264" actId="478"/>
          <ac:spMkLst>
            <pc:docMk/>
            <pc:sldMk cId="3124912139" sldId="354"/>
            <ac:spMk id="3" creationId="{73D103DF-E8C3-7D56-956D-A43481359841}"/>
          </ac:spMkLst>
        </pc:spChg>
        <pc:spChg chg="mod">
          <ac:chgData name="Vicky Freedman" userId="4a13da24-1046-4382-ad79-359a188c4b01" providerId="ADAL" clId="{0776F44E-EC15-4A2D-91E6-0E463251BF1F}" dt="2023-09-04T18:46:57.210" v="870" actId="1076"/>
          <ac:spMkLst>
            <pc:docMk/>
            <pc:sldMk cId="3124912139" sldId="354"/>
            <ac:spMk id="4" creationId="{D9529817-60E4-7CA1-6637-C9544276103D}"/>
          </ac:spMkLst>
        </pc:spChg>
        <pc:spChg chg="mod">
          <ac:chgData name="Vicky Freedman" userId="4a13da24-1046-4382-ad79-359a188c4b01" providerId="ADAL" clId="{0776F44E-EC15-4A2D-91E6-0E463251BF1F}" dt="2023-09-04T18:47:08.949" v="872" actId="255"/>
          <ac:spMkLst>
            <pc:docMk/>
            <pc:sldMk cId="3124912139" sldId="354"/>
            <ac:spMk id="5" creationId="{FA8E51BC-0EFD-8871-E8CA-A610D43350D2}"/>
          </ac:spMkLst>
        </pc:spChg>
      </pc:sldChg>
      <pc:sldChg chg="del">
        <pc:chgData name="Vicky Freedman" userId="4a13da24-1046-4382-ad79-359a188c4b01" providerId="ADAL" clId="{0776F44E-EC15-4A2D-91E6-0E463251BF1F}" dt="2023-09-04T16:42:14.718" v="295" actId="47"/>
        <pc:sldMkLst>
          <pc:docMk/>
          <pc:sldMk cId="4278662163" sldId="355"/>
        </pc:sldMkLst>
      </pc:sldChg>
      <pc:sldChg chg="del">
        <pc:chgData name="Vicky Freedman" userId="4a13da24-1046-4382-ad79-359a188c4b01" providerId="ADAL" clId="{0776F44E-EC15-4A2D-91E6-0E463251BF1F}" dt="2023-09-04T16:42:28.748" v="305" actId="47"/>
        <pc:sldMkLst>
          <pc:docMk/>
          <pc:sldMk cId="1746818358" sldId="356"/>
        </pc:sldMkLst>
      </pc:sldChg>
      <pc:sldChg chg="del">
        <pc:chgData name="Vicky Freedman" userId="4a13da24-1046-4382-ad79-359a188c4b01" providerId="ADAL" clId="{0776F44E-EC15-4A2D-91E6-0E463251BF1F}" dt="2023-09-04T16:42:58.180" v="316" actId="47"/>
        <pc:sldMkLst>
          <pc:docMk/>
          <pc:sldMk cId="2822127201" sldId="357"/>
        </pc:sldMkLst>
      </pc:sldChg>
      <pc:sldChg chg="del">
        <pc:chgData name="Vicky Freedman" userId="4a13da24-1046-4382-ad79-359a188c4b01" providerId="ADAL" clId="{0776F44E-EC15-4A2D-91E6-0E463251BF1F}" dt="2023-09-04T16:43:03.071" v="318" actId="47"/>
        <pc:sldMkLst>
          <pc:docMk/>
          <pc:sldMk cId="4252958089" sldId="358"/>
        </pc:sldMkLst>
      </pc:sldChg>
      <pc:sldChg chg="del">
        <pc:chgData name="Vicky Freedman" userId="4a13da24-1046-4382-ad79-359a188c4b01" providerId="ADAL" clId="{0776F44E-EC15-4A2D-91E6-0E463251BF1F}" dt="2023-09-04T16:22:39.588" v="155" actId="47"/>
        <pc:sldMkLst>
          <pc:docMk/>
          <pc:sldMk cId="3480946551" sldId="362"/>
        </pc:sldMkLst>
      </pc:sldChg>
      <pc:sldChg chg="del">
        <pc:chgData name="Vicky Freedman" userId="4a13da24-1046-4382-ad79-359a188c4b01" providerId="ADAL" clId="{0776F44E-EC15-4A2D-91E6-0E463251BF1F}" dt="2023-09-04T16:43:11.758" v="323" actId="47"/>
        <pc:sldMkLst>
          <pc:docMk/>
          <pc:sldMk cId="1994570439" sldId="364"/>
        </pc:sldMkLst>
      </pc:sldChg>
      <pc:sldChg chg="del">
        <pc:chgData name="Vicky Freedman" userId="4a13da24-1046-4382-ad79-359a188c4b01" providerId="ADAL" clId="{0776F44E-EC15-4A2D-91E6-0E463251BF1F}" dt="2023-09-04T16:43:01.059" v="317" actId="47"/>
        <pc:sldMkLst>
          <pc:docMk/>
          <pc:sldMk cId="3706509750" sldId="368"/>
        </pc:sldMkLst>
      </pc:sldChg>
      <pc:sldChg chg="del">
        <pc:chgData name="Vicky Freedman" userId="4a13da24-1046-4382-ad79-359a188c4b01" providerId="ADAL" clId="{0776F44E-EC15-4A2D-91E6-0E463251BF1F}" dt="2023-09-04T16:43:09.976" v="321" actId="47"/>
        <pc:sldMkLst>
          <pc:docMk/>
          <pc:sldMk cId="1926237612" sldId="371"/>
        </pc:sldMkLst>
      </pc:sldChg>
      <pc:sldChg chg="add del">
        <pc:chgData name="Vicky Freedman" userId="4a13da24-1046-4382-ad79-359a188c4b01" providerId="ADAL" clId="{0776F44E-EC15-4A2D-91E6-0E463251BF1F}" dt="2023-09-04T16:42:29.509" v="306" actId="47"/>
        <pc:sldMkLst>
          <pc:docMk/>
          <pc:sldMk cId="261777578" sldId="372"/>
        </pc:sldMkLst>
      </pc:sldChg>
      <pc:sldChg chg="modSp add del mod">
        <pc:chgData name="Vicky Freedman" userId="4a13da24-1046-4382-ad79-359a188c4b01" providerId="ADAL" clId="{0776F44E-EC15-4A2D-91E6-0E463251BF1F}" dt="2023-09-04T16:33:37.565" v="187"/>
        <pc:sldMkLst>
          <pc:docMk/>
          <pc:sldMk cId="3528048742" sldId="372"/>
        </pc:sldMkLst>
        <pc:spChg chg="mod">
          <ac:chgData name="Vicky Freedman" userId="4a13da24-1046-4382-ad79-359a188c4b01" providerId="ADAL" clId="{0776F44E-EC15-4A2D-91E6-0E463251BF1F}" dt="2023-09-04T16:33:36.891" v="186" actId="20577"/>
          <ac:spMkLst>
            <pc:docMk/>
            <pc:sldMk cId="3528048742" sldId="372"/>
            <ac:spMk id="3" creationId="{99DCAF18-76BB-890D-BA0C-BEC234F7E258}"/>
          </ac:spMkLst>
        </pc:spChg>
      </pc:sldChg>
      <pc:sldChg chg="del">
        <pc:chgData name="Vicky Freedman" userId="4a13da24-1046-4382-ad79-359a188c4b01" providerId="ADAL" clId="{0776F44E-EC15-4A2D-91E6-0E463251BF1F}" dt="2023-09-04T16:43:10.810" v="322" actId="47"/>
        <pc:sldMkLst>
          <pc:docMk/>
          <pc:sldMk cId="3357486487" sldId="376"/>
        </pc:sldMkLst>
      </pc:sldChg>
      <pc:sldChg chg="del">
        <pc:chgData name="Vicky Freedman" userId="4a13da24-1046-4382-ad79-359a188c4b01" providerId="ADAL" clId="{0776F44E-EC15-4A2D-91E6-0E463251BF1F}" dt="2023-09-04T16:43:13.754" v="324" actId="47"/>
        <pc:sldMkLst>
          <pc:docMk/>
          <pc:sldMk cId="564698290" sldId="378"/>
        </pc:sldMkLst>
      </pc:sldChg>
      <pc:sldChg chg="del">
        <pc:chgData name="Vicky Freedman" userId="4a13da24-1046-4382-ad79-359a188c4b01" providerId="ADAL" clId="{0776F44E-EC15-4A2D-91E6-0E463251BF1F}" dt="2023-09-04T16:41:54.354" v="276" actId="47"/>
        <pc:sldMkLst>
          <pc:docMk/>
          <pc:sldMk cId="2212331699" sldId="381"/>
        </pc:sldMkLst>
      </pc:sldChg>
      <pc:sldChg chg="del">
        <pc:chgData name="Vicky Freedman" userId="4a13da24-1046-4382-ad79-359a188c4b01" providerId="ADAL" clId="{0776F44E-EC15-4A2D-91E6-0E463251BF1F}" dt="2023-09-04T16:42:07.318" v="285" actId="47"/>
        <pc:sldMkLst>
          <pc:docMk/>
          <pc:sldMk cId="79194327" sldId="382"/>
        </pc:sldMkLst>
      </pc:sldChg>
      <pc:sldChg chg="del">
        <pc:chgData name="Vicky Freedman" userId="4a13da24-1046-4382-ad79-359a188c4b01" providerId="ADAL" clId="{0776F44E-EC15-4A2D-91E6-0E463251BF1F}" dt="2023-09-04T16:42:23.740" v="304" actId="47"/>
        <pc:sldMkLst>
          <pc:docMk/>
          <pc:sldMk cId="2390790024" sldId="383"/>
        </pc:sldMkLst>
      </pc:sldChg>
      <pc:sldChg chg="add del">
        <pc:chgData name="Vicky Freedman" userId="4a13da24-1046-4382-ad79-359a188c4b01" providerId="ADAL" clId="{0776F44E-EC15-4A2D-91E6-0E463251BF1F}" dt="2023-09-04T16:42:49.498" v="315" actId="47"/>
        <pc:sldMkLst>
          <pc:docMk/>
          <pc:sldMk cId="611709596" sldId="384"/>
        </pc:sldMkLst>
      </pc:sldChg>
      <pc:sldChg chg="del">
        <pc:chgData name="Vicky Freedman" userId="4a13da24-1046-4382-ad79-359a188c4b01" providerId="ADAL" clId="{0776F44E-EC15-4A2D-91E6-0E463251BF1F}" dt="2023-09-04T16:22:41.337" v="156" actId="47"/>
        <pc:sldMkLst>
          <pc:docMk/>
          <pc:sldMk cId="1880539212" sldId="386"/>
        </pc:sldMkLst>
      </pc:sldChg>
      <pc:sldChg chg="del">
        <pc:chgData name="Vicky Freedman" userId="4a13da24-1046-4382-ad79-359a188c4b01" providerId="ADAL" clId="{0776F44E-EC15-4A2D-91E6-0E463251BF1F}" dt="2023-09-04T16:43:08.739" v="320" actId="47"/>
        <pc:sldMkLst>
          <pc:docMk/>
          <pc:sldMk cId="2958221034" sldId="387"/>
        </pc:sldMkLst>
      </pc:sldChg>
      <pc:sldChg chg="del">
        <pc:chgData name="Vicky Freedman" userId="4a13da24-1046-4382-ad79-359a188c4b01" providerId="ADAL" clId="{0776F44E-EC15-4A2D-91E6-0E463251BF1F}" dt="2023-09-04T16:41:54.354" v="276" actId="47"/>
        <pc:sldMkLst>
          <pc:docMk/>
          <pc:sldMk cId="2032984106" sldId="388"/>
        </pc:sldMkLst>
      </pc:sldChg>
      <pc:sldChg chg="del mod modShow">
        <pc:chgData name="Vicky Freedman" userId="4a13da24-1046-4382-ad79-359a188c4b01" providerId="ADAL" clId="{0776F44E-EC15-4A2D-91E6-0E463251BF1F}" dt="2023-09-13T22:18:25.308" v="935" actId="729"/>
        <pc:sldMkLst>
          <pc:docMk/>
          <pc:sldMk cId="3919514914" sldId="389"/>
        </pc:sldMkLst>
      </pc:sldChg>
      <pc:sldChg chg="del">
        <pc:chgData name="Vicky Freedman" userId="4a13da24-1046-4382-ad79-359a188c4b01" providerId="ADAL" clId="{0776F44E-EC15-4A2D-91E6-0E463251BF1F}" dt="2023-09-04T16:42:01.468" v="278" actId="47"/>
        <pc:sldMkLst>
          <pc:docMk/>
          <pc:sldMk cId="3310831342" sldId="391"/>
        </pc:sldMkLst>
      </pc:sldChg>
      <pc:sldChg chg="del">
        <pc:chgData name="Vicky Freedman" userId="4a13da24-1046-4382-ad79-359a188c4b01" providerId="ADAL" clId="{0776F44E-EC15-4A2D-91E6-0E463251BF1F}" dt="2023-09-04T16:42:02.197" v="279" actId="47"/>
        <pc:sldMkLst>
          <pc:docMk/>
          <pc:sldMk cId="3194076240" sldId="393"/>
        </pc:sldMkLst>
      </pc:sldChg>
      <pc:sldChg chg="modSp mod ord">
        <pc:chgData name="Vicky Freedman" userId="4a13da24-1046-4382-ad79-359a188c4b01" providerId="ADAL" clId="{0776F44E-EC15-4A2D-91E6-0E463251BF1F}" dt="2023-09-04T16:27:20.863" v="166" actId="1076"/>
        <pc:sldMkLst>
          <pc:docMk/>
          <pc:sldMk cId="701414562" sldId="395"/>
        </pc:sldMkLst>
        <pc:spChg chg="mod">
          <ac:chgData name="Vicky Freedman" userId="4a13da24-1046-4382-ad79-359a188c4b01" providerId="ADAL" clId="{0776F44E-EC15-4A2D-91E6-0E463251BF1F}" dt="2023-09-04T16:27:20.863" v="166" actId="1076"/>
          <ac:spMkLst>
            <pc:docMk/>
            <pc:sldMk cId="701414562" sldId="395"/>
            <ac:spMk id="6" creationId="{C8001919-8483-CA2F-14EA-980177F3B618}"/>
          </ac:spMkLst>
        </pc:spChg>
        <pc:picChg chg="mod">
          <ac:chgData name="Vicky Freedman" userId="4a13da24-1046-4382-ad79-359a188c4b01" providerId="ADAL" clId="{0776F44E-EC15-4A2D-91E6-0E463251BF1F}" dt="2023-09-04T16:27:17.803" v="165" actId="1076"/>
          <ac:picMkLst>
            <pc:docMk/>
            <pc:sldMk cId="701414562" sldId="395"/>
            <ac:picMk id="3080" creationId="{DE456497-AE96-3FB9-6BC6-5184C4DC0AE2}"/>
          </ac:picMkLst>
        </pc:picChg>
      </pc:sldChg>
      <pc:sldChg chg="del">
        <pc:chgData name="Vicky Freedman" userId="4a13da24-1046-4382-ad79-359a188c4b01" providerId="ADAL" clId="{0776F44E-EC15-4A2D-91E6-0E463251BF1F}" dt="2023-09-04T16:42:02.889" v="280" actId="47"/>
        <pc:sldMkLst>
          <pc:docMk/>
          <pc:sldMk cId="4105461116" sldId="396"/>
        </pc:sldMkLst>
      </pc:sldChg>
      <pc:sldChg chg="del">
        <pc:chgData name="Vicky Freedman" userId="4a13da24-1046-4382-ad79-359a188c4b01" providerId="ADAL" clId="{0776F44E-EC15-4A2D-91E6-0E463251BF1F}" dt="2023-09-04T16:42:03.767" v="281" actId="47"/>
        <pc:sldMkLst>
          <pc:docMk/>
          <pc:sldMk cId="592110567" sldId="397"/>
        </pc:sldMkLst>
      </pc:sldChg>
      <pc:sldChg chg="del">
        <pc:chgData name="Vicky Freedman" userId="4a13da24-1046-4382-ad79-359a188c4b01" providerId="ADAL" clId="{0776F44E-EC15-4A2D-91E6-0E463251BF1F}" dt="2023-09-04T16:42:04.461" v="282" actId="47"/>
        <pc:sldMkLst>
          <pc:docMk/>
          <pc:sldMk cId="3204888567" sldId="399"/>
        </pc:sldMkLst>
      </pc:sldChg>
      <pc:sldChg chg="del">
        <pc:chgData name="Vicky Freedman" userId="4a13da24-1046-4382-ad79-359a188c4b01" providerId="ADAL" clId="{0776F44E-EC15-4A2D-91E6-0E463251BF1F}" dt="2023-09-04T16:42:05.465" v="283" actId="47"/>
        <pc:sldMkLst>
          <pc:docMk/>
          <pc:sldMk cId="3042542229" sldId="402"/>
        </pc:sldMkLst>
      </pc:sldChg>
      <pc:sldChg chg="del">
        <pc:chgData name="Vicky Freedman" userId="4a13da24-1046-4382-ad79-359a188c4b01" providerId="ADAL" clId="{0776F44E-EC15-4A2D-91E6-0E463251BF1F}" dt="2023-09-04T16:43:05.755" v="319" actId="47"/>
        <pc:sldMkLst>
          <pc:docMk/>
          <pc:sldMk cId="3698832835" sldId="403"/>
        </pc:sldMkLst>
      </pc:sldChg>
      <pc:sldChg chg="del">
        <pc:chgData name="Vicky Freedman" userId="4a13da24-1046-4382-ad79-359a188c4b01" providerId="ADAL" clId="{0776F44E-EC15-4A2D-91E6-0E463251BF1F}" dt="2023-09-04T16:22:59.970" v="157" actId="47"/>
        <pc:sldMkLst>
          <pc:docMk/>
          <pc:sldMk cId="262987837" sldId="404"/>
        </pc:sldMkLst>
      </pc:sldChg>
      <pc:sldChg chg="modSp add mod">
        <pc:chgData name="Vicky Freedman" userId="4a13da24-1046-4382-ad79-359a188c4b01" providerId="ADAL" clId="{0776F44E-EC15-4A2D-91E6-0E463251BF1F}" dt="2023-09-04T16:49:20.005" v="507" actId="14100"/>
        <pc:sldMkLst>
          <pc:docMk/>
          <pc:sldMk cId="330126432" sldId="405"/>
        </pc:sldMkLst>
        <pc:spChg chg="mod">
          <ac:chgData name="Vicky Freedman" userId="4a13da24-1046-4382-ad79-359a188c4b01" providerId="ADAL" clId="{0776F44E-EC15-4A2D-91E6-0E463251BF1F}" dt="2023-09-04T16:49:20.005" v="507" actId="14100"/>
          <ac:spMkLst>
            <pc:docMk/>
            <pc:sldMk cId="330126432" sldId="405"/>
            <ac:spMk id="2" creationId="{C04CF01C-3D00-0EEB-6579-1A119F05F071}"/>
          </ac:spMkLst>
        </pc:spChg>
      </pc:sldChg>
      <pc:sldChg chg="del">
        <pc:chgData name="Vicky Freedman" userId="4a13da24-1046-4382-ad79-359a188c4b01" providerId="ADAL" clId="{0776F44E-EC15-4A2D-91E6-0E463251BF1F}" dt="2023-09-04T16:34:26.609" v="192" actId="2696"/>
        <pc:sldMkLst>
          <pc:docMk/>
          <pc:sldMk cId="2316235108" sldId="405"/>
        </pc:sldMkLst>
      </pc:sldChg>
      <pc:sldChg chg="del">
        <pc:chgData name="Vicky Freedman" userId="4a13da24-1046-4382-ad79-359a188c4b01" providerId="ADAL" clId="{0776F44E-EC15-4A2D-91E6-0E463251BF1F}" dt="2023-09-04T16:42:06.057" v="284" actId="47"/>
        <pc:sldMkLst>
          <pc:docMk/>
          <pc:sldMk cId="708929510" sldId="406"/>
        </pc:sldMkLst>
      </pc:sldChg>
      <pc:sldChg chg="del">
        <pc:chgData name="Vicky Freedman" userId="4a13da24-1046-4382-ad79-359a188c4b01" providerId="ADAL" clId="{0776F44E-EC15-4A2D-91E6-0E463251BF1F}" dt="2023-09-04T16:30:13.884" v="172" actId="2696"/>
        <pc:sldMkLst>
          <pc:docMk/>
          <pc:sldMk cId="360275434" sldId="408"/>
        </pc:sldMkLst>
      </pc:sldChg>
      <pc:sldChg chg="add">
        <pc:chgData name="Vicky Freedman" userId="4a13da24-1046-4382-ad79-359a188c4b01" providerId="ADAL" clId="{0776F44E-EC15-4A2D-91E6-0E463251BF1F}" dt="2023-09-04T16:30:36.189" v="173"/>
        <pc:sldMkLst>
          <pc:docMk/>
          <pc:sldMk cId="1759396529" sldId="408"/>
        </pc:sldMkLst>
      </pc:sldChg>
      <pc:sldChg chg="modSp add del mod">
        <pc:chgData name="Vicky Freedman" userId="4a13da24-1046-4382-ad79-359a188c4b01" providerId="ADAL" clId="{0776F44E-EC15-4A2D-91E6-0E463251BF1F}" dt="2023-09-08T20:49:34.135" v="934" actId="14100"/>
        <pc:sldMkLst>
          <pc:docMk/>
          <pc:sldMk cId="2620071217" sldId="409"/>
        </pc:sldMkLst>
        <pc:spChg chg="mod">
          <ac:chgData name="Vicky Freedman" userId="4a13da24-1046-4382-ad79-359a188c4b01" providerId="ADAL" clId="{0776F44E-EC15-4A2D-91E6-0E463251BF1F}" dt="2023-09-08T20:49:34.135" v="934" actId="14100"/>
          <ac:spMkLst>
            <pc:docMk/>
            <pc:sldMk cId="2620071217" sldId="409"/>
            <ac:spMk id="3" creationId="{0BF78EFD-8EFC-CED4-1877-71859D866A37}"/>
          </ac:spMkLst>
        </pc:spChg>
      </pc:sldChg>
      <pc:sldChg chg="add del">
        <pc:chgData name="Vicky Freedman" userId="4a13da24-1046-4382-ad79-359a188c4b01" providerId="ADAL" clId="{0776F44E-EC15-4A2D-91E6-0E463251BF1F}" dt="2023-09-08T20:48:05.366" v="924"/>
        <pc:sldMkLst>
          <pc:docMk/>
          <pc:sldMk cId="515682177" sldId="410"/>
        </pc:sldMkLst>
      </pc:sldChg>
      <pc:sldChg chg="modSp mod ord">
        <pc:chgData name="Vicky Freedman" userId="4a13da24-1046-4382-ad79-359a188c4b01" providerId="ADAL" clId="{0776F44E-EC15-4A2D-91E6-0E463251BF1F}" dt="2023-09-04T16:27:53.522" v="169" actId="692"/>
        <pc:sldMkLst>
          <pc:docMk/>
          <pc:sldMk cId="2415342507" sldId="411"/>
        </pc:sldMkLst>
        <pc:spChg chg="mod">
          <ac:chgData name="Vicky Freedman" userId="4a13da24-1046-4382-ad79-359a188c4b01" providerId="ADAL" clId="{0776F44E-EC15-4A2D-91E6-0E463251BF1F}" dt="2023-09-04T16:27:53.522" v="169" actId="692"/>
          <ac:spMkLst>
            <pc:docMk/>
            <pc:sldMk cId="2415342507" sldId="411"/>
            <ac:spMk id="19" creationId="{25C1DF9A-ABB5-E163-71D5-05BD0AF3986E}"/>
          </ac:spMkLst>
        </pc:spChg>
        <pc:spChg chg="mod">
          <ac:chgData name="Vicky Freedman" userId="4a13da24-1046-4382-ad79-359a188c4b01" providerId="ADAL" clId="{0776F44E-EC15-4A2D-91E6-0E463251BF1F}" dt="2023-09-04T16:27:47.533" v="168" actId="207"/>
          <ac:spMkLst>
            <pc:docMk/>
            <pc:sldMk cId="2415342507" sldId="411"/>
            <ac:spMk id="20" creationId="{9FE3E934-CFA4-117F-D63F-C2DAF3DADB50}"/>
          </ac:spMkLst>
        </pc:spChg>
        <pc:spChg chg="mod">
          <ac:chgData name="Vicky Freedman" userId="4a13da24-1046-4382-ad79-359a188c4b01" providerId="ADAL" clId="{0776F44E-EC15-4A2D-91E6-0E463251BF1F}" dt="2023-09-04T16:27:40.739" v="167" actId="207"/>
          <ac:spMkLst>
            <pc:docMk/>
            <pc:sldMk cId="2415342507" sldId="411"/>
            <ac:spMk id="33" creationId="{2AA2034F-A3C5-E27E-2F6E-A1CAD83CB46D}"/>
          </ac:spMkLst>
        </pc:spChg>
        <pc:spChg chg="mod">
          <ac:chgData name="Vicky Freedman" userId="4a13da24-1046-4382-ad79-359a188c4b01" providerId="ADAL" clId="{0776F44E-EC15-4A2D-91E6-0E463251BF1F}" dt="2023-09-04T16:27:40.739" v="167" actId="207"/>
          <ac:spMkLst>
            <pc:docMk/>
            <pc:sldMk cId="2415342507" sldId="411"/>
            <ac:spMk id="34" creationId="{D9806D86-0B19-8092-5065-B0E9C2607609}"/>
          </ac:spMkLst>
        </pc:spChg>
        <pc:grpChg chg="mod">
          <ac:chgData name="Vicky Freedman" userId="4a13da24-1046-4382-ad79-359a188c4b01" providerId="ADAL" clId="{0776F44E-EC15-4A2D-91E6-0E463251BF1F}" dt="2023-09-04T16:27:40.739" v="167" actId="207"/>
          <ac:grpSpMkLst>
            <pc:docMk/>
            <pc:sldMk cId="2415342507" sldId="411"/>
            <ac:grpSpMk id="32" creationId="{844ECA6B-AA0A-393F-8D53-AE1DF5A4FFB0}"/>
          </ac:grpSpMkLst>
        </pc:grpChg>
      </pc:sldChg>
      <pc:sldChg chg="del">
        <pc:chgData name="Vicky Freedman" userId="4a13da24-1046-4382-ad79-359a188c4b01" providerId="ADAL" clId="{0776F44E-EC15-4A2D-91E6-0E463251BF1F}" dt="2023-09-04T16:41:54.354" v="276" actId="47"/>
        <pc:sldMkLst>
          <pc:docMk/>
          <pc:sldMk cId="1819548594" sldId="412"/>
        </pc:sldMkLst>
      </pc:sldChg>
      <pc:sldChg chg="del">
        <pc:chgData name="Vicky Freedman" userId="4a13da24-1046-4382-ad79-359a188c4b01" providerId="ADAL" clId="{0776F44E-EC15-4A2D-91E6-0E463251BF1F}" dt="2023-09-04T16:41:54.354" v="276" actId="47"/>
        <pc:sldMkLst>
          <pc:docMk/>
          <pc:sldMk cId="2573872917" sldId="413"/>
        </pc:sldMkLst>
      </pc:sldChg>
      <pc:sldChg chg="del">
        <pc:chgData name="Vicky Freedman" userId="4a13da24-1046-4382-ad79-359a188c4b01" providerId="ADAL" clId="{0776F44E-EC15-4A2D-91E6-0E463251BF1F}" dt="2023-09-04T16:41:54.354" v="276" actId="47"/>
        <pc:sldMkLst>
          <pc:docMk/>
          <pc:sldMk cId="3836221106" sldId="414"/>
        </pc:sldMkLst>
      </pc:sldChg>
      <pc:sldChg chg="del">
        <pc:chgData name="Vicky Freedman" userId="4a13da24-1046-4382-ad79-359a188c4b01" providerId="ADAL" clId="{0776F44E-EC15-4A2D-91E6-0E463251BF1F}" dt="2023-09-04T16:41:54.354" v="276" actId="47"/>
        <pc:sldMkLst>
          <pc:docMk/>
          <pc:sldMk cId="2572270495" sldId="418"/>
        </pc:sldMkLst>
      </pc:sldChg>
      <pc:sldChg chg="del mod modShow">
        <pc:chgData name="Vicky Freedman" userId="4a13da24-1046-4382-ad79-359a188c4b01" providerId="ADAL" clId="{0776F44E-EC15-4A2D-91E6-0E463251BF1F}" dt="2023-09-13T22:18:25.308" v="935" actId="729"/>
        <pc:sldMkLst>
          <pc:docMk/>
          <pc:sldMk cId="1554148193" sldId="419"/>
        </pc:sldMkLst>
      </pc:sldChg>
      <pc:sldChg chg="del">
        <pc:chgData name="Vicky Freedman" userId="4a13da24-1046-4382-ad79-359a188c4b01" providerId="ADAL" clId="{0776F44E-EC15-4A2D-91E6-0E463251BF1F}" dt="2023-09-04T16:41:54.354" v="276" actId="47"/>
        <pc:sldMkLst>
          <pc:docMk/>
          <pc:sldMk cId="1065529451" sldId="420"/>
        </pc:sldMkLst>
      </pc:sldChg>
      <pc:sldChg chg="del">
        <pc:chgData name="Vicky Freedman" userId="4a13da24-1046-4382-ad79-359a188c4b01" providerId="ADAL" clId="{0776F44E-EC15-4A2D-91E6-0E463251BF1F}" dt="2023-09-04T16:41:54.354" v="276" actId="47"/>
        <pc:sldMkLst>
          <pc:docMk/>
          <pc:sldMk cId="109418405" sldId="421"/>
        </pc:sldMkLst>
      </pc:sldChg>
      <pc:sldChg chg="del">
        <pc:chgData name="Vicky Freedman" userId="4a13da24-1046-4382-ad79-359a188c4b01" providerId="ADAL" clId="{0776F44E-EC15-4A2D-91E6-0E463251BF1F}" dt="2023-09-04T16:41:54.354" v="276" actId="47"/>
        <pc:sldMkLst>
          <pc:docMk/>
          <pc:sldMk cId="3395139458" sldId="422"/>
        </pc:sldMkLst>
      </pc:sldChg>
      <pc:sldChg chg="modSp mod">
        <pc:chgData name="Vicky Freedman" userId="4a13da24-1046-4382-ad79-359a188c4b01" providerId="ADAL" clId="{0776F44E-EC15-4A2D-91E6-0E463251BF1F}" dt="2023-09-04T16:50:46.361" v="529" actId="20577"/>
        <pc:sldMkLst>
          <pc:docMk/>
          <pc:sldMk cId="3509150693" sldId="423"/>
        </pc:sldMkLst>
        <pc:spChg chg="mod">
          <ac:chgData name="Vicky Freedman" userId="4a13da24-1046-4382-ad79-359a188c4b01" providerId="ADAL" clId="{0776F44E-EC15-4A2D-91E6-0E463251BF1F}" dt="2023-09-04T16:50:46.361" v="529" actId="20577"/>
          <ac:spMkLst>
            <pc:docMk/>
            <pc:sldMk cId="3509150693" sldId="423"/>
            <ac:spMk id="3" creationId="{63637D7B-D3A8-7745-9BA9-7F0217C057E9}"/>
          </ac:spMkLst>
        </pc:spChg>
      </pc:sldChg>
      <pc:sldChg chg="modSp add mod">
        <pc:chgData name="Vicky Freedman" userId="4a13da24-1046-4382-ad79-359a188c4b01" providerId="ADAL" clId="{0776F44E-EC15-4A2D-91E6-0E463251BF1F}" dt="2023-09-04T16:47:09.919" v="466" actId="20577"/>
        <pc:sldMkLst>
          <pc:docMk/>
          <pc:sldMk cId="2056129134" sldId="434"/>
        </pc:sldMkLst>
        <pc:spChg chg="mod">
          <ac:chgData name="Vicky Freedman" userId="4a13da24-1046-4382-ad79-359a188c4b01" providerId="ADAL" clId="{0776F44E-EC15-4A2D-91E6-0E463251BF1F}" dt="2023-09-04T16:47:09.919" v="466" actId="20577"/>
          <ac:spMkLst>
            <pc:docMk/>
            <pc:sldMk cId="2056129134" sldId="434"/>
            <ac:spMk id="2" creationId="{1F0E58D6-0A05-8FE0-13F9-8876E8F2736F}"/>
          </ac:spMkLst>
        </pc:spChg>
        <pc:spChg chg="mod">
          <ac:chgData name="Vicky Freedman" userId="4a13da24-1046-4382-ad79-359a188c4b01" providerId="ADAL" clId="{0776F44E-EC15-4A2D-91E6-0E463251BF1F}" dt="2023-09-04T16:46:32.164" v="409" actId="20577"/>
          <ac:spMkLst>
            <pc:docMk/>
            <pc:sldMk cId="2056129134" sldId="434"/>
            <ac:spMk id="6" creationId="{D91FDB03-F285-5C86-5FA2-83C645385305}"/>
          </ac:spMkLst>
        </pc:spChg>
        <pc:spChg chg="mod">
          <ac:chgData name="Vicky Freedman" userId="4a13da24-1046-4382-ad79-359a188c4b01" providerId="ADAL" clId="{0776F44E-EC15-4A2D-91E6-0E463251BF1F}" dt="2023-09-04T16:44:46.662" v="337"/>
          <ac:spMkLst>
            <pc:docMk/>
            <pc:sldMk cId="2056129134" sldId="434"/>
            <ac:spMk id="9" creationId="{E7BA75BB-29AE-DA74-7210-354B154E0CD0}"/>
          </ac:spMkLst>
        </pc:spChg>
        <pc:spChg chg="mod">
          <ac:chgData name="Vicky Freedman" userId="4a13da24-1046-4382-ad79-359a188c4b01" providerId="ADAL" clId="{0776F44E-EC15-4A2D-91E6-0E463251BF1F}" dt="2023-09-04T16:46:39.291" v="412" actId="1076"/>
          <ac:spMkLst>
            <pc:docMk/>
            <pc:sldMk cId="2056129134" sldId="434"/>
            <ac:spMk id="12" creationId="{CD5D0652-751E-B685-68E1-FDFAB93C6A5A}"/>
          </ac:spMkLst>
        </pc:spChg>
        <pc:spChg chg="mod">
          <ac:chgData name="Vicky Freedman" userId="4a13da24-1046-4382-ad79-359a188c4b01" providerId="ADAL" clId="{0776F44E-EC15-4A2D-91E6-0E463251BF1F}" dt="2023-09-04T16:45:26.689" v="361"/>
          <ac:spMkLst>
            <pc:docMk/>
            <pc:sldMk cId="2056129134" sldId="434"/>
            <ac:spMk id="15" creationId="{0697DE1C-625F-509A-F77E-76EA3EC45BC7}"/>
          </ac:spMkLst>
        </pc:spChg>
        <pc:spChg chg="mod">
          <ac:chgData name="Vicky Freedman" userId="4a13da24-1046-4382-ad79-359a188c4b01" providerId="ADAL" clId="{0776F44E-EC15-4A2D-91E6-0E463251BF1F}" dt="2023-09-04T16:46:44.783" v="413" actId="20577"/>
          <ac:spMkLst>
            <pc:docMk/>
            <pc:sldMk cId="2056129134" sldId="434"/>
            <ac:spMk id="18" creationId="{478B6FE3-7360-D4EB-96DB-9D245132029F}"/>
          </ac:spMkLst>
        </pc:spChg>
        <pc:spChg chg="mod">
          <ac:chgData name="Vicky Freedman" userId="4a13da24-1046-4382-ad79-359a188c4b01" providerId="ADAL" clId="{0776F44E-EC15-4A2D-91E6-0E463251BF1F}" dt="2023-09-04T16:45:41.389" v="362"/>
          <ac:spMkLst>
            <pc:docMk/>
            <pc:sldMk cId="2056129134" sldId="434"/>
            <ac:spMk id="21" creationId="{4C2A4583-06A7-21B9-A5B2-E2BE38AF5932}"/>
          </ac:spMkLst>
        </pc:spChg>
        <pc:spChg chg="mod">
          <ac:chgData name="Vicky Freedman" userId="4a13da24-1046-4382-ad79-359a188c4b01" providerId="ADAL" clId="{0776F44E-EC15-4A2D-91E6-0E463251BF1F}" dt="2023-09-04T16:46:49.361" v="414" actId="20577"/>
          <ac:spMkLst>
            <pc:docMk/>
            <pc:sldMk cId="2056129134" sldId="434"/>
            <ac:spMk id="24" creationId="{E5FAF992-0E6F-78C4-AC3C-6A8997BDE618}"/>
          </ac:spMkLst>
        </pc:spChg>
        <pc:spChg chg="mod">
          <ac:chgData name="Vicky Freedman" userId="4a13da24-1046-4382-ad79-359a188c4b01" providerId="ADAL" clId="{0776F44E-EC15-4A2D-91E6-0E463251BF1F}" dt="2023-09-04T16:45:56.895" v="363"/>
          <ac:spMkLst>
            <pc:docMk/>
            <pc:sldMk cId="2056129134" sldId="434"/>
            <ac:spMk id="27" creationId="{C17D1F5B-94A4-56CD-E917-F1FAE68D6641}"/>
          </ac:spMkLst>
        </pc:spChg>
        <pc:spChg chg="mod">
          <ac:chgData name="Vicky Freedman" userId="4a13da24-1046-4382-ad79-359a188c4b01" providerId="ADAL" clId="{0776F44E-EC15-4A2D-91E6-0E463251BF1F}" dt="2023-09-04T16:44:31.050" v="336" actId="20577"/>
          <ac:spMkLst>
            <pc:docMk/>
            <pc:sldMk cId="2056129134" sldId="434"/>
            <ac:spMk id="28" creationId="{77B5D075-9898-BAA5-E032-0507879F7A58}"/>
          </ac:spMkLst>
        </pc:spChg>
        <pc:spChg chg="mod">
          <ac:chgData name="Vicky Freedman" userId="4a13da24-1046-4382-ad79-359a188c4b01" providerId="ADAL" clId="{0776F44E-EC15-4A2D-91E6-0E463251BF1F}" dt="2023-09-04T16:45:12.824" v="360" actId="1076"/>
          <ac:spMkLst>
            <pc:docMk/>
            <pc:sldMk cId="2056129134" sldId="434"/>
            <ac:spMk id="29" creationId="{AA9F282F-3A48-68DA-6EC3-CE5100B64E7C}"/>
          </ac:spMkLst>
        </pc:spChg>
        <pc:spChg chg="mod">
          <ac:chgData name="Vicky Freedman" userId="4a13da24-1046-4382-ad79-359a188c4b01" providerId="ADAL" clId="{0776F44E-EC15-4A2D-91E6-0E463251BF1F}" dt="2023-09-04T16:46:14.487" v="398" actId="1076"/>
          <ac:spMkLst>
            <pc:docMk/>
            <pc:sldMk cId="2056129134" sldId="434"/>
            <ac:spMk id="30" creationId="{2A55708A-0841-D16E-E9E6-A6FD9BC3B5E8}"/>
          </ac:spMkLst>
        </pc:spChg>
        <pc:spChg chg="mod">
          <ac:chgData name="Vicky Freedman" userId="4a13da24-1046-4382-ad79-359a188c4b01" providerId="ADAL" clId="{0776F44E-EC15-4A2D-91E6-0E463251BF1F}" dt="2023-09-04T16:46:24.376" v="408" actId="20577"/>
          <ac:spMkLst>
            <pc:docMk/>
            <pc:sldMk cId="2056129134" sldId="434"/>
            <ac:spMk id="31" creationId="{B02C875E-53C5-D30B-A6AA-623E53363BA8}"/>
          </ac:spMkLst>
        </pc:spChg>
      </pc:sldChg>
      <pc:sldChg chg="addSp delSp modSp new del mod">
        <pc:chgData name="Vicky Freedman" userId="4a13da24-1046-4382-ad79-359a188c4b01" providerId="ADAL" clId="{0776F44E-EC15-4A2D-91E6-0E463251BF1F}" dt="2023-09-04T16:54:23.302" v="574" actId="47"/>
        <pc:sldMkLst>
          <pc:docMk/>
          <pc:sldMk cId="1310272079" sldId="435"/>
        </pc:sldMkLst>
        <pc:spChg chg="del">
          <ac:chgData name="Vicky Freedman" userId="4a13da24-1046-4382-ad79-359a188c4b01" providerId="ADAL" clId="{0776F44E-EC15-4A2D-91E6-0E463251BF1F}" dt="2023-09-04T16:52:29.196" v="534"/>
          <ac:spMkLst>
            <pc:docMk/>
            <pc:sldMk cId="1310272079" sldId="435"/>
            <ac:spMk id="3" creationId="{AB94BE90-73A4-8781-E7DF-EA028B296022}"/>
          </ac:spMkLst>
        </pc:spChg>
        <pc:spChg chg="mod">
          <ac:chgData name="Vicky Freedman" userId="4a13da24-1046-4382-ad79-359a188c4b01" providerId="ADAL" clId="{0776F44E-EC15-4A2D-91E6-0E463251BF1F}" dt="2023-09-04T16:52:42.712" v="536"/>
          <ac:spMkLst>
            <pc:docMk/>
            <pc:sldMk cId="1310272079" sldId="435"/>
            <ac:spMk id="7" creationId="{E7CF123B-AB13-06CA-D0D8-F48455F19B5A}"/>
          </ac:spMkLst>
        </pc:spChg>
        <pc:spChg chg="mod">
          <ac:chgData name="Vicky Freedman" userId="4a13da24-1046-4382-ad79-359a188c4b01" providerId="ADAL" clId="{0776F44E-EC15-4A2D-91E6-0E463251BF1F}" dt="2023-09-04T16:52:42.712" v="536"/>
          <ac:spMkLst>
            <pc:docMk/>
            <pc:sldMk cId="1310272079" sldId="435"/>
            <ac:spMk id="8" creationId="{EE41ACC0-B6DE-DAF0-2A8B-C9C52563EE3C}"/>
          </ac:spMkLst>
        </pc:spChg>
        <pc:grpChg chg="add del mod">
          <ac:chgData name="Vicky Freedman" userId="4a13da24-1046-4382-ad79-359a188c4b01" providerId="ADAL" clId="{0776F44E-EC15-4A2D-91E6-0E463251BF1F}" dt="2023-09-04T16:52:59.136" v="537"/>
          <ac:grpSpMkLst>
            <pc:docMk/>
            <pc:sldMk cId="1310272079" sldId="435"/>
            <ac:grpSpMk id="5" creationId="{1F259541-B29A-26B5-35D5-7D25B66C4464}"/>
          </ac:grpSpMkLst>
        </pc:grpChg>
        <pc:picChg chg="add mod modCrop">
          <ac:chgData name="Vicky Freedman" userId="4a13da24-1046-4382-ad79-359a188c4b01" providerId="ADAL" clId="{0776F44E-EC15-4A2D-91E6-0E463251BF1F}" dt="2023-09-04T16:52:39.846" v="535" actId="732"/>
          <ac:picMkLst>
            <pc:docMk/>
            <pc:sldMk cId="1310272079" sldId="435"/>
            <ac:picMk id="4" creationId="{535C7144-758F-6470-249B-7FBCA5DA4F24}"/>
          </ac:picMkLst>
        </pc:picChg>
        <pc:picChg chg="mod">
          <ac:chgData name="Vicky Freedman" userId="4a13da24-1046-4382-ad79-359a188c4b01" providerId="ADAL" clId="{0776F44E-EC15-4A2D-91E6-0E463251BF1F}" dt="2023-09-04T16:52:42.712" v="536"/>
          <ac:picMkLst>
            <pc:docMk/>
            <pc:sldMk cId="1310272079" sldId="435"/>
            <ac:picMk id="6" creationId="{9465CEC2-7F7B-4E94-6D9C-FB2A95FD3109}"/>
          </ac:picMkLst>
        </pc:picChg>
        <pc:picChg chg="add mod modCrop">
          <ac:chgData name="Vicky Freedman" userId="4a13da24-1046-4382-ad79-359a188c4b01" providerId="ADAL" clId="{0776F44E-EC15-4A2D-91E6-0E463251BF1F}" dt="2023-09-04T16:53:14.477" v="540" actId="732"/>
          <ac:picMkLst>
            <pc:docMk/>
            <pc:sldMk cId="1310272079" sldId="435"/>
            <ac:picMk id="9" creationId="{B0CEE0B8-6BA2-9844-24E4-EE89C17777C5}"/>
          </ac:picMkLst>
        </pc:picChg>
      </pc:sldChg>
      <pc:sldChg chg="mod modShow">
        <pc:chgData name="Vicky Freedman" userId="4a13da24-1046-4382-ad79-359a188c4b01" providerId="ADAL" clId="{0776F44E-EC15-4A2D-91E6-0E463251BF1F}" dt="2023-09-13T22:18:25.308" v="935" actId="729"/>
        <pc:sldMkLst>
          <pc:docMk/>
          <pc:sldMk cId="1475511233" sldId="435"/>
        </pc:sldMkLst>
      </pc:sldChg>
      <pc:sldChg chg="addSp delSp modSp new del mod">
        <pc:chgData name="Vicky Freedman" userId="4a13da24-1046-4382-ad79-359a188c4b01" providerId="ADAL" clId="{0776F44E-EC15-4A2D-91E6-0E463251BF1F}" dt="2023-09-05T17:19:44.563" v="913" actId="47"/>
        <pc:sldMkLst>
          <pc:docMk/>
          <pc:sldMk cId="2429304914" sldId="435"/>
        </pc:sldMkLst>
        <pc:spChg chg="del">
          <ac:chgData name="Vicky Freedman" userId="4a13da24-1046-4382-ad79-359a188c4b01" providerId="ADAL" clId="{0776F44E-EC15-4A2D-91E6-0E463251BF1F}" dt="2023-09-05T17:12:38.392" v="874" actId="478"/>
          <ac:spMkLst>
            <pc:docMk/>
            <pc:sldMk cId="2429304914" sldId="435"/>
            <ac:spMk id="2" creationId="{C16E947A-80BA-67B8-1E34-C6435208BE60}"/>
          </ac:spMkLst>
        </pc:spChg>
        <pc:spChg chg="del">
          <ac:chgData name="Vicky Freedman" userId="4a13da24-1046-4382-ad79-359a188c4b01" providerId="ADAL" clId="{0776F44E-EC15-4A2D-91E6-0E463251BF1F}" dt="2023-09-05T17:12:42.282" v="875" actId="478"/>
          <ac:spMkLst>
            <pc:docMk/>
            <pc:sldMk cId="2429304914" sldId="435"/>
            <ac:spMk id="3" creationId="{8C790310-F8F7-64A0-A4AC-25D29BF96607}"/>
          </ac:spMkLst>
        </pc:spChg>
        <pc:spChg chg="add mod">
          <ac:chgData name="Vicky Freedman" userId="4a13da24-1046-4382-ad79-359a188c4b01" providerId="ADAL" clId="{0776F44E-EC15-4A2D-91E6-0E463251BF1F}" dt="2023-09-05T17:18:24.502" v="906" actId="207"/>
          <ac:spMkLst>
            <pc:docMk/>
            <pc:sldMk cId="2429304914" sldId="435"/>
            <ac:spMk id="4" creationId="{778E2379-AB85-CB09-FFDE-3E000AC68551}"/>
          </ac:spMkLst>
        </pc:spChg>
      </pc:sldChg>
      <pc:sldChg chg="mod modShow">
        <pc:chgData name="Vicky Freedman" userId="4a13da24-1046-4382-ad79-359a188c4b01" providerId="ADAL" clId="{0776F44E-EC15-4A2D-91E6-0E463251BF1F}" dt="2023-09-13T22:18:25.308" v="935" actId="729"/>
        <pc:sldMkLst>
          <pc:docMk/>
          <pc:sldMk cId="1819548594" sldId="436"/>
        </pc:sldMkLst>
      </pc:sldChg>
      <pc:sldChg chg="mod modShow">
        <pc:chgData name="Vicky Freedman" userId="4a13da24-1046-4382-ad79-359a188c4b01" providerId="ADAL" clId="{0776F44E-EC15-4A2D-91E6-0E463251BF1F}" dt="2023-09-13T22:18:25.308" v="935" actId="729"/>
        <pc:sldMkLst>
          <pc:docMk/>
          <pc:sldMk cId="3609802525" sldId="437"/>
        </pc:sldMkLst>
      </pc:sldChg>
      <pc:sldChg chg="mod modShow">
        <pc:chgData name="Vicky Freedman" userId="4a13da24-1046-4382-ad79-359a188c4b01" providerId="ADAL" clId="{0776F44E-EC15-4A2D-91E6-0E463251BF1F}" dt="2023-09-13T22:18:25.308" v="935" actId="729"/>
        <pc:sldMkLst>
          <pc:docMk/>
          <pc:sldMk cId="38322397" sldId="438"/>
        </pc:sldMkLst>
      </pc:sldChg>
      <pc:sldChg chg="mod modShow">
        <pc:chgData name="Vicky Freedman" userId="4a13da24-1046-4382-ad79-359a188c4b01" providerId="ADAL" clId="{0776F44E-EC15-4A2D-91E6-0E463251BF1F}" dt="2023-09-13T22:18:25.308" v="935" actId="729"/>
        <pc:sldMkLst>
          <pc:docMk/>
          <pc:sldMk cId="3836221106" sldId="439"/>
        </pc:sldMkLst>
      </pc:sldChg>
      <pc:sldChg chg="mod modShow">
        <pc:chgData name="Vicky Freedman" userId="4a13da24-1046-4382-ad79-359a188c4b01" providerId="ADAL" clId="{0776F44E-EC15-4A2D-91E6-0E463251BF1F}" dt="2023-09-13T22:18:25.308" v="935" actId="729"/>
        <pc:sldMkLst>
          <pc:docMk/>
          <pc:sldMk cId="2572270495" sldId="440"/>
        </pc:sldMkLst>
      </pc:sldChg>
      <pc:sldChg chg="mod modShow">
        <pc:chgData name="Vicky Freedman" userId="4a13da24-1046-4382-ad79-359a188c4b01" providerId="ADAL" clId="{0776F44E-EC15-4A2D-91E6-0E463251BF1F}" dt="2023-09-13T22:18:25.308" v="935" actId="729"/>
        <pc:sldMkLst>
          <pc:docMk/>
          <pc:sldMk cId="1065529451" sldId="441"/>
        </pc:sldMkLst>
      </pc:sldChg>
      <pc:sldChg chg="mod modShow">
        <pc:chgData name="Vicky Freedman" userId="4a13da24-1046-4382-ad79-359a188c4b01" providerId="ADAL" clId="{0776F44E-EC15-4A2D-91E6-0E463251BF1F}" dt="2023-09-13T22:18:25.308" v="935" actId="729"/>
        <pc:sldMkLst>
          <pc:docMk/>
          <pc:sldMk cId="3395139458" sldId="442"/>
        </pc:sldMkLst>
      </pc:sldChg>
      <pc:sldChg chg="mod modShow">
        <pc:chgData name="Vicky Freedman" userId="4a13da24-1046-4382-ad79-359a188c4b01" providerId="ADAL" clId="{0776F44E-EC15-4A2D-91E6-0E463251BF1F}" dt="2023-09-13T22:18:25.308" v="935" actId="729"/>
        <pc:sldMkLst>
          <pc:docMk/>
          <pc:sldMk cId="109418405" sldId="4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DEEEB6-F8A8-0F71-339F-1AC9394CB6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6D0B59-DFBE-7200-33EE-2756A16FAE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56BF6C-8781-4EB5-89EC-D6A0F696947E}" type="datetimeFigureOut">
              <a:rPr lang="en-US" smtClean="0"/>
              <a:t>9/13/2023</a:t>
            </a:fld>
            <a:endParaRPr lang="en-US"/>
          </a:p>
        </p:txBody>
      </p:sp>
      <p:sp>
        <p:nvSpPr>
          <p:cNvPr id="4" name="Footer Placeholder 3">
            <a:extLst>
              <a:ext uri="{FF2B5EF4-FFF2-40B4-BE49-F238E27FC236}">
                <a16:creationId xmlns:a16="http://schemas.microsoft.com/office/drawing/2014/main" id="{B9343314-8D5C-5DDA-41F1-9BCA079B3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4C8D00-6550-931E-6A03-01570798C1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C793-C0FC-43ED-B6CA-6A42D3C3FC44}" type="slidenum">
              <a:rPr lang="en-US" smtClean="0"/>
              <a:t>‹#›</a:t>
            </a:fld>
            <a:endParaRPr lang="en-US"/>
          </a:p>
        </p:txBody>
      </p:sp>
    </p:spTree>
    <p:extLst>
      <p:ext uri="{BB962C8B-B14F-4D97-AF65-F5344CB8AC3E}">
        <p14:creationId xmlns:p14="http://schemas.microsoft.com/office/powerpoint/2010/main" val="2341954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6ADC1-91A8-9740-A79B-09D02DB65F0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1DE8A-E091-AC4C-BF36-108DC4E8E7C1}" type="slidenum">
              <a:rPr lang="en-US" smtClean="0"/>
              <a:t>‹#›</a:t>
            </a:fld>
            <a:endParaRPr lang="en-US"/>
          </a:p>
        </p:txBody>
      </p:sp>
    </p:spTree>
    <p:extLst>
      <p:ext uri="{BB962C8B-B14F-4D97-AF65-F5344CB8AC3E}">
        <p14:creationId xmlns:p14="http://schemas.microsoft.com/office/powerpoint/2010/main" val="4046553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1DE8A-E091-AC4C-BF36-108DC4E8E7C1}" type="slidenum">
              <a:rPr lang="en-US" smtClean="0"/>
              <a:t>1</a:t>
            </a:fld>
            <a:endParaRPr lang="en-US"/>
          </a:p>
        </p:txBody>
      </p:sp>
    </p:spTree>
    <p:extLst>
      <p:ext uri="{BB962C8B-B14F-4D97-AF65-F5344CB8AC3E}">
        <p14:creationId xmlns:p14="http://schemas.microsoft.com/office/powerpoint/2010/main" val="233511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1DE8A-E091-AC4C-BF36-108DC4E8E7C1}" type="slidenum">
              <a:rPr lang="en-US" smtClean="0"/>
              <a:t>10</a:t>
            </a:fld>
            <a:endParaRPr lang="en-US"/>
          </a:p>
        </p:txBody>
      </p:sp>
    </p:spTree>
    <p:extLst>
      <p:ext uri="{BB962C8B-B14F-4D97-AF65-F5344CB8AC3E}">
        <p14:creationId xmlns:p14="http://schemas.microsoft.com/office/powerpoint/2010/main" val="269816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1DE8A-E091-AC4C-BF36-108DC4E8E7C1}" type="slidenum">
              <a:rPr lang="en-US" smtClean="0"/>
              <a:t>24</a:t>
            </a:fld>
            <a:endParaRPr lang="en-US"/>
          </a:p>
        </p:txBody>
      </p:sp>
    </p:spTree>
    <p:extLst>
      <p:ext uri="{BB962C8B-B14F-4D97-AF65-F5344CB8AC3E}">
        <p14:creationId xmlns:p14="http://schemas.microsoft.com/office/powerpoint/2010/main" val="47700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1DE8A-E091-AC4C-BF36-108DC4E8E7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01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Logo-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6CD38-C829-A14A-B80F-3FBED67D4233}"/>
              </a:ext>
            </a:extLst>
          </p:cNvPr>
          <p:cNvPicPr>
            <a:picLocks noChangeAspect="1"/>
          </p:cNvPicPr>
          <p:nvPr userDrawn="1"/>
        </p:nvPicPr>
        <p:blipFill>
          <a:blip r:embed="rId2"/>
          <a:stretch>
            <a:fillRect/>
          </a:stretch>
        </p:blipFill>
        <p:spPr>
          <a:xfrm>
            <a:off x="2834956" y="2741368"/>
            <a:ext cx="6522088" cy="1375264"/>
          </a:xfrm>
          <a:prstGeom prst="rect">
            <a:avLst/>
          </a:prstGeom>
        </p:spPr>
      </p:pic>
    </p:spTree>
    <p:extLst>
      <p:ext uri="{BB962C8B-B14F-4D97-AF65-F5344CB8AC3E}">
        <p14:creationId xmlns:p14="http://schemas.microsoft.com/office/powerpoint/2010/main" val="3105777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FA88-4778-6A44-A443-2482DA00B3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9088D6-1E7E-804A-93C4-EE7317EC9385}"/>
              </a:ext>
            </a:extLst>
          </p:cNvPr>
          <p:cNvSpPr>
            <a:spLocks noGrp="1"/>
          </p:cNvSpPr>
          <p:nvPr>
            <p:ph type="body" idx="1"/>
          </p:nvPr>
        </p:nvSpPr>
        <p:spPr>
          <a:xfrm>
            <a:off x="839788" y="1681163"/>
            <a:ext cx="5157787" cy="823912"/>
          </a:xfrm>
        </p:spPr>
        <p:txBody>
          <a:bodyPr anchor="b"/>
          <a:lstStyle>
            <a:lvl1pPr marL="0" indent="0">
              <a:buNone/>
              <a:defRPr sz="2400" b="0" i="0">
                <a:latin typeface="Gordita Medium" pitchFamily="2" charset="77"/>
                <a:cs typeface="Gordita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4ACC7B-9AE0-DA4C-B29A-FD01BB38D5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B4B382-C6CA-C245-8E6B-A4A6E9EBEFEF}"/>
              </a:ext>
            </a:extLst>
          </p:cNvPr>
          <p:cNvSpPr>
            <a:spLocks noGrp="1"/>
          </p:cNvSpPr>
          <p:nvPr>
            <p:ph type="body" sz="quarter" idx="3"/>
          </p:nvPr>
        </p:nvSpPr>
        <p:spPr>
          <a:xfrm>
            <a:off x="6172200" y="1681163"/>
            <a:ext cx="5183188" cy="823912"/>
          </a:xfrm>
        </p:spPr>
        <p:txBody>
          <a:bodyPr anchor="b"/>
          <a:lstStyle>
            <a:lvl1pPr marL="0" indent="0">
              <a:buNone/>
              <a:defRPr sz="2400" b="0" i="0">
                <a:latin typeface="Gordita Medium" pitchFamily="2" charset="77"/>
                <a:cs typeface="Gordita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9EF3B9-47EE-914C-96CA-3DDF17CFE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3E70C-7BF0-1245-9404-FB8D9632F270}"/>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8" name="Footer Placeholder 7">
            <a:extLst>
              <a:ext uri="{FF2B5EF4-FFF2-40B4-BE49-F238E27FC236}">
                <a16:creationId xmlns:a16="http://schemas.microsoft.com/office/drawing/2014/main" id="{D055778B-4F52-5340-9440-9F16AD48996E}"/>
              </a:ext>
            </a:extLst>
          </p:cNvPr>
          <p:cNvSpPr>
            <a:spLocks noGrp="1"/>
          </p:cNvSpPr>
          <p:nvPr>
            <p:ph type="ftr" sz="quarter" idx="11"/>
          </p:nvPr>
        </p:nvSpPr>
        <p:spPr/>
        <p:txBody>
          <a:bodyPr/>
          <a:lstStyle/>
          <a:p>
            <a:r>
              <a:rPr lang="en-US" dirty="0"/>
              <a:t>SEALASKA</a:t>
            </a:r>
          </a:p>
        </p:txBody>
      </p:sp>
      <p:sp>
        <p:nvSpPr>
          <p:cNvPr id="9" name="Slide Number Placeholder 8">
            <a:extLst>
              <a:ext uri="{FF2B5EF4-FFF2-40B4-BE49-F238E27FC236}">
                <a16:creationId xmlns:a16="http://schemas.microsoft.com/office/drawing/2014/main" id="{17178B2A-25B3-3849-A489-E05F5D1FFA21}"/>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10" name="Picture 9">
            <a:extLst>
              <a:ext uri="{FF2B5EF4-FFF2-40B4-BE49-F238E27FC236}">
                <a16:creationId xmlns:a16="http://schemas.microsoft.com/office/drawing/2014/main" id="{DD951F2B-F389-D74D-ACE1-4CD09C8FBE78}"/>
              </a:ext>
            </a:extLst>
          </p:cNvPr>
          <p:cNvPicPr>
            <a:picLocks noChangeAspect="1"/>
          </p:cNvPicPr>
          <p:nvPr userDrawn="1"/>
        </p:nvPicPr>
        <p:blipFill>
          <a:blip r:embed="rId2"/>
          <a:stretch>
            <a:fillRect/>
          </a:stretch>
        </p:blipFill>
        <p:spPr>
          <a:xfrm>
            <a:off x="0" y="0"/>
            <a:ext cx="642938" cy="6858000"/>
          </a:xfrm>
          <a:prstGeom prst="rect">
            <a:avLst/>
          </a:prstGeom>
        </p:spPr>
      </p:pic>
    </p:spTree>
    <p:extLst>
      <p:ext uri="{BB962C8B-B14F-4D97-AF65-F5344CB8AC3E}">
        <p14:creationId xmlns:p14="http://schemas.microsoft.com/office/powerpoint/2010/main" val="308660993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7496A-8F56-934C-B2D5-BB0346CF62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68CF-F568-144E-BD17-8A8E8825CAE3}"/>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6" name="Footer Placeholder 5">
            <a:extLst>
              <a:ext uri="{FF2B5EF4-FFF2-40B4-BE49-F238E27FC236}">
                <a16:creationId xmlns:a16="http://schemas.microsoft.com/office/drawing/2014/main" id="{EDCB632A-34CD-7E40-A60D-86BB27CA0164}"/>
              </a:ext>
            </a:extLst>
          </p:cNvPr>
          <p:cNvSpPr>
            <a:spLocks noGrp="1"/>
          </p:cNvSpPr>
          <p:nvPr>
            <p:ph type="ftr" sz="quarter" idx="11"/>
          </p:nvPr>
        </p:nvSpPr>
        <p:spPr/>
        <p:txBody>
          <a:bodyPr/>
          <a:lstStyle/>
          <a:p>
            <a:r>
              <a:rPr lang="en-US" dirty="0"/>
              <a:t>SEALASKA</a:t>
            </a:r>
          </a:p>
        </p:txBody>
      </p:sp>
      <p:sp>
        <p:nvSpPr>
          <p:cNvPr id="7" name="Slide Number Placeholder 6">
            <a:extLst>
              <a:ext uri="{FF2B5EF4-FFF2-40B4-BE49-F238E27FC236}">
                <a16:creationId xmlns:a16="http://schemas.microsoft.com/office/drawing/2014/main" id="{D9649D60-7128-8A4C-BF07-80C6C280C44C}"/>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8" name="Picture 7">
            <a:extLst>
              <a:ext uri="{FF2B5EF4-FFF2-40B4-BE49-F238E27FC236}">
                <a16:creationId xmlns:a16="http://schemas.microsoft.com/office/drawing/2014/main" id="{87D11FB6-C587-2E40-AB61-72DF8B235942}"/>
              </a:ext>
            </a:extLst>
          </p:cNvPr>
          <p:cNvPicPr>
            <a:picLocks noChangeAspect="1"/>
          </p:cNvPicPr>
          <p:nvPr userDrawn="1"/>
        </p:nvPicPr>
        <p:blipFill>
          <a:blip r:embed="rId2"/>
          <a:stretch>
            <a:fillRect/>
          </a:stretch>
        </p:blipFill>
        <p:spPr>
          <a:xfrm>
            <a:off x="0" y="0"/>
            <a:ext cx="642938" cy="6858000"/>
          </a:xfrm>
          <a:prstGeom prst="rect">
            <a:avLst/>
          </a:prstGeom>
        </p:spPr>
      </p:pic>
      <p:sp>
        <p:nvSpPr>
          <p:cNvPr id="9" name="Title 1">
            <a:extLst>
              <a:ext uri="{FF2B5EF4-FFF2-40B4-BE49-F238E27FC236}">
                <a16:creationId xmlns:a16="http://schemas.microsoft.com/office/drawing/2014/main" id="{782BEB40-7E9C-4A46-9138-3BE560FA3543}"/>
              </a:ext>
            </a:extLst>
          </p:cNvPr>
          <p:cNvSpPr>
            <a:spLocks noGrp="1"/>
          </p:cNvSpPr>
          <p:nvPr>
            <p:ph type="title"/>
          </p:nvPr>
        </p:nvSpPr>
        <p:spPr>
          <a:xfrm>
            <a:off x="839788" y="457200"/>
            <a:ext cx="3932237" cy="1600200"/>
          </a:xfrm>
        </p:spPr>
        <p:txBody>
          <a:bodyPr anchor="b"/>
          <a:lstStyle>
            <a:lvl1pPr>
              <a:defRPr sz="3200" b="0" i="0">
                <a:latin typeface="Gordita Light" pitchFamily="2" charset="77"/>
                <a:cs typeface="Gordita Light" pitchFamily="2" charset="77"/>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3C331472-C28B-334F-AA64-D3C084A92EE6}"/>
              </a:ext>
            </a:extLst>
          </p:cNvPr>
          <p:cNvSpPr>
            <a:spLocks noGrp="1"/>
          </p:cNvSpPr>
          <p:nvPr>
            <p:ph type="body" sz="half" idx="2"/>
          </p:nvPr>
        </p:nvSpPr>
        <p:spPr>
          <a:xfrm>
            <a:off x="839788" y="2186608"/>
            <a:ext cx="3932237" cy="3682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85149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501A6B-61F2-974E-B2C2-0D984562E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107FB41B-D150-E248-9408-6011768795E5}"/>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6" name="Footer Placeholder 5">
            <a:extLst>
              <a:ext uri="{FF2B5EF4-FFF2-40B4-BE49-F238E27FC236}">
                <a16:creationId xmlns:a16="http://schemas.microsoft.com/office/drawing/2014/main" id="{0ED5E4CA-3E78-664E-B173-FDE2F2E659FC}"/>
              </a:ext>
            </a:extLst>
          </p:cNvPr>
          <p:cNvSpPr>
            <a:spLocks noGrp="1"/>
          </p:cNvSpPr>
          <p:nvPr>
            <p:ph type="ftr" sz="quarter" idx="11"/>
          </p:nvPr>
        </p:nvSpPr>
        <p:spPr/>
        <p:txBody>
          <a:bodyPr/>
          <a:lstStyle/>
          <a:p>
            <a:r>
              <a:rPr lang="en-US" dirty="0"/>
              <a:t>SEALASKA</a:t>
            </a:r>
          </a:p>
        </p:txBody>
      </p:sp>
      <p:sp>
        <p:nvSpPr>
          <p:cNvPr id="7" name="Slide Number Placeholder 6">
            <a:extLst>
              <a:ext uri="{FF2B5EF4-FFF2-40B4-BE49-F238E27FC236}">
                <a16:creationId xmlns:a16="http://schemas.microsoft.com/office/drawing/2014/main" id="{C468BB1D-1882-C04F-B6B4-EB351F6E898C}"/>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8" name="Picture 7">
            <a:extLst>
              <a:ext uri="{FF2B5EF4-FFF2-40B4-BE49-F238E27FC236}">
                <a16:creationId xmlns:a16="http://schemas.microsoft.com/office/drawing/2014/main" id="{B65C4651-BC41-614E-966D-D5C0B41FF5DE}"/>
              </a:ext>
            </a:extLst>
          </p:cNvPr>
          <p:cNvPicPr>
            <a:picLocks noChangeAspect="1"/>
          </p:cNvPicPr>
          <p:nvPr userDrawn="1"/>
        </p:nvPicPr>
        <p:blipFill>
          <a:blip r:embed="rId2"/>
          <a:stretch>
            <a:fillRect/>
          </a:stretch>
        </p:blipFill>
        <p:spPr>
          <a:xfrm>
            <a:off x="0" y="0"/>
            <a:ext cx="642938" cy="6858000"/>
          </a:xfrm>
          <a:prstGeom prst="rect">
            <a:avLst/>
          </a:prstGeom>
        </p:spPr>
      </p:pic>
      <p:sp>
        <p:nvSpPr>
          <p:cNvPr id="9" name="Title 1">
            <a:extLst>
              <a:ext uri="{FF2B5EF4-FFF2-40B4-BE49-F238E27FC236}">
                <a16:creationId xmlns:a16="http://schemas.microsoft.com/office/drawing/2014/main" id="{80BCC4C7-0165-E446-8FDB-F97AC0D42498}"/>
              </a:ext>
            </a:extLst>
          </p:cNvPr>
          <p:cNvSpPr>
            <a:spLocks noGrp="1"/>
          </p:cNvSpPr>
          <p:nvPr>
            <p:ph type="title"/>
          </p:nvPr>
        </p:nvSpPr>
        <p:spPr>
          <a:xfrm>
            <a:off x="839788" y="457200"/>
            <a:ext cx="3932237" cy="1600200"/>
          </a:xfrm>
        </p:spPr>
        <p:txBody>
          <a:bodyPr anchor="b"/>
          <a:lstStyle>
            <a:lvl1pPr>
              <a:defRPr sz="3200" b="0" i="0">
                <a:latin typeface="Gordita Light" pitchFamily="2" charset="77"/>
                <a:cs typeface="Gordita Light" pitchFamily="2" charset="77"/>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C90EA87-9234-CF47-8088-8753409EBE9D}"/>
              </a:ext>
            </a:extLst>
          </p:cNvPr>
          <p:cNvSpPr>
            <a:spLocks noGrp="1"/>
          </p:cNvSpPr>
          <p:nvPr>
            <p:ph type="body" sz="half" idx="2"/>
          </p:nvPr>
        </p:nvSpPr>
        <p:spPr>
          <a:xfrm>
            <a:off x="839788" y="2186608"/>
            <a:ext cx="3932237" cy="3682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015302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icture with Caption-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8130-FD11-EB42-B473-217094D09722}"/>
              </a:ext>
            </a:extLst>
          </p:cNvPr>
          <p:cNvSpPr>
            <a:spLocks noGrp="1"/>
          </p:cNvSpPr>
          <p:nvPr>
            <p:ph type="title"/>
          </p:nvPr>
        </p:nvSpPr>
        <p:spPr>
          <a:xfrm>
            <a:off x="839788" y="457200"/>
            <a:ext cx="3932237" cy="1600200"/>
          </a:xfrm>
        </p:spPr>
        <p:txBody>
          <a:bodyPr anchor="b"/>
          <a:lstStyle>
            <a:lvl1pPr>
              <a:defRPr sz="3200" b="0" i="0">
                <a:latin typeface="Gordita Light" pitchFamily="2" charset="77"/>
                <a:cs typeface="Gordita Light" pitchFamily="2" charset="77"/>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483AF220-399E-2D4D-9179-39AFE2D4168C}"/>
              </a:ext>
            </a:extLst>
          </p:cNvPr>
          <p:cNvSpPr>
            <a:spLocks noGrp="1"/>
          </p:cNvSpPr>
          <p:nvPr>
            <p:ph type="body" sz="half" idx="2"/>
          </p:nvPr>
        </p:nvSpPr>
        <p:spPr>
          <a:xfrm>
            <a:off x="839788" y="2186608"/>
            <a:ext cx="3932237" cy="3682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FB41B-D150-E248-9408-6011768795E5}"/>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6" name="Footer Placeholder 5">
            <a:extLst>
              <a:ext uri="{FF2B5EF4-FFF2-40B4-BE49-F238E27FC236}">
                <a16:creationId xmlns:a16="http://schemas.microsoft.com/office/drawing/2014/main" id="{0ED5E4CA-3E78-664E-B173-FDE2F2E659FC}"/>
              </a:ext>
            </a:extLst>
          </p:cNvPr>
          <p:cNvSpPr>
            <a:spLocks noGrp="1"/>
          </p:cNvSpPr>
          <p:nvPr>
            <p:ph type="ftr" sz="quarter" idx="11"/>
          </p:nvPr>
        </p:nvSpPr>
        <p:spPr/>
        <p:txBody>
          <a:bodyPr/>
          <a:lstStyle/>
          <a:p>
            <a:r>
              <a:rPr lang="en-US" dirty="0"/>
              <a:t>SEALASKA</a:t>
            </a:r>
          </a:p>
        </p:txBody>
      </p:sp>
      <p:sp>
        <p:nvSpPr>
          <p:cNvPr id="7" name="Slide Number Placeholder 6">
            <a:extLst>
              <a:ext uri="{FF2B5EF4-FFF2-40B4-BE49-F238E27FC236}">
                <a16:creationId xmlns:a16="http://schemas.microsoft.com/office/drawing/2014/main" id="{C468BB1D-1882-C04F-B6B4-EB351F6E898C}"/>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8" name="Picture 7">
            <a:extLst>
              <a:ext uri="{FF2B5EF4-FFF2-40B4-BE49-F238E27FC236}">
                <a16:creationId xmlns:a16="http://schemas.microsoft.com/office/drawing/2014/main" id="{B65C4651-BC41-614E-966D-D5C0B41FF5DE}"/>
              </a:ext>
            </a:extLst>
          </p:cNvPr>
          <p:cNvPicPr>
            <a:picLocks noChangeAspect="1"/>
          </p:cNvPicPr>
          <p:nvPr userDrawn="1"/>
        </p:nvPicPr>
        <p:blipFill>
          <a:blip r:embed="rId2"/>
          <a:stretch>
            <a:fillRect/>
          </a:stretch>
        </p:blipFill>
        <p:spPr>
          <a:xfrm>
            <a:off x="0" y="0"/>
            <a:ext cx="642938" cy="6858000"/>
          </a:xfrm>
          <a:prstGeom prst="rect">
            <a:avLst/>
          </a:prstGeom>
        </p:spPr>
      </p:pic>
      <p:sp>
        <p:nvSpPr>
          <p:cNvPr id="10" name="Picture Placeholder 2">
            <a:extLst>
              <a:ext uri="{FF2B5EF4-FFF2-40B4-BE49-F238E27FC236}">
                <a16:creationId xmlns:a16="http://schemas.microsoft.com/office/drawing/2014/main" id="{801E8E7F-3122-C54F-8491-AFFE6CD80B53}"/>
              </a:ext>
            </a:extLst>
          </p:cNvPr>
          <p:cNvSpPr>
            <a:spLocks noGrp="1"/>
          </p:cNvSpPr>
          <p:nvPr>
            <p:ph type="pic" idx="1"/>
          </p:nvPr>
        </p:nvSpPr>
        <p:spPr>
          <a:xfrm>
            <a:off x="5980906" y="614224"/>
            <a:ext cx="5259388" cy="5254764"/>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5645948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21DA-918C-EA49-9640-479613AE85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BC89B7-3C32-BC4A-BC71-85A669CB3042}"/>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4" name="Footer Placeholder 3">
            <a:extLst>
              <a:ext uri="{FF2B5EF4-FFF2-40B4-BE49-F238E27FC236}">
                <a16:creationId xmlns:a16="http://schemas.microsoft.com/office/drawing/2014/main" id="{407A8C67-A80A-4947-B0BF-D0D00EA7E8EE}"/>
              </a:ext>
            </a:extLst>
          </p:cNvPr>
          <p:cNvSpPr>
            <a:spLocks noGrp="1"/>
          </p:cNvSpPr>
          <p:nvPr>
            <p:ph type="ftr" sz="quarter" idx="11"/>
          </p:nvPr>
        </p:nvSpPr>
        <p:spPr/>
        <p:txBody>
          <a:bodyPr/>
          <a:lstStyle/>
          <a:p>
            <a:r>
              <a:rPr lang="en-US" dirty="0"/>
              <a:t>SEALASKA</a:t>
            </a:r>
          </a:p>
        </p:txBody>
      </p:sp>
      <p:sp>
        <p:nvSpPr>
          <p:cNvPr id="5" name="Slide Number Placeholder 4">
            <a:extLst>
              <a:ext uri="{FF2B5EF4-FFF2-40B4-BE49-F238E27FC236}">
                <a16:creationId xmlns:a16="http://schemas.microsoft.com/office/drawing/2014/main" id="{8DCF9F57-1D1B-5D49-A287-447C18E2336A}"/>
              </a:ext>
            </a:extLst>
          </p:cNvPr>
          <p:cNvSpPr>
            <a:spLocks noGrp="1"/>
          </p:cNvSpPr>
          <p:nvPr>
            <p:ph type="sldNum" sz="quarter" idx="12"/>
          </p:nvPr>
        </p:nvSpPr>
        <p:spPr/>
        <p:txBody>
          <a:bodyPr/>
          <a:lstStyle/>
          <a:p>
            <a:fld id="{66D63064-ACAB-0441-8B4A-7572C2636C93}" type="slidenum">
              <a:rPr lang="en-US" smtClean="0"/>
              <a:t>‹#›</a:t>
            </a:fld>
            <a:endParaRPr lang="en-US"/>
          </a:p>
        </p:txBody>
      </p:sp>
      <p:sp>
        <p:nvSpPr>
          <p:cNvPr id="8" name="Picture Placeholder 2">
            <a:extLst>
              <a:ext uri="{FF2B5EF4-FFF2-40B4-BE49-F238E27FC236}">
                <a16:creationId xmlns:a16="http://schemas.microsoft.com/office/drawing/2014/main" id="{531D7A21-B974-A542-A07C-80BAAE1A51AB}"/>
              </a:ext>
            </a:extLst>
          </p:cNvPr>
          <p:cNvSpPr>
            <a:spLocks noGrp="1"/>
          </p:cNvSpPr>
          <p:nvPr>
            <p:ph type="pic" idx="1"/>
          </p:nvPr>
        </p:nvSpPr>
        <p:spPr>
          <a:xfrm>
            <a:off x="1009923" y="2419031"/>
            <a:ext cx="2021715" cy="2019938"/>
          </a:xfrm>
          <a:prstGeom prst="ellipse">
            <a:avLst/>
          </a:prstGeo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9AC3D9C3-C498-C240-9BF6-19B8C96655B8}"/>
              </a:ext>
            </a:extLst>
          </p:cNvPr>
          <p:cNvSpPr>
            <a:spLocks noGrp="1"/>
          </p:cNvSpPr>
          <p:nvPr>
            <p:ph type="body" sz="half" idx="2"/>
          </p:nvPr>
        </p:nvSpPr>
        <p:spPr>
          <a:xfrm>
            <a:off x="838200" y="4739757"/>
            <a:ext cx="2193439" cy="624924"/>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39A1A86A-580F-6E4F-A377-16E1BB0E3B2F}"/>
              </a:ext>
            </a:extLst>
          </p:cNvPr>
          <p:cNvSpPr>
            <a:spLocks noGrp="1"/>
          </p:cNvSpPr>
          <p:nvPr>
            <p:ph type="body" sz="half" idx="14"/>
          </p:nvPr>
        </p:nvSpPr>
        <p:spPr>
          <a:xfrm>
            <a:off x="3581399" y="4739757"/>
            <a:ext cx="2193439" cy="624924"/>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644B199C-1E7C-4643-B368-FB5D5D65F649}"/>
              </a:ext>
            </a:extLst>
          </p:cNvPr>
          <p:cNvSpPr>
            <a:spLocks noGrp="1"/>
          </p:cNvSpPr>
          <p:nvPr>
            <p:ph type="body" sz="half" idx="16"/>
          </p:nvPr>
        </p:nvSpPr>
        <p:spPr>
          <a:xfrm>
            <a:off x="6324599" y="4739757"/>
            <a:ext cx="2193439" cy="624924"/>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3E68B8E1-8906-8F41-AB01-D034164434F3}"/>
              </a:ext>
            </a:extLst>
          </p:cNvPr>
          <p:cNvSpPr>
            <a:spLocks noGrp="1"/>
          </p:cNvSpPr>
          <p:nvPr>
            <p:ph type="body" sz="half" idx="18"/>
          </p:nvPr>
        </p:nvSpPr>
        <p:spPr>
          <a:xfrm>
            <a:off x="9160360" y="4739757"/>
            <a:ext cx="2193439" cy="624924"/>
          </a:xfrm>
        </p:spPr>
        <p:txBody>
          <a:bodyPr>
            <a:norm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2">
            <a:extLst>
              <a:ext uri="{FF2B5EF4-FFF2-40B4-BE49-F238E27FC236}">
                <a16:creationId xmlns:a16="http://schemas.microsoft.com/office/drawing/2014/main" id="{1107DDB7-B774-E44E-B87D-4B306083133B}"/>
              </a:ext>
            </a:extLst>
          </p:cNvPr>
          <p:cNvSpPr>
            <a:spLocks noGrp="1"/>
          </p:cNvSpPr>
          <p:nvPr>
            <p:ph type="pic" idx="19"/>
          </p:nvPr>
        </p:nvSpPr>
        <p:spPr>
          <a:xfrm>
            <a:off x="3753123" y="2419031"/>
            <a:ext cx="2021715" cy="2019938"/>
          </a:xfrm>
          <a:prstGeom prst="ellipse">
            <a:avLst/>
          </a:prstGeo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BC06CCBD-264F-6E46-80EC-003442AC6096}"/>
              </a:ext>
            </a:extLst>
          </p:cNvPr>
          <p:cNvSpPr>
            <a:spLocks noGrp="1"/>
          </p:cNvSpPr>
          <p:nvPr>
            <p:ph type="pic" idx="20"/>
          </p:nvPr>
        </p:nvSpPr>
        <p:spPr>
          <a:xfrm>
            <a:off x="6417164" y="2419031"/>
            <a:ext cx="2021715" cy="2019938"/>
          </a:xfrm>
          <a:prstGeom prst="ellipse">
            <a:avLst/>
          </a:prstGeo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A7B1835C-797E-3240-829A-A49313CAABBB}"/>
              </a:ext>
            </a:extLst>
          </p:cNvPr>
          <p:cNvSpPr>
            <a:spLocks noGrp="1"/>
          </p:cNvSpPr>
          <p:nvPr>
            <p:ph type="pic" idx="21"/>
          </p:nvPr>
        </p:nvSpPr>
        <p:spPr>
          <a:xfrm>
            <a:off x="9246221" y="2419031"/>
            <a:ext cx="2021715" cy="2019938"/>
          </a:xfrm>
          <a:prstGeom prst="ellipse">
            <a:avLst/>
          </a:prstGeo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9" name="Picture 18">
            <a:extLst>
              <a:ext uri="{FF2B5EF4-FFF2-40B4-BE49-F238E27FC236}">
                <a16:creationId xmlns:a16="http://schemas.microsoft.com/office/drawing/2014/main" id="{7C8EBA0A-B192-A54F-96CD-265027DB7F96}"/>
              </a:ext>
            </a:extLst>
          </p:cNvPr>
          <p:cNvPicPr>
            <a:picLocks noChangeAspect="1"/>
          </p:cNvPicPr>
          <p:nvPr userDrawn="1"/>
        </p:nvPicPr>
        <p:blipFill>
          <a:blip r:embed="rId2"/>
          <a:stretch>
            <a:fillRect/>
          </a:stretch>
        </p:blipFill>
        <p:spPr>
          <a:xfrm>
            <a:off x="0" y="0"/>
            <a:ext cx="582083" cy="6858000"/>
          </a:xfrm>
          <a:prstGeom prst="rect">
            <a:avLst/>
          </a:prstGeom>
        </p:spPr>
      </p:pic>
    </p:spTree>
    <p:extLst>
      <p:ext uri="{BB962C8B-B14F-4D97-AF65-F5344CB8AC3E}">
        <p14:creationId xmlns:p14="http://schemas.microsoft.com/office/powerpoint/2010/main" val="37750022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Picture only">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0E1380F-FC6F-7F47-B415-3134F3617B2E}"/>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0165182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End Slide-Crea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8BA58-6953-744A-A754-8DA3FB3B78A4}"/>
              </a:ext>
            </a:extLst>
          </p:cNvPr>
          <p:cNvPicPr>
            <a:picLocks noChangeAspect="1"/>
          </p:cNvPicPr>
          <p:nvPr userDrawn="1"/>
        </p:nvPicPr>
        <p:blipFill>
          <a:blip r:embed="rId2"/>
          <a:srcRect/>
          <a:stretch/>
        </p:blipFill>
        <p:spPr>
          <a:xfrm>
            <a:off x="5083519" y="1692275"/>
            <a:ext cx="2024960" cy="2024960"/>
          </a:xfrm>
          <a:prstGeom prst="rect">
            <a:avLst/>
          </a:prstGeom>
        </p:spPr>
      </p:pic>
      <p:sp>
        <p:nvSpPr>
          <p:cNvPr id="8" name="Subtitle 2">
            <a:extLst>
              <a:ext uri="{FF2B5EF4-FFF2-40B4-BE49-F238E27FC236}">
                <a16:creationId xmlns:a16="http://schemas.microsoft.com/office/drawing/2014/main" id="{7E3D1737-5B6C-5F45-855C-FD0C4D588807}"/>
              </a:ext>
            </a:extLst>
          </p:cNvPr>
          <p:cNvSpPr>
            <a:spLocks noGrp="1"/>
          </p:cNvSpPr>
          <p:nvPr>
            <p:ph type="subTitle" idx="1" hasCustomPrompt="1"/>
          </p:nvPr>
        </p:nvSpPr>
        <p:spPr>
          <a:xfrm>
            <a:off x="1524000" y="4241386"/>
            <a:ext cx="9144000" cy="1043609"/>
          </a:xfrm>
        </p:spPr>
        <p:txBody>
          <a:bodyPr/>
          <a:lstStyle>
            <a:lvl1pPr marL="0" indent="0" algn="ctr">
              <a:buNone/>
              <a:defRPr b="0" i="0">
                <a:latin typeface="Gordita Light" pitchFamily="2" charset="77"/>
                <a:cs typeface="Gordita Light" pitchFamily="2" charset="77"/>
              </a:defRPr>
            </a:lvl1pPr>
          </a:lstStyle>
          <a:p>
            <a:r>
              <a:rPr lang="en-US" b="0" i="0" dirty="0">
                <a:latin typeface="Gordita Light" pitchFamily="2" charset="77"/>
                <a:cs typeface="Gordita Light" pitchFamily="2" charset="77"/>
              </a:rPr>
              <a:t>Thank you!</a:t>
            </a:r>
            <a:endParaRPr lang="en-US" dirty="0">
              <a:latin typeface="Gordita" pitchFamily="2" charset="77"/>
              <a:cs typeface="Gordita" pitchFamily="2" charset="77"/>
            </a:endParaRPr>
          </a:p>
        </p:txBody>
      </p:sp>
    </p:spTree>
    <p:extLst>
      <p:ext uri="{BB962C8B-B14F-4D97-AF65-F5344CB8AC3E}">
        <p14:creationId xmlns:p14="http://schemas.microsoft.com/office/powerpoint/2010/main" val="22685225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End Slide-Blac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4E23C-55E6-394A-95C1-AFF71E181927}"/>
              </a:ext>
            </a:extLst>
          </p:cNvPr>
          <p:cNvPicPr>
            <a:picLocks noChangeAspect="1"/>
          </p:cNvPicPr>
          <p:nvPr userDrawn="1"/>
        </p:nvPicPr>
        <p:blipFill>
          <a:blip r:embed="rId2"/>
          <a:srcRect/>
          <a:stretch/>
        </p:blipFill>
        <p:spPr>
          <a:xfrm>
            <a:off x="5083520" y="1692275"/>
            <a:ext cx="2024960" cy="2024960"/>
          </a:xfrm>
          <a:prstGeom prst="rect">
            <a:avLst/>
          </a:prstGeom>
        </p:spPr>
      </p:pic>
      <p:sp>
        <p:nvSpPr>
          <p:cNvPr id="5" name="Subtitle 2">
            <a:extLst>
              <a:ext uri="{FF2B5EF4-FFF2-40B4-BE49-F238E27FC236}">
                <a16:creationId xmlns:a16="http://schemas.microsoft.com/office/drawing/2014/main" id="{6ACB6240-8020-5045-A1D3-5A5353525803}"/>
              </a:ext>
            </a:extLst>
          </p:cNvPr>
          <p:cNvSpPr>
            <a:spLocks noGrp="1"/>
          </p:cNvSpPr>
          <p:nvPr>
            <p:ph type="subTitle" idx="1" hasCustomPrompt="1"/>
          </p:nvPr>
        </p:nvSpPr>
        <p:spPr>
          <a:xfrm>
            <a:off x="1524000" y="4241386"/>
            <a:ext cx="9144000" cy="1043609"/>
          </a:xfrm>
        </p:spPr>
        <p:txBody>
          <a:bodyPr/>
          <a:lstStyle>
            <a:lvl1pPr marL="0" indent="0" algn="ctr">
              <a:buNone/>
              <a:defRPr b="0" i="0">
                <a:latin typeface="Gordita Light" pitchFamily="2" charset="77"/>
                <a:cs typeface="Gordita Light" pitchFamily="2" charset="77"/>
              </a:defRPr>
            </a:lvl1pPr>
          </a:lstStyle>
          <a:p>
            <a:r>
              <a:rPr lang="en-US" b="0" i="0" dirty="0">
                <a:latin typeface="Gordita Light" pitchFamily="2" charset="77"/>
                <a:cs typeface="Gordita Light" pitchFamily="2" charset="77"/>
              </a:rPr>
              <a:t>Thank you!</a:t>
            </a:r>
            <a:endParaRPr lang="en-US" dirty="0">
              <a:latin typeface="Gordita" pitchFamily="2" charset="77"/>
              <a:cs typeface="Gordita" pitchFamily="2" charset="77"/>
            </a:endParaRPr>
          </a:p>
        </p:txBody>
      </p:sp>
    </p:spTree>
    <p:extLst>
      <p:ext uri="{BB962C8B-B14F-4D97-AF65-F5344CB8AC3E}">
        <p14:creationId xmlns:p14="http://schemas.microsoft.com/office/powerpoint/2010/main" val="1815124276"/>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 y="0"/>
            <a:ext cx="12171713" cy="6858000"/>
          </a:xfrm>
          <a:prstGeom prst="rect">
            <a:avLst/>
          </a:prstGeom>
        </p:spPr>
      </p:pic>
      <p:sp>
        <p:nvSpPr>
          <p:cNvPr id="2" name="Title 1"/>
          <p:cNvSpPr>
            <a:spLocks noGrp="1"/>
          </p:cNvSpPr>
          <p:nvPr>
            <p:ph type="title" hasCustomPrompt="1"/>
          </p:nvPr>
        </p:nvSpPr>
        <p:spPr>
          <a:xfrm>
            <a:off x="646280" y="452718"/>
            <a:ext cx="9407173" cy="873898"/>
          </a:xfrm>
        </p:spPr>
        <p:txBody>
          <a:bodyPr/>
          <a:lstStyle>
            <a:lvl1pPr>
              <a:defRPr sz="4000">
                <a:solidFill>
                  <a:srgbClr val="8DC517"/>
                </a:solidFill>
              </a:defRPr>
            </a:lvl1pPr>
          </a:lstStyle>
          <a:p>
            <a:r>
              <a:rPr lang="es-ES" dirty="0"/>
              <a:t>Título de la diapositiva</a:t>
            </a:r>
            <a:endParaRPr lang="en-US" dirty="0"/>
          </a:p>
        </p:txBody>
      </p:sp>
      <p:sp>
        <p:nvSpPr>
          <p:cNvPr id="3" name="Content Placeholder 2"/>
          <p:cNvSpPr>
            <a:spLocks noGrp="1"/>
          </p:cNvSpPr>
          <p:nvPr>
            <p:ph idx="1"/>
          </p:nvPr>
        </p:nvSpPr>
        <p:spPr>
          <a:xfrm>
            <a:off x="1103600" y="2052926"/>
            <a:ext cx="8948872" cy="3254674"/>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800" y="6033910"/>
            <a:ext cx="2422560" cy="780548"/>
          </a:xfrm>
          <a:prstGeom prst="rect">
            <a:avLst/>
          </a:prstGeom>
        </p:spPr>
      </p:pic>
      <p:sp>
        <p:nvSpPr>
          <p:cNvPr id="15" name="Marcador de número de diapositiva 14"/>
          <p:cNvSpPr>
            <a:spLocks noGrp="1"/>
          </p:cNvSpPr>
          <p:nvPr>
            <p:ph type="sldNum" sz="quarter" idx="10"/>
          </p:nvPr>
        </p:nvSpPr>
        <p:spPr/>
        <p:txBody>
          <a:bodyPr/>
          <a:lstStyle/>
          <a:p>
            <a:fld id="{FCBDCEB9-8264-4E44-9031-2739E3C1503F}" type="slidenum">
              <a:rPr lang="es-ES" smtClean="0"/>
              <a:t>‹#›</a:t>
            </a:fld>
            <a:endParaRPr lang="es-ES"/>
          </a:p>
        </p:txBody>
      </p:sp>
    </p:spTree>
    <p:extLst>
      <p:ext uri="{BB962C8B-B14F-4D97-AF65-F5344CB8AC3E}">
        <p14:creationId xmlns:p14="http://schemas.microsoft.com/office/powerpoint/2010/main" val="29628524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Logo-Cream">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8AF791-F995-D44A-B217-67CAD4986E12}"/>
              </a:ext>
            </a:extLst>
          </p:cNvPr>
          <p:cNvPicPr>
            <a:picLocks noChangeAspect="1"/>
          </p:cNvPicPr>
          <p:nvPr userDrawn="1"/>
        </p:nvPicPr>
        <p:blipFill>
          <a:blip r:embed="rId2"/>
          <a:srcRect/>
          <a:stretch/>
        </p:blipFill>
        <p:spPr>
          <a:xfrm>
            <a:off x="2795366" y="2718447"/>
            <a:ext cx="6601266" cy="1421106"/>
          </a:xfrm>
          <a:prstGeom prst="rect">
            <a:avLst/>
          </a:prstGeom>
        </p:spPr>
      </p:pic>
    </p:spTree>
    <p:extLst>
      <p:ext uri="{BB962C8B-B14F-4D97-AF65-F5344CB8AC3E}">
        <p14:creationId xmlns:p14="http://schemas.microsoft.com/office/powerpoint/2010/main" val="2662728146"/>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9D10BC-6199-5042-9E2A-52D72657BE7C}"/>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5" name="Footer Placeholder 4">
            <a:extLst>
              <a:ext uri="{FF2B5EF4-FFF2-40B4-BE49-F238E27FC236}">
                <a16:creationId xmlns:a16="http://schemas.microsoft.com/office/drawing/2014/main" id="{145BD910-3FDF-7643-BE61-94DDE20D71E3}"/>
              </a:ext>
            </a:extLst>
          </p:cNvPr>
          <p:cNvSpPr>
            <a:spLocks noGrp="1"/>
          </p:cNvSpPr>
          <p:nvPr>
            <p:ph type="ftr" sz="quarter" idx="11"/>
          </p:nvPr>
        </p:nvSpPr>
        <p:spPr/>
        <p:txBody>
          <a:bodyPr/>
          <a:lstStyle/>
          <a:p>
            <a:r>
              <a:rPr lang="en-US" dirty="0"/>
              <a:t>SEALASKA</a:t>
            </a:r>
          </a:p>
        </p:txBody>
      </p:sp>
      <p:sp>
        <p:nvSpPr>
          <p:cNvPr id="6" name="Slide Number Placeholder 5">
            <a:extLst>
              <a:ext uri="{FF2B5EF4-FFF2-40B4-BE49-F238E27FC236}">
                <a16:creationId xmlns:a16="http://schemas.microsoft.com/office/drawing/2014/main" id="{8E7D6DDF-2CCE-B540-A272-7E39670F81CB}"/>
              </a:ext>
            </a:extLst>
          </p:cNvPr>
          <p:cNvSpPr>
            <a:spLocks noGrp="1"/>
          </p:cNvSpPr>
          <p:nvPr>
            <p:ph type="sldNum" sz="quarter" idx="12"/>
          </p:nvPr>
        </p:nvSpPr>
        <p:spPr/>
        <p:txBody>
          <a:bodyPr/>
          <a:lstStyle/>
          <a:p>
            <a:fld id="{66D63064-ACAB-0441-8B4A-7572C2636C93}" type="slidenum">
              <a:rPr lang="en-US" smtClean="0"/>
              <a:t>‹#›</a:t>
            </a:fld>
            <a:endParaRPr lang="en-US"/>
          </a:p>
        </p:txBody>
      </p:sp>
      <p:sp>
        <p:nvSpPr>
          <p:cNvPr id="10" name="Title 1">
            <a:extLst>
              <a:ext uri="{FF2B5EF4-FFF2-40B4-BE49-F238E27FC236}">
                <a16:creationId xmlns:a16="http://schemas.microsoft.com/office/drawing/2014/main" id="{F396479A-9467-9345-8E5B-4E96DB8052A5}"/>
              </a:ext>
            </a:extLst>
          </p:cNvPr>
          <p:cNvSpPr>
            <a:spLocks noGrp="1"/>
          </p:cNvSpPr>
          <p:nvPr>
            <p:ph type="ctrTitle" hasCustomPrompt="1"/>
          </p:nvPr>
        </p:nvSpPr>
        <p:spPr>
          <a:xfrm>
            <a:off x="1524000" y="1122363"/>
            <a:ext cx="9144000" cy="944976"/>
          </a:xfrm>
        </p:spPr>
        <p:txBody>
          <a:bodyPr anchor="t">
            <a:normAutofit/>
          </a:bodyPr>
          <a:lstStyle/>
          <a:p>
            <a:r>
              <a:rPr lang="en-US" sz="5600" dirty="0">
                <a:latin typeface="Victor Serif Light" pitchFamily="2" charset="77"/>
              </a:rPr>
              <a:t>HEADING GOES HERE</a:t>
            </a:r>
          </a:p>
        </p:txBody>
      </p:sp>
      <p:pic>
        <p:nvPicPr>
          <p:cNvPr id="12" name="Picture 11">
            <a:extLst>
              <a:ext uri="{FF2B5EF4-FFF2-40B4-BE49-F238E27FC236}">
                <a16:creationId xmlns:a16="http://schemas.microsoft.com/office/drawing/2014/main" id="{03417F00-0E2F-434A-A77E-557E98913C53}"/>
              </a:ext>
            </a:extLst>
          </p:cNvPr>
          <p:cNvPicPr>
            <a:picLocks noChangeAspect="1"/>
          </p:cNvPicPr>
          <p:nvPr userDrawn="1"/>
        </p:nvPicPr>
        <p:blipFill>
          <a:blip r:embed="rId2"/>
          <a:stretch>
            <a:fillRect/>
          </a:stretch>
        </p:blipFill>
        <p:spPr>
          <a:xfrm>
            <a:off x="0" y="0"/>
            <a:ext cx="642938" cy="6858000"/>
          </a:xfrm>
          <a:prstGeom prst="rect">
            <a:avLst/>
          </a:prstGeom>
        </p:spPr>
      </p:pic>
      <p:sp>
        <p:nvSpPr>
          <p:cNvPr id="3" name="TextBox 2">
            <a:extLst>
              <a:ext uri="{FF2B5EF4-FFF2-40B4-BE49-F238E27FC236}">
                <a16:creationId xmlns:a16="http://schemas.microsoft.com/office/drawing/2014/main" id="{859166A2-E0C6-FF4A-A452-1D177B3CE9AE}"/>
              </a:ext>
            </a:extLst>
          </p:cNvPr>
          <p:cNvSpPr txBox="1"/>
          <p:nvPr userDrawn="1"/>
        </p:nvSpPr>
        <p:spPr>
          <a:xfrm>
            <a:off x="1524000" y="2256183"/>
            <a:ext cx="9144000" cy="523220"/>
          </a:xfrm>
          <a:prstGeom prst="rect">
            <a:avLst/>
          </a:prstGeom>
          <a:noFill/>
        </p:spPr>
        <p:txBody>
          <a:bodyPr wrap="square" rtlCol="0">
            <a:spAutoFit/>
          </a:bodyPr>
          <a:lstStyle/>
          <a:p>
            <a:r>
              <a:rPr lang="en-US" sz="2800" b="0" i="0" dirty="0">
                <a:latin typeface="Gordita Light" pitchFamily="2" charset="77"/>
                <a:cs typeface="Gordita Light" pitchFamily="2" charset="77"/>
              </a:rPr>
              <a:t>Click to edit text</a:t>
            </a:r>
          </a:p>
        </p:txBody>
      </p:sp>
    </p:spTree>
    <p:extLst>
      <p:ext uri="{BB962C8B-B14F-4D97-AF65-F5344CB8AC3E}">
        <p14:creationId xmlns:p14="http://schemas.microsoft.com/office/powerpoint/2010/main" val="26727118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FBE3-B446-ED41-B2AB-9DD1D7177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3DA44-16BB-A641-A33F-CE0C8D56327B}"/>
              </a:ext>
            </a:extLst>
          </p:cNvPr>
          <p:cNvSpPr>
            <a:spLocks noGrp="1"/>
          </p:cNvSpPr>
          <p:nvPr>
            <p:ph idx="1"/>
          </p:nvPr>
        </p:nvSpPr>
        <p:spPr/>
        <p:txBody>
          <a:bodyPr/>
          <a:lstStyle>
            <a:lvl1pPr>
              <a:defRPr b="0" i="0">
                <a:latin typeface="Gordita Light" pitchFamily="2" charset="77"/>
                <a:cs typeface="Gordita Light" pitchFamily="2" charset="77"/>
              </a:defRPr>
            </a:lvl1pPr>
            <a:lvl2pPr>
              <a:defRPr b="0" i="0">
                <a:latin typeface="Gordita Light" pitchFamily="2" charset="77"/>
                <a:cs typeface="Gordita Light" pitchFamily="2" charset="77"/>
              </a:defRPr>
            </a:lvl2pPr>
            <a:lvl3pPr>
              <a:defRPr b="0" i="0">
                <a:latin typeface="Gordita Light" pitchFamily="2" charset="77"/>
                <a:cs typeface="Gordita Light" pitchFamily="2" charset="77"/>
              </a:defRPr>
            </a:lvl3pPr>
            <a:lvl4pPr>
              <a:defRPr b="0" i="0">
                <a:latin typeface="Gordita Light" pitchFamily="2" charset="77"/>
                <a:cs typeface="Gordita Light" pitchFamily="2" charset="77"/>
              </a:defRPr>
            </a:lvl4pPr>
            <a:lvl5pPr>
              <a:defRPr b="0" i="0">
                <a:latin typeface="Gordita Light" pitchFamily="2" charset="77"/>
                <a:cs typeface="Gordit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891695-F7D5-E94E-B00A-BB57AB2BA77E}"/>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5" name="Footer Placeholder 4">
            <a:extLst>
              <a:ext uri="{FF2B5EF4-FFF2-40B4-BE49-F238E27FC236}">
                <a16:creationId xmlns:a16="http://schemas.microsoft.com/office/drawing/2014/main" id="{CE591F25-2C2F-F74E-831A-B4F67F4C52EB}"/>
              </a:ext>
            </a:extLst>
          </p:cNvPr>
          <p:cNvSpPr>
            <a:spLocks noGrp="1"/>
          </p:cNvSpPr>
          <p:nvPr>
            <p:ph type="ftr" sz="quarter" idx="11"/>
          </p:nvPr>
        </p:nvSpPr>
        <p:spPr/>
        <p:txBody>
          <a:bodyPr/>
          <a:lstStyle/>
          <a:p>
            <a:r>
              <a:rPr lang="en-US" dirty="0"/>
              <a:t>SEALASKA</a:t>
            </a:r>
          </a:p>
        </p:txBody>
      </p:sp>
      <p:sp>
        <p:nvSpPr>
          <p:cNvPr id="6" name="Slide Number Placeholder 5">
            <a:extLst>
              <a:ext uri="{FF2B5EF4-FFF2-40B4-BE49-F238E27FC236}">
                <a16:creationId xmlns:a16="http://schemas.microsoft.com/office/drawing/2014/main" id="{603D6DD5-5546-B340-A74B-3D48361D8C5B}"/>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9" name="Picture 8">
            <a:extLst>
              <a:ext uri="{FF2B5EF4-FFF2-40B4-BE49-F238E27FC236}">
                <a16:creationId xmlns:a16="http://schemas.microsoft.com/office/drawing/2014/main" id="{F2E2AC37-0F7A-B249-AF9C-8D8601E035AC}"/>
              </a:ext>
            </a:extLst>
          </p:cNvPr>
          <p:cNvPicPr>
            <a:picLocks noChangeAspect="1"/>
          </p:cNvPicPr>
          <p:nvPr userDrawn="1"/>
        </p:nvPicPr>
        <p:blipFill>
          <a:blip r:embed="rId2"/>
          <a:stretch>
            <a:fillRect/>
          </a:stretch>
        </p:blipFill>
        <p:spPr>
          <a:xfrm>
            <a:off x="0" y="0"/>
            <a:ext cx="642938" cy="6858000"/>
          </a:xfrm>
          <a:prstGeom prst="rect">
            <a:avLst/>
          </a:prstGeom>
        </p:spPr>
      </p:pic>
    </p:spTree>
    <p:extLst>
      <p:ext uri="{BB962C8B-B14F-4D97-AF65-F5344CB8AC3E}">
        <p14:creationId xmlns:p14="http://schemas.microsoft.com/office/powerpoint/2010/main" val="210901655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987A-3BC4-4345-B616-245EB09D653B}"/>
              </a:ext>
            </a:extLst>
          </p:cNvPr>
          <p:cNvSpPr>
            <a:spLocks noGrp="1"/>
          </p:cNvSpPr>
          <p:nvPr>
            <p:ph type="title"/>
          </p:nvPr>
        </p:nvSpPr>
        <p:spPr>
          <a:xfrm>
            <a:off x="831850" y="1709739"/>
            <a:ext cx="10515600" cy="196862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0F2D6C-D9D1-914E-9757-47F5C4D417AC}"/>
              </a:ext>
            </a:extLst>
          </p:cNvPr>
          <p:cNvSpPr>
            <a:spLocks noGrp="1"/>
          </p:cNvSpPr>
          <p:nvPr>
            <p:ph type="body" idx="1"/>
          </p:nvPr>
        </p:nvSpPr>
        <p:spPr>
          <a:xfrm>
            <a:off x="831850" y="3993787"/>
            <a:ext cx="10515600" cy="209586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5C60C-53E2-6F42-A678-BDCFFBB5F422}"/>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5" name="Footer Placeholder 4">
            <a:extLst>
              <a:ext uri="{FF2B5EF4-FFF2-40B4-BE49-F238E27FC236}">
                <a16:creationId xmlns:a16="http://schemas.microsoft.com/office/drawing/2014/main" id="{605F14C8-062D-D341-8631-BB12A4BE89DC}"/>
              </a:ext>
            </a:extLst>
          </p:cNvPr>
          <p:cNvSpPr>
            <a:spLocks noGrp="1"/>
          </p:cNvSpPr>
          <p:nvPr>
            <p:ph type="ftr" sz="quarter" idx="11"/>
          </p:nvPr>
        </p:nvSpPr>
        <p:spPr/>
        <p:txBody>
          <a:bodyPr/>
          <a:lstStyle/>
          <a:p>
            <a:r>
              <a:rPr lang="en-US" dirty="0"/>
              <a:t>SEALASKA</a:t>
            </a:r>
          </a:p>
        </p:txBody>
      </p:sp>
      <p:sp>
        <p:nvSpPr>
          <p:cNvPr id="6" name="Slide Number Placeholder 5">
            <a:extLst>
              <a:ext uri="{FF2B5EF4-FFF2-40B4-BE49-F238E27FC236}">
                <a16:creationId xmlns:a16="http://schemas.microsoft.com/office/drawing/2014/main" id="{1242C0AE-ADA7-9741-B40B-6F71615C44F1}"/>
              </a:ext>
            </a:extLst>
          </p:cNvPr>
          <p:cNvSpPr>
            <a:spLocks noGrp="1"/>
          </p:cNvSpPr>
          <p:nvPr>
            <p:ph type="sldNum" sz="quarter" idx="12"/>
          </p:nvPr>
        </p:nvSpPr>
        <p:spPr/>
        <p:txBody>
          <a:bodyPr/>
          <a:lstStyle/>
          <a:p>
            <a:fld id="{66D63064-ACAB-0441-8B4A-7572C2636C93}" type="slidenum">
              <a:rPr lang="en-US" smtClean="0"/>
              <a:t>‹#›</a:t>
            </a:fld>
            <a:endParaRPr lang="en-US"/>
          </a:p>
        </p:txBody>
      </p:sp>
      <p:grpSp>
        <p:nvGrpSpPr>
          <p:cNvPr id="11" name="Group 10">
            <a:extLst>
              <a:ext uri="{FF2B5EF4-FFF2-40B4-BE49-F238E27FC236}">
                <a16:creationId xmlns:a16="http://schemas.microsoft.com/office/drawing/2014/main" id="{F6069693-92B4-4B42-97F2-84BBCCCC6CDA}"/>
              </a:ext>
            </a:extLst>
          </p:cNvPr>
          <p:cNvGrpSpPr/>
          <p:nvPr userDrawn="1"/>
        </p:nvGrpSpPr>
        <p:grpSpPr>
          <a:xfrm>
            <a:off x="-12700" y="0"/>
            <a:ext cx="12204700" cy="6858000"/>
            <a:chOff x="-12700" y="0"/>
            <a:chExt cx="12204700" cy="6858000"/>
          </a:xfrm>
        </p:grpSpPr>
        <p:cxnSp>
          <p:nvCxnSpPr>
            <p:cNvPr id="10" name="Straight Connector 9">
              <a:extLst>
                <a:ext uri="{FF2B5EF4-FFF2-40B4-BE49-F238E27FC236}">
                  <a16:creationId xmlns:a16="http://schemas.microsoft.com/office/drawing/2014/main" id="{B56611BF-D15F-354D-91A1-97BD328CED80}"/>
                </a:ext>
              </a:extLst>
            </p:cNvPr>
            <p:cNvCxnSpPr>
              <a:cxnSpLocks/>
            </p:cNvCxnSpPr>
            <p:nvPr userDrawn="1"/>
          </p:nvCxnSpPr>
          <p:spPr>
            <a:xfrm>
              <a:off x="506153" y="3678358"/>
              <a:ext cx="11685847" cy="0"/>
            </a:xfrm>
            <a:prstGeom prst="line">
              <a:avLst/>
            </a:prstGeom>
            <a:ln w="1270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BBB0C531-1A93-AE43-9161-43CCD01BD01E}"/>
                </a:ext>
              </a:extLst>
            </p:cNvPr>
            <p:cNvPicPr>
              <a:picLocks noChangeAspect="1"/>
            </p:cNvPicPr>
            <p:nvPr userDrawn="1"/>
          </p:nvPicPr>
          <p:blipFill>
            <a:blip r:embed="rId2"/>
            <a:stretch>
              <a:fillRect/>
            </a:stretch>
          </p:blipFill>
          <p:spPr>
            <a:xfrm>
              <a:off x="-12700" y="0"/>
              <a:ext cx="582083" cy="6858000"/>
            </a:xfrm>
            <a:prstGeom prst="rect">
              <a:avLst/>
            </a:prstGeom>
            <a:noFill/>
          </p:spPr>
        </p:pic>
      </p:grpSp>
    </p:spTree>
    <p:extLst>
      <p:ext uri="{BB962C8B-B14F-4D97-AF65-F5344CB8AC3E}">
        <p14:creationId xmlns:p14="http://schemas.microsoft.com/office/powerpoint/2010/main" val="368438750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black">
    <p:bg>
      <p:bgRef idx="1001">
        <a:schemeClr val="bg1"/>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44DAD27-F71E-FF40-BE27-C3506E70CFED}"/>
              </a:ext>
            </a:extLst>
          </p:cNvPr>
          <p:cNvGrpSpPr/>
          <p:nvPr userDrawn="1"/>
        </p:nvGrpSpPr>
        <p:grpSpPr>
          <a:xfrm>
            <a:off x="0" y="0"/>
            <a:ext cx="12244817" cy="6858000"/>
            <a:chOff x="0" y="0"/>
            <a:chExt cx="12244817" cy="6858000"/>
          </a:xfrm>
        </p:grpSpPr>
        <p:pic>
          <p:nvPicPr>
            <p:cNvPr id="10" name="Picture 9">
              <a:extLst>
                <a:ext uri="{FF2B5EF4-FFF2-40B4-BE49-F238E27FC236}">
                  <a16:creationId xmlns:a16="http://schemas.microsoft.com/office/drawing/2014/main" id="{C2A67D39-3E22-0A40-B1D7-675FF478DD99}"/>
                </a:ext>
              </a:extLst>
            </p:cNvPr>
            <p:cNvPicPr>
              <a:picLocks noChangeAspect="1"/>
            </p:cNvPicPr>
            <p:nvPr userDrawn="1"/>
          </p:nvPicPr>
          <p:blipFill>
            <a:blip r:embed="rId2"/>
            <a:stretch>
              <a:fillRect/>
            </a:stretch>
          </p:blipFill>
          <p:spPr>
            <a:xfrm>
              <a:off x="0" y="0"/>
              <a:ext cx="582083" cy="6858000"/>
            </a:xfrm>
            <a:prstGeom prst="rect">
              <a:avLst/>
            </a:prstGeom>
          </p:spPr>
        </p:pic>
        <p:cxnSp>
          <p:nvCxnSpPr>
            <p:cNvPr id="12" name="Straight Connector 11">
              <a:extLst>
                <a:ext uri="{FF2B5EF4-FFF2-40B4-BE49-F238E27FC236}">
                  <a16:creationId xmlns:a16="http://schemas.microsoft.com/office/drawing/2014/main" id="{1E73DF6B-DA02-DC46-A6DB-ECC070823C91}"/>
                </a:ext>
              </a:extLst>
            </p:cNvPr>
            <p:cNvCxnSpPr/>
            <p:nvPr userDrawn="1"/>
          </p:nvCxnSpPr>
          <p:spPr>
            <a:xfrm>
              <a:off x="550657" y="3677664"/>
              <a:ext cx="11694160" cy="0"/>
            </a:xfrm>
            <a:prstGeom prst="line">
              <a:avLst/>
            </a:prstGeom>
            <a:ln w="12700">
              <a:solidFill>
                <a:srgbClr val="F2EEE2"/>
              </a:solidFill>
            </a:ln>
          </p:spPr>
          <p:style>
            <a:lnRef idx="1">
              <a:schemeClr val="dk1"/>
            </a:lnRef>
            <a:fillRef idx="0">
              <a:schemeClr val="dk1"/>
            </a:fillRef>
            <a:effectRef idx="0">
              <a:schemeClr val="dk1"/>
            </a:effectRef>
            <a:fontRef idx="minor">
              <a:schemeClr val="tx1"/>
            </a:fontRef>
          </p:style>
        </p:cxnSp>
      </p:grpSp>
      <p:sp>
        <p:nvSpPr>
          <p:cNvPr id="7" name="Title 1">
            <a:extLst>
              <a:ext uri="{FF2B5EF4-FFF2-40B4-BE49-F238E27FC236}">
                <a16:creationId xmlns:a16="http://schemas.microsoft.com/office/drawing/2014/main" id="{44E04FD3-2387-D94E-BE7A-43E29F16AF21}"/>
              </a:ext>
            </a:extLst>
          </p:cNvPr>
          <p:cNvSpPr>
            <a:spLocks noGrp="1"/>
          </p:cNvSpPr>
          <p:nvPr>
            <p:ph type="title"/>
          </p:nvPr>
        </p:nvSpPr>
        <p:spPr>
          <a:xfrm>
            <a:off x="831850" y="1709739"/>
            <a:ext cx="10515600" cy="1968620"/>
          </a:xfrm>
        </p:spPr>
        <p:txBody>
          <a:bodyPr anchor="b"/>
          <a:lstStyle>
            <a:lvl1pPr>
              <a:defRPr sz="6000">
                <a:solidFill>
                  <a:schemeClr val="tx1"/>
                </a:solidFill>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8E64C16B-B663-7442-921F-882042CACDF3}"/>
              </a:ext>
            </a:extLst>
          </p:cNvPr>
          <p:cNvSpPr>
            <a:spLocks noGrp="1"/>
          </p:cNvSpPr>
          <p:nvPr>
            <p:ph type="body" idx="1"/>
          </p:nvPr>
        </p:nvSpPr>
        <p:spPr>
          <a:xfrm>
            <a:off x="831850" y="3993787"/>
            <a:ext cx="10515600" cy="2095864"/>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83444930"/>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Dark Red">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9DE233-DADB-884F-915C-314CF63C760F}"/>
              </a:ext>
            </a:extLst>
          </p:cNvPr>
          <p:cNvGrpSpPr/>
          <p:nvPr userDrawn="1"/>
        </p:nvGrpSpPr>
        <p:grpSpPr>
          <a:xfrm>
            <a:off x="0" y="0"/>
            <a:ext cx="12244817" cy="6858000"/>
            <a:chOff x="0" y="0"/>
            <a:chExt cx="12244817" cy="6858000"/>
          </a:xfrm>
        </p:grpSpPr>
        <p:pic>
          <p:nvPicPr>
            <p:cNvPr id="13" name="Picture 12">
              <a:extLst>
                <a:ext uri="{FF2B5EF4-FFF2-40B4-BE49-F238E27FC236}">
                  <a16:creationId xmlns:a16="http://schemas.microsoft.com/office/drawing/2014/main" id="{C19B8F68-66FA-A041-B192-B808B20771CE}"/>
                </a:ext>
              </a:extLst>
            </p:cNvPr>
            <p:cNvPicPr>
              <a:picLocks noChangeAspect="1"/>
            </p:cNvPicPr>
            <p:nvPr userDrawn="1"/>
          </p:nvPicPr>
          <p:blipFill>
            <a:blip r:embed="rId2"/>
            <a:stretch>
              <a:fillRect/>
            </a:stretch>
          </p:blipFill>
          <p:spPr>
            <a:xfrm>
              <a:off x="0" y="0"/>
              <a:ext cx="582083" cy="6858000"/>
            </a:xfrm>
            <a:prstGeom prst="rect">
              <a:avLst/>
            </a:prstGeom>
          </p:spPr>
        </p:pic>
        <p:cxnSp>
          <p:nvCxnSpPr>
            <p:cNvPr id="14" name="Straight Connector 13">
              <a:extLst>
                <a:ext uri="{FF2B5EF4-FFF2-40B4-BE49-F238E27FC236}">
                  <a16:creationId xmlns:a16="http://schemas.microsoft.com/office/drawing/2014/main" id="{930C14DD-AC63-5E44-9BED-950C0FE1907A}"/>
                </a:ext>
              </a:extLst>
            </p:cNvPr>
            <p:cNvCxnSpPr/>
            <p:nvPr userDrawn="1"/>
          </p:nvCxnSpPr>
          <p:spPr>
            <a:xfrm>
              <a:off x="550657" y="3677664"/>
              <a:ext cx="11694160" cy="0"/>
            </a:xfrm>
            <a:prstGeom prst="line">
              <a:avLst/>
            </a:prstGeom>
            <a:ln w="12700">
              <a:solidFill>
                <a:srgbClr val="F2EEE2"/>
              </a:solidFill>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41BB987A-3BC4-4345-B616-245EB09D653B}"/>
              </a:ext>
            </a:extLst>
          </p:cNvPr>
          <p:cNvSpPr>
            <a:spLocks noGrp="1"/>
          </p:cNvSpPr>
          <p:nvPr>
            <p:ph type="title"/>
          </p:nvPr>
        </p:nvSpPr>
        <p:spPr>
          <a:xfrm>
            <a:off x="831850" y="1709739"/>
            <a:ext cx="10515600" cy="1968620"/>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0F2D6C-D9D1-914E-9757-47F5C4D417AC}"/>
              </a:ext>
            </a:extLst>
          </p:cNvPr>
          <p:cNvSpPr>
            <a:spLocks noGrp="1"/>
          </p:cNvSpPr>
          <p:nvPr>
            <p:ph type="body" idx="1"/>
          </p:nvPr>
        </p:nvSpPr>
        <p:spPr>
          <a:xfrm>
            <a:off x="831850" y="3993787"/>
            <a:ext cx="10515600" cy="209586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805482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Blue">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9DE233-DADB-884F-915C-314CF63C760F}"/>
              </a:ext>
            </a:extLst>
          </p:cNvPr>
          <p:cNvGrpSpPr/>
          <p:nvPr userDrawn="1"/>
        </p:nvGrpSpPr>
        <p:grpSpPr>
          <a:xfrm>
            <a:off x="0" y="0"/>
            <a:ext cx="12244817" cy="6858000"/>
            <a:chOff x="0" y="0"/>
            <a:chExt cx="12244817" cy="6858000"/>
          </a:xfrm>
        </p:grpSpPr>
        <p:pic>
          <p:nvPicPr>
            <p:cNvPr id="13" name="Picture 12">
              <a:extLst>
                <a:ext uri="{FF2B5EF4-FFF2-40B4-BE49-F238E27FC236}">
                  <a16:creationId xmlns:a16="http://schemas.microsoft.com/office/drawing/2014/main" id="{C19B8F68-66FA-A041-B192-B808B20771CE}"/>
                </a:ext>
              </a:extLst>
            </p:cNvPr>
            <p:cNvPicPr>
              <a:picLocks noChangeAspect="1"/>
            </p:cNvPicPr>
            <p:nvPr userDrawn="1"/>
          </p:nvPicPr>
          <p:blipFill>
            <a:blip r:embed="rId2"/>
            <a:stretch>
              <a:fillRect/>
            </a:stretch>
          </p:blipFill>
          <p:spPr>
            <a:xfrm>
              <a:off x="0" y="0"/>
              <a:ext cx="582083" cy="6858000"/>
            </a:xfrm>
            <a:prstGeom prst="rect">
              <a:avLst/>
            </a:prstGeom>
          </p:spPr>
        </p:pic>
        <p:cxnSp>
          <p:nvCxnSpPr>
            <p:cNvPr id="14" name="Straight Connector 13">
              <a:extLst>
                <a:ext uri="{FF2B5EF4-FFF2-40B4-BE49-F238E27FC236}">
                  <a16:creationId xmlns:a16="http://schemas.microsoft.com/office/drawing/2014/main" id="{930C14DD-AC63-5E44-9BED-950C0FE1907A}"/>
                </a:ext>
              </a:extLst>
            </p:cNvPr>
            <p:cNvCxnSpPr/>
            <p:nvPr userDrawn="1"/>
          </p:nvCxnSpPr>
          <p:spPr>
            <a:xfrm>
              <a:off x="550657" y="3677664"/>
              <a:ext cx="11694160" cy="0"/>
            </a:xfrm>
            <a:prstGeom prst="line">
              <a:avLst/>
            </a:prstGeom>
            <a:ln w="12700">
              <a:solidFill>
                <a:srgbClr val="F2EEE2"/>
              </a:solidFill>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41BB987A-3BC4-4345-B616-245EB09D653B}"/>
              </a:ext>
            </a:extLst>
          </p:cNvPr>
          <p:cNvSpPr>
            <a:spLocks noGrp="1"/>
          </p:cNvSpPr>
          <p:nvPr>
            <p:ph type="title"/>
          </p:nvPr>
        </p:nvSpPr>
        <p:spPr>
          <a:xfrm>
            <a:off x="831850" y="1709739"/>
            <a:ext cx="10515600" cy="1968620"/>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0F2D6C-D9D1-914E-9757-47F5C4D417AC}"/>
              </a:ext>
            </a:extLst>
          </p:cNvPr>
          <p:cNvSpPr>
            <a:spLocks noGrp="1"/>
          </p:cNvSpPr>
          <p:nvPr>
            <p:ph type="body" idx="1"/>
          </p:nvPr>
        </p:nvSpPr>
        <p:spPr>
          <a:xfrm>
            <a:off x="831850" y="3993787"/>
            <a:ext cx="10515600" cy="2095864"/>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036028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4D78-6B18-6540-9BB3-B99E380B0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E787D-EC3E-D545-8ACA-BE9246FD4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E3C8D20-B12A-BF45-93B2-64E4E046A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00EB1F-F3EE-C045-96AE-8207AA45C2EA}"/>
              </a:ext>
            </a:extLst>
          </p:cNvPr>
          <p:cNvSpPr>
            <a:spLocks noGrp="1"/>
          </p:cNvSpPr>
          <p:nvPr>
            <p:ph type="dt" sz="half" idx="10"/>
          </p:nvPr>
        </p:nvSpPr>
        <p:spPr/>
        <p:txBody>
          <a:bodyPr/>
          <a:lstStyle/>
          <a:p>
            <a:fld id="{4C830C7D-82E0-C749-B1D4-41729184C67E}" type="datetimeFigureOut">
              <a:rPr lang="en-US" smtClean="0"/>
              <a:t>9/13/2023</a:t>
            </a:fld>
            <a:endParaRPr lang="en-US"/>
          </a:p>
        </p:txBody>
      </p:sp>
      <p:sp>
        <p:nvSpPr>
          <p:cNvPr id="6" name="Footer Placeholder 5">
            <a:extLst>
              <a:ext uri="{FF2B5EF4-FFF2-40B4-BE49-F238E27FC236}">
                <a16:creationId xmlns:a16="http://schemas.microsoft.com/office/drawing/2014/main" id="{753DD876-FEB7-DF4F-B44D-46F389A5E92D}"/>
              </a:ext>
            </a:extLst>
          </p:cNvPr>
          <p:cNvSpPr>
            <a:spLocks noGrp="1"/>
          </p:cNvSpPr>
          <p:nvPr>
            <p:ph type="ftr" sz="quarter" idx="11"/>
          </p:nvPr>
        </p:nvSpPr>
        <p:spPr/>
        <p:txBody>
          <a:bodyPr/>
          <a:lstStyle/>
          <a:p>
            <a:r>
              <a:rPr lang="en-US" dirty="0"/>
              <a:t>SEALASKA</a:t>
            </a:r>
          </a:p>
        </p:txBody>
      </p:sp>
      <p:sp>
        <p:nvSpPr>
          <p:cNvPr id="7" name="Slide Number Placeholder 6">
            <a:extLst>
              <a:ext uri="{FF2B5EF4-FFF2-40B4-BE49-F238E27FC236}">
                <a16:creationId xmlns:a16="http://schemas.microsoft.com/office/drawing/2014/main" id="{E6B81EC6-6E29-1C47-8731-2E4F73DCF295}"/>
              </a:ext>
            </a:extLst>
          </p:cNvPr>
          <p:cNvSpPr>
            <a:spLocks noGrp="1"/>
          </p:cNvSpPr>
          <p:nvPr>
            <p:ph type="sldNum" sz="quarter" idx="12"/>
          </p:nvPr>
        </p:nvSpPr>
        <p:spPr/>
        <p:txBody>
          <a:bodyPr/>
          <a:lstStyle/>
          <a:p>
            <a:fld id="{66D63064-ACAB-0441-8B4A-7572C2636C93}" type="slidenum">
              <a:rPr lang="en-US" smtClean="0"/>
              <a:t>‹#›</a:t>
            </a:fld>
            <a:endParaRPr lang="en-US"/>
          </a:p>
        </p:txBody>
      </p:sp>
      <p:pic>
        <p:nvPicPr>
          <p:cNvPr id="8" name="Picture 7">
            <a:extLst>
              <a:ext uri="{FF2B5EF4-FFF2-40B4-BE49-F238E27FC236}">
                <a16:creationId xmlns:a16="http://schemas.microsoft.com/office/drawing/2014/main" id="{BBA864F8-759F-514B-B7F8-A2B1BDA907D6}"/>
              </a:ext>
            </a:extLst>
          </p:cNvPr>
          <p:cNvPicPr>
            <a:picLocks noChangeAspect="1"/>
          </p:cNvPicPr>
          <p:nvPr userDrawn="1"/>
        </p:nvPicPr>
        <p:blipFill>
          <a:blip r:embed="rId2"/>
          <a:stretch>
            <a:fillRect/>
          </a:stretch>
        </p:blipFill>
        <p:spPr>
          <a:xfrm>
            <a:off x="0" y="0"/>
            <a:ext cx="642938" cy="6858000"/>
          </a:xfrm>
          <a:prstGeom prst="rect">
            <a:avLst/>
          </a:prstGeom>
        </p:spPr>
      </p:pic>
    </p:spTree>
    <p:extLst>
      <p:ext uri="{BB962C8B-B14F-4D97-AF65-F5344CB8AC3E}">
        <p14:creationId xmlns:p14="http://schemas.microsoft.com/office/powerpoint/2010/main" val="7627579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EEE2">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3A342-D46A-AD4B-9967-CFE5FC2CD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2BB48F-4893-2E43-9B92-F129748E2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6188CA-C9BF-124F-8CA4-45F527773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ordita" pitchFamily="2" charset="77"/>
                <a:cs typeface="Gordita" pitchFamily="2" charset="77"/>
              </a:defRPr>
            </a:lvl1pPr>
          </a:lstStyle>
          <a:p>
            <a:fld id="{4C830C7D-82E0-C749-B1D4-41729184C67E}" type="datetimeFigureOut">
              <a:rPr lang="en-US" smtClean="0"/>
              <a:pPr/>
              <a:t>9/13/2023</a:t>
            </a:fld>
            <a:endParaRPr lang="en-US" dirty="0">
              <a:latin typeface="Gordita" pitchFamily="2" charset="77"/>
              <a:cs typeface="Gordita" pitchFamily="2" charset="77"/>
            </a:endParaRPr>
          </a:p>
        </p:txBody>
      </p:sp>
      <p:sp>
        <p:nvSpPr>
          <p:cNvPr id="5" name="Footer Placeholder 4">
            <a:extLst>
              <a:ext uri="{FF2B5EF4-FFF2-40B4-BE49-F238E27FC236}">
                <a16:creationId xmlns:a16="http://schemas.microsoft.com/office/drawing/2014/main" id="{E2A62AF0-2498-F843-8725-E19F9306D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ordita" pitchFamily="2" charset="77"/>
                <a:cs typeface="Gordita" pitchFamily="2" charset="77"/>
              </a:defRPr>
            </a:lvl1pPr>
          </a:lstStyle>
          <a:p>
            <a:r>
              <a:rPr lang="en-US" dirty="0">
                <a:latin typeface="Gordita" pitchFamily="2" charset="77"/>
                <a:cs typeface="Gordita" pitchFamily="2" charset="77"/>
              </a:rPr>
              <a:t>SEALASKA</a:t>
            </a:r>
          </a:p>
        </p:txBody>
      </p:sp>
      <p:sp>
        <p:nvSpPr>
          <p:cNvPr id="6" name="Slide Number Placeholder 5">
            <a:extLst>
              <a:ext uri="{FF2B5EF4-FFF2-40B4-BE49-F238E27FC236}">
                <a16:creationId xmlns:a16="http://schemas.microsoft.com/office/drawing/2014/main" id="{B0CD5710-4B6C-2D47-9662-E4655208B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ordita" pitchFamily="2" charset="77"/>
                <a:cs typeface="Gordita" pitchFamily="2" charset="77"/>
              </a:defRPr>
            </a:lvl1pPr>
          </a:lstStyle>
          <a:p>
            <a:fld id="{66D63064-ACAB-0441-8B4A-7572C2636C93}" type="slidenum">
              <a:rPr lang="en-US" smtClean="0"/>
              <a:pPr/>
              <a:t>‹#›</a:t>
            </a:fld>
            <a:endParaRPr lang="en-US" b="1" dirty="0"/>
          </a:p>
        </p:txBody>
      </p:sp>
    </p:spTree>
    <p:extLst>
      <p:ext uri="{BB962C8B-B14F-4D97-AF65-F5344CB8AC3E}">
        <p14:creationId xmlns:p14="http://schemas.microsoft.com/office/powerpoint/2010/main" val="2119854556"/>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49" r:id="rId3"/>
    <p:sldLayoutId id="2147483650" r:id="rId4"/>
    <p:sldLayoutId id="2147483651" r:id="rId5"/>
    <p:sldLayoutId id="2147483660" r:id="rId6"/>
    <p:sldLayoutId id="2147483662" r:id="rId7"/>
    <p:sldLayoutId id="2147483661" r:id="rId8"/>
    <p:sldLayoutId id="2147483652" r:id="rId9"/>
    <p:sldLayoutId id="2147483653" r:id="rId10"/>
    <p:sldLayoutId id="2147483656" r:id="rId11"/>
    <p:sldLayoutId id="2147483657" r:id="rId12"/>
    <p:sldLayoutId id="2147483666" r:id="rId13"/>
    <p:sldLayoutId id="2147483654" r:id="rId14"/>
    <p:sldLayoutId id="2147483658" r:id="rId15"/>
    <p:sldLayoutId id="2147483664" r:id="rId16"/>
    <p:sldLayoutId id="2147483665" r:id="rId17"/>
    <p:sldLayoutId id="2147483667" r:id="rId18"/>
  </p:sldLayoutIdLst>
  <p:transition spd="slow">
    <p:fade/>
  </p:transition>
  <p:txStyles>
    <p:titleStyle>
      <a:lvl1pPr algn="l" defTabSz="914400" rtl="0" eaLnBrk="1" latinLnBrk="0" hangingPunct="1">
        <a:lnSpc>
          <a:spcPct val="90000"/>
        </a:lnSpc>
        <a:spcBef>
          <a:spcPct val="0"/>
        </a:spcBef>
        <a:buNone/>
        <a:defRPr sz="4800" kern="1200">
          <a:solidFill>
            <a:schemeClr val="tx1"/>
          </a:solidFill>
          <a:latin typeface="Victor Serif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rdita Light" pitchFamily="2" charset="77"/>
          <a:ea typeface="+mn-ea"/>
          <a:cs typeface="Gordita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rdita Light" pitchFamily="2" charset="77"/>
          <a:ea typeface="+mn-ea"/>
          <a:cs typeface="Gordita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rdita Light" pitchFamily="2" charset="77"/>
          <a:ea typeface="+mn-ea"/>
          <a:cs typeface="Gordita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rdita Light" pitchFamily="2" charset="77"/>
          <a:ea typeface="+mn-ea"/>
          <a:cs typeface="Gordita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rdita Light" pitchFamily="2" charset="77"/>
          <a:ea typeface="+mn-ea"/>
          <a:cs typeface="Gordita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7.sv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D7ED-0B4B-BB9A-9607-B36DBE965B7E}"/>
              </a:ext>
            </a:extLst>
          </p:cNvPr>
          <p:cNvSpPr>
            <a:spLocks noGrp="1"/>
          </p:cNvSpPr>
          <p:nvPr>
            <p:ph type="title"/>
          </p:nvPr>
        </p:nvSpPr>
        <p:spPr/>
        <p:txBody>
          <a:bodyPr/>
          <a:lstStyle/>
          <a:p>
            <a:r>
              <a:rPr lang="en-US" dirty="0"/>
              <a:t>Introduction to </a:t>
            </a:r>
            <a:br>
              <a:rPr lang="en-US" dirty="0"/>
            </a:br>
            <a:r>
              <a:rPr lang="en-US" dirty="0">
                <a:solidFill>
                  <a:schemeClr val="tx1">
                    <a:lumMod val="50000"/>
                    <a:lumOff val="50000"/>
                  </a:schemeClr>
                </a:solidFill>
              </a:rPr>
              <a:t>Waste Form </a:t>
            </a:r>
            <a:r>
              <a:rPr lang="en-US" dirty="0"/>
              <a:t>Modeling</a:t>
            </a:r>
          </a:p>
        </p:txBody>
      </p:sp>
      <p:sp>
        <p:nvSpPr>
          <p:cNvPr id="5" name="Text Placeholder 4">
            <a:extLst>
              <a:ext uri="{FF2B5EF4-FFF2-40B4-BE49-F238E27FC236}">
                <a16:creationId xmlns:a16="http://schemas.microsoft.com/office/drawing/2014/main" id="{44863897-BD3E-5298-65D0-6E9B3011DFAC}"/>
              </a:ext>
            </a:extLst>
          </p:cNvPr>
          <p:cNvSpPr>
            <a:spLocks noGrp="1"/>
          </p:cNvSpPr>
          <p:nvPr>
            <p:ph type="body" idx="1"/>
          </p:nvPr>
        </p:nvSpPr>
        <p:spPr/>
        <p:txBody>
          <a:bodyPr/>
          <a:lstStyle/>
          <a:p>
            <a:r>
              <a:rPr lang="en-US" dirty="0">
                <a:solidFill>
                  <a:schemeClr val="tx1"/>
                </a:solidFill>
              </a:rPr>
              <a:t>Vicky Freedman</a:t>
            </a:r>
          </a:p>
          <a:p>
            <a:r>
              <a:rPr lang="en-US" dirty="0">
                <a:solidFill>
                  <a:schemeClr val="tx1"/>
                </a:solidFill>
              </a:rPr>
              <a:t>Senior Technical Advisor</a:t>
            </a:r>
          </a:p>
          <a:p>
            <a:r>
              <a:rPr lang="en-US" dirty="0">
                <a:solidFill>
                  <a:schemeClr val="tx1"/>
                </a:solidFill>
              </a:rPr>
              <a:t>Los Alamos, NM, USA </a:t>
            </a:r>
          </a:p>
        </p:txBody>
      </p:sp>
      <p:pic>
        <p:nvPicPr>
          <p:cNvPr id="6" name="Picture 5">
            <a:extLst>
              <a:ext uri="{FF2B5EF4-FFF2-40B4-BE49-F238E27FC236}">
                <a16:creationId xmlns:a16="http://schemas.microsoft.com/office/drawing/2014/main" id="{5F76448B-686E-672B-782B-59F45F987903}"/>
              </a:ext>
            </a:extLst>
          </p:cNvPr>
          <p:cNvPicPr>
            <a:picLocks noChangeAspect="1"/>
          </p:cNvPicPr>
          <p:nvPr/>
        </p:nvPicPr>
        <p:blipFill>
          <a:blip r:embed="rId3"/>
          <a:stretch>
            <a:fillRect/>
          </a:stretch>
        </p:blipFill>
        <p:spPr>
          <a:xfrm>
            <a:off x="5325908" y="309948"/>
            <a:ext cx="6522088" cy="1375264"/>
          </a:xfrm>
          <a:prstGeom prst="rect">
            <a:avLst/>
          </a:prstGeom>
        </p:spPr>
      </p:pic>
    </p:spTree>
    <p:extLst>
      <p:ext uri="{BB962C8B-B14F-4D97-AF65-F5344CB8AC3E}">
        <p14:creationId xmlns:p14="http://schemas.microsoft.com/office/powerpoint/2010/main" val="125291041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A83A-5DC9-2163-51C9-93FEB7E887B9}"/>
              </a:ext>
            </a:extLst>
          </p:cNvPr>
          <p:cNvSpPr>
            <a:spLocks noGrp="1"/>
          </p:cNvSpPr>
          <p:nvPr>
            <p:ph type="title"/>
          </p:nvPr>
        </p:nvSpPr>
        <p:spPr/>
        <p:txBody>
          <a:bodyPr>
            <a:normAutofit fontScale="90000"/>
          </a:bodyPr>
          <a:lstStyle/>
          <a:p>
            <a:r>
              <a:rPr lang="en-US" dirty="0"/>
              <a:t>Near-Field and Far-Field </a:t>
            </a:r>
            <a:br>
              <a:rPr lang="en-US" dirty="0"/>
            </a:br>
            <a:r>
              <a:rPr lang="en-US" dirty="0"/>
              <a:t>Environments</a:t>
            </a:r>
          </a:p>
        </p:txBody>
      </p:sp>
      <p:sp>
        <p:nvSpPr>
          <p:cNvPr id="3" name="Content Placeholder 2">
            <a:extLst>
              <a:ext uri="{FF2B5EF4-FFF2-40B4-BE49-F238E27FC236}">
                <a16:creationId xmlns:a16="http://schemas.microsoft.com/office/drawing/2014/main" id="{D2157BD3-A67B-0638-F0DE-409AD51BAEC8}"/>
              </a:ext>
            </a:extLst>
          </p:cNvPr>
          <p:cNvSpPr>
            <a:spLocks noGrp="1"/>
          </p:cNvSpPr>
          <p:nvPr>
            <p:ph idx="1"/>
          </p:nvPr>
        </p:nvSpPr>
        <p:spPr>
          <a:xfrm>
            <a:off x="838200" y="1825625"/>
            <a:ext cx="6883400" cy="4351338"/>
          </a:xfrm>
        </p:spPr>
        <p:txBody>
          <a:bodyPr>
            <a:normAutofit fontScale="92500"/>
          </a:bodyPr>
          <a:lstStyle/>
          <a:p>
            <a:r>
              <a:rPr lang="en-US" dirty="0"/>
              <a:t>Near-field </a:t>
            </a:r>
          </a:p>
          <a:p>
            <a:pPr lvl="1"/>
            <a:r>
              <a:rPr lang="en-US" dirty="0"/>
              <a:t>Waste form encapsulation and containers</a:t>
            </a:r>
          </a:p>
          <a:p>
            <a:pPr lvl="1"/>
            <a:r>
              <a:rPr lang="en-US" dirty="0"/>
              <a:t>Engineered Barriers put into place</a:t>
            </a:r>
          </a:p>
          <a:p>
            <a:pPr lvl="2"/>
            <a:r>
              <a:rPr lang="en-US" dirty="0"/>
              <a:t>Within the repository, where wastes may be placed in metal drums and immobilized with cement or bitumen backfill</a:t>
            </a:r>
          </a:p>
          <a:p>
            <a:pPr lvl="2"/>
            <a:r>
              <a:rPr lang="en-US" dirty="0"/>
              <a:t>Drums are placed in larger concrete or steel containers for handling, with voids backfilled with cement mortar</a:t>
            </a:r>
          </a:p>
          <a:p>
            <a:pPr lvl="2"/>
            <a:r>
              <a:rPr lang="en-US" dirty="0"/>
              <a:t>Containers are then stacked in the disposal tunnels or caverns and any voids backfilled with cement mortar</a:t>
            </a:r>
          </a:p>
          <a:p>
            <a:r>
              <a:rPr lang="en-US" dirty="0"/>
              <a:t>Far-field</a:t>
            </a:r>
          </a:p>
          <a:p>
            <a:pPr lvl="1"/>
            <a:r>
              <a:rPr lang="en-US" dirty="0"/>
              <a:t>Host rock beneath and downgradient of repository, where leachate interacts </a:t>
            </a:r>
          </a:p>
          <a:p>
            <a:pPr lvl="1"/>
            <a:endParaRPr lang="en-US" dirty="0"/>
          </a:p>
          <a:p>
            <a:pPr lvl="1"/>
            <a:endParaRPr lang="en-US" dirty="0"/>
          </a:p>
        </p:txBody>
      </p:sp>
      <p:pic>
        <p:nvPicPr>
          <p:cNvPr id="6" name="Picture 5">
            <a:extLst>
              <a:ext uri="{FF2B5EF4-FFF2-40B4-BE49-F238E27FC236}">
                <a16:creationId xmlns:a16="http://schemas.microsoft.com/office/drawing/2014/main" id="{134B6315-4BA2-8C93-09DB-1E63E1DD938D}"/>
              </a:ext>
            </a:extLst>
          </p:cNvPr>
          <p:cNvPicPr>
            <a:picLocks noChangeAspect="1"/>
          </p:cNvPicPr>
          <p:nvPr/>
        </p:nvPicPr>
        <p:blipFill rotWithShape="1">
          <a:blip r:embed="rId3"/>
          <a:srcRect l="14039" t="2244"/>
          <a:stretch/>
        </p:blipFill>
        <p:spPr>
          <a:xfrm>
            <a:off x="7990114" y="544286"/>
            <a:ext cx="3747052" cy="5013638"/>
          </a:xfrm>
          <a:prstGeom prst="rect">
            <a:avLst/>
          </a:prstGeom>
        </p:spPr>
      </p:pic>
      <p:sp>
        <p:nvSpPr>
          <p:cNvPr id="7" name="TextBox 6">
            <a:extLst>
              <a:ext uri="{FF2B5EF4-FFF2-40B4-BE49-F238E27FC236}">
                <a16:creationId xmlns:a16="http://schemas.microsoft.com/office/drawing/2014/main" id="{C0AE468F-7F66-6B8A-BCCA-1E5BD69B6781}"/>
              </a:ext>
            </a:extLst>
          </p:cNvPr>
          <p:cNvSpPr txBox="1"/>
          <p:nvPr/>
        </p:nvSpPr>
        <p:spPr>
          <a:xfrm>
            <a:off x="7990114" y="5667383"/>
            <a:ext cx="4103915" cy="646331"/>
          </a:xfrm>
          <a:prstGeom prst="rect">
            <a:avLst/>
          </a:prstGeom>
          <a:noFill/>
        </p:spPr>
        <p:txBody>
          <a:bodyPr wrap="square" rtlCol="0">
            <a:spAutoFit/>
          </a:bodyPr>
          <a:lstStyle/>
          <a:p>
            <a:pPr algn="ctr"/>
            <a:r>
              <a:rPr lang="en-US" dirty="0">
                <a:solidFill>
                  <a:srgbClr val="0070C0"/>
                </a:solidFill>
              </a:rPr>
              <a:t>Processes in Near-field and Far-field environments (Ryan and Freedman 2016)</a:t>
            </a:r>
          </a:p>
        </p:txBody>
      </p:sp>
    </p:spTree>
    <p:extLst>
      <p:ext uri="{BB962C8B-B14F-4D97-AF65-F5344CB8AC3E}">
        <p14:creationId xmlns:p14="http://schemas.microsoft.com/office/powerpoint/2010/main" val="256307450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32FF-D346-CC22-10C6-B5C23C615A84}"/>
              </a:ext>
            </a:extLst>
          </p:cNvPr>
          <p:cNvSpPr>
            <a:spLocks noGrp="1"/>
          </p:cNvSpPr>
          <p:nvPr>
            <p:ph type="title"/>
          </p:nvPr>
        </p:nvSpPr>
        <p:spPr/>
        <p:txBody>
          <a:bodyPr/>
          <a:lstStyle/>
          <a:p>
            <a:r>
              <a:rPr lang="en-US" dirty="0"/>
              <a:t>Hydrological System</a:t>
            </a:r>
          </a:p>
        </p:txBody>
      </p:sp>
      <p:sp>
        <p:nvSpPr>
          <p:cNvPr id="3" name="Content Placeholder 2">
            <a:extLst>
              <a:ext uri="{FF2B5EF4-FFF2-40B4-BE49-F238E27FC236}">
                <a16:creationId xmlns:a16="http://schemas.microsoft.com/office/drawing/2014/main" id="{FDDCE38D-F4C6-2129-565B-297A94044717}"/>
              </a:ext>
            </a:extLst>
          </p:cNvPr>
          <p:cNvSpPr>
            <a:spLocks noGrp="1"/>
          </p:cNvSpPr>
          <p:nvPr>
            <p:ph idx="1"/>
          </p:nvPr>
        </p:nvSpPr>
        <p:spPr>
          <a:xfrm>
            <a:off x="838200" y="1825625"/>
            <a:ext cx="3788664" cy="4351338"/>
          </a:xfrm>
        </p:spPr>
        <p:txBody>
          <a:bodyPr/>
          <a:lstStyle/>
          <a:p>
            <a:r>
              <a:rPr lang="en-US" dirty="0"/>
              <a:t>A number of individual systems</a:t>
            </a:r>
          </a:p>
          <a:p>
            <a:pPr lvl="1"/>
            <a:r>
              <a:rPr lang="en-US" dirty="0"/>
              <a:t>Atmosphere</a:t>
            </a:r>
          </a:p>
          <a:p>
            <a:pPr lvl="1"/>
            <a:r>
              <a:rPr lang="en-US" dirty="0"/>
              <a:t>Surface water</a:t>
            </a:r>
          </a:p>
          <a:p>
            <a:pPr lvl="1"/>
            <a:r>
              <a:rPr lang="en-US" dirty="0"/>
              <a:t>Watershed</a:t>
            </a:r>
          </a:p>
          <a:p>
            <a:pPr lvl="1"/>
            <a:r>
              <a:rPr lang="en-US" dirty="0"/>
              <a:t>Vadose zone</a:t>
            </a:r>
          </a:p>
          <a:p>
            <a:pPr lvl="1"/>
            <a:r>
              <a:rPr lang="en-US" dirty="0"/>
              <a:t>Groundwater</a:t>
            </a:r>
          </a:p>
          <a:p>
            <a:r>
              <a:rPr lang="en-US" dirty="0"/>
              <a:t>Contaminant transport can occur across individual systems</a:t>
            </a:r>
          </a:p>
          <a:p>
            <a:endParaRPr lang="en-US" dirty="0"/>
          </a:p>
        </p:txBody>
      </p:sp>
      <p:pic>
        <p:nvPicPr>
          <p:cNvPr id="4" name="WaterCycleMovie-NoText">
            <a:hlinkClick r:id="" action="ppaction://media"/>
            <a:extLst>
              <a:ext uri="{FF2B5EF4-FFF2-40B4-BE49-F238E27FC236}">
                <a16:creationId xmlns:a16="http://schemas.microsoft.com/office/drawing/2014/main" id="{D29E89ED-B9F7-F240-586C-7A8ADB8B8C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7952" y="1934084"/>
            <a:ext cx="6505848" cy="3354578"/>
          </a:xfrm>
          <a:prstGeom prst="rect">
            <a:avLst/>
          </a:prstGeom>
        </p:spPr>
      </p:pic>
    </p:spTree>
    <p:extLst>
      <p:ext uri="{BB962C8B-B14F-4D97-AF65-F5344CB8AC3E}">
        <p14:creationId xmlns:p14="http://schemas.microsoft.com/office/powerpoint/2010/main" val="3221216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8722-7589-D276-452A-E2E5BA00D19C}"/>
              </a:ext>
            </a:extLst>
          </p:cNvPr>
          <p:cNvSpPr>
            <a:spLocks noGrp="1"/>
          </p:cNvSpPr>
          <p:nvPr>
            <p:ph type="title"/>
          </p:nvPr>
        </p:nvSpPr>
        <p:spPr/>
        <p:txBody>
          <a:bodyPr/>
          <a:lstStyle/>
          <a:p>
            <a:r>
              <a:rPr lang="en-US" dirty="0"/>
              <a:t>Contaminant Transport</a:t>
            </a:r>
          </a:p>
        </p:txBody>
      </p:sp>
      <p:pic>
        <p:nvPicPr>
          <p:cNvPr id="2052" name="Picture 4" descr="Section 5 Conceptual Site Models and Investigative Strategies: Printed from  Interstate Technology &amp; Regulatory Council (ITRC). 2018. TPH Risk  Evaluation at Petroleum-Contaminated Sites. THPRisk-1. Washington, D.C.:  Interstate Technology &amp; Regulatory ...">
            <a:extLst>
              <a:ext uri="{FF2B5EF4-FFF2-40B4-BE49-F238E27FC236}">
                <a16:creationId xmlns:a16="http://schemas.microsoft.com/office/drawing/2014/main" id="{55C34CEE-C201-C8A3-21A3-3F7989070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603" y="1445155"/>
            <a:ext cx="66675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051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A1E8-B0FF-3CC8-BA27-687C336A2D4F}"/>
              </a:ext>
            </a:extLst>
          </p:cNvPr>
          <p:cNvSpPr>
            <a:spLocks noGrp="1"/>
          </p:cNvSpPr>
          <p:nvPr>
            <p:ph type="title"/>
          </p:nvPr>
        </p:nvSpPr>
        <p:spPr/>
        <p:txBody>
          <a:bodyPr/>
          <a:lstStyle/>
          <a:p>
            <a:r>
              <a:rPr lang="en-US" dirty="0"/>
              <a:t>Models of Environmental Systems</a:t>
            </a:r>
          </a:p>
        </p:txBody>
      </p:sp>
      <p:sp>
        <p:nvSpPr>
          <p:cNvPr id="4" name="Rounded Rectangle 1">
            <a:extLst>
              <a:ext uri="{FF2B5EF4-FFF2-40B4-BE49-F238E27FC236}">
                <a16:creationId xmlns:a16="http://schemas.microsoft.com/office/drawing/2014/main" id="{F392FFB9-C4FD-4502-A3F7-3B3A5E51C673}"/>
              </a:ext>
            </a:extLst>
          </p:cNvPr>
          <p:cNvSpPr/>
          <p:nvPr/>
        </p:nvSpPr>
        <p:spPr>
          <a:xfrm>
            <a:off x="838200" y="2446897"/>
            <a:ext cx="2034561" cy="2645659"/>
          </a:xfrm>
          <a:prstGeom prst="roundRect">
            <a:avLst>
              <a:gd name="adj" fmla="val 6084"/>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5" name="Rounded Rectangle 8">
            <a:extLst>
              <a:ext uri="{FF2B5EF4-FFF2-40B4-BE49-F238E27FC236}">
                <a16:creationId xmlns:a16="http://schemas.microsoft.com/office/drawing/2014/main" id="{CEDD3F85-7E19-4120-9A87-F943F8FEEF0C}"/>
              </a:ext>
            </a:extLst>
          </p:cNvPr>
          <p:cNvSpPr/>
          <p:nvPr/>
        </p:nvSpPr>
        <p:spPr>
          <a:xfrm>
            <a:off x="838200" y="237542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lumMod val="50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31" name="TextBox 1733">
            <a:extLst>
              <a:ext uri="{FF2B5EF4-FFF2-40B4-BE49-F238E27FC236}">
                <a16:creationId xmlns:a16="http://schemas.microsoft.com/office/drawing/2014/main" id="{E007FBB3-F14B-4CAA-A176-772C2D0868B5}"/>
              </a:ext>
            </a:extLst>
          </p:cNvPr>
          <p:cNvSpPr txBox="1"/>
          <p:nvPr/>
        </p:nvSpPr>
        <p:spPr>
          <a:xfrm>
            <a:off x="1012229" y="3147746"/>
            <a:ext cx="168650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200" dirty="0">
                <a:solidFill>
                  <a:schemeClr val="tx1">
                    <a:lumMod val="75000"/>
                    <a:lumOff val="25000"/>
                  </a:schemeClr>
                </a:solidFill>
                <a:cs typeface="Arial" pitchFamily="34" charset="0"/>
              </a:rPr>
              <a:t>Calculate the flow of water in the unsaturated zone, often accounting for multiphase flow</a:t>
            </a:r>
            <a:endParaRPr lang="en-US" altLang="ko-KR" sz="1200" dirty="0">
              <a:solidFill>
                <a:schemeClr val="tx1">
                  <a:lumMod val="65000"/>
                  <a:lumOff val="35000"/>
                </a:schemeClr>
              </a:solidFill>
            </a:endParaRPr>
          </a:p>
        </p:txBody>
      </p:sp>
      <p:sp>
        <p:nvSpPr>
          <p:cNvPr id="8" name="Rounded Rectangle 15">
            <a:extLst>
              <a:ext uri="{FF2B5EF4-FFF2-40B4-BE49-F238E27FC236}">
                <a16:creationId xmlns:a16="http://schemas.microsoft.com/office/drawing/2014/main" id="{CB02D65E-9C1A-466A-819D-E913142F1195}"/>
              </a:ext>
            </a:extLst>
          </p:cNvPr>
          <p:cNvSpPr/>
          <p:nvPr/>
        </p:nvSpPr>
        <p:spPr>
          <a:xfrm>
            <a:off x="3018626" y="2446897"/>
            <a:ext cx="2034561" cy="2645659"/>
          </a:xfrm>
          <a:prstGeom prst="roundRect">
            <a:avLst>
              <a:gd name="adj" fmla="val 6084"/>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9" name="Rounded Rectangle 8">
            <a:extLst>
              <a:ext uri="{FF2B5EF4-FFF2-40B4-BE49-F238E27FC236}">
                <a16:creationId xmlns:a16="http://schemas.microsoft.com/office/drawing/2014/main" id="{EEF657D4-020C-402F-83E4-9014D6C90C7F}"/>
              </a:ext>
            </a:extLst>
          </p:cNvPr>
          <p:cNvSpPr/>
          <p:nvPr/>
        </p:nvSpPr>
        <p:spPr>
          <a:xfrm>
            <a:off x="3018626" y="238003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29" name="TextBox 1739">
            <a:extLst>
              <a:ext uri="{FF2B5EF4-FFF2-40B4-BE49-F238E27FC236}">
                <a16:creationId xmlns:a16="http://schemas.microsoft.com/office/drawing/2014/main" id="{B5CEBC4C-CB63-4F92-B6F7-0047BA2D9C90}"/>
              </a:ext>
            </a:extLst>
          </p:cNvPr>
          <p:cNvSpPr txBox="1"/>
          <p:nvPr/>
        </p:nvSpPr>
        <p:spPr>
          <a:xfrm>
            <a:off x="3162175" y="3055047"/>
            <a:ext cx="168650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200" dirty="0">
                <a:solidFill>
                  <a:schemeClr val="tx1">
                    <a:lumMod val="75000"/>
                    <a:lumOff val="25000"/>
                  </a:schemeClr>
                </a:solidFill>
                <a:cs typeface="Arial" pitchFamily="34" charset="0"/>
              </a:rPr>
              <a:t>Calculate the flow of water in the saturated zone.  In the absence of contaminant transport, used for water supply.</a:t>
            </a:r>
            <a:endParaRPr lang="en-US" altLang="ko-KR" sz="1200" dirty="0">
              <a:solidFill>
                <a:schemeClr val="tx1">
                  <a:lumMod val="65000"/>
                  <a:lumOff val="35000"/>
                </a:schemeClr>
              </a:solidFill>
            </a:endParaRPr>
          </a:p>
        </p:txBody>
      </p:sp>
      <p:sp>
        <p:nvSpPr>
          <p:cNvPr id="12" name="Rounded Rectangle 24">
            <a:extLst>
              <a:ext uri="{FF2B5EF4-FFF2-40B4-BE49-F238E27FC236}">
                <a16:creationId xmlns:a16="http://schemas.microsoft.com/office/drawing/2014/main" id="{D3CBD596-41F5-4050-A3CD-A2C8D4749C7D}"/>
              </a:ext>
            </a:extLst>
          </p:cNvPr>
          <p:cNvSpPr/>
          <p:nvPr/>
        </p:nvSpPr>
        <p:spPr>
          <a:xfrm>
            <a:off x="5188907" y="2446897"/>
            <a:ext cx="2034561" cy="264565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3" name="Rounded Rectangle 8">
            <a:extLst>
              <a:ext uri="{FF2B5EF4-FFF2-40B4-BE49-F238E27FC236}">
                <a16:creationId xmlns:a16="http://schemas.microsoft.com/office/drawing/2014/main" id="{C04E2220-BAC8-409B-B43B-C99016E3D134}"/>
              </a:ext>
            </a:extLst>
          </p:cNvPr>
          <p:cNvSpPr/>
          <p:nvPr/>
        </p:nvSpPr>
        <p:spPr>
          <a:xfrm>
            <a:off x="5188907" y="238003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27" name="TextBox 1745">
            <a:extLst>
              <a:ext uri="{FF2B5EF4-FFF2-40B4-BE49-F238E27FC236}">
                <a16:creationId xmlns:a16="http://schemas.microsoft.com/office/drawing/2014/main" id="{4CAC01C8-56B1-47DF-9639-A21F90CBA27C}"/>
              </a:ext>
            </a:extLst>
          </p:cNvPr>
          <p:cNvSpPr txBox="1"/>
          <p:nvPr/>
        </p:nvSpPr>
        <p:spPr>
          <a:xfrm>
            <a:off x="5362935" y="3046853"/>
            <a:ext cx="168650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200" dirty="0">
                <a:solidFill>
                  <a:schemeClr val="tx1">
                    <a:lumMod val="75000"/>
                    <a:lumOff val="25000"/>
                  </a:schemeClr>
                </a:solidFill>
                <a:cs typeface="Arial" pitchFamily="34" charset="0"/>
              </a:rPr>
              <a:t>Calculate the movement of contaminants in the environment. Further classified into Subsurface Water Quality Models, Surface Water Quality Models, and Air Quality Models</a:t>
            </a:r>
            <a:endParaRPr lang="en-US" altLang="ko-KR" sz="1200" dirty="0">
              <a:solidFill>
                <a:schemeClr val="tx1">
                  <a:lumMod val="65000"/>
                  <a:lumOff val="35000"/>
                </a:schemeClr>
              </a:solidFill>
            </a:endParaRPr>
          </a:p>
        </p:txBody>
      </p:sp>
      <p:sp>
        <p:nvSpPr>
          <p:cNvPr id="16" name="Rounded Rectangle 30">
            <a:extLst>
              <a:ext uri="{FF2B5EF4-FFF2-40B4-BE49-F238E27FC236}">
                <a16:creationId xmlns:a16="http://schemas.microsoft.com/office/drawing/2014/main" id="{780FA24A-9758-4BB3-912D-AE7ED00E0086}"/>
              </a:ext>
            </a:extLst>
          </p:cNvPr>
          <p:cNvSpPr/>
          <p:nvPr/>
        </p:nvSpPr>
        <p:spPr>
          <a:xfrm>
            <a:off x="7359186" y="2446897"/>
            <a:ext cx="2034561" cy="2645659"/>
          </a:xfrm>
          <a:prstGeom prst="roundRect">
            <a:avLst>
              <a:gd name="adj" fmla="val 6084"/>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17" name="Rounded Rectangle 8">
            <a:extLst>
              <a:ext uri="{FF2B5EF4-FFF2-40B4-BE49-F238E27FC236}">
                <a16:creationId xmlns:a16="http://schemas.microsoft.com/office/drawing/2014/main" id="{C2F15237-ED30-4189-9D4D-6B7E10503E3C}"/>
              </a:ext>
            </a:extLst>
          </p:cNvPr>
          <p:cNvSpPr/>
          <p:nvPr/>
        </p:nvSpPr>
        <p:spPr>
          <a:xfrm>
            <a:off x="7359186" y="238003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25" name="TextBox 1751">
            <a:extLst>
              <a:ext uri="{FF2B5EF4-FFF2-40B4-BE49-F238E27FC236}">
                <a16:creationId xmlns:a16="http://schemas.microsoft.com/office/drawing/2014/main" id="{74D655D0-C300-477D-8BBF-2CAD625724D3}"/>
              </a:ext>
            </a:extLst>
          </p:cNvPr>
          <p:cNvSpPr txBox="1"/>
          <p:nvPr/>
        </p:nvSpPr>
        <p:spPr>
          <a:xfrm>
            <a:off x="7533215" y="3055046"/>
            <a:ext cx="168650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200" dirty="0">
                <a:solidFill>
                  <a:schemeClr val="tx1">
                    <a:lumMod val="75000"/>
                    <a:lumOff val="25000"/>
                  </a:schemeClr>
                </a:solidFill>
                <a:cs typeface="Arial" pitchFamily="34" charset="0"/>
              </a:rPr>
              <a:t>Estimate the dose of a contaminant to human and ecological receptors</a:t>
            </a:r>
            <a:endParaRPr lang="en-US" altLang="ko-KR" sz="1200" dirty="0">
              <a:solidFill>
                <a:schemeClr val="tx1">
                  <a:lumMod val="65000"/>
                  <a:lumOff val="35000"/>
                </a:schemeClr>
              </a:solidFill>
            </a:endParaRPr>
          </a:p>
        </p:txBody>
      </p:sp>
      <p:sp>
        <p:nvSpPr>
          <p:cNvPr id="20" name="TextBox 1752">
            <a:extLst>
              <a:ext uri="{FF2B5EF4-FFF2-40B4-BE49-F238E27FC236}">
                <a16:creationId xmlns:a16="http://schemas.microsoft.com/office/drawing/2014/main" id="{80C51CAE-B96D-4207-9722-A4281E603915}"/>
              </a:ext>
            </a:extLst>
          </p:cNvPr>
          <p:cNvSpPr txBox="1"/>
          <p:nvPr/>
        </p:nvSpPr>
        <p:spPr>
          <a:xfrm>
            <a:off x="1012229" y="2503564"/>
            <a:ext cx="168650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b="1" dirty="0">
                <a:solidFill>
                  <a:schemeClr val="bg1"/>
                </a:solidFill>
                <a:cs typeface="Arial" pitchFamily="34" charset="0"/>
              </a:rPr>
              <a:t>Vadose Zone</a:t>
            </a:r>
            <a:endParaRPr lang="ko-KR" altLang="en-US" sz="1600" b="1" dirty="0">
              <a:solidFill>
                <a:schemeClr val="bg1"/>
              </a:solidFill>
              <a:cs typeface="Arial" pitchFamily="34" charset="0"/>
            </a:endParaRPr>
          </a:p>
        </p:txBody>
      </p:sp>
      <p:sp>
        <p:nvSpPr>
          <p:cNvPr id="21" name="TextBox 1753">
            <a:extLst>
              <a:ext uri="{FF2B5EF4-FFF2-40B4-BE49-F238E27FC236}">
                <a16:creationId xmlns:a16="http://schemas.microsoft.com/office/drawing/2014/main" id="{D746EF84-EF94-41EC-8E2E-EB4480ED7EE9}"/>
              </a:ext>
            </a:extLst>
          </p:cNvPr>
          <p:cNvSpPr txBox="1"/>
          <p:nvPr/>
        </p:nvSpPr>
        <p:spPr>
          <a:xfrm>
            <a:off x="3162175" y="2503564"/>
            <a:ext cx="186053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b="1" dirty="0">
                <a:solidFill>
                  <a:schemeClr val="bg1"/>
                </a:solidFill>
                <a:cs typeface="Arial" pitchFamily="34" charset="0"/>
              </a:rPr>
              <a:t>Groundwater</a:t>
            </a:r>
            <a:endParaRPr lang="ko-KR" altLang="en-US" sz="1600" b="1" dirty="0">
              <a:solidFill>
                <a:schemeClr val="bg1"/>
              </a:solidFill>
              <a:cs typeface="Arial" pitchFamily="34" charset="0"/>
            </a:endParaRPr>
          </a:p>
        </p:txBody>
      </p:sp>
      <p:sp>
        <p:nvSpPr>
          <p:cNvPr id="22" name="TextBox 1754">
            <a:extLst>
              <a:ext uri="{FF2B5EF4-FFF2-40B4-BE49-F238E27FC236}">
                <a16:creationId xmlns:a16="http://schemas.microsoft.com/office/drawing/2014/main" id="{9E547C94-528D-49A0-BE52-8173D2FF2D2D}"/>
              </a:ext>
            </a:extLst>
          </p:cNvPr>
          <p:cNvSpPr txBox="1"/>
          <p:nvPr/>
        </p:nvSpPr>
        <p:spPr>
          <a:xfrm>
            <a:off x="5317215" y="2503564"/>
            <a:ext cx="181948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b="1" dirty="0">
                <a:solidFill>
                  <a:schemeClr val="bg1"/>
                </a:solidFill>
                <a:cs typeface="Arial" pitchFamily="34" charset="0"/>
              </a:rPr>
              <a:t>Fate and Transport</a:t>
            </a:r>
            <a:endParaRPr lang="ko-KR" altLang="en-US" sz="1600" b="1" dirty="0">
              <a:solidFill>
                <a:schemeClr val="bg1"/>
              </a:solidFill>
              <a:cs typeface="Arial" pitchFamily="34" charset="0"/>
            </a:endParaRPr>
          </a:p>
        </p:txBody>
      </p:sp>
      <p:sp>
        <p:nvSpPr>
          <p:cNvPr id="23" name="TextBox 1755">
            <a:extLst>
              <a:ext uri="{FF2B5EF4-FFF2-40B4-BE49-F238E27FC236}">
                <a16:creationId xmlns:a16="http://schemas.microsoft.com/office/drawing/2014/main" id="{7FD8CE85-440C-4A80-A009-DE659BBD2B38}"/>
              </a:ext>
            </a:extLst>
          </p:cNvPr>
          <p:cNvSpPr txBox="1"/>
          <p:nvPr/>
        </p:nvSpPr>
        <p:spPr>
          <a:xfrm>
            <a:off x="7533215" y="2503564"/>
            <a:ext cx="168650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b="1" dirty="0">
                <a:solidFill>
                  <a:schemeClr val="bg1"/>
                </a:solidFill>
                <a:cs typeface="Arial" pitchFamily="34" charset="0"/>
              </a:rPr>
              <a:t>Exposure</a:t>
            </a:r>
            <a:endParaRPr lang="ko-KR" altLang="en-US" sz="1600" b="1" dirty="0">
              <a:solidFill>
                <a:schemeClr val="bg1"/>
              </a:solidFill>
              <a:cs typeface="Arial" pitchFamily="34" charset="0"/>
            </a:endParaRPr>
          </a:p>
        </p:txBody>
      </p:sp>
      <p:sp>
        <p:nvSpPr>
          <p:cNvPr id="32" name="Rounded Rectangle 30">
            <a:extLst>
              <a:ext uri="{FF2B5EF4-FFF2-40B4-BE49-F238E27FC236}">
                <a16:creationId xmlns:a16="http://schemas.microsoft.com/office/drawing/2014/main" id="{8A0B52BA-CEDB-311E-7CDE-E96D47D2E8C7}"/>
              </a:ext>
            </a:extLst>
          </p:cNvPr>
          <p:cNvSpPr/>
          <p:nvPr/>
        </p:nvSpPr>
        <p:spPr>
          <a:xfrm>
            <a:off x="9557211" y="2424404"/>
            <a:ext cx="2034561" cy="2645659"/>
          </a:xfrm>
          <a:prstGeom prst="roundRect">
            <a:avLst>
              <a:gd name="adj" fmla="val 6084"/>
            </a:avLst>
          </a:prstGeom>
          <a:solidFill>
            <a:schemeClr val="bg1"/>
          </a:solidFill>
          <a:ln w="254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33" name="Rounded Rectangle 8">
            <a:extLst>
              <a:ext uri="{FF2B5EF4-FFF2-40B4-BE49-F238E27FC236}">
                <a16:creationId xmlns:a16="http://schemas.microsoft.com/office/drawing/2014/main" id="{8C836B09-421E-BA00-F878-91178CAD83BD}"/>
              </a:ext>
            </a:extLst>
          </p:cNvPr>
          <p:cNvSpPr/>
          <p:nvPr/>
        </p:nvSpPr>
        <p:spPr>
          <a:xfrm>
            <a:off x="9557211" y="2357537"/>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5">
              <a:lumMod val="60000"/>
              <a:lumOff val="40000"/>
            </a:scheme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37" name="TextBox 1751">
            <a:extLst>
              <a:ext uri="{FF2B5EF4-FFF2-40B4-BE49-F238E27FC236}">
                <a16:creationId xmlns:a16="http://schemas.microsoft.com/office/drawing/2014/main" id="{6C59AFEC-8605-5860-2A8A-7FEBC68E65AD}"/>
              </a:ext>
            </a:extLst>
          </p:cNvPr>
          <p:cNvSpPr txBox="1"/>
          <p:nvPr/>
        </p:nvSpPr>
        <p:spPr>
          <a:xfrm>
            <a:off x="9731239" y="3098135"/>
            <a:ext cx="1686503" cy="10377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200" dirty="0">
                <a:solidFill>
                  <a:schemeClr val="tx1">
                    <a:lumMod val="75000"/>
                    <a:lumOff val="25000"/>
                  </a:schemeClr>
                </a:solidFill>
                <a:cs typeface="Arial" pitchFamily="34" charset="0"/>
              </a:rPr>
              <a:t>Provide a statistical relationship between a dose of a chemical and an adverse human health effect</a:t>
            </a:r>
            <a:endParaRPr lang="en-US" altLang="ko-KR" sz="1200" dirty="0">
              <a:solidFill>
                <a:schemeClr val="tx1">
                  <a:lumMod val="65000"/>
                  <a:lumOff val="35000"/>
                </a:schemeClr>
              </a:solidFill>
            </a:endParaRPr>
          </a:p>
        </p:txBody>
      </p:sp>
      <p:sp>
        <p:nvSpPr>
          <p:cNvPr id="38" name="TextBox 1755">
            <a:extLst>
              <a:ext uri="{FF2B5EF4-FFF2-40B4-BE49-F238E27FC236}">
                <a16:creationId xmlns:a16="http://schemas.microsoft.com/office/drawing/2014/main" id="{59EB17ED-BC5E-A0CD-27B0-F3F3E268949A}"/>
              </a:ext>
            </a:extLst>
          </p:cNvPr>
          <p:cNvSpPr txBox="1"/>
          <p:nvPr/>
        </p:nvSpPr>
        <p:spPr>
          <a:xfrm>
            <a:off x="9731240" y="2316485"/>
            <a:ext cx="168650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b="1" dirty="0">
                <a:solidFill>
                  <a:schemeClr val="bg1"/>
                </a:solidFill>
                <a:cs typeface="Arial" pitchFamily="34" charset="0"/>
              </a:rPr>
              <a:t>Human Health/Ecological</a:t>
            </a:r>
            <a:endParaRPr lang="ko-KR" altLang="en-US" sz="1600" b="1" dirty="0">
              <a:solidFill>
                <a:schemeClr val="bg1"/>
              </a:solidFill>
              <a:cs typeface="Arial" pitchFamily="34" charset="0"/>
            </a:endParaRPr>
          </a:p>
        </p:txBody>
      </p:sp>
    </p:spTree>
    <p:extLst>
      <p:ext uri="{BB962C8B-B14F-4D97-AF65-F5344CB8AC3E}">
        <p14:creationId xmlns:p14="http://schemas.microsoft.com/office/powerpoint/2010/main" val="3889155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A1E8-B0FF-3CC8-BA27-687C336A2D4F}"/>
              </a:ext>
            </a:extLst>
          </p:cNvPr>
          <p:cNvSpPr>
            <a:spLocks noGrp="1"/>
          </p:cNvSpPr>
          <p:nvPr>
            <p:ph type="title"/>
          </p:nvPr>
        </p:nvSpPr>
        <p:spPr/>
        <p:txBody>
          <a:bodyPr/>
          <a:lstStyle/>
          <a:p>
            <a:r>
              <a:rPr lang="en-US" dirty="0"/>
              <a:t>Waste Form Degradation Modeling</a:t>
            </a:r>
          </a:p>
        </p:txBody>
      </p:sp>
      <p:grpSp>
        <p:nvGrpSpPr>
          <p:cNvPr id="3" name="Group 2">
            <a:extLst>
              <a:ext uri="{FF2B5EF4-FFF2-40B4-BE49-F238E27FC236}">
                <a16:creationId xmlns:a16="http://schemas.microsoft.com/office/drawing/2014/main" id="{6332068A-04D4-CA0C-6487-AE16B6FE7039}"/>
              </a:ext>
            </a:extLst>
          </p:cNvPr>
          <p:cNvGrpSpPr/>
          <p:nvPr/>
        </p:nvGrpSpPr>
        <p:grpSpPr>
          <a:xfrm>
            <a:off x="3076057" y="1918220"/>
            <a:ext cx="5852160" cy="3720580"/>
            <a:chOff x="2910840" y="2375420"/>
            <a:chExt cx="4312628" cy="2717136"/>
          </a:xfrm>
        </p:grpSpPr>
        <p:sp>
          <p:nvSpPr>
            <p:cNvPr id="4" name="Rounded Rectangle 1">
              <a:extLst>
                <a:ext uri="{FF2B5EF4-FFF2-40B4-BE49-F238E27FC236}">
                  <a16:creationId xmlns:a16="http://schemas.microsoft.com/office/drawing/2014/main" id="{F392FFB9-C4FD-4502-A3F7-3B3A5E51C673}"/>
                </a:ext>
              </a:extLst>
            </p:cNvPr>
            <p:cNvSpPr/>
            <p:nvPr/>
          </p:nvSpPr>
          <p:spPr>
            <a:xfrm>
              <a:off x="2910840" y="2446897"/>
              <a:ext cx="2034561" cy="2645659"/>
            </a:xfrm>
            <a:prstGeom prst="roundRect">
              <a:avLst>
                <a:gd name="adj" fmla="val 6084"/>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5" name="Rounded Rectangle 8">
              <a:extLst>
                <a:ext uri="{FF2B5EF4-FFF2-40B4-BE49-F238E27FC236}">
                  <a16:creationId xmlns:a16="http://schemas.microsoft.com/office/drawing/2014/main" id="{CEDD3F85-7E19-4120-9A87-F943F8FEEF0C}"/>
                </a:ext>
              </a:extLst>
            </p:cNvPr>
            <p:cNvSpPr/>
            <p:nvPr/>
          </p:nvSpPr>
          <p:spPr>
            <a:xfrm>
              <a:off x="2910840" y="237542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lumMod val="50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31" name="TextBox 1733">
              <a:extLst>
                <a:ext uri="{FF2B5EF4-FFF2-40B4-BE49-F238E27FC236}">
                  <a16:creationId xmlns:a16="http://schemas.microsoft.com/office/drawing/2014/main" id="{E007FBB3-F14B-4CAA-A176-772C2D0868B5}"/>
                </a:ext>
              </a:extLst>
            </p:cNvPr>
            <p:cNvSpPr txBox="1"/>
            <p:nvPr/>
          </p:nvSpPr>
          <p:spPr>
            <a:xfrm>
              <a:off x="3084869" y="3147746"/>
              <a:ext cx="1686503" cy="7866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dirty="0">
                  <a:solidFill>
                    <a:schemeClr val="tx1">
                      <a:lumMod val="75000"/>
                      <a:lumOff val="25000"/>
                    </a:schemeClr>
                  </a:solidFill>
                  <a:cs typeface="Arial" pitchFamily="34" charset="0"/>
                </a:rPr>
                <a:t>Calculate the flow of water in the unsaturated zone, often accounting for multiphase flow</a:t>
              </a:r>
              <a:endParaRPr lang="en-US" altLang="ko-KR" sz="1600" dirty="0">
                <a:solidFill>
                  <a:schemeClr val="tx1">
                    <a:lumMod val="65000"/>
                    <a:lumOff val="35000"/>
                  </a:schemeClr>
                </a:solidFill>
              </a:endParaRPr>
            </a:p>
          </p:txBody>
        </p:sp>
        <p:sp>
          <p:nvSpPr>
            <p:cNvPr id="12" name="Rounded Rectangle 24">
              <a:extLst>
                <a:ext uri="{FF2B5EF4-FFF2-40B4-BE49-F238E27FC236}">
                  <a16:creationId xmlns:a16="http://schemas.microsoft.com/office/drawing/2014/main" id="{D3CBD596-41F5-4050-A3CD-A2C8D4749C7D}"/>
                </a:ext>
              </a:extLst>
            </p:cNvPr>
            <p:cNvSpPr/>
            <p:nvPr/>
          </p:nvSpPr>
          <p:spPr>
            <a:xfrm>
              <a:off x="5188907" y="2446897"/>
              <a:ext cx="2034561" cy="264565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3" name="Rounded Rectangle 8">
              <a:extLst>
                <a:ext uri="{FF2B5EF4-FFF2-40B4-BE49-F238E27FC236}">
                  <a16:creationId xmlns:a16="http://schemas.microsoft.com/office/drawing/2014/main" id="{C04E2220-BAC8-409B-B43B-C99016E3D134}"/>
                </a:ext>
              </a:extLst>
            </p:cNvPr>
            <p:cNvSpPr/>
            <p:nvPr/>
          </p:nvSpPr>
          <p:spPr>
            <a:xfrm>
              <a:off x="5188907" y="2380030"/>
              <a:ext cx="2034561" cy="502673"/>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27" name="TextBox 1745">
              <a:extLst>
                <a:ext uri="{FF2B5EF4-FFF2-40B4-BE49-F238E27FC236}">
                  <a16:creationId xmlns:a16="http://schemas.microsoft.com/office/drawing/2014/main" id="{4CAC01C8-56B1-47DF-9639-A21F90CBA27C}"/>
                </a:ext>
              </a:extLst>
            </p:cNvPr>
            <p:cNvSpPr txBox="1"/>
            <p:nvPr/>
          </p:nvSpPr>
          <p:spPr>
            <a:xfrm>
              <a:off x="5362935" y="3046853"/>
              <a:ext cx="1686503" cy="15059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1600" dirty="0">
                  <a:solidFill>
                    <a:schemeClr val="tx1">
                      <a:lumMod val="75000"/>
                      <a:lumOff val="25000"/>
                    </a:schemeClr>
                  </a:solidFill>
                  <a:cs typeface="Arial" pitchFamily="34" charset="0"/>
                </a:rPr>
                <a:t>Calculate the movement of contaminants in the environment. Further classified into Subsurface Water Quality Models, Surface Water Quality Models, and Air Quality Models</a:t>
              </a:r>
              <a:endParaRPr lang="en-US" altLang="ko-KR" sz="1600" dirty="0">
                <a:solidFill>
                  <a:schemeClr val="tx1">
                    <a:lumMod val="65000"/>
                    <a:lumOff val="35000"/>
                  </a:schemeClr>
                </a:solidFill>
              </a:endParaRPr>
            </a:p>
          </p:txBody>
        </p:sp>
        <p:sp>
          <p:nvSpPr>
            <p:cNvPr id="20" name="TextBox 1752">
              <a:extLst>
                <a:ext uri="{FF2B5EF4-FFF2-40B4-BE49-F238E27FC236}">
                  <a16:creationId xmlns:a16="http://schemas.microsoft.com/office/drawing/2014/main" id="{80C51CAE-B96D-4207-9722-A4281E603915}"/>
                </a:ext>
              </a:extLst>
            </p:cNvPr>
            <p:cNvSpPr txBox="1"/>
            <p:nvPr/>
          </p:nvSpPr>
          <p:spPr>
            <a:xfrm>
              <a:off x="3084869" y="2503564"/>
              <a:ext cx="1686502" cy="292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2000" b="1" dirty="0">
                  <a:solidFill>
                    <a:schemeClr val="bg1"/>
                  </a:solidFill>
                  <a:cs typeface="Arial" pitchFamily="34" charset="0"/>
                </a:rPr>
                <a:t>Vadose Zone</a:t>
              </a:r>
              <a:endParaRPr lang="ko-KR" altLang="en-US" sz="2000" b="1" dirty="0">
                <a:solidFill>
                  <a:schemeClr val="bg1"/>
                </a:solidFill>
                <a:cs typeface="Arial" pitchFamily="34" charset="0"/>
              </a:endParaRPr>
            </a:p>
          </p:txBody>
        </p:sp>
        <p:sp>
          <p:nvSpPr>
            <p:cNvPr id="22" name="TextBox 1754">
              <a:extLst>
                <a:ext uri="{FF2B5EF4-FFF2-40B4-BE49-F238E27FC236}">
                  <a16:creationId xmlns:a16="http://schemas.microsoft.com/office/drawing/2014/main" id="{9E547C94-528D-49A0-BE52-8173D2FF2D2D}"/>
                </a:ext>
              </a:extLst>
            </p:cNvPr>
            <p:cNvSpPr txBox="1"/>
            <p:nvPr/>
          </p:nvSpPr>
          <p:spPr>
            <a:xfrm>
              <a:off x="5317215" y="2503564"/>
              <a:ext cx="1819485" cy="292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2000" b="1" dirty="0">
                  <a:solidFill>
                    <a:schemeClr val="bg1"/>
                  </a:solidFill>
                  <a:cs typeface="Arial" pitchFamily="34" charset="0"/>
                </a:rPr>
                <a:t>Fate and Transport</a:t>
              </a:r>
              <a:endParaRPr lang="ko-KR" altLang="en-US" sz="2000" b="1" dirty="0">
                <a:solidFill>
                  <a:schemeClr val="bg1"/>
                </a:solidFill>
                <a:cs typeface="Arial" pitchFamily="34" charset="0"/>
              </a:endParaRPr>
            </a:p>
          </p:txBody>
        </p:sp>
      </p:grpSp>
    </p:spTree>
    <p:extLst>
      <p:ext uri="{BB962C8B-B14F-4D97-AF65-F5344CB8AC3E}">
        <p14:creationId xmlns:p14="http://schemas.microsoft.com/office/powerpoint/2010/main" val="9645342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FDEC-3CEC-4A1C-281E-E2F9F0BB4A50}"/>
              </a:ext>
            </a:extLst>
          </p:cNvPr>
          <p:cNvSpPr>
            <a:spLocks noGrp="1"/>
          </p:cNvSpPr>
          <p:nvPr>
            <p:ph type="title"/>
          </p:nvPr>
        </p:nvSpPr>
        <p:spPr/>
        <p:txBody>
          <a:bodyPr/>
          <a:lstStyle/>
          <a:p>
            <a:r>
              <a:rPr lang="en-US" dirty="0"/>
              <a:t>Types of Models</a:t>
            </a:r>
          </a:p>
        </p:txBody>
      </p:sp>
      <p:sp>
        <p:nvSpPr>
          <p:cNvPr id="4" name="Freeform: Shape 3">
            <a:extLst>
              <a:ext uri="{FF2B5EF4-FFF2-40B4-BE49-F238E27FC236}">
                <a16:creationId xmlns:a16="http://schemas.microsoft.com/office/drawing/2014/main" id="{EAFD7983-FD53-BDE1-0EB3-6CD8CA122085}"/>
              </a:ext>
            </a:extLst>
          </p:cNvPr>
          <p:cNvSpPr>
            <a:spLocks noChangeAspect="1"/>
          </p:cNvSpPr>
          <p:nvPr/>
        </p:nvSpPr>
        <p:spPr>
          <a:xfrm>
            <a:off x="4192463" y="2510475"/>
            <a:ext cx="1475943" cy="2218555"/>
          </a:xfrm>
          <a:custGeom>
            <a:avLst/>
            <a:gdLst>
              <a:gd name="connsiteX0" fmla="*/ 1181320 w 1514475"/>
              <a:gd name="connsiteY0" fmla="*/ 2250758 h 2276475"/>
              <a:gd name="connsiteX1" fmla="*/ 28795 w 1514475"/>
              <a:gd name="connsiteY1" fmla="*/ 2250758 h 2276475"/>
              <a:gd name="connsiteX2" fmla="*/ 60227 w 1514475"/>
              <a:gd name="connsiteY2" fmla="*/ 2062163 h 2276475"/>
              <a:gd name="connsiteX3" fmla="*/ 239297 w 1514475"/>
              <a:gd name="connsiteY3" fmla="*/ 1767840 h 2276475"/>
              <a:gd name="connsiteX4" fmla="*/ 595532 w 1514475"/>
              <a:gd name="connsiteY4" fmla="*/ 1432560 h 2276475"/>
              <a:gd name="connsiteX5" fmla="*/ 1083212 w 1514475"/>
              <a:gd name="connsiteY5" fmla="*/ 962978 h 2276475"/>
              <a:gd name="connsiteX6" fmla="*/ 1209895 w 1514475"/>
              <a:gd name="connsiteY6" fmla="*/ 636270 h 2276475"/>
              <a:gd name="connsiteX7" fmla="*/ 1094642 w 1514475"/>
              <a:gd name="connsiteY7" fmla="*/ 363855 h 2276475"/>
              <a:gd name="connsiteX8" fmla="*/ 793652 w 1514475"/>
              <a:gd name="connsiteY8" fmla="*/ 252413 h 2276475"/>
              <a:gd name="connsiteX9" fmla="*/ 479327 w 1514475"/>
              <a:gd name="connsiteY9" fmla="*/ 370522 h 2276475"/>
              <a:gd name="connsiteX10" fmla="*/ 360265 w 1514475"/>
              <a:gd name="connsiteY10" fmla="*/ 697230 h 2276475"/>
              <a:gd name="connsiteX11" fmla="*/ 81182 w 1514475"/>
              <a:gd name="connsiteY11" fmla="*/ 668655 h 2276475"/>
              <a:gd name="connsiteX12" fmla="*/ 297400 w 1514475"/>
              <a:gd name="connsiteY12" fmla="*/ 192405 h 2276475"/>
              <a:gd name="connsiteX13" fmla="*/ 800320 w 1514475"/>
              <a:gd name="connsiteY13" fmla="*/ 28575 h 2276475"/>
              <a:gd name="connsiteX14" fmla="*/ 1305145 w 1514475"/>
              <a:gd name="connsiteY14" fmla="*/ 205740 h 2276475"/>
              <a:gd name="connsiteX15" fmla="*/ 1490882 w 1514475"/>
              <a:gd name="connsiteY15" fmla="*/ 643890 h 2276475"/>
              <a:gd name="connsiteX16" fmla="*/ 1436590 w 1514475"/>
              <a:gd name="connsiteY16" fmla="*/ 904875 h 2276475"/>
              <a:gd name="connsiteX17" fmla="*/ 1255615 w 1514475"/>
              <a:gd name="connsiteY17" fmla="*/ 1175385 h 2276475"/>
              <a:gd name="connsiteX18" fmla="*/ 836515 w 1514475"/>
              <a:gd name="connsiteY18" fmla="*/ 1564957 h 2276475"/>
              <a:gd name="connsiteX19" fmla="*/ 522190 w 1514475"/>
              <a:gd name="connsiteY19" fmla="*/ 1844040 h 2276475"/>
              <a:gd name="connsiteX20" fmla="*/ 406937 w 1514475"/>
              <a:gd name="connsiteY20" fmla="*/ 1991678 h 2276475"/>
              <a:gd name="connsiteX21" fmla="*/ 1493740 w 1514475"/>
              <a:gd name="connsiteY21" fmla="*/ 1991678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4475" h="2276475">
                <a:moveTo>
                  <a:pt x="1181320" y="2250758"/>
                </a:moveTo>
                <a:lnTo>
                  <a:pt x="28795" y="2250758"/>
                </a:lnTo>
                <a:cubicBezTo>
                  <a:pt x="26890" y="2185035"/>
                  <a:pt x="37367" y="2122170"/>
                  <a:pt x="60227" y="2062163"/>
                </a:cubicBezTo>
                <a:cubicBezTo>
                  <a:pt x="97375" y="1962150"/>
                  <a:pt x="157382" y="1864043"/>
                  <a:pt x="239297" y="1767840"/>
                </a:cubicBezTo>
                <a:cubicBezTo>
                  <a:pt x="321212" y="1670685"/>
                  <a:pt x="440275" y="1559243"/>
                  <a:pt x="595532" y="1432560"/>
                </a:cubicBezTo>
                <a:cubicBezTo>
                  <a:pt x="836515" y="1235393"/>
                  <a:pt x="999392" y="1079182"/>
                  <a:pt x="1083212" y="962978"/>
                </a:cubicBezTo>
                <a:cubicBezTo>
                  <a:pt x="1167985" y="847725"/>
                  <a:pt x="1209895" y="738188"/>
                  <a:pt x="1209895" y="636270"/>
                </a:cubicBezTo>
                <a:cubicBezTo>
                  <a:pt x="1209895" y="528638"/>
                  <a:pt x="1171795" y="437197"/>
                  <a:pt x="1094642" y="363855"/>
                </a:cubicBezTo>
                <a:cubicBezTo>
                  <a:pt x="1017490" y="289560"/>
                  <a:pt x="917477" y="252413"/>
                  <a:pt x="793652" y="252413"/>
                </a:cubicBezTo>
                <a:cubicBezTo>
                  <a:pt x="663160" y="252413"/>
                  <a:pt x="558385" y="291465"/>
                  <a:pt x="479327" y="370522"/>
                </a:cubicBezTo>
                <a:cubicBezTo>
                  <a:pt x="400270" y="449580"/>
                  <a:pt x="361217" y="558165"/>
                  <a:pt x="360265" y="697230"/>
                </a:cubicBezTo>
                <a:lnTo>
                  <a:pt x="81182" y="668655"/>
                </a:lnTo>
                <a:cubicBezTo>
                  <a:pt x="100232" y="460057"/>
                  <a:pt x="172622" y="300990"/>
                  <a:pt x="297400" y="192405"/>
                </a:cubicBezTo>
                <a:cubicBezTo>
                  <a:pt x="422177" y="82867"/>
                  <a:pt x="589817" y="28575"/>
                  <a:pt x="800320" y="28575"/>
                </a:cubicBezTo>
                <a:cubicBezTo>
                  <a:pt x="1012727" y="28575"/>
                  <a:pt x="1181320" y="87630"/>
                  <a:pt x="1305145" y="205740"/>
                </a:cubicBezTo>
                <a:cubicBezTo>
                  <a:pt x="1428970" y="323850"/>
                  <a:pt x="1490882" y="469582"/>
                  <a:pt x="1490882" y="643890"/>
                </a:cubicBezTo>
                <a:cubicBezTo>
                  <a:pt x="1490882" y="732472"/>
                  <a:pt x="1472785" y="820103"/>
                  <a:pt x="1436590" y="904875"/>
                </a:cubicBezTo>
                <a:cubicBezTo>
                  <a:pt x="1400395" y="990600"/>
                  <a:pt x="1340387" y="1081088"/>
                  <a:pt x="1255615" y="1175385"/>
                </a:cubicBezTo>
                <a:cubicBezTo>
                  <a:pt x="1171795" y="1269682"/>
                  <a:pt x="1031777" y="1400175"/>
                  <a:pt x="836515" y="1564957"/>
                </a:cubicBezTo>
                <a:cubicBezTo>
                  <a:pt x="673637" y="1702118"/>
                  <a:pt x="568862" y="1794510"/>
                  <a:pt x="522190" y="1844040"/>
                </a:cubicBezTo>
                <a:cubicBezTo>
                  <a:pt x="475517" y="1892618"/>
                  <a:pt x="437417" y="1942148"/>
                  <a:pt x="406937" y="1991678"/>
                </a:cubicBezTo>
                <a:lnTo>
                  <a:pt x="1493740" y="1991678"/>
                </a:lnTo>
              </a:path>
            </a:pathLst>
          </a:custGeom>
          <a:noFill/>
          <a:ln w="25400" cap="flat">
            <a:solidFill>
              <a:schemeClr val="accent2"/>
            </a:solidFill>
            <a:prstDash val="solid"/>
            <a:miter/>
          </a:ln>
        </p:spPr>
        <p:txBody>
          <a:bodyPr rtlCol="0" anchor="ctr"/>
          <a:lstStyle/>
          <a:p>
            <a:endParaRPr lang="en-US">
              <a:solidFill>
                <a:schemeClr val="tx1">
                  <a:lumMod val="85000"/>
                  <a:lumOff val="15000"/>
                </a:schemeClr>
              </a:solidFill>
            </a:endParaRPr>
          </a:p>
        </p:txBody>
      </p:sp>
      <p:grpSp>
        <p:nvGrpSpPr>
          <p:cNvPr id="5" name="Group 4">
            <a:extLst>
              <a:ext uri="{FF2B5EF4-FFF2-40B4-BE49-F238E27FC236}">
                <a16:creationId xmlns:a16="http://schemas.microsoft.com/office/drawing/2014/main" id="{B3FD05D0-4481-2C97-ACAE-C141BA39F989}"/>
              </a:ext>
            </a:extLst>
          </p:cNvPr>
          <p:cNvGrpSpPr/>
          <p:nvPr/>
        </p:nvGrpSpPr>
        <p:grpSpPr>
          <a:xfrm>
            <a:off x="778451" y="1951471"/>
            <a:ext cx="3167774" cy="3033067"/>
            <a:chOff x="759142" y="1866203"/>
            <a:chExt cx="3471863" cy="3324225"/>
          </a:xfrm>
        </p:grpSpPr>
        <p:sp>
          <p:nvSpPr>
            <p:cNvPr id="6" name="Freeform: Shape 5">
              <a:extLst>
                <a:ext uri="{FF2B5EF4-FFF2-40B4-BE49-F238E27FC236}">
                  <a16:creationId xmlns:a16="http://schemas.microsoft.com/office/drawing/2014/main" id="{FD091928-A054-7A37-7A9D-391070A9A68E}"/>
                </a:ext>
              </a:extLst>
            </p:cNvPr>
            <p:cNvSpPr/>
            <p:nvPr/>
          </p:nvSpPr>
          <p:spPr>
            <a:xfrm>
              <a:off x="759142" y="2538668"/>
              <a:ext cx="895350" cy="2371725"/>
            </a:xfrm>
            <a:custGeom>
              <a:avLst/>
              <a:gdLst>
                <a:gd name="connsiteX0" fmla="*/ 591978 w 895350"/>
                <a:gd name="connsiteY0" fmla="*/ 2353151 h 2371725"/>
                <a:gd name="connsiteX1" fmla="*/ 591978 w 895350"/>
                <a:gd name="connsiteY1" fmla="*/ 535781 h 2371725"/>
                <a:gd name="connsiteX2" fmla="*/ 321469 w 895350"/>
                <a:gd name="connsiteY2" fmla="*/ 731996 h 2371725"/>
                <a:gd name="connsiteX3" fmla="*/ 21431 w 895350"/>
                <a:gd name="connsiteY3" fmla="*/ 879634 h 2371725"/>
                <a:gd name="connsiteX4" fmla="*/ 21431 w 895350"/>
                <a:gd name="connsiteY4" fmla="*/ 604361 h 2371725"/>
                <a:gd name="connsiteX5" fmla="*/ 439578 w 895350"/>
                <a:gd name="connsiteY5" fmla="*/ 331946 h 2371725"/>
                <a:gd name="connsiteX6" fmla="*/ 692944 w 895350"/>
                <a:gd name="connsiteY6" fmla="*/ 21431 h 2371725"/>
                <a:gd name="connsiteX7" fmla="*/ 876776 w 895350"/>
                <a:gd name="connsiteY7" fmla="*/ 21431 h 2371725"/>
                <a:gd name="connsiteX8" fmla="*/ 876776 w 895350"/>
                <a:gd name="connsiteY8" fmla="*/ 2353151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2371725">
                  <a:moveTo>
                    <a:pt x="591978" y="2353151"/>
                  </a:moveTo>
                  <a:lnTo>
                    <a:pt x="591978" y="535781"/>
                  </a:lnTo>
                  <a:cubicBezTo>
                    <a:pt x="523399" y="601504"/>
                    <a:pt x="432911" y="667226"/>
                    <a:pt x="321469" y="731996"/>
                  </a:cubicBezTo>
                  <a:cubicBezTo>
                    <a:pt x="210026" y="797719"/>
                    <a:pt x="110014" y="846296"/>
                    <a:pt x="21431" y="879634"/>
                  </a:cubicBezTo>
                  <a:lnTo>
                    <a:pt x="21431" y="604361"/>
                  </a:lnTo>
                  <a:cubicBezTo>
                    <a:pt x="180499" y="529114"/>
                    <a:pt x="320516" y="438626"/>
                    <a:pt x="439578" y="331946"/>
                  </a:cubicBezTo>
                  <a:cubicBezTo>
                    <a:pt x="558641" y="225266"/>
                    <a:pt x="643414" y="121444"/>
                    <a:pt x="692944" y="21431"/>
                  </a:cubicBezTo>
                  <a:lnTo>
                    <a:pt x="876776" y="21431"/>
                  </a:lnTo>
                  <a:lnTo>
                    <a:pt x="876776" y="2353151"/>
                  </a:ln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nvGrpSpPr>
            <p:cNvPr id="7" name="Group 6">
              <a:extLst>
                <a:ext uri="{FF2B5EF4-FFF2-40B4-BE49-F238E27FC236}">
                  <a16:creationId xmlns:a16="http://schemas.microsoft.com/office/drawing/2014/main" id="{8C5AF243-48B2-E0C7-61AF-77ECB9A6B938}"/>
                </a:ext>
              </a:extLst>
            </p:cNvPr>
            <p:cNvGrpSpPr/>
            <p:nvPr/>
          </p:nvGrpSpPr>
          <p:grpSpPr>
            <a:xfrm>
              <a:off x="1621155" y="1866203"/>
              <a:ext cx="2609850" cy="3324225"/>
              <a:chOff x="7471886" y="2217896"/>
              <a:chExt cx="2609850" cy="3324225"/>
            </a:xfrm>
          </p:grpSpPr>
          <p:sp>
            <p:nvSpPr>
              <p:cNvPr id="8" name="Freeform: Shape 7">
                <a:extLst>
                  <a:ext uri="{FF2B5EF4-FFF2-40B4-BE49-F238E27FC236}">
                    <a16:creationId xmlns:a16="http://schemas.microsoft.com/office/drawing/2014/main" id="{1EABC9DB-10AA-200E-7CD5-62D4EB3A535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sp>
            <p:nvSpPr>
              <p:cNvPr id="9" name="Freeform: Shape 8">
                <a:extLst>
                  <a:ext uri="{FF2B5EF4-FFF2-40B4-BE49-F238E27FC236}">
                    <a16:creationId xmlns:a16="http://schemas.microsoft.com/office/drawing/2014/main" id="{A62DBEFD-3480-5CCF-C3D7-F0A21BB4EB0B}"/>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grpSp>
      <p:grpSp>
        <p:nvGrpSpPr>
          <p:cNvPr id="10" name="Group 9">
            <a:extLst>
              <a:ext uri="{FF2B5EF4-FFF2-40B4-BE49-F238E27FC236}">
                <a16:creationId xmlns:a16="http://schemas.microsoft.com/office/drawing/2014/main" id="{8003A949-CE88-4E23-A51B-50B44F3A7364}"/>
              </a:ext>
            </a:extLst>
          </p:cNvPr>
          <p:cNvGrpSpPr/>
          <p:nvPr/>
        </p:nvGrpSpPr>
        <p:grpSpPr>
          <a:xfrm>
            <a:off x="5298625" y="1951471"/>
            <a:ext cx="2381262" cy="3033067"/>
            <a:chOff x="7471886" y="2217896"/>
            <a:chExt cx="2609850" cy="3324225"/>
          </a:xfrm>
        </p:grpSpPr>
        <p:sp>
          <p:nvSpPr>
            <p:cNvPr id="11" name="Freeform: Shape 10">
              <a:extLst>
                <a:ext uri="{FF2B5EF4-FFF2-40B4-BE49-F238E27FC236}">
                  <a16:creationId xmlns:a16="http://schemas.microsoft.com/office/drawing/2014/main" id="{801A051A-A611-F360-0F7A-5A4FC8CF533F}"/>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F6848C34-3895-A8F4-0A54-501DA1DD3F91}"/>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noFill/>
              <a:prstDash val="solid"/>
              <a:miter/>
            </a:ln>
          </p:spPr>
          <p:txBody>
            <a:bodyPr rtlCol="0" anchor="ctr"/>
            <a:lstStyle/>
            <a:p>
              <a:endParaRPr lang="en-US">
                <a:solidFill>
                  <a:schemeClr val="tx1">
                    <a:lumMod val="85000"/>
                    <a:lumOff val="15000"/>
                  </a:schemeClr>
                </a:solidFill>
              </a:endParaRPr>
            </a:p>
          </p:txBody>
        </p:sp>
      </p:grpSp>
      <p:grpSp>
        <p:nvGrpSpPr>
          <p:cNvPr id="13" name="Group 12">
            <a:extLst>
              <a:ext uri="{FF2B5EF4-FFF2-40B4-BE49-F238E27FC236}">
                <a16:creationId xmlns:a16="http://schemas.microsoft.com/office/drawing/2014/main" id="{C9CB77F1-54EF-03FE-D3B6-0BA3EE05012F}"/>
              </a:ext>
            </a:extLst>
          </p:cNvPr>
          <p:cNvGrpSpPr/>
          <p:nvPr/>
        </p:nvGrpSpPr>
        <p:grpSpPr>
          <a:xfrm>
            <a:off x="8027238" y="1951471"/>
            <a:ext cx="3386311" cy="3033067"/>
            <a:chOff x="8027238" y="1884796"/>
            <a:chExt cx="3386311" cy="3033067"/>
          </a:xfrm>
        </p:grpSpPr>
        <p:grpSp>
          <p:nvGrpSpPr>
            <p:cNvPr id="14" name="Group 13">
              <a:extLst>
                <a:ext uri="{FF2B5EF4-FFF2-40B4-BE49-F238E27FC236}">
                  <a16:creationId xmlns:a16="http://schemas.microsoft.com/office/drawing/2014/main" id="{86ED214C-91EE-35C3-FAB8-EB712A6C61AB}"/>
                </a:ext>
              </a:extLst>
            </p:cNvPr>
            <p:cNvGrpSpPr/>
            <p:nvPr/>
          </p:nvGrpSpPr>
          <p:grpSpPr>
            <a:xfrm>
              <a:off x="9032287" y="1884796"/>
              <a:ext cx="2381262" cy="3033067"/>
              <a:chOff x="7471886" y="2217896"/>
              <a:chExt cx="2609850" cy="3324225"/>
            </a:xfrm>
          </p:grpSpPr>
          <p:sp>
            <p:nvSpPr>
              <p:cNvPr id="16" name="Freeform: Shape 15">
                <a:extLst>
                  <a:ext uri="{FF2B5EF4-FFF2-40B4-BE49-F238E27FC236}">
                    <a16:creationId xmlns:a16="http://schemas.microsoft.com/office/drawing/2014/main" id="{D1E4ED0B-84CE-0AF9-B3D1-A53C6BF81EC8}"/>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3"/>
                </a:solidFill>
                <a:prstDash val="solid"/>
                <a:miter/>
              </a:ln>
            </p:spPr>
            <p:txBody>
              <a:bodyPr rtlCol="0" anchor="ctr"/>
              <a:lstStyle/>
              <a:p>
                <a:endParaRPr lang="en-US" dirty="0">
                  <a:solidFill>
                    <a:schemeClr val="tx1">
                      <a:lumMod val="85000"/>
                      <a:lumOff val="15000"/>
                    </a:schemeClr>
                  </a:solidFill>
                </a:endParaRPr>
              </a:p>
            </p:txBody>
          </p:sp>
          <p:sp>
            <p:nvSpPr>
              <p:cNvPr id="17" name="Freeform: Shape 16">
                <a:extLst>
                  <a:ext uri="{FF2B5EF4-FFF2-40B4-BE49-F238E27FC236}">
                    <a16:creationId xmlns:a16="http://schemas.microsoft.com/office/drawing/2014/main" id="{9BBF7578-5406-1C6C-8A8F-2FB4AFAB34F7}"/>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3"/>
              </a:solidFill>
              <a:ln w="9525" cap="flat">
                <a:solidFill>
                  <a:schemeClr val="accent3"/>
                </a:solidFill>
                <a:prstDash val="solid"/>
                <a:miter/>
              </a:ln>
            </p:spPr>
            <p:txBody>
              <a:bodyPr rtlCol="0" anchor="ctr"/>
              <a:lstStyle/>
              <a:p>
                <a:endParaRPr lang="en-US" dirty="0">
                  <a:solidFill>
                    <a:schemeClr val="tx1">
                      <a:lumMod val="85000"/>
                      <a:lumOff val="15000"/>
                    </a:schemeClr>
                  </a:solidFill>
                </a:endParaRPr>
              </a:p>
            </p:txBody>
          </p:sp>
        </p:grpSp>
        <p:sp>
          <p:nvSpPr>
            <p:cNvPr id="15" name="Freeform: Shape 14">
              <a:extLst>
                <a:ext uri="{FF2B5EF4-FFF2-40B4-BE49-F238E27FC236}">
                  <a16:creationId xmlns:a16="http://schemas.microsoft.com/office/drawing/2014/main" id="{CCF45A8B-C0E0-0093-B24D-375703E990AB}"/>
                </a:ext>
              </a:extLst>
            </p:cNvPr>
            <p:cNvSpPr>
              <a:spLocks noChangeAspect="1"/>
            </p:cNvSpPr>
            <p:nvPr/>
          </p:nvSpPr>
          <p:spPr>
            <a:xfrm>
              <a:off x="8027238" y="2447823"/>
              <a:ext cx="1404918" cy="2191035"/>
            </a:xfrm>
            <a:custGeom>
              <a:avLst/>
              <a:gdLst>
                <a:gd name="connsiteX0" fmla="*/ 573405 w 1171575"/>
                <a:gd name="connsiteY0" fmla="*/ 1779270 h 1800225"/>
                <a:gd name="connsiteX1" fmla="*/ 199073 w 1171575"/>
                <a:gd name="connsiteY1" fmla="*/ 1644968 h 1800225"/>
                <a:gd name="connsiteX2" fmla="*/ 28575 w 1171575"/>
                <a:gd name="connsiteY2" fmla="*/ 1296352 h 1800225"/>
                <a:gd name="connsiteX3" fmla="*/ 239078 w 1171575"/>
                <a:gd name="connsiteY3" fmla="*/ 1268730 h 1800225"/>
                <a:gd name="connsiteX4" fmla="*/ 362903 w 1171575"/>
                <a:gd name="connsiteY4" fmla="*/ 1526858 h 1800225"/>
                <a:gd name="connsiteX5" fmla="*/ 575310 w 1171575"/>
                <a:gd name="connsiteY5" fmla="*/ 1605915 h 1800225"/>
                <a:gd name="connsiteX6" fmla="*/ 825818 w 1171575"/>
                <a:gd name="connsiteY6" fmla="*/ 1503045 h 1800225"/>
                <a:gd name="connsiteX7" fmla="*/ 927735 w 1171575"/>
                <a:gd name="connsiteY7" fmla="*/ 1247775 h 1800225"/>
                <a:gd name="connsiteX8" fmla="*/ 833438 w 1171575"/>
                <a:gd name="connsiteY8" fmla="*/ 1008698 h 1800225"/>
                <a:gd name="connsiteX9" fmla="*/ 592455 w 1171575"/>
                <a:gd name="connsiteY9" fmla="*/ 914400 h 1800225"/>
                <a:gd name="connsiteX10" fmla="*/ 443865 w 1171575"/>
                <a:gd name="connsiteY10" fmla="*/ 938213 h 1800225"/>
                <a:gd name="connsiteX11" fmla="*/ 467678 w 1171575"/>
                <a:gd name="connsiteY11" fmla="*/ 753427 h 1800225"/>
                <a:gd name="connsiteX12" fmla="*/ 501968 w 1171575"/>
                <a:gd name="connsiteY12" fmla="*/ 755333 h 1800225"/>
                <a:gd name="connsiteX13" fmla="*/ 743903 w 1171575"/>
                <a:gd name="connsiteY13" fmla="*/ 684848 h 1800225"/>
                <a:gd name="connsiteX14" fmla="*/ 851535 w 1171575"/>
                <a:gd name="connsiteY14" fmla="*/ 468630 h 1800225"/>
                <a:gd name="connsiteX15" fmla="*/ 773430 w 1171575"/>
                <a:gd name="connsiteY15" fmla="*/ 277178 h 1800225"/>
                <a:gd name="connsiteX16" fmla="*/ 571500 w 1171575"/>
                <a:gd name="connsiteY16" fmla="*/ 200978 h 1800225"/>
                <a:gd name="connsiteX17" fmla="*/ 366713 w 1171575"/>
                <a:gd name="connsiteY17" fmla="*/ 278130 h 1800225"/>
                <a:gd name="connsiteX18" fmla="*/ 261938 w 1171575"/>
                <a:gd name="connsiteY18" fmla="*/ 509588 h 1800225"/>
                <a:gd name="connsiteX19" fmla="*/ 51435 w 1171575"/>
                <a:gd name="connsiteY19" fmla="*/ 472440 h 1800225"/>
                <a:gd name="connsiteX20" fmla="*/ 226695 w 1171575"/>
                <a:gd name="connsiteY20" fmla="*/ 144780 h 1800225"/>
                <a:gd name="connsiteX21" fmla="*/ 566738 w 1171575"/>
                <a:gd name="connsiteY21" fmla="*/ 28575 h 1800225"/>
                <a:gd name="connsiteX22" fmla="*/ 824865 w 1171575"/>
                <a:gd name="connsiteY22" fmla="*/ 88583 h 1800225"/>
                <a:gd name="connsiteX23" fmla="*/ 1005840 w 1171575"/>
                <a:gd name="connsiteY23" fmla="*/ 252413 h 1800225"/>
                <a:gd name="connsiteX24" fmla="*/ 1068705 w 1171575"/>
                <a:gd name="connsiteY24" fmla="*/ 473392 h 1800225"/>
                <a:gd name="connsiteX25" fmla="*/ 1008698 w 1171575"/>
                <a:gd name="connsiteY25" fmla="*/ 675323 h 1800225"/>
                <a:gd name="connsiteX26" fmla="*/ 832485 w 1171575"/>
                <a:gd name="connsiteY26" fmla="*/ 820102 h 1800225"/>
                <a:gd name="connsiteX27" fmla="*/ 1068705 w 1171575"/>
                <a:gd name="connsiteY27" fmla="*/ 965835 h 1800225"/>
                <a:gd name="connsiteX28" fmla="*/ 1152525 w 1171575"/>
                <a:gd name="connsiteY28" fmla="*/ 1242060 h 1800225"/>
                <a:gd name="connsiteX0" fmla="*/ 536835 w 1123950"/>
                <a:gd name="connsiteY0" fmla="*/ 1752694 h 1752694"/>
                <a:gd name="connsiteX1" fmla="*/ 170498 w 1123950"/>
                <a:gd name="connsiteY1" fmla="*/ 1616393 h 1752694"/>
                <a:gd name="connsiteX2" fmla="*/ 0 w 1123950"/>
                <a:gd name="connsiteY2" fmla="*/ 1267777 h 1752694"/>
                <a:gd name="connsiteX3" fmla="*/ 210503 w 1123950"/>
                <a:gd name="connsiteY3" fmla="*/ 1240155 h 1752694"/>
                <a:gd name="connsiteX4" fmla="*/ 334328 w 1123950"/>
                <a:gd name="connsiteY4" fmla="*/ 1498283 h 1752694"/>
                <a:gd name="connsiteX5" fmla="*/ 546735 w 1123950"/>
                <a:gd name="connsiteY5" fmla="*/ 1577340 h 1752694"/>
                <a:gd name="connsiteX6" fmla="*/ 797243 w 1123950"/>
                <a:gd name="connsiteY6" fmla="*/ 1474470 h 1752694"/>
                <a:gd name="connsiteX7" fmla="*/ 899160 w 1123950"/>
                <a:gd name="connsiteY7" fmla="*/ 1219200 h 1752694"/>
                <a:gd name="connsiteX8" fmla="*/ 804863 w 1123950"/>
                <a:gd name="connsiteY8" fmla="*/ 980123 h 1752694"/>
                <a:gd name="connsiteX9" fmla="*/ 563880 w 1123950"/>
                <a:gd name="connsiteY9" fmla="*/ 885825 h 1752694"/>
                <a:gd name="connsiteX10" fmla="*/ 415290 w 1123950"/>
                <a:gd name="connsiteY10" fmla="*/ 909638 h 1752694"/>
                <a:gd name="connsiteX11" fmla="*/ 439103 w 1123950"/>
                <a:gd name="connsiteY11" fmla="*/ 724852 h 1752694"/>
                <a:gd name="connsiteX12" fmla="*/ 473393 w 1123950"/>
                <a:gd name="connsiteY12" fmla="*/ 726758 h 1752694"/>
                <a:gd name="connsiteX13" fmla="*/ 715328 w 1123950"/>
                <a:gd name="connsiteY13" fmla="*/ 656273 h 1752694"/>
                <a:gd name="connsiteX14" fmla="*/ 822960 w 1123950"/>
                <a:gd name="connsiteY14" fmla="*/ 440055 h 1752694"/>
                <a:gd name="connsiteX15" fmla="*/ 744855 w 1123950"/>
                <a:gd name="connsiteY15" fmla="*/ 248603 h 1752694"/>
                <a:gd name="connsiteX16" fmla="*/ 542925 w 1123950"/>
                <a:gd name="connsiteY16" fmla="*/ 172403 h 1752694"/>
                <a:gd name="connsiteX17" fmla="*/ 338138 w 1123950"/>
                <a:gd name="connsiteY17" fmla="*/ 249555 h 1752694"/>
                <a:gd name="connsiteX18" fmla="*/ 233363 w 1123950"/>
                <a:gd name="connsiteY18" fmla="*/ 481013 h 1752694"/>
                <a:gd name="connsiteX19" fmla="*/ 22860 w 1123950"/>
                <a:gd name="connsiteY19" fmla="*/ 443865 h 1752694"/>
                <a:gd name="connsiteX20" fmla="*/ 198120 w 1123950"/>
                <a:gd name="connsiteY20" fmla="*/ 116205 h 1752694"/>
                <a:gd name="connsiteX21" fmla="*/ 538163 w 1123950"/>
                <a:gd name="connsiteY21" fmla="*/ 0 h 1752694"/>
                <a:gd name="connsiteX22" fmla="*/ 796290 w 1123950"/>
                <a:gd name="connsiteY22" fmla="*/ 60008 h 1752694"/>
                <a:gd name="connsiteX23" fmla="*/ 977265 w 1123950"/>
                <a:gd name="connsiteY23" fmla="*/ 223838 h 1752694"/>
                <a:gd name="connsiteX24" fmla="*/ 1040130 w 1123950"/>
                <a:gd name="connsiteY24" fmla="*/ 444817 h 1752694"/>
                <a:gd name="connsiteX25" fmla="*/ 980123 w 1123950"/>
                <a:gd name="connsiteY25" fmla="*/ 646748 h 1752694"/>
                <a:gd name="connsiteX26" fmla="*/ 803910 w 1123950"/>
                <a:gd name="connsiteY26" fmla="*/ 791527 h 1752694"/>
                <a:gd name="connsiteX27" fmla="*/ 1040130 w 1123950"/>
                <a:gd name="connsiteY27" fmla="*/ 937260 h 1752694"/>
                <a:gd name="connsiteX28" fmla="*/ 1123950 w 1123950"/>
                <a:gd name="connsiteY28" fmla="*/ 1213485 h 1752694"/>
                <a:gd name="connsiteX0" fmla="*/ 536835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18654 w 1123950"/>
                <a:gd name="connsiteY0" fmla="*/ 1748696 h 1750308"/>
                <a:gd name="connsiteX1" fmla="*/ 541648 w 1123950"/>
                <a:gd name="connsiteY1" fmla="*/ 1749334 h 1750308"/>
                <a:gd name="connsiteX2" fmla="*/ 170498 w 1123950"/>
                <a:gd name="connsiteY2" fmla="*/ 1616393 h 1750308"/>
                <a:gd name="connsiteX3" fmla="*/ 0 w 1123950"/>
                <a:gd name="connsiteY3" fmla="*/ 1267777 h 1750308"/>
                <a:gd name="connsiteX4" fmla="*/ 210503 w 1123950"/>
                <a:gd name="connsiteY4" fmla="*/ 1240155 h 1750308"/>
                <a:gd name="connsiteX5" fmla="*/ 334328 w 1123950"/>
                <a:gd name="connsiteY5" fmla="*/ 1498283 h 1750308"/>
                <a:gd name="connsiteX6" fmla="*/ 546735 w 1123950"/>
                <a:gd name="connsiteY6" fmla="*/ 1577340 h 1750308"/>
                <a:gd name="connsiteX7" fmla="*/ 797243 w 1123950"/>
                <a:gd name="connsiteY7" fmla="*/ 1474470 h 1750308"/>
                <a:gd name="connsiteX8" fmla="*/ 899160 w 1123950"/>
                <a:gd name="connsiteY8" fmla="*/ 1219200 h 1750308"/>
                <a:gd name="connsiteX9" fmla="*/ 804863 w 1123950"/>
                <a:gd name="connsiteY9" fmla="*/ 980123 h 1750308"/>
                <a:gd name="connsiteX10" fmla="*/ 563880 w 1123950"/>
                <a:gd name="connsiteY10" fmla="*/ 885825 h 1750308"/>
                <a:gd name="connsiteX11" fmla="*/ 415290 w 1123950"/>
                <a:gd name="connsiteY11" fmla="*/ 909638 h 1750308"/>
                <a:gd name="connsiteX12" fmla="*/ 439103 w 1123950"/>
                <a:gd name="connsiteY12" fmla="*/ 724852 h 1750308"/>
                <a:gd name="connsiteX13" fmla="*/ 473393 w 1123950"/>
                <a:gd name="connsiteY13" fmla="*/ 726758 h 1750308"/>
                <a:gd name="connsiteX14" fmla="*/ 715328 w 1123950"/>
                <a:gd name="connsiteY14" fmla="*/ 656273 h 1750308"/>
                <a:gd name="connsiteX15" fmla="*/ 822960 w 1123950"/>
                <a:gd name="connsiteY15" fmla="*/ 440055 h 1750308"/>
                <a:gd name="connsiteX16" fmla="*/ 744855 w 1123950"/>
                <a:gd name="connsiteY16" fmla="*/ 248603 h 1750308"/>
                <a:gd name="connsiteX17" fmla="*/ 542925 w 1123950"/>
                <a:gd name="connsiteY17" fmla="*/ 172403 h 1750308"/>
                <a:gd name="connsiteX18" fmla="*/ 338138 w 1123950"/>
                <a:gd name="connsiteY18" fmla="*/ 249555 h 1750308"/>
                <a:gd name="connsiteX19" fmla="*/ 233363 w 1123950"/>
                <a:gd name="connsiteY19" fmla="*/ 481013 h 1750308"/>
                <a:gd name="connsiteX20" fmla="*/ 22860 w 1123950"/>
                <a:gd name="connsiteY20" fmla="*/ 443865 h 1750308"/>
                <a:gd name="connsiteX21" fmla="*/ 198120 w 1123950"/>
                <a:gd name="connsiteY21" fmla="*/ 116205 h 1750308"/>
                <a:gd name="connsiteX22" fmla="*/ 538163 w 1123950"/>
                <a:gd name="connsiteY22" fmla="*/ 0 h 1750308"/>
                <a:gd name="connsiteX23" fmla="*/ 796290 w 1123950"/>
                <a:gd name="connsiteY23" fmla="*/ 60008 h 1750308"/>
                <a:gd name="connsiteX24" fmla="*/ 977265 w 1123950"/>
                <a:gd name="connsiteY24" fmla="*/ 223838 h 1750308"/>
                <a:gd name="connsiteX25" fmla="*/ 1040130 w 1123950"/>
                <a:gd name="connsiteY25" fmla="*/ 444817 h 1750308"/>
                <a:gd name="connsiteX26" fmla="*/ 980123 w 1123950"/>
                <a:gd name="connsiteY26" fmla="*/ 646748 h 1750308"/>
                <a:gd name="connsiteX27" fmla="*/ 803910 w 1123950"/>
                <a:gd name="connsiteY27" fmla="*/ 791527 h 1750308"/>
                <a:gd name="connsiteX28" fmla="*/ 1040130 w 1123950"/>
                <a:gd name="connsiteY28" fmla="*/ 937260 h 1750308"/>
                <a:gd name="connsiteX29" fmla="*/ 1123950 w 1123950"/>
                <a:gd name="connsiteY29" fmla="*/ 1213485 h 1750308"/>
                <a:gd name="connsiteX0" fmla="*/ 834644 w 1123950"/>
                <a:gd name="connsiteY0" fmla="*/ 1736704 h 1749648"/>
                <a:gd name="connsiteX1" fmla="*/ 541648 w 1123950"/>
                <a:gd name="connsiteY1" fmla="*/ 1749334 h 1749648"/>
                <a:gd name="connsiteX2" fmla="*/ 170498 w 1123950"/>
                <a:gd name="connsiteY2" fmla="*/ 1616393 h 1749648"/>
                <a:gd name="connsiteX3" fmla="*/ 0 w 1123950"/>
                <a:gd name="connsiteY3" fmla="*/ 1267777 h 1749648"/>
                <a:gd name="connsiteX4" fmla="*/ 210503 w 1123950"/>
                <a:gd name="connsiteY4" fmla="*/ 1240155 h 1749648"/>
                <a:gd name="connsiteX5" fmla="*/ 334328 w 1123950"/>
                <a:gd name="connsiteY5" fmla="*/ 1498283 h 1749648"/>
                <a:gd name="connsiteX6" fmla="*/ 546735 w 1123950"/>
                <a:gd name="connsiteY6" fmla="*/ 1577340 h 1749648"/>
                <a:gd name="connsiteX7" fmla="*/ 797243 w 1123950"/>
                <a:gd name="connsiteY7" fmla="*/ 1474470 h 1749648"/>
                <a:gd name="connsiteX8" fmla="*/ 899160 w 1123950"/>
                <a:gd name="connsiteY8" fmla="*/ 1219200 h 1749648"/>
                <a:gd name="connsiteX9" fmla="*/ 804863 w 1123950"/>
                <a:gd name="connsiteY9" fmla="*/ 980123 h 1749648"/>
                <a:gd name="connsiteX10" fmla="*/ 563880 w 1123950"/>
                <a:gd name="connsiteY10" fmla="*/ 885825 h 1749648"/>
                <a:gd name="connsiteX11" fmla="*/ 415290 w 1123950"/>
                <a:gd name="connsiteY11" fmla="*/ 909638 h 1749648"/>
                <a:gd name="connsiteX12" fmla="*/ 439103 w 1123950"/>
                <a:gd name="connsiteY12" fmla="*/ 724852 h 1749648"/>
                <a:gd name="connsiteX13" fmla="*/ 473393 w 1123950"/>
                <a:gd name="connsiteY13" fmla="*/ 726758 h 1749648"/>
                <a:gd name="connsiteX14" fmla="*/ 715328 w 1123950"/>
                <a:gd name="connsiteY14" fmla="*/ 656273 h 1749648"/>
                <a:gd name="connsiteX15" fmla="*/ 822960 w 1123950"/>
                <a:gd name="connsiteY15" fmla="*/ 440055 h 1749648"/>
                <a:gd name="connsiteX16" fmla="*/ 744855 w 1123950"/>
                <a:gd name="connsiteY16" fmla="*/ 248603 h 1749648"/>
                <a:gd name="connsiteX17" fmla="*/ 542925 w 1123950"/>
                <a:gd name="connsiteY17" fmla="*/ 172403 h 1749648"/>
                <a:gd name="connsiteX18" fmla="*/ 338138 w 1123950"/>
                <a:gd name="connsiteY18" fmla="*/ 249555 h 1749648"/>
                <a:gd name="connsiteX19" fmla="*/ 233363 w 1123950"/>
                <a:gd name="connsiteY19" fmla="*/ 481013 h 1749648"/>
                <a:gd name="connsiteX20" fmla="*/ 22860 w 1123950"/>
                <a:gd name="connsiteY20" fmla="*/ 443865 h 1749648"/>
                <a:gd name="connsiteX21" fmla="*/ 198120 w 1123950"/>
                <a:gd name="connsiteY21" fmla="*/ 116205 h 1749648"/>
                <a:gd name="connsiteX22" fmla="*/ 538163 w 1123950"/>
                <a:gd name="connsiteY22" fmla="*/ 0 h 1749648"/>
                <a:gd name="connsiteX23" fmla="*/ 796290 w 1123950"/>
                <a:gd name="connsiteY23" fmla="*/ 60008 h 1749648"/>
                <a:gd name="connsiteX24" fmla="*/ 977265 w 1123950"/>
                <a:gd name="connsiteY24" fmla="*/ 223838 h 1749648"/>
                <a:gd name="connsiteX25" fmla="*/ 1040130 w 1123950"/>
                <a:gd name="connsiteY25" fmla="*/ 444817 h 1749648"/>
                <a:gd name="connsiteX26" fmla="*/ 980123 w 1123950"/>
                <a:gd name="connsiteY26" fmla="*/ 646748 h 1749648"/>
                <a:gd name="connsiteX27" fmla="*/ 803910 w 1123950"/>
                <a:gd name="connsiteY27" fmla="*/ 791527 h 1749648"/>
                <a:gd name="connsiteX28" fmla="*/ 1040130 w 1123950"/>
                <a:gd name="connsiteY28" fmla="*/ 937260 h 1749648"/>
                <a:gd name="connsiteX29" fmla="*/ 1123950 w 1123950"/>
                <a:gd name="connsiteY29" fmla="*/ 1213485 h 1749648"/>
                <a:gd name="connsiteX0" fmla="*/ 796669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4651 w 1123950"/>
                <a:gd name="connsiteY0" fmla="*/ 1728710 h 1749551"/>
                <a:gd name="connsiteX1" fmla="*/ 541648 w 1123950"/>
                <a:gd name="connsiteY1" fmla="*/ 1749334 h 1749551"/>
                <a:gd name="connsiteX2" fmla="*/ 170498 w 1123950"/>
                <a:gd name="connsiteY2" fmla="*/ 1616393 h 1749551"/>
                <a:gd name="connsiteX3" fmla="*/ 0 w 1123950"/>
                <a:gd name="connsiteY3" fmla="*/ 1267777 h 1749551"/>
                <a:gd name="connsiteX4" fmla="*/ 210503 w 1123950"/>
                <a:gd name="connsiteY4" fmla="*/ 1240155 h 1749551"/>
                <a:gd name="connsiteX5" fmla="*/ 334328 w 1123950"/>
                <a:gd name="connsiteY5" fmla="*/ 1498283 h 1749551"/>
                <a:gd name="connsiteX6" fmla="*/ 546735 w 1123950"/>
                <a:gd name="connsiteY6" fmla="*/ 1577340 h 1749551"/>
                <a:gd name="connsiteX7" fmla="*/ 797243 w 1123950"/>
                <a:gd name="connsiteY7" fmla="*/ 1474470 h 1749551"/>
                <a:gd name="connsiteX8" fmla="*/ 899160 w 1123950"/>
                <a:gd name="connsiteY8" fmla="*/ 1219200 h 1749551"/>
                <a:gd name="connsiteX9" fmla="*/ 804863 w 1123950"/>
                <a:gd name="connsiteY9" fmla="*/ 980123 h 1749551"/>
                <a:gd name="connsiteX10" fmla="*/ 563880 w 1123950"/>
                <a:gd name="connsiteY10" fmla="*/ 885825 h 1749551"/>
                <a:gd name="connsiteX11" fmla="*/ 415290 w 1123950"/>
                <a:gd name="connsiteY11" fmla="*/ 909638 h 1749551"/>
                <a:gd name="connsiteX12" fmla="*/ 439103 w 1123950"/>
                <a:gd name="connsiteY12" fmla="*/ 724852 h 1749551"/>
                <a:gd name="connsiteX13" fmla="*/ 473393 w 1123950"/>
                <a:gd name="connsiteY13" fmla="*/ 726758 h 1749551"/>
                <a:gd name="connsiteX14" fmla="*/ 715328 w 1123950"/>
                <a:gd name="connsiteY14" fmla="*/ 656273 h 1749551"/>
                <a:gd name="connsiteX15" fmla="*/ 822960 w 1123950"/>
                <a:gd name="connsiteY15" fmla="*/ 440055 h 1749551"/>
                <a:gd name="connsiteX16" fmla="*/ 744855 w 1123950"/>
                <a:gd name="connsiteY16" fmla="*/ 248603 h 1749551"/>
                <a:gd name="connsiteX17" fmla="*/ 542925 w 1123950"/>
                <a:gd name="connsiteY17" fmla="*/ 172403 h 1749551"/>
                <a:gd name="connsiteX18" fmla="*/ 338138 w 1123950"/>
                <a:gd name="connsiteY18" fmla="*/ 249555 h 1749551"/>
                <a:gd name="connsiteX19" fmla="*/ 233363 w 1123950"/>
                <a:gd name="connsiteY19" fmla="*/ 481013 h 1749551"/>
                <a:gd name="connsiteX20" fmla="*/ 22860 w 1123950"/>
                <a:gd name="connsiteY20" fmla="*/ 443865 h 1749551"/>
                <a:gd name="connsiteX21" fmla="*/ 198120 w 1123950"/>
                <a:gd name="connsiteY21" fmla="*/ 116205 h 1749551"/>
                <a:gd name="connsiteX22" fmla="*/ 538163 w 1123950"/>
                <a:gd name="connsiteY22" fmla="*/ 0 h 1749551"/>
                <a:gd name="connsiteX23" fmla="*/ 796290 w 1123950"/>
                <a:gd name="connsiteY23" fmla="*/ 60008 h 1749551"/>
                <a:gd name="connsiteX24" fmla="*/ 977265 w 1123950"/>
                <a:gd name="connsiteY24" fmla="*/ 223838 h 1749551"/>
                <a:gd name="connsiteX25" fmla="*/ 1040130 w 1123950"/>
                <a:gd name="connsiteY25" fmla="*/ 444817 h 1749551"/>
                <a:gd name="connsiteX26" fmla="*/ 980123 w 1123950"/>
                <a:gd name="connsiteY26" fmla="*/ 646748 h 1749551"/>
                <a:gd name="connsiteX27" fmla="*/ 803910 w 1123950"/>
                <a:gd name="connsiteY27" fmla="*/ 791527 h 1749551"/>
                <a:gd name="connsiteX28" fmla="*/ 1040130 w 1123950"/>
                <a:gd name="connsiteY28" fmla="*/ 937260 h 1749551"/>
                <a:gd name="connsiteX29" fmla="*/ 1123950 w 1123950"/>
                <a:gd name="connsiteY29" fmla="*/ 1213485 h 1749551"/>
                <a:gd name="connsiteX0" fmla="*/ 882594 w 1123950"/>
                <a:gd name="connsiteY0" fmla="*/ 1687667 h 1749417"/>
                <a:gd name="connsiteX1" fmla="*/ 541648 w 1123950"/>
                <a:gd name="connsiteY1" fmla="*/ 1749334 h 1749417"/>
                <a:gd name="connsiteX2" fmla="*/ 170498 w 1123950"/>
                <a:gd name="connsiteY2" fmla="*/ 1616393 h 1749417"/>
                <a:gd name="connsiteX3" fmla="*/ 0 w 1123950"/>
                <a:gd name="connsiteY3" fmla="*/ 1267777 h 1749417"/>
                <a:gd name="connsiteX4" fmla="*/ 210503 w 1123950"/>
                <a:gd name="connsiteY4" fmla="*/ 1240155 h 1749417"/>
                <a:gd name="connsiteX5" fmla="*/ 334328 w 1123950"/>
                <a:gd name="connsiteY5" fmla="*/ 1498283 h 1749417"/>
                <a:gd name="connsiteX6" fmla="*/ 546735 w 1123950"/>
                <a:gd name="connsiteY6" fmla="*/ 1577340 h 1749417"/>
                <a:gd name="connsiteX7" fmla="*/ 797243 w 1123950"/>
                <a:gd name="connsiteY7" fmla="*/ 1474470 h 1749417"/>
                <a:gd name="connsiteX8" fmla="*/ 899160 w 1123950"/>
                <a:gd name="connsiteY8" fmla="*/ 1219200 h 1749417"/>
                <a:gd name="connsiteX9" fmla="*/ 804863 w 1123950"/>
                <a:gd name="connsiteY9" fmla="*/ 980123 h 1749417"/>
                <a:gd name="connsiteX10" fmla="*/ 563880 w 1123950"/>
                <a:gd name="connsiteY10" fmla="*/ 885825 h 1749417"/>
                <a:gd name="connsiteX11" fmla="*/ 415290 w 1123950"/>
                <a:gd name="connsiteY11" fmla="*/ 909638 h 1749417"/>
                <a:gd name="connsiteX12" fmla="*/ 439103 w 1123950"/>
                <a:gd name="connsiteY12" fmla="*/ 724852 h 1749417"/>
                <a:gd name="connsiteX13" fmla="*/ 473393 w 1123950"/>
                <a:gd name="connsiteY13" fmla="*/ 726758 h 1749417"/>
                <a:gd name="connsiteX14" fmla="*/ 715328 w 1123950"/>
                <a:gd name="connsiteY14" fmla="*/ 656273 h 1749417"/>
                <a:gd name="connsiteX15" fmla="*/ 822960 w 1123950"/>
                <a:gd name="connsiteY15" fmla="*/ 440055 h 1749417"/>
                <a:gd name="connsiteX16" fmla="*/ 744855 w 1123950"/>
                <a:gd name="connsiteY16" fmla="*/ 248603 h 1749417"/>
                <a:gd name="connsiteX17" fmla="*/ 542925 w 1123950"/>
                <a:gd name="connsiteY17" fmla="*/ 172403 h 1749417"/>
                <a:gd name="connsiteX18" fmla="*/ 338138 w 1123950"/>
                <a:gd name="connsiteY18" fmla="*/ 249555 h 1749417"/>
                <a:gd name="connsiteX19" fmla="*/ 233363 w 1123950"/>
                <a:gd name="connsiteY19" fmla="*/ 481013 h 1749417"/>
                <a:gd name="connsiteX20" fmla="*/ 22860 w 1123950"/>
                <a:gd name="connsiteY20" fmla="*/ 443865 h 1749417"/>
                <a:gd name="connsiteX21" fmla="*/ 198120 w 1123950"/>
                <a:gd name="connsiteY21" fmla="*/ 116205 h 1749417"/>
                <a:gd name="connsiteX22" fmla="*/ 538163 w 1123950"/>
                <a:gd name="connsiteY22" fmla="*/ 0 h 1749417"/>
                <a:gd name="connsiteX23" fmla="*/ 796290 w 1123950"/>
                <a:gd name="connsiteY23" fmla="*/ 60008 h 1749417"/>
                <a:gd name="connsiteX24" fmla="*/ 977265 w 1123950"/>
                <a:gd name="connsiteY24" fmla="*/ 223838 h 1749417"/>
                <a:gd name="connsiteX25" fmla="*/ 1040130 w 1123950"/>
                <a:gd name="connsiteY25" fmla="*/ 444817 h 1749417"/>
                <a:gd name="connsiteX26" fmla="*/ 980123 w 1123950"/>
                <a:gd name="connsiteY26" fmla="*/ 646748 h 1749417"/>
                <a:gd name="connsiteX27" fmla="*/ 803910 w 1123950"/>
                <a:gd name="connsiteY27" fmla="*/ 791527 h 1749417"/>
                <a:gd name="connsiteX28" fmla="*/ 1040130 w 1123950"/>
                <a:gd name="connsiteY28" fmla="*/ 937260 h 1749417"/>
                <a:gd name="connsiteX29" fmla="*/ 1123950 w 1123950"/>
                <a:gd name="connsiteY29" fmla="*/ 1213485 h 1749417"/>
                <a:gd name="connsiteX0" fmla="*/ 793265 w 1123950"/>
                <a:gd name="connsiteY0" fmla="*/ 1733539 h 1749601"/>
                <a:gd name="connsiteX1" fmla="*/ 541648 w 1123950"/>
                <a:gd name="connsiteY1" fmla="*/ 1749334 h 1749601"/>
                <a:gd name="connsiteX2" fmla="*/ 170498 w 1123950"/>
                <a:gd name="connsiteY2" fmla="*/ 1616393 h 1749601"/>
                <a:gd name="connsiteX3" fmla="*/ 0 w 1123950"/>
                <a:gd name="connsiteY3" fmla="*/ 1267777 h 1749601"/>
                <a:gd name="connsiteX4" fmla="*/ 210503 w 1123950"/>
                <a:gd name="connsiteY4" fmla="*/ 1240155 h 1749601"/>
                <a:gd name="connsiteX5" fmla="*/ 334328 w 1123950"/>
                <a:gd name="connsiteY5" fmla="*/ 1498283 h 1749601"/>
                <a:gd name="connsiteX6" fmla="*/ 546735 w 1123950"/>
                <a:gd name="connsiteY6" fmla="*/ 1577340 h 1749601"/>
                <a:gd name="connsiteX7" fmla="*/ 797243 w 1123950"/>
                <a:gd name="connsiteY7" fmla="*/ 1474470 h 1749601"/>
                <a:gd name="connsiteX8" fmla="*/ 899160 w 1123950"/>
                <a:gd name="connsiteY8" fmla="*/ 1219200 h 1749601"/>
                <a:gd name="connsiteX9" fmla="*/ 804863 w 1123950"/>
                <a:gd name="connsiteY9" fmla="*/ 980123 h 1749601"/>
                <a:gd name="connsiteX10" fmla="*/ 563880 w 1123950"/>
                <a:gd name="connsiteY10" fmla="*/ 885825 h 1749601"/>
                <a:gd name="connsiteX11" fmla="*/ 415290 w 1123950"/>
                <a:gd name="connsiteY11" fmla="*/ 909638 h 1749601"/>
                <a:gd name="connsiteX12" fmla="*/ 439103 w 1123950"/>
                <a:gd name="connsiteY12" fmla="*/ 724852 h 1749601"/>
                <a:gd name="connsiteX13" fmla="*/ 473393 w 1123950"/>
                <a:gd name="connsiteY13" fmla="*/ 726758 h 1749601"/>
                <a:gd name="connsiteX14" fmla="*/ 715328 w 1123950"/>
                <a:gd name="connsiteY14" fmla="*/ 656273 h 1749601"/>
                <a:gd name="connsiteX15" fmla="*/ 822960 w 1123950"/>
                <a:gd name="connsiteY15" fmla="*/ 440055 h 1749601"/>
                <a:gd name="connsiteX16" fmla="*/ 744855 w 1123950"/>
                <a:gd name="connsiteY16" fmla="*/ 248603 h 1749601"/>
                <a:gd name="connsiteX17" fmla="*/ 542925 w 1123950"/>
                <a:gd name="connsiteY17" fmla="*/ 172403 h 1749601"/>
                <a:gd name="connsiteX18" fmla="*/ 338138 w 1123950"/>
                <a:gd name="connsiteY18" fmla="*/ 249555 h 1749601"/>
                <a:gd name="connsiteX19" fmla="*/ 233363 w 1123950"/>
                <a:gd name="connsiteY19" fmla="*/ 481013 h 1749601"/>
                <a:gd name="connsiteX20" fmla="*/ 22860 w 1123950"/>
                <a:gd name="connsiteY20" fmla="*/ 443865 h 1749601"/>
                <a:gd name="connsiteX21" fmla="*/ 198120 w 1123950"/>
                <a:gd name="connsiteY21" fmla="*/ 116205 h 1749601"/>
                <a:gd name="connsiteX22" fmla="*/ 538163 w 1123950"/>
                <a:gd name="connsiteY22" fmla="*/ 0 h 1749601"/>
                <a:gd name="connsiteX23" fmla="*/ 796290 w 1123950"/>
                <a:gd name="connsiteY23" fmla="*/ 60008 h 1749601"/>
                <a:gd name="connsiteX24" fmla="*/ 977265 w 1123950"/>
                <a:gd name="connsiteY24" fmla="*/ 223838 h 1749601"/>
                <a:gd name="connsiteX25" fmla="*/ 1040130 w 1123950"/>
                <a:gd name="connsiteY25" fmla="*/ 444817 h 1749601"/>
                <a:gd name="connsiteX26" fmla="*/ 980123 w 1123950"/>
                <a:gd name="connsiteY26" fmla="*/ 646748 h 1749601"/>
                <a:gd name="connsiteX27" fmla="*/ 803910 w 1123950"/>
                <a:gd name="connsiteY27" fmla="*/ 791527 h 1749601"/>
                <a:gd name="connsiteX28" fmla="*/ 1040130 w 1123950"/>
                <a:gd name="connsiteY28" fmla="*/ 937260 h 1749601"/>
                <a:gd name="connsiteX29" fmla="*/ 1123950 w 1123950"/>
                <a:gd name="connsiteY29" fmla="*/ 1213485 h 1749601"/>
                <a:gd name="connsiteX0" fmla="*/ 822237 w 1123950"/>
                <a:gd name="connsiteY0" fmla="*/ 1752854 h 1752854"/>
                <a:gd name="connsiteX1" fmla="*/ 541648 w 1123950"/>
                <a:gd name="connsiteY1" fmla="*/ 1749334 h 1752854"/>
                <a:gd name="connsiteX2" fmla="*/ 170498 w 1123950"/>
                <a:gd name="connsiteY2" fmla="*/ 1616393 h 1752854"/>
                <a:gd name="connsiteX3" fmla="*/ 0 w 1123950"/>
                <a:gd name="connsiteY3" fmla="*/ 1267777 h 1752854"/>
                <a:gd name="connsiteX4" fmla="*/ 210503 w 1123950"/>
                <a:gd name="connsiteY4" fmla="*/ 1240155 h 1752854"/>
                <a:gd name="connsiteX5" fmla="*/ 334328 w 1123950"/>
                <a:gd name="connsiteY5" fmla="*/ 1498283 h 1752854"/>
                <a:gd name="connsiteX6" fmla="*/ 546735 w 1123950"/>
                <a:gd name="connsiteY6" fmla="*/ 1577340 h 1752854"/>
                <a:gd name="connsiteX7" fmla="*/ 797243 w 1123950"/>
                <a:gd name="connsiteY7" fmla="*/ 1474470 h 1752854"/>
                <a:gd name="connsiteX8" fmla="*/ 899160 w 1123950"/>
                <a:gd name="connsiteY8" fmla="*/ 1219200 h 1752854"/>
                <a:gd name="connsiteX9" fmla="*/ 804863 w 1123950"/>
                <a:gd name="connsiteY9" fmla="*/ 980123 h 1752854"/>
                <a:gd name="connsiteX10" fmla="*/ 563880 w 1123950"/>
                <a:gd name="connsiteY10" fmla="*/ 885825 h 1752854"/>
                <a:gd name="connsiteX11" fmla="*/ 415290 w 1123950"/>
                <a:gd name="connsiteY11" fmla="*/ 909638 h 1752854"/>
                <a:gd name="connsiteX12" fmla="*/ 439103 w 1123950"/>
                <a:gd name="connsiteY12" fmla="*/ 724852 h 1752854"/>
                <a:gd name="connsiteX13" fmla="*/ 473393 w 1123950"/>
                <a:gd name="connsiteY13" fmla="*/ 726758 h 1752854"/>
                <a:gd name="connsiteX14" fmla="*/ 715328 w 1123950"/>
                <a:gd name="connsiteY14" fmla="*/ 656273 h 1752854"/>
                <a:gd name="connsiteX15" fmla="*/ 822960 w 1123950"/>
                <a:gd name="connsiteY15" fmla="*/ 440055 h 1752854"/>
                <a:gd name="connsiteX16" fmla="*/ 744855 w 1123950"/>
                <a:gd name="connsiteY16" fmla="*/ 248603 h 1752854"/>
                <a:gd name="connsiteX17" fmla="*/ 542925 w 1123950"/>
                <a:gd name="connsiteY17" fmla="*/ 172403 h 1752854"/>
                <a:gd name="connsiteX18" fmla="*/ 338138 w 1123950"/>
                <a:gd name="connsiteY18" fmla="*/ 249555 h 1752854"/>
                <a:gd name="connsiteX19" fmla="*/ 233363 w 1123950"/>
                <a:gd name="connsiteY19" fmla="*/ 481013 h 1752854"/>
                <a:gd name="connsiteX20" fmla="*/ 22860 w 1123950"/>
                <a:gd name="connsiteY20" fmla="*/ 443865 h 1752854"/>
                <a:gd name="connsiteX21" fmla="*/ 198120 w 1123950"/>
                <a:gd name="connsiteY21" fmla="*/ 116205 h 1752854"/>
                <a:gd name="connsiteX22" fmla="*/ 538163 w 1123950"/>
                <a:gd name="connsiteY22" fmla="*/ 0 h 1752854"/>
                <a:gd name="connsiteX23" fmla="*/ 796290 w 1123950"/>
                <a:gd name="connsiteY23" fmla="*/ 60008 h 1752854"/>
                <a:gd name="connsiteX24" fmla="*/ 977265 w 1123950"/>
                <a:gd name="connsiteY24" fmla="*/ 223838 h 1752854"/>
                <a:gd name="connsiteX25" fmla="*/ 1040130 w 1123950"/>
                <a:gd name="connsiteY25" fmla="*/ 444817 h 1752854"/>
                <a:gd name="connsiteX26" fmla="*/ 980123 w 1123950"/>
                <a:gd name="connsiteY26" fmla="*/ 646748 h 1752854"/>
                <a:gd name="connsiteX27" fmla="*/ 803910 w 1123950"/>
                <a:gd name="connsiteY27" fmla="*/ 791527 h 1752854"/>
                <a:gd name="connsiteX28" fmla="*/ 1040130 w 1123950"/>
                <a:gd name="connsiteY28" fmla="*/ 937260 h 1752854"/>
                <a:gd name="connsiteX29" fmla="*/ 1123950 w 1123950"/>
                <a:gd name="connsiteY29" fmla="*/ 1213485 h 17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3950" h="1752854">
                  <a:moveTo>
                    <a:pt x="822237" y="1752854"/>
                  </a:moveTo>
                  <a:cubicBezTo>
                    <a:pt x="823039" y="1752294"/>
                    <a:pt x="614697" y="1752063"/>
                    <a:pt x="541648" y="1749334"/>
                  </a:cubicBezTo>
                  <a:cubicBezTo>
                    <a:pt x="456607" y="1748603"/>
                    <a:pt x="260773" y="1696652"/>
                    <a:pt x="170498" y="1616393"/>
                  </a:cubicBezTo>
                  <a:cubicBezTo>
                    <a:pt x="80223" y="1536134"/>
                    <a:pt x="14288" y="1410652"/>
                    <a:pt x="0" y="1267777"/>
                  </a:cubicBezTo>
                  <a:lnTo>
                    <a:pt x="210503" y="1240155"/>
                  </a:lnTo>
                  <a:cubicBezTo>
                    <a:pt x="234315" y="1359218"/>
                    <a:pt x="276225" y="1444943"/>
                    <a:pt x="334328" y="1498283"/>
                  </a:cubicBezTo>
                  <a:cubicBezTo>
                    <a:pt x="392430" y="1550670"/>
                    <a:pt x="462915" y="1577340"/>
                    <a:pt x="546735" y="1577340"/>
                  </a:cubicBezTo>
                  <a:cubicBezTo>
                    <a:pt x="645795" y="1577340"/>
                    <a:pt x="729615" y="1543050"/>
                    <a:pt x="797243" y="1474470"/>
                  </a:cubicBezTo>
                  <a:cubicBezTo>
                    <a:pt x="865823" y="1405890"/>
                    <a:pt x="899160" y="1321118"/>
                    <a:pt x="899160" y="1219200"/>
                  </a:cubicBezTo>
                  <a:cubicBezTo>
                    <a:pt x="899160" y="1122998"/>
                    <a:pt x="867728" y="1042988"/>
                    <a:pt x="804863" y="980123"/>
                  </a:cubicBezTo>
                  <a:cubicBezTo>
                    <a:pt x="741998" y="917258"/>
                    <a:pt x="661035" y="885825"/>
                    <a:pt x="563880" y="885825"/>
                  </a:cubicBezTo>
                  <a:cubicBezTo>
                    <a:pt x="523875" y="885825"/>
                    <a:pt x="474345" y="893445"/>
                    <a:pt x="415290" y="909638"/>
                  </a:cubicBezTo>
                  <a:lnTo>
                    <a:pt x="439103" y="724852"/>
                  </a:lnTo>
                  <a:cubicBezTo>
                    <a:pt x="453390" y="726758"/>
                    <a:pt x="464820" y="726758"/>
                    <a:pt x="473393" y="726758"/>
                  </a:cubicBezTo>
                  <a:cubicBezTo>
                    <a:pt x="562928" y="726758"/>
                    <a:pt x="643890" y="702945"/>
                    <a:pt x="715328" y="656273"/>
                  </a:cubicBezTo>
                  <a:cubicBezTo>
                    <a:pt x="786765" y="609600"/>
                    <a:pt x="822960" y="537210"/>
                    <a:pt x="822960" y="440055"/>
                  </a:cubicBezTo>
                  <a:cubicBezTo>
                    <a:pt x="822960" y="362903"/>
                    <a:pt x="797243" y="299085"/>
                    <a:pt x="744855" y="248603"/>
                  </a:cubicBezTo>
                  <a:cubicBezTo>
                    <a:pt x="692468" y="198120"/>
                    <a:pt x="624840" y="172403"/>
                    <a:pt x="542925" y="172403"/>
                  </a:cubicBezTo>
                  <a:cubicBezTo>
                    <a:pt x="461010" y="172403"/>
                    <a:pt x="392430" y="198120"/>
                    <a:pt x="338138" y="249555"/>
                  </a:cubicBezTo>
                  <a:cubicBezTo>
                    <a:pt x="283845" y="300990"/>
                    <a:pt x="248603" y="378142"/>
                    <a:pt x="233363" y="481013"/>
                  </a:cubicBezTo>
                  <a:lnTo>
                    <a:pt x="22860" y="443865"/>
                  </a:lnTo>
                  <a:cubicBezTo>
                    <a:pt x="48578" y="302895"/>
                    <a:pt x="106680" y="193358"/>
                    <a:pt x="198120" y="116205"/>
                  </a:cubicBezTo>
                  <a:cubicBezTo>
                    <a:pt x="289560" y="39053"/>
                    <a:pt x="402908" y="0"/>
                    <a:pt x="538163" y="0"/>
                  </a:cubicBezTo>
                  <a:cubicBezTo>
                    <a:pt x="631508" y="0"/>
                    <a:pt x="718185" y="20003"/>
                    <a:pt x="796290" y="60008"/>
                  </a:cubicBezTo>
                  <a:cubicBezTo>
                    <a:pt x="875348" y="100013"/>
                    <a:pt x="935355" y="155258"/>
                    <a:pt x="977265" y="223838"/>
                  </a:cubicBezTo>
                  <a:cubicBezTo>
                    <a:pt x="1019175" y="293370"/>
                    <a:pt x="1040130" y="366713"/>
                    <a:pt x="1040130" y="444817"/>
                  </a:cubicBezTo>
                  <a:cubicBezTo>
                    <a:pt x="1040130" y="519113"/>
                    <a:pt x="1020128" y="586740"/>
                    <a:pt x="980123" y="646748"/>
                  </a:cubicBezTo>
                  <a:cubicBezTo>
                    <a:pt x="940118" y="707708"/>
                    <a:pt x="881063" y="756285"/>
                    <a:pt x="803910" y="791527"/>
                  </a:cubicBezTo>
                  <a:cubicBezTo>
                    <a:pt x="904875" y="815340"/>
                    <a:pt x="983933" y="863918"/>
                    <a:pt x="1040130" y="937260"/>
                  </a:cubicBezTo>
                  <a:cubicBezTo>
                    <a:pt x="1096328" y="1010602"/>
                    <a:pt x="1123950" y="1102995"/>
                    <a:pt x="1123950" y="1213485"/>
                  </a:cubicBezTo>
                </a:path>
              </a:pathLst>
            </a:custGeom>
            <a:noFill/>
            <a:ln w="25400" cap="flat">
              <a:solidFill>
                <a:schemeClr val="accent3"/>
              </a:solidFill>
              <a:prstDash val="solid"/>
              <a:miter/>
            </a:ln>
          </p:spPr>
          <p:txBody>
            <a:bodyPr rtlCol="0" anchor="ctr"/>
            <a:lstStyle/>
            <a:p>
              <a:endParaRPr lang="en-US">
                <a:solidFill>
                  <a:schemeClr val="tx1">
                    <a:lumMod val="85000"/>
                    <a:lumOff val="15000"/>
                  </a:schemeClr>
                </a:solidFill>
              </a:endParaRPr>
            </a:p>
          </p:txBody>
        </p:sp>
      </p:grpSp>
      <p:grpSp>
        <p:nvGrpSpPr>
          <p:cNvPr id="18" name="Group 17">
            <a:extLst>
              <a:ext uri="{FF2B5EF4-FFF2-40B4-BE49-F238E27FC236}">
                <a16:creationId xmlns:a16="http://schemas.microsoft.com/office/drawing/2014/main" id="{BFB4E20D-39ED-9AC0-0A8E-117EF6CE7333}"/>
              </a:ext>
            </a:extLst>
          </p:cNvPr>
          <p:cNvGrpSpPr/>
          <p:nvPr/>
        </p:nvGrpSpPr>
        <p:grpSpPr>
          <a:xfrm>
            <a:off x="1826138" y="2599281"/>
            <a:ext cx="2366325" cy="1702555"/>
            <a:chOff x="173050" y="1728722"/>
            <a:chExt cx="4571226" cy="930022"/>
          </a:xfrm>
        </p:grpSpPr>
        <p:sp>
          <p:nvSpPr>
            <p:cNvPr id="19" name="TextBox 18">
              <a:extLst>
                <a:ext uri="{FF2B5EF4-FFF2-40B4-BE49-F238E27FC236}">
                  <a16:creationId xmlns:a16="http://schemas.microsoft.com/office/drawing/2014/main" id="{1F92578D-1006-3DB4-39A5-175A288A4BB3}"/>
                </a:ext>
              </a:extLst>
            </p:cNvPr>
            <p:cNvSpPr txBox="1"/>
            <p:nvPr/>
          </p:nvSpPr>
          <p:spPr>
            <a:xfrm>
              <a:off x="173050" y="2130291"/>
              <a:ext cx="3180862" cy="528453"/>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Qualitative, text and pictures</a:t>
              </a:r>
            </a:p>
          </p:txBody>
        </p:sp>
        <p:sp>
          <p:nvSpPr>
            <p:cNvPr id="20" name="TextBox 19">
              <a:extLst>
                <a:ext uri="{FF2B5EF4-FFF2-40B4-BE49-F238E27FC236}">
                  <a16:creationId xmlns:a16="http://schemas.microsoft.com/office/drawing/2014/main" id="{87C57594-4D7E-37A1-DB7A-B961AC2758B8}"/>
                </a:ext>
              </a:extLst>
            </p:cNvPr>
            <p:cNvSpPr txBox="1"/>
            <p:nvPr/>
          </p:nvSpPr>
          <p:spPr>
            <a:xfrm>
              <a:off x="173050" y="1728722"/>
              <a:ext cx="4571226" cy="353059"/>
            </a:xfrm>
            <a:prstGeom prst="rect">
              <a:avLst/>
            </a:prstGeom>
            <a:noFill/>
          </p:spPr>
          <p:txBody>
            <a:bodyPr wrap="square" rtlCol="0">
              <a:spAutoFit/>
            </a:bodyPr>
            <a:lstStyle/>
            <a:p>
              <a:r>
                <a:rPr lang="en-US" b="1" dirty="0"/>
                <a:t>Conceptual</a:t>
              </a:r>
            </a:p>
            <a:p>
              <a:r>
                <a:rPr lang="en-US" b="1" dirty="0"/>
                <a:t>Models</a:t>
              </a:r>
            </a:p>
          </p:txBody>
        </p:sp>
      </p:grpSp>
      <p:grpSp>
        <p:nvGrpSpPr>
          <p:cNvPr id="21" name="Group 20">
            <a:extLst>
              <a:ext uri="{FF2B5EF4-FFF2-40B4-BE49-F238E27FC236}">
                <a16:creationId xmlns:a16="http://schemas.microsoft.com/office/drawing/2014/main" id="{C11D8D2E-A0A2-617F-AFD4-862676BC5FF5}"/>
              </a:ext>
            </a:extLst>
          </p:cNvPr>
          <p:cNvGrpSpPr/>
          <p:nvPr/>
        </p:nvGrpSpPr>
        <p:grpSpPr>
          <a:xfrm>
            <a:off x="5643982" y="2494168"/>
            <a:ext cx="2261172" cy="1987358"/>
            <a:chOff x="54973" y="1671304"/>
            <a:chExt cx="4368093" cy="1495228"/>
          </a:xfrm>
        </p:grpSpPr>
        <p:sp>
          <p:nvSpPr>
            <p:cNvPr id="22" name="TextBox 21">
              <a:extLst>
                <a:ext uri="{FF2B5EF4-FFF2-40B4-BE49-F238E27FC236}">
                  <a16:creationId xmlns:a16="http://schemas.microsoft.com/office/drawing/2014/main" id="{4AE1F016-A272-7E88-5B3C-6420AE196F0A}"/>
                </a:ext>
              </a:extLst>
            </p:cNvPr>
            <p:cNvSpPr txBox="1"/>
            <p:nvPr/>
          </p:nvSpPr>
          <p:spPr>
            <a:xfrm>
              <a:off x="102155" y="2202883"/>
              <a:ext cx="3180862" cy="963649"/>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Based on observation, mechanism unknown</a:t>
              </a:r>
            </a:p>
          </p:txBody>
        </p:sp>
        <p:sp>
          <p:nvSpPr>
            <p:cNvPr id="23" name="TextBox 22">
              <a:extLst>
                <a:ext uri="{FF2B5EF4-FFF2-40B4-BE49-F238E27FC236}">
                  <a16:creationId xmlns:a16="http://schemas.microsoft.com/office/drawing/2014/main" id="{D30D24CA-929C-45D9-AA49-B172E5F5A480}"/>
                </a:ext>
              </a:extLst>
            </p:cNvPr>
            <p:cNvSpPr txBox="1"/>
            <p:nvPr/>
          </p:nvSpPr>
          <p:spPr>
            <a:xfrm>
              <a:off x="54973" y="1671304"/>
              <a:ext cx="4368093" cy="714966"/>
            </a:xfrm>
            <a:prstGeom prst="rect">
              <a:avLst/>
            </a:prstGeom>
            <a:noFill/>
          </p:spPr>
          <p:txBody>
            <a:bodyPr wrap="square" rtlCol="0">
              <a:spAutoFit/>
            </a:bodyPr>
            <a:lstStyle/>
            <a:p>
              <a:r>
                <a:rPr lang="en-US" altLang="ko-KR" sz="2000" b="1" dirty="0">
                  <a:solidFill>
                    <a:schemeClr val="tx1">
                      <a:lumMod val="85000"/>
                      <a:lumOff val="15000"/>
                    </a:schemeClr>
                  </a:solidFill>
                  <a:cs typeface="Arial" pitchFamily="34" charset="0"/>
                </a:rPr>
                <a:t>Empirical </a:t>
              </a:r>
            </a:p>
            <a:p>
              <a:r>
                <a:rPr lang="en-US" altLang="ko-KR" sz="2000" b="1" dirty="0">
                  <a:solidFill>
                    <a:schemeClr val="tx1">
                      <a:lumMod val="85000"/>
                      <a:lumOff val="15000"/>
                    </a:schemeClr>
                  </a:solidFill>
                  <a:cs typeface="Arial" pitchFamily="34" charset="0"/>
                </a:rPr>
                <a:t>Models</a:t>
              </a:r>
              <a:endParaRPr lang="ko-KR" altLang="en-US" sz="2000" b="1" dirty="0">
                <a:solidFill>
                  <a:schemeClr val="tx1">
                    <a:lumMod val="85000"/>
                    <a:lumOff val="15000"/>
                  </a:schemeClr>
                </a:solidFill>
                <a:cs typeface="Arial" pitchFamily="34" charset="0"/>
              </a:endParaRPr>
            </a:p>
          </p:txBody>
        </p:sp>
      </p:grpSp>
      <p:grpSp>
        <p:nvGrpSpPr>
          <p:cNvPr id="24" name="Group 23">
            <a:extLst>
              <a:ext uri="{FF2B5EF4-FFF2-40B4-BE49-F238E27FC236}">
                <a16:creationId xmlns:a16="http://schemas.microsoft.com/office/drawing/2014/main" id="{E97BACDC-1B16-AC44-1ED2-9A269FB54E01}"/>
              </a:ext>
            </a:extLst>
          </p:cNvPr>
          <p:cNvGrpSpPr/>
          <p:nvPr/>
        </p:nvGrpSpPr>
        <p:grpSpPr>
          <a:xfrm>
            <a:off x="9521540" y="2371714"/>
            <a:ext cx="1646595" cy="2269623"/>
            <a:chOff x="202950" y="1671304"/>
            <a:chExt cx="3180864" cy="1294899"/>
          </a:xfrm>
        </p:grpSpPr>
        <p:sp>
          <p:nvSpPr>
            <p:cNvPr id="25" name="TextBox 24">
              <a:extLst>
                <a:ext uri="{FF2B5EF4-FFF2-40B4-BE49-F238E27FC236}">
                  <a16:creationId xmlns:a16="http://schemas.microsoft.com/office/drawing/2014/main" id="{226E6571-7332-D28B-1F93-100A77F8D06A}"/>
                </a:ext>
              </a:extLst>
            </p:cNvPr>
            <p:cNvSpPr txBox="1"/>
            <p:nvPr/>
          </p:nvSpPr>
          <p:spPr>
            <a:xfrm>
              <a:off x="202950" y="2053097"/>
              <a:ext cx="3180862" cy="913106"/>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Based on mathematical equations and known mechanisms</a:t>
              </a:r>
            </a:p>
            <a:p>
              <a:r>
                <a:rPr lang="en-US" altLang="ko-KR" sz="1400" dirty="0">
                  <a:solidFill>
                    <a:schemeClr val="tx1">
                      <a:lumMod val="85000"/>
                      <a:lumOff val="15000"/>
                    </a:schemeClr>
                  </a:solidFill>
                  <a:cs typeface="Arial" pitchFamily="34" charset="0"/>
                </a:rPr>
                <a:t>Executed deterministically or stochastically</a:t>
              </a:r>
            </a:p>
          </p:txBody>
        </p:sp>
        <p:sp>
          <p:nvSpPr>
            <p:cNvPr id="26" name="TextBox 25">
              <a:extLst>
                <a:ext uri="{FF2B5EF4-FFF2-40B4-BE49-F238E27FC236}">
                  <a16:creationId xmlns:a16="http://schemas.microsoft.com/office/drawing/2014/main" id="{843409BF-4528-7509-5951-75ABF761EC8C}"/>
                </a:ext>
              </a:extLst>
            </p:cNvPr>
            <p:cNvSpPr txBox="1"/>
            <p:nvPr/>
          </p:nvSpPr>
          <p:spPr>
            <a:xfrm>
              <a:off x="202950" y="1671304"/>
              <a:ext cx="3180864" cy="461028"/>
            </a:xfrm>
            <a:prstGeom prst="rect">
              <a:avLst/>
            </a:prstGeom>
            <a:noFill/>
          </p:spPr>
          <p:txBody>
            <a:bodyPr wrap="square" rtlCol="0">
              <a:spAutoFit/>
            </a:bodyPr>
            <a:lstStyle/>
            <a:p>
              <a:r>
                <a:rPr lang="en-US" altLang="ko-KR" b="1" dirty="0">
                  <a:solidFill>
                    <a:schemeClr val="tx1">
                      <a:lumMod val="85000"/>
                      <a:lumOff val="15000"/>
                    </a:schemeClr>
                  </a:solidFill>
                  <a:cs typeface="Arial" pitchFamily="34" charset="0"/>
                </a:rPr>
                <a:t>Physics-based Models</a:t>
              </a:r>
            </a:p>
          </p:txBody>
        </p:sp>
      </p:grpSp>
    </p:spTree>
    <p:extLst>
      <p:ext uri="{BB962C8B-B14F-4D97-AF65-F5344CB8AC3E}">
        <p14:creationId xmlns:p14="http://schemas.microsoft.com/office/powerpoint/2010/main" val="48260918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FDEC-3CEC-4A1C-281E-E2F9F0BB4A50}"/>
              </a:ext>
            </a:extLst>
          </p:cNvPr>
          <p:cNvSpPr>
            <a:spLocks noGrp="1"/>
          </p:cNvSpPr>
          <p:nvPr>
            <p:ph type="title"/>
          </p:nvPr>
        </p:nvSpPr>
        <p:spPr/>
        <p:txBody>
          <a:bodyPr/>
          <a:lstStyle/>
          <a:p>
            <a:r>
              <a:rPr lang="en-US" dirty="0"/>
              <a:t>Types of Models</a:t>
            </a:r>
          </a:p>
        </p:txBody>
      </p:sp>
      <p:sp>
        <p:nvSpPr>
          <p:cNvPr id="4" name="Freeform: Shape 3">
            <a:extLst>
              <a:ext uri="{FF2B5EF4-FFF2-40B4-BE49-F238E27FC236}">
                <a16:creationId xmlns:a16="http://schemas.microsoft.com/office/drawing/2014/main" id="{EAFD7983-FD53-BDE1-0EB3-6CD8CA122085}"/>
              </a:ext>
            </a:extLst>
          </p:cNvPr>
          <p:cNvSpPr>
            <a:spLocks noChangeAspect="1"/>
          </p:cNvSpPr>
          <p:nvPr/>
        </p:nvSpPr>
        <p:spPr>
          <a:xfrm>
            <a:off x="4192463" y="2510475"/>
            <a:ext cx="1475943" cy="2218555"/>
          </a:xfrm>
          <a:custGeom>
            <a:avLst/>
            <a:gdLst>
              <a:gd name="connsiteX0" fmla="*/ 1181320 w 1514475"/>
              <a:gd name="connsiteY0" fmla="*/ 2250758 h 2276475"/>
              <a:gd name="connsiteX1" fmla="*/ 28795 w 1514475"/>
              <a:gd name="connsiteY1" fmla="*/ 2250758 h 2276475"/>
              <a:gd name="connsiteX2" fmla="*/ 60227 w 1514475"/>
              <a:gd name="connsiteY2" fmla="*/ 2062163 h 2276475"/>
              <a:gd name="connsiteX3" fmla="*/ 239297 w 1514475"/>
              <a:gd name="connsiteY3" fmla="*/ 1767840 h 2276475"/>
              <a:gd name="connsiteX4" fmla="*/ 595532 w 1514475"/>
              <a:gd name="connsiteY4" fmla="*/ 1432560 h 2276475"/>
              <a:gd name="connsiteX5" fmla="*/ 1083212 w 1514475"/>
              <a:gd name="connsiteY5" fmla="*/ 962978 h 2276475"/>
              <a:gd name="connsiteX6" fmla="*/ 1209895 w 1514475"/>
              <a:gd name="connsiteY6" fmla="*/ 636270 h 2276475"/>
              <a:gd name="connsiteX7" fmla="*/ 1094642 w 1514475"/>
              <a:gd name="connsiteY7" fmla="*/ 363855 h 2276475"/>
              <a:gd name="connsiteX8" fmla="*/ 793652 w 1514475"/>
              <a:gd name="connsiteY8" fmla="*/ 252413 h 2276475"/>
              <a:gd name="connsiteX9" fmla="*/ 479327 w 1514475"/>
              <a:gd name="connsiteY9" fmla="*/ 370522 h 2276475"/>
              <a:gd name="connsiteX10" fmla="*/ 360265 w 1514475"/>
              <a:gd name="connsiteY10" fmla="*/ 697230 h 2276475"/>
              <a:gd name="connsiteX11" fmla="*/ 81182 w 1514475"/>
              <a:gd name="connsiteY11" fmla="*/ 668655 h 2276475"/>
              <a:gd name="connsiteX12" fmla="*/ 297400 w 1514475"/>
              <a:gd name="connsiteY12" fmla="*/ 192405 h 2276475"/>
              <a:gd name="connsiteX13" fmla="*/ 800320 w 1514475"/>
              <a:gd name="connsiteY13" fmla="*/ 28575 h 2276475"/>
              <a:gd name="connsiteX14" fmla="*/ 1305145 w 1514475"/>
              <a:gd name="connsiteY14" fmla="*/ 205740 h 2276475"/>
              <a:gd name="connsiteX15" fmla="*/ 1490882 w 1514475"/>
              <a:gd name="connsiteY15" fmla="*/ 643890 h 2276475"/>
              <a:gd name="connsiteX16" fmla="*/ 1436590 w 1514475"/>
              <a:gd name="connsiteY16" fmla="*/ 904875 h 2276475"/>
              <a:gd name="connsiteX17" fmla="*/ 1255615 w 1514475"/>
              <a:gd name="connsiteY17" fmla="*/ 1175385 h 2276475"/>
              <a:gd name="connsiteX18" fmla="*/ 836515 w 1514475"/>
              <a:gd name="connsiteY18" fmla="*/ 1564957 h 2276475"/>
              <a:gd name="connsiteX19" fmla="*/ 522190 w 1514475"/>
              <a:gd name="connsiteY19" fmla="*/ 1844040 h 2276475"/>
              <a:gd name="connsiteX20" fmla="*/ 406937 w 1514475"/>
              <a:gd name="connsiteY20" fmla="*/ 1991678 h 2276475"/>
              <a:gd name="connsiteX21" fmla="*/ 1493740 w 1514475"/>
              <a:gd name="connsiteY21" fmla="*/ 1991678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4475" h="2276475">
                <a:moveTo>
                  <a:pt x="1181320" y="2250758"/>
                </a:moveTo>
                <a:lnTo>
                  <a:pt x="28795" y="2250758"/>
                </a:lnTo>
                <a:cubicBezTo>
                  <a:pt x="26890" y="2185035"/>
                  <a:pt x="37367" y="2122170"/>
                  <a:pt x="60227" y="2062163"/>
                </a:cubicBezTo>
                <a:cubicBezTo>
                  <a:pt x="97375" y="1962150"/>
                  <a:pt x="157382" y="1864043"/>
                  <a:pt x="239297" y="1767840"/>
                </a:cubicBezTo>
                <a:cubicBezTo>
                  <a:pt x="321212" y="1670685"/>
                  <a:pt x="440275" y="1559243"/>
                  <a:pt x="595532" y="1432560"/>
                </a:cubicBezTo>
                <a:cubicBezTo>
                  <a:pt x="836515" y="1235393"/>
                  <a:pt x="999392" y="1079182"/>
                  <a:pt x="1083212" y="962978"/>
                </a:cubicBezTo>
                <a:cubicBezTo>
                  <a:pt x="1167985" y="847725"/>
                  <a:pt x="1209895" y="738188"/>
                  <a:pt x="1209895" y="636270"/>
                </a:cubicBezTo>
                <a:cubicBezTo>
                  <a:pt x="1209895" y="528638"/>
                  <a:pt x="1171795" y="437197"/>
                  <a:pt x="1094642" y="363855"/>
                </a:cubicBezTo>
                <a:cubicBezTo>
                  <a:pt x="1017490" y="289560"/>
                  <a:pt x="917477" y="252413"/>
                  <a:pt x="793652" y="252413"/>
                </a:cubicBezTo>
                <a:cubicBezTo>
                  <a:pt x="663160" y="252413"/>
                  <a:pt x="558385" y="291465"/>
                  <a:pt x="479327" y="370522"/>
                </a:cubicBezTo>
                <a:cubicBezTo>
                  <a:pt x="400270" y="449580"/>
                  <a:pt x="361217" y="558165"/>
                  <a:pt x="360265" y="697230"/>
                </a:cubicBezTo>
                <a:lnTo>
                  <a:pt x="81182" y="668655"/>
                </a:lnTo>
                <a:cubicBezTo>
                  <a:pt x="100232" y="460057"/>
                  <a:pt x="172622" y="300990"/>
                  <a:pt x="297400" y="192405"/>
                </a:cubicBezTo>
                <a:cubicBezTo>
                  <a:pt x="422177" y="82867"/>
                  <a:pt x="589817" y="28575"/>
                  <a:pt x="800320" y="28575"/>
                </a:cubicBezTo>
                <a:cubicBezTo>
                  <a:pt x="1012727" y="28575"/>
                  <a:pt x="1181320" y="87630"/>
                  <a:pt x="1305145" y="205740"/>
                </a:cubicBezTo>
                <a:cubicBezTo>
                  <a:pt x="1428970" y="323850"/>
                  <a:pt x="1490882" y="469582"/>
                  <a:pt x="1490882" y="643890"/>
                </a:cubicBezTo>
                <a:cubicBezTo>
                  <a:pt x="1490882" y="732472"/>
                  <a:pt x="1472785" y="820103"/>
                  <a:pt x="1436590" y="904875"/>
                </a:cubicBezTo>
                <a:cubicBezTo>
                  <a:pt x="1400395" y="990600"/>
                  <a:pt x="1340387" y="1081088"/>
                  <a:pt x="1255615" y="1175385"/>
                </a:cubicBezTo>
                <a:cubicBezTo>
                  <a:pt x="1171795" y="1269682"/>
                  <a:pt x="1031777" y="1400175"/>
                  <a:pt x="836515" y="1564957"/>
                </a:cubicBezTo>
                <a:cubicBezTo>
                  <a:pt x="673637" y="1702118"/>
                  <a:pt x="568862" y="1794510"/>
                  <a:pt x="522190" y="1844040"/>
                </a:cubicBezTo>
                <a:cubicBezTo>
                  <a:pt x="475517" y="1892618"/>
                  <a:pt x="437417" y="1942148"/>
                  <a:pt x="406937" y="1991678"/>
                </a:cubicBezTo>
                <a:lnTo>
                  <a:pt x="1493740" y="1991678"/>
                </a:lnTo>
              </a:path>
            </a:pathLst>
          </a:custGeom>
          <a:noFill/>
          <a:ln w="25400" cap="flat">
            <a:solidFill>
              <a:schemeClr val="accent2"/>
            </a:solidFill>
            <a:prstDash val="solid"/>
            <a:miter/>
          </a:ln>
        </p:spPr>
        <p:txBody>
          <a:bodyPr rtlCol="0" anchor="ctr"/>
          <a:lstStyle/>
          <a:p>
            <a:endParaRPr lang="en-US">
              <a:solidFill>
                <a:schemeClr val="tx1">
                  <a:lumMod val="85000"/>
                  <a:lumOff val="15000"/>
                </a:schemeClr>
              </a:solidFill>
            </a:endParaRPr>
          </a:p>
        </p:txBody>
      </p:sp>
      <p:grpSp>
        <p:nvGrpSpPr>
          <p:cNvPr id="5" name="Group 4">
            <a:extLst>
              <a:ext uri="{FF2B5EF4-FFF2-40B4-BE49-F238E27FC236}">
                <a16:creationId xmlns:a16="http://schemas.microsoft.com/office/drawing/2014/main" id="{B3FD05D0-4481-2C97-ACAE-C141BA39F989}"/>
              </a:ext>
            </a:extLst>
          </p:cNvPr>
          <p:cNvGrpSpPr/>
          <p:nvPr/>
        </p:nvGrpSpPr>
        <p:grpSpPr>
          <a:xfrm>
            <a:off x="778451" y="1951471"/>
            <a:ext cx="3167774" cy="3033067"/>
            <a:chOff x="759142" y="1866203"/>
            <a:chExt cx="3471863" cy="3324225"/>
          </a:xfrm>
        </p:grpSpPr>
        <p:sp>
          <p:nvSpPr>
            <p:cNvPr id="6" name="Freeform: Shape 5">
              <a:extLst>
                <a:ext uri="{FF2B5EF4-FFF2-40B4-BE49-F238E27FC236}">
                  <a16:creationId xmlns:a16="http://schemas.microsoft.com/office/drawing/2014/main" id="{FD091928-A054-7A37-7A9D-391070A9A68E}"/>
                </a:ext>
              </a:extLst>
            </p:cNvPr>
            <p:cNvSpPr/>
            <p:nvPr/>
          </p:nvSpPr>
          <p:spPr>
            <a:xfrm>
              <a:off x="759142" y="2538668"/>
              <a:ext cx="895350" cy="2371725"/>
            </a:xfrm>
            <a:custGeom>
              <a:avLst/>
              <a:gdLst>
                <a:gd name="connsiteX0" fmla="*/ 591978 w 895350"/>
                <a:gd name="connsiteY0" fmla="*/ 2353151 h 2371725"/>
                <a:gd name="connsiteX1" fmla="*/ 591978 w 895350"/>
                <a:gd name="connsiteY1" fmla="*/ 535781 h 2371725"/>
                <a:gd name="connsiteX2" fmla="*/ 321469 w 895350"/>
                <a:gd name="connsiteY2" fmla="*/ 731996 h 2371725"/>
                <a:gd name="connsiteX3" fmla="*/ 21431 w 895350"/>
                <a:gd name="connsiteY3" fmla="*/ 879634 h 2371725"/>
                <a:gd name="connsiteX4" fmla="*/ 21431 w 895350"/>
                <a:gd name="connsiteY4" fmla="*/ 604361 h 2371725"/>
                <a:gd name="connsiteX5" fmla="*/ 439578 w 895350"/>
                <a:gd name="connsiteY5" fmla="*/ 331946 h 2371725"/>
                <a:gd name="connsiteX6" fmla="*/ 692944 w 895350"/>
                <a:gd name="connsiteY6" fmla="*/ 21431 h 2371725"/>
                <a:gd name="connsiteX7" fmla="*/ 876776 w 895350"/>
                <a:gd name="connsiteY7" fmla="*/ 21431 h 2371725"/>
                <a:gd name="connsiteX8" fmla="*/ 876776 w 895350"/>
                <a:gd name="connsiteY8" fmla="*/ 2353151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2371725">
                  <a:moveTo>
                    <a:pt x="591978" y="2353151"/>
                  </a:moveTo>
                  <a:lnTo>
                    <a:pt x="591978" y="535781"/>
                  </a:lnTo>
                  <a:cubicBezTo>
                    <a:pt x="523399" y="601504"/>
                    <a:pt x="432911" y="667226"/>
                    <a:pt x="321469" y="731996"/>
                  </a:cubicBezTo>
                  <a:cubicBezTo>
                    <a:pt x="210026" y="797719"/>
                    <a:pt x="110014" y="846296"/>
                    <a:pt x="21431" y="879634"/>
                  </a:cubicBezTo>
                  <a:lnTo>
                    <a:pt x="21431" y="604361"/>
                  </a:lnTo>
                  <a:cubicBezTo>
                    <a:pt x="180499" y="529114"/>
                    <a:pt x="320516" y="438626"/>
                    <a:pt x="439578" y="331946"/>
                  </a:cubicBezTo>
                  <a:cubicBezTo>
                    <a:pt x="558641" y="225266"/>
                    <a:pt x="643414" y="121444"/>
                    <a:pt x="692944" y="21431"/>
                  </a:cubicBezTo>
                  <a:lnTo>
                    <a:pt x="876776" y="21431"/>
                  </a:lnTo>
                  <a:lnTo>
                    <a:pt x="876776" y="2353151"/>
                  </a:ln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nvGrpSpPr>
            <p:cNvPr id="7" name="Group 6">
              <a:extLst>
                <a:ext uri="{FF2B5EF4-FFF2-40B4-BE49-F238E27FC236}">
                  <a16:creationId xmlns:a16="http://schemas.microsoft.com/office/drawing/2014/main" id="{8C5AF243-48B2-E0C7-61AF-77ECB9A6B938}"/>
                </a:ext>
              </a:extLst>
            </p:cNvPr>
            <p:cNvGrpSpPr/>
            <p:nvPr/>
          </p:nvGrpSpPr>
          <p:grpSpPr>
            <a:xfrm>
              <a:off x="1621155" y="1866203"/>
              <a:ext cx="2609850" cy="3324225"/>
              <a:chOff x="7471886" y="2217896"/>
              <a:chExt cx="2609850" cy="3324225"/>
            </a:xfrm>
          </p:grpSpPr>
          <p:sp>
            <p:nvSpPr>
              <p:cNvPr id="8" name="Freeform: Shape 7">
                <a:extLst>
                  <a:ext uri="{FF2B5EF4-FFF2-40B4-BE49-F238E27FC236}">
                    <a16:creationId xmlns:a16="http://schemas.microsoft.com/office/drawing/2014/main" id="{1EABC9DB-10AA-200E-7CD5-62D4EB3A535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sp>
            <p:nvSpPr>
              <p:cNvPr id="9" name="Freeform: Shape 8">
                <a:extLst>
                  <a:ext uri="{FF2B5EF4-FFF2-40B4-BE49-F238E27FC236}">
                    <a16:creationId xmlns:a16="http://schemas.microsoft.com/office/drawing/2014/main" id="{A62DBEFD-3480-5CCF-C3D7-F0A21BB4EB0B}"/>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grpSp>
      <p:grpSp>
        <p:nvGrpSpPr>
          <p:cNvPr id="10" name="Group 9">
            <a:extLst>
              <a:ext uri="{FF2B5EF4-FFF2-40B4-BE49-F238E27FC236}">
                <a16:creationId xmlns:a16="http://schemas.microsoft.com/office/drawing/2014/main" id="{8003A949-CE88-4E23-A51B-50B44F3A7364}"/>
              </a:ext>
            </a:extLst>
          </p:cNvPr>
          <p:cNvGrpSpPr/>
          <p:nvPr/>
        </p:nvGrpSpPr>
        <p:grpSpPr>
          <a:xfrm>
            <a:off x="5298625" y="1951471"/>
            <a:ext cx="2381262" cy="3033067"/>
            <a:chOff x="7471886" y="2217896"/>
            <a:chExt cx="2609850" cy="3324225"/>
          </a:xfrm>
        </p:grpSpPr>
        <p:sp>
          <p:nvSpPr>
            <p:cNvPr id="11" name="Freeform: Shape 10">
              <a:extLst>
                <a:ext uri="{FF2B5EF4-FFF2-40B4-BE49-F238E27FC236}">
                  <a16:creationId xmlns:a16="http://schemas.microsoft.com/office/drawing/2014/main" id="{801A051A-A611-F360-0F7A-5A4FC8CF533F}"/>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F6848C34-3895-A8F4-0A54-501DA1DD3F91}"/>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noFill/>
              <a:prstDash val="solid"/>
              <a:miter/>
            </a:ln>
          </p:spPr>
          <p:txBody>
            <a:bodyPr rtlCol="0" anchor="ctr"/>
            <a:lstStyle/>
            <a:p>
              <a:endParaRPr lang="en-US">
                <a:solidFill>
                  <a:schemeClr val="tx1">
                    <a:lumMod val="85000"/>
                    <a:lumOff val="15000"/>
                  </a:schemeClr>
                </a:solidFill>
              </a:endParaRPr>
            </a:p>
          </p:txBody>
        </p:sp>
      </p:grpSp>
      <p:grpSp>
        <p:nvGrpSpPr>
          <p:cNvPr id="13" name="Group 12">
            <a:extLst>
              <a:ext uri="{FF2B5EF4-FFF2-40B4-BE49-F238E27FC236}">
                <a16:creationId xmlns:a16="http://schemas.microsoft.com/office/drawing/2014/main" id="{C9CB77F1-54EF-03FE-D3B6-0BA3EE05012F}"/>
              </a:ext>
            </a:extLst>
          </p:cNvPr>
          <p:cNvGrpSpPr/>
          <p:nvPr/>
        </p:nvGrpSpPr>
        <p:grpSpPr>
          <a:xfrm>
            <a:off x="8027238" y="1951471"/>
            <a:ext cx="3386311" cy="3033067"/>
            <a:chOff x="8027238" y="1884796"/>
            <a:chExt cx="3386311" cy="3033067"/>
          </a:xfrm>
        </p:grpSpPr>
        <p:grpSp>
          <p:nvGrpSpPr>
            <p:cNvPr id="14" name="Group 13">
              <a:extLst>
                <a:ext uri="{FF2B5EF4-FFF2-40B4-BE49-F238E27FC236}">
                  <a16:creationId xmlns:a16="http://schemas.microsoft.com/office/drawing/2014/main" id="{86ED214C-91EE-35C3-FAB8-EB712A6C61AB}"/>
                </a:ext>
              </a:extLst>
            </p:cNvPr>
            <p:cNvGrpSpPr/>
            <p:nvPr/>
          </p:nvGrpSpPr>
          <p:grpSpPr>
            <a:xfrm>
              <a:off x="9032287" y="1884796"/>
              <a:ext cx="2381262" cy="3033067"/>
              <a:chOff x="7471886" y="2217896"/>
              <a:chExt cx="2609850" cy="3324225"/>
            </a:xfrm>
          </p:grpSpPr>
          <p:sp>
            <p:nvSpPr>
              <p:cNvPr id="16" name="Freeform: Shape 15">
                <a:extLst>
                  <a:ext uri="{FF2B5EF4-FFF2-40B4-BE49-F238E27FC236}">
                    <a16:creationId xmlns:a16="http://schemas.microsoft.com/office/drawing/2014/main" id="{D1E4ED0B-84CE-0AF9-B3D1-A53C6BF81EC8}"/>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3"/>
                </a:solidFill>
                <a:prstDash val="solid"/>
                <a:miter/>
              </a:ln>
            </p:spPr>
            <p:txBody>
              <a:bodyPr rtlCol="0" anchor="ctr"/>
              <a:lstStyle/>
              <a:p>
                <a:endParaRPr lang="en-US" dirty="0">
                  <a:solidFill>
                    <a:schemeClr val="tx1">
                      <a:lumMod val="85000"/>
                      <a:lumOff val="15000"/>
                    </a:schemeClr>
                  </a:solidFill>
                </a:endParaRPr>
              </a:p>
            </p:txBody>
          </p:sp>
          <p:sp>
            <p:nvSpPr>
              <p:cNvPr id="17" name="Freeform: Shape 16">
                <a:extLst>
                  <a:ext uri="{FF2B5EF4-FFF2-40B4-BE49-F238E27FC236}">
                    <a16:creationId xmlns:a16="http://schemas.microsoft.com/office/drawing/2014/main" id="{9BBF7578-5406-1C6C-8A8F-2FB4AFAB34F7}"/>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3"/>
              </a:solidFill>
              <a:ln w="9525" cap="flat">
                <a:solidFill>
                  <a:schemeClr val="accent3"/>
                </a:solidFill>
                <a:prstDash val="solid"/>
                <a:miter/>
              </a:ln>
            </p:spPr>
            <p:txBody>
              <a:bodyPr rtlCol="0" anchor="ctr"/>
              <a:lstStyle/>
              <a:p>
                <a:endParaRPr lang="en-US" dirty="0">
                  <a:solidFill>
                    <a:schemeClr val="tx1">
                      <a:lumMod val="85000"/>
                      <a:lumOff val="15000"/>
                    </a:schemeClr>
                  </a:solidFill>
                </a:endParaRPr>
              </a:p>
            </p:txBody>
          </p:sp>
        </p:grpSp>
        <p:sp>
          <p:nvSpPr>
            <p:cNvPr id="15" name="Freeform: Shape 14">
              <a:extLst>
                <a:ext uri="{FF2B5EF4-FFF2-40B4-BE49-F238E27FC236}">
                  <a16:creationId xmlns:a16="http://schemas.microsoft.com/office/drawing/2014/main" id="{CCF45A8B-C0E0-0093-B24D-375703E990AB}"/>
                </a:ext>
              </a:extLst>
            </p:cNvPr>
            <p:cNvSpPr>
              <a:spLocks noChangeAspect="1"/>
            </p:cNvSpPr>
            <p:nvPr/>
          </p:nvSpPr>
          <p:spPr>
            <a:xfrm>
              <a:off x="8027238" y="2447823"/>
              <a:ext cx="1404918" cy="2191035"/>
            </a:xfrm>
            <a:custGeom>
              <a:avLst/>
              <a:gdLst>
                <a:gd name="connsiteX0" fmla="*/ 573405 w 1171575"/>
                <a:gd name="connsiteY0" fmla="*/ 1779270 h 1800225"/>
                <a:gd name="connsiteX1" fmla="*/ 199073 w 1171575"/>
                <a:gd name="connsiteY1" fmla="*/ 1644968 h 1800225"/>
                <a:gd name="connsiteX2" fmla="*/ 28575 w 1171575"/>
                <a:gd name="connsiteY2" fmla="*/ 1296352 h 1800225"/>
                <a:gd name="connsiteX3" fmla="*/ 239078 w 1171575"/>
                <a:gd name="connsiteY3" fmla="*/ 1268730 h 1800225"/>
                <a:gd name="connsiteX4" fmla="*/ 362903 w 1171575"/>
                <a:gd name="connsiteY4" fmla="*/ 1526858 h 1800225"/>
                <a:gd name="connsiteX5" fmla="*/ 575310 w 1171575"/>
                <a:gd name="connsiteY5" fmla="*/ 1605915 h 1800225"/>
                <a:gd name="connsiteX6" fmla="*/ 825818 w 1171575"/>
                <a:gd name="connsiteY6" fmla="*/ 1503045 h 1800225"/>
                <a:gd name="connsiteX7" fmla="*/ 927735 w 1171575"/>
                <a:gd name="connsiteY7" fmla="*/ 1247775 h 1800225"/>
                <a:gd name="connsiteX8" fmla="*/ 833438 w 1171575"/>
                <a:gd name="connsiteY8" fmla="*/ 1008698 h 1800225"/>
                <a:gd name="connsiteX9" fmla="*/ 592455 w 1171575"/>
                <a:gd name="connsiteY9" fmla="*/ 914400 h 1800225"/>
                <a:gd name="connsiteX10" fmla="*/ 443865 w 1171575"/>
                <a:gd name="connsiteY10" fmla="*/ 938213 h 1800225"/>
                <a:gd name="connsiteX11" fmla="*/ 467678 w 1171575"/>
                <a:gd name="connsiteY11" fmla="*/ 753427 h 1800225"/>
                <a:gd name="connsiteX12" fmla="*/ 501968 w 1171575"/>
                <a:gd name="connsiteY12" fmla="*/ 755333 h 1800225"/>
                <a:gd name="connsiteX13" fmla="*/ 743903 w 1171575"/>
                <a:gd name="connsiteY13" fmla="*/ 684848 h 1800225"/>
                <a:gd name="connsiteX14" fmla="*/ 851535 w 1171575"/>
                <a:gd name="connsiteY14" fmla="*/ 468630 h 1800225"/>
                <a:gd name="connsiteX15" fmla="*/ 773430 w 1171575"/>
                <a:gd name="connsiteY15" fmla="*/ 277178 h 1800225"/>
                <a:gd name="connsiteX16" fmla="*/ 571500 w 1171575"/>
                <a:gd name="connsiteY16" fmla="*/ 200978 h 1800225"/>
                <a:gd name="connsiteX17" fmla="*/ 366713 w 1171575"/>
                <a:gd name="connsiteY17" fmla="*/ 278130 h 1800225"/>
                <a:gd name="connsiteX18" fmla="*/ 261938 w 1171575"/>
                <a:gd name="connsiteY18" fmla="*/ 509588 h 1800225"/>
                <a:gd name="connsiteX19" fmla="*/ 51435 w 1171575"/>
                <a:gd name="connsiteY19" fmla="*/ 472440 h 1800225"/>
                <a:gd name="connsiteX20" fmla="*/ 226695 w 1171575"/>
                <a:gd name="connsiteY20" fmla="*/ 144780 h 1800225"/>
                <a:gd name="connsiteX21" fmla="*/ 566738 w 1171575"/>
                <a:gd name="connsiteY21" fmla="*/ 28575 h 1800225"/>
                <a:gd name="connsiteX22" fmla="*/ 824865 w 1171575"/>
                <a:gd name="connsiteY22" fmla="*/ 88583 h 1800225"/>
                <a:gd name="connsiteX23" fmla="*/ 1005840 w 1171575"/>
                <a:gd name="connsiteY23" fmla="*/ 252413 h 1800225"/>
                <a:gd name="connsiteX24" fmla="*/ 1068705 w 1171575"/>
                <a:gd name="connsiteY24" fmla="*/ 473392 h 1800225"/>
                <a:gd name="connsiteX25" fmla="*/ 1008698 w 1171575"/>
                <a:gd name="connsiteY25" fmla="*/ 675323 h 1800225"/>
                <a:gd name="connsiteX26" fmla="*/ 832485 w 1171575"/>
                <a:gd name="connsiteY26" fmla="*/ 820102 h 1800225"/>
                <a:gd name="connsiteX27" fmla="*/ 1068705 w 1171575"/>
                <a:gd name="connsiteY27" fmla="*/ 965835 h 1800225"/>
                <a:gd name="connsiteX28" fmla="*/ 1152525 w 1171575"/>
                <a:gd name="connsiteY28" fmla="*/ 1242060 h 1800225"/>
                <a:gd name="connsiteX0" fmla="*/ 536835 w 1123950"/>
                <a:gd name="connsiteY0" fmla="*/ 1752694 h 1752694"/>
                <a:gd name="connsiteX1" fmla="*/ 170498 w 1123950"/>
                <a:gd name="connsiteY1" fmla="*/ 1616393 h 1752694"/>
                <a:gd name="connsiteX2" fmla="*/ 0 w 1123950"/>
                <a:gd name="connsiteY2" fmla="*/ 1267777 h 1752694"/>
                <a:gd name="connsiteX3" fmla="*/ 210503 w 1123950"/>
                <a:gd name="connsiteY3" fmla="*/ 1240155 h 1752694"/>
                <a:gd name="connsiteX4" fmla="*/ 334328 w 1123950"/>
                <a:gd name="connsiteY4" fmla="*/ 1498283 h 1752694"/>
                <a:gd name="connsiteX5" fmla="*/ 546735 w 1123950"/>
                <a:gd name="connsiteY5" fmla="*/ 1577340 h 1752694"/>
                <a:gd name="connsiteX6" fmla="*/ 797243 w 1123950"/>
                <a:gd name="connsiteY6" fmla="*/ 1474470 h 1752694"/>
                <a:gd name="connsiteX7" fmla="*/ 899160 w 1123950"/>
                <a:gd name="connsiteY7" fmla="*/ 1219200 h 1752694"/>
                <a:gd name="connsiteX8" fmla="*/ 804863 w 1123950"/>
                <a:gd name="connsiteY8" fmla="*/ 980123 h 1752694"/>
                <a:gd name="connsiteX9" fmla="*/ 563880 w 1123950"/>
                <a:gd name="connsiteY9" fmla="*/ 885825 h 1752694"/>
                <a:gd name="connsiteX10" fmla="*/ 415290 w 1123950"/>
                <a:gd name="connsiteY10" fmla="*/ 909638 h 1752694"/>
                <a:gd name="connsiteX11" fmla="*/ 439103 w 1123950"/>
                <a:gd name="connsiteY11" fmla="*/ 724852 h 1752694"/>
                <a:gd name="connsiteX12" fmla="*/ 473393 w 1123950"/>
                <a:gd name="connsiteY12" fmla="*/ 726758 h 1752694"/>
                <a:gd name="connsiteX13" fmla="*/ 715328 w 1123950"/>
                <a:gd name="connsiteY13" fmla="*/ 656273 h 1752694"/>
                <a:gd name="connsiteX14" fmla="*/ 822960 w 1123950"/>
                <a:gd name="connsiteY14" fmla="*/ 440055 h 1752694"/>
                <a:gd name="connsiteX15" fmla="*/ 744855 w 1123950"/>
                <a:gd name="connsiteY15" fmla="*/ 248603 h 1752694"/>
                <a:gd name="connsiteX16" fmla="*/ 542925 w 1123950"/>
                <a:gd name="connsiteY16" fmla="*/ 172403 h 1752694"/>
                <a:gd name="connsiteX17" fmla="*/ 338138 w 1123950"/>
                <a:gd name="connsiteY17" fmla="*/ 249555 h 1752694"/>
                <a:gd name="connsiteX18" fmla="*/ 233363 w 1123950"/>
                <a:gd name="connsiteY18" fmla="*/ 481013 h 1752694"/>
                <a:gd name="connsiteX19" fmla="*/ 22860 w 1123950"/>
                <a:gd name="connsiteY19" fmla="*/ 443865 h 1752694"/>
                <a:gd name="connsiteX20" fmla="*/ 198120 w 1123950"/>
                <a:gd name="connsiteY20" fmla="*/ 116205 h 1752694"/>
                <a:gd name="connsiteX21" fmla="*/ 538163 w 1123950"/>
                <a:gd name="connsiteY21" fmla="*/ 0 h 1752694"/>
                <a:gd name="connsiteX22" fmla="*/ 796290 w 1123950"/>
                <a:gd name="connsiteY22" fmla="*/ 60008 h 1752694"/>
                <a:gd name="connsiteX23" fmla="*/ 977265 w 1123950"/>
                <a:gd name="connsiteY23" fmla="*/ 223838 h 1752694"/>
                <a:gd name="connsiteX24" fmla="*/ 1040130 w 1123950"/>
                <a:gd name="connsiteY24" fmla="*/ 444817 h 1752694"/>
                <a:gd name="connsiteX25" fmla="*/ 980123 w 1123950"/>
                <a:gd name="connsiteY25" fmla="*/ 646748 h 1752694"/>
                <a:gd name="connsiteX26" fmla="*/ 803910 w 1123950"/>
                <a:gd name="connsiteY26" fmla="*/ 791527 h 1752694"/>
                <a:gd name="connsiteX27" fmla="*/ 1040130 w 1123950"/>
                <a:gd name="connsiteY27" fmla="*/ 937260 h 1752694"/>
                <a:gd name="connsiteX28" fmla="*/ 1123950 w 1123950"/>
                <a:gd name="connsiteY28" fmla="*/ 1213485 h 1752694"/>
                <a:gd name="connsiteX0" fmla="*/ 536835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18654 w 1123950"/>
                <a:gd name="connsiteY0" fmla="*/ 1748696 h 1750308"/>
                <a:gd name="connsiteX1" fmla="*/ 541648 w 1123950"/>
                <a:gd name="connsiteY1" fmla="*/ 1749334 h 1750308"/>
                <a:gd name="connsiteX2" fmla="*/ 170498 w 1123950"/>
                <a:gd name="connsiteY2" fmla="*/ 1616393 h 1750308"/>
                <a:gd name="connsiteX3" fmla="*/ 0 w 1123950"/>
                <a:gd name="connsiteY3" fmla="*/ 1267777 h 1750308"/>
                <a:gd name="connsiteX4" fmla="*/ 210503 w 1123950"/>
                <a:gd name="connsiteY4" fmla="*/ 1240155 h 1750308"/>
                <a:gd name="connsiteX5" fmla="*/ 334328 w 1123950"/>
                <a:gd name="connsiteY5" fmla="*/ 1498283 h 1750308"/>
                <a:gd name="connsiteX6" fmla="*/ 546735 w 1123950"/>
                <a:gd name="connsiteY6" fmla="*/ 1577340 h 1750308"/>
                <a:gd name="connsiteX7" fmla="*/ 797243 w 1123950"/>
                <a:gd name="connsiteY7" fmla="*/ 1474470 h 1750308"/>
                <a:gd name="connsiteX8" fmla="*/ 899160 w 1123950"/>
                <a:gd name="connsiteY8" fmla="*/ 1219200 h 1750308"/>
                <a:gd name="connsiteX9" fmla="*/ 804863 w 1123950"/>
                <a:gd name="connsiteY9" fmla="*/ 980123 h 1750308"/>
                <a:gd name="connsiteX10" fmla="*/ 563880 w 1123950"/>
                <a:gd name="connsiteY10" fmla="*/ 885825 h 1750308"/>
                <a:gd name="connsiteX11" fmla="*/ 415290 w 1123950"/>
                <a:gd name="connsiteY11" fmla="*/ 909638 h 1750308"/>
                <a:gd name="connsiteX12" fmla="*/ 439103 w 1123950"/>
                <a:gd name="connsiteY12" fmla="*/ 724852 h 1750308"/>
                <a:gd name="connsiteX13" fmla="*/ 473393 w 1123950"/>
                <a:gd name="connsiteY13" fmla="*/ 726758 h 1750308"/>
                <a:gd name="connsiteX14" fmla="*/ 715328 w 1123950"/>
                <a:gd name="connsiteY14" fmla="*/ 656273 h 1750308"/>
                <a:gd name="connsiteX15" fmla="*/ 822960 w 1123950"/>
                <a:gd name="connsiteY15" fmla="*/ 440055 h 1750308"/>
                <a:gd name="connsiteX16" fmla="*/ 744855 w 1123950"/>
                <a:gd name="connsiteY16" fmla="*/ 248603 h 1750308"/>
                <a:gd name="connsiteX17" fmla="*/ 542925 w 1123950"/>
                <a:gd name="connsiteY17" fmla="*/ 172403 h 1750308"/>
                <a:gd name="connsiteX18" fmla="*/ 338138 w 1123950"/>
                <a:gd name="connsiteY18" fmla="*/ 249555 h 1750308"/>
                <a:gd name="connsiteX19" fmla="*/ 233363 w 1123950"/>
                <a:gd name="connsiteY19" fmla="*/ 481013 h 1750308"/>
                <a:gd name="connsiteX20" fmla="*/ 22860 w 1123950"/>
                <a:gd name="connsiteY20" fmla="*/ 443865 h 1750308"/>
                <a:gd name="connsiteX21" fmla="*/ 198120 w 1123950"/>
                <a:gd name="connsiteY21" fmla="*/ 116205 h 1750308"/>
                <a:gd name="connsiteX22" fmla="*/ 538163 w 1123950"/>
                <a:gd name="connsiteY22" fmla="*/ 0 h 1750308"/>
                <a:gd name="connsiteX23" fmla="*/ 796290 w 1123950"/>
                <a:gd name="connsiteY23" fmla="*/ 60008 h 1750308"/>
                <a:gd name="connsiteX24" fmla="*/ 977265 w 1123950"/>
                <a:gd name="connsiteY24" fmla="*/ 223838 h 1750308"/>
                <a:gd name="connsiteX25" fmla="*/ 1040130 w 1123950"/>
                <a:gd name="connsiteY25" fmla="*/ 444817 h 1750308"/>
                <a:gd name="connsiteX26" fmla="*/ 980123 w 1123950"/>
                <a:gd name="connsiteY26" fmla="*/ 646748 h 1750308"/>
                <a:gd name="connsiteX27" fmla="*/ 803910 w 1123950"/>
                <a:gd name="connsiteY27" fmla="*/ 791527 h 1750308"/>
                <a:gd name="connsiteX28" fmla="*/ 1040130 w 1123950"/>
                <a:gd name="connsiteY28" fmla="*/ 937260 h 1750308"/>
                <a:gd name="connsiteX29" fmla="*/ 1123950 w 1123950"/>
                <a:gd name="connsiteY29" fmla="*/ 1213485 h 1750308"/>
                <a:gd name="connsiteX0" fmla="*/ 834644 w 1123950"/>
                <a:gd name="connsiteY0" fmla="*/ 1736704 h 1749648"/>
                <a:gd name="connsiteX1" fmla="*/ 541648 w 1123950"/>
                <a:gd name="connsiteY1" fmla="*/ 1749334 h 1749648"/>
                <a:gd name="connsiteX2" fmla="*/ 170498 w 1123950"/>
                <a:gd name="connsiteY2" fmla="*/ 1616393 h 1749648"/>
                <a:gd name="connsiteX3" fmla="*/ 0 w 1123950"/>
                <a:gd name="connsiteY3" fmla="*/ 1267777 h 1749648"/>
                <a:gd name="connsiteX4" fmla="*/ 210503 w 1123950"/>
                <a:gd name="connsiteY4" fmla="*/ 1240155 h 1749648"/>
                <a:gd name="connsiteX5" fmla="*/ 334328 w 1123950"/>
                <a:gd name="connsiteY5" fmla="*/ 1498283 h 1749648"/>
                <a:gd name="connsiteX6" fmla="*/ 546735 w 1123950"/>
                <a:gd name="connsiteY6" fmla="*/ 1577340 h 1749648"/>
                <a:gd name="connsiteX7" fmla="*/ 797243 w 1123950"/>
                <a:gd name="connsiteY7" fmla="*/ 1474470 h 1749648"/>
                <a:gd name="connsiteX8" fmla="*/ 899160 w 1123950"/>
                <a:gd name="connsiteY8" fmla="*/ 1219200 h 1749648"/>
                <a:gd name="connsiteX9" fmla="*/ 804863 w 1123950"/>
                <a:gd name="connsiteY9" fmla="*/ 980123 h 1749648"/>
                <a:gd name="connsiteX10" fmla="*/ 563880 w 1123950"/>
                <a:gd name="connsiteY10" fmla="*/ 885825 h 1749648"/>
                <a:gd name="connsiteX11" fmla="*/ 415290 w 1123950"/>
                <a:gd name="connsiteY11" fmla="*/ 909638 h 1749648"/>
                <a:gd name="connsiteX12" fmla="*/ 439103 w 1123950"/>
                <a:gd name="connsiteY12" fmla="*/ 724852 h 1749648"/>
                <a:gd name="connsiteX13" fmla="*/ 473393 w 1123950"/>
                <a:gd name="connsiteY13" fmla="*/ 726758 h 1749648"/>
                <a:gd name="connsiteX14" fmla="*/ 715328 w 1123950"/>
                <a:gd name="connsiteY14" fmla="*/ 656273 h 1749648"/>
                <a:gd name="connsiteX15" fmla="*/ 822960 w 1123950"/>
                <a:gd name="connsiteY15" fmla="*/ 440055 h 1749648"/>
                <a:gd name="connsiteX16" fmla="*/ 744855 w 1123950"/>
                <a:gd name="connsiteY16" fmla="*/ 248603 h 1749648"/>
                <a:gd name="connsiteX17" fmla="*/ 542925 w 1123950"/>
                <a:gd name="connsiteY17" fmla="*/ 172403 h 1749648"/>
                <a:gd name="connsiteX18" fmla="*/ 338138 w 1123950"/>
                <a:gd name="connsiteY18" fmla="*/ 249555 h 1749648"/>
                <a:gd name="connsiteX19" fmla="*/ 233363 w 1123950"/>
                <a:gd name="connsiteY19" fmla="*/ 481013 h 1749648"/>
                <a:gd name="connsiteX20" fmla="*/ 22860 w 1123950"/>
                <a:gd name="connsiteY20" fmla="*/ 443865 h 1749648"/>
                <a:gd name="connsiteX21" fmla="*/ 198120 w 1123950"/>
                <a:gd name="connsiteY21" fmla="*/ 116205 h 1749648"/>
                <a:gd name="connsiteX22" fmla="*/ 538163 w 1123950"/>
                <a:gd name="connsiteY22" fmla="*/ 0 h 1749648"/>
                <a:gd name="connsiteX23" fmla="*/ 796290 w 1123950"/>
                <a:gd name="connsiteY23" fmla="*/ 60008 h 1749648"/>
                <a:gd name="connsiteX24" fmla="*/ 977265 w 1123950"/>
                <a:gd name="connsiteY24" fmla="*/ 223838 h 1749648"/>
                <a:gd name="connsiteX25" fmla="*/ 1040130 w 1123950"/>
                <a:gd name="connsiteY25" fmla="*/ 444817 h 1749648"/>
                <a:gd name="connsiteX26" fmla="*/ 980123 w 1123950"/>
                <a:gd name="connsiteY26" fmla="*/ 646748 h 1749648"/>
                <a:gd name="connsiteX27" fmla="*/ 803910 w 1123950"/>
                <a:gd name="connsiteY27" fmla="*/ 791527 h 1749648"/>
                <a:gd name="connsiteX28" fmla="*/ 1040130 w 1123950"/>
                <a:gd name="connsiteY28" fmla="*/ 937260 h 1749648"/>
                <a:gd name="connsiteX29" fmla="*/ 1123950 w 1123950"/>
                <a:gd name="connsiteY29" fmla="*/ 1213485 h 1749648"/>
                <a:gd name="connsiteX0" fmla="*/ 796669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4651 w 1123950"/>
                <a:gd name="connsiteY0" fmla="*/ 1728710 h 1749551"/>
                <a:gd name="connsiteX1" fmla="*/ 541648 w 1123950"/>
                <a:gd name="connsiteY1" fmla="*/ 1749334 h 1749551"/>
                <a:gd name="connsiteX2" fmla="*/ 170498 w 1123950"/>
                <a:gd name="connsiteY2" fmla="*/ 1616393 h 1749551"/>
                <a:gd name="connsiteX3" fmla="*/ 0 w 1123950"/>
                <a:gd name="connsiteY3" fmla="*/ 1267777 h 1749551"/>
                <a:gd name="connsiteX4" fmla="*/ 210503 w 1123950"/>
                <a:gd name="connsiteY4" fmla="*/ 1240155 h 1749551"/>
                <a:gd name="connsiteX5" fmla="*/ 334328 w 1123950"/>
                <a:gd name="connsiteY5" fmla="*/ 1498283 h 1749551"/>
                <a:gd name="connsiteX6" fmla="*/ 546735 w 1123950"/>
                <a:gd name="connsiteY6" fmla="*/ 1577340 h 1749551"/>
                <a:gd name="connsiteX7" fmla="*/ 797243 w 1123950"/>
                <a:gd name="connsiteY7" fmla="*/ 1474470 h 1749551"/>
                <a:gd name="connsiteX8" fmla="*/ 899160 w 1123950"/>
                <a:gd name="connsiteY8" fmla="*/ 1219200 h 1749551"/>
                <a:gd name="connsiteX9" fmla="*/ 804863 w 1123950"/>
                <a:gd name="connsiteY9" fmla="*/ 980123 h 1749551"/>
                <a:gd name="connsiteX10" fmla="*/ 563880 w 1123950"/>
                <a:gd name="connsiteY10" fmla="*/ 885825 h 1749551"/>
                <a:gd name="connsiteX11" fmla="*/ 415290 w 1123950"/>
                <a:gd name="connsiteY11" fmla="*/ 909638 h 1749551"/>
                <a:gd name="connsiteX12" fmla="*/ 439103 w 1123950"/>
                <a:gd name="connsiteY12" fmla="*/ 724852 h 1749551"/>
                <a:gd name="connsiteX13" fmla="*/ 473393 w 1123950"/>
                <a:gd name="connsiteY13" fmla="*/ 726758 h 1749551"/>
                <a:gd name="connsiteX14" fmla="*/ 715328 w 1123950"/>
                <a:gd name="connsiteY14" fmla="*/ 656273 h 1749551"/>
                <a:gd name="connsiteX15" fmla="*/ 822960 w 1123950"/>
                <a:gd name="connsiteY15" fmla="*/ 440055 h 1749551"/>
                <a:gd name="connsiteX16" fmla="*/ 744855 w 1123950"/>
                <a:gd name="connsiteY16" fmla="*/ 248603 h 1749551"/>
                <a:gd name="connsiteX17" fmla="*/ 542925 w 1123950"/>
                <a:gd name="connsiteY17" fmla="*/ 172403 h 1749551"/>
                <a:gd name="connsiteX18" fmla="*/ 338138 w 1123950"/>
                <a:gd name="connsiteY18" fmla="*/ 249555 h 1749551"/>
                <a:gd name="connsiteX19" fmla="*/ 233363 w 1123950"/>
                <a:gd name="connsiteY19" fmla="*/ 481013 h 1749551"/>
                <a:gd name="connsiteX20" fmla="*/ 22860 w 1123950"/>
                <a:gd name="connsiteY20" fmla="*/ 443865 h 1749551"/>
                <a:gd name="connsiteX21" fmla="*/ 198120 w 1123950"/>
                <a:gd name="connsiteY21" fmla="*/ 116205 h 1749551"/>
                <a:gd name="connsiteX22" fmla="*/ 538163 w 1123950"/>
                <a:gd name="connsiteY22" fmla="*/ 0 h 1749551"/>
                <a:gd name="connsiteX23" fmla="*/ 796290 w 1123950"/>
                <a:gd name="connsiteY23" fmla="*/ 60008 h 1749551"/>
                <a:gd name="connsiteX24" fmla="*/ 977265 w 1123950"/>
                <a:gd name="connsiteY24" fmla="*/ 223838 h 1749551"/>
                <a:gd name="connsiteX25" fmla="*/ 1040130 w 1123950"/>
                <a:gd name="connsiteY25" fmla="*/ 444817 h 1749551"/>
                <a:gd name="connsiteX26" fmla="*/ 980123 w 1123950"/>
                <a:gd name="connsiteY26" fmla="*/ 646748 h 1749551"/>
                <a:gd name="connsiteX27" fmla="*/ 803910 w 1123950"/>
                <a:gd name="connsiteY27" fmla="*/ 791527 h 1749551"/>
                <a:gd name="connsiteX28" fmla="*/ 1040130 w 1123950"/>
                <a:gd name="connsiteY28" fmla="*/ 937260 h 1749551"/>
                <a:gd name="connsiteX29" fmla="*/ 1123950 w 1123950"/>
                <a:gd name="connsiteY29" fmla="*/ 1213485 h 1749551"/>
                <a:gd name="connsiteX0" fmla="*/ 882594 w 1123950"/>
                <a:gd name="connsiteY0" fmla="*/ 1687667 h 1749417"/>
                <a:gd name="connsiteX1" fmla="*/ 541648 w 1123950"/>
                <a:gd name="connsiteY1" fmla="*/ 1749334 h 1749417"/>
                <a:gd name="connsiteX2" fmla="*/ 170498 w 1123950"/>
                <a:gd name="connsiteY2" fmla="*/ 1616393 h 1749417"/>
                <a:gd name="connsiteX3" fmla="*/ 0 w 1123950"/>
                <a:gd name="connsiteY3" fmla="*/ 1267777 h 1749417"/>
                <a:gd name="connsiteX4" fmla="*/ 210503 w 1123950"/>
                <a:gd name="connsiteY4" fmla="*/ 1240155 h 1749417"/>
                <a:gd name="connsiteX5" fmla="*/ 334328 w 1123950"/>
                <a:gd name="connsiteY5" fmla="*/ 1498283 h 1749417"/>
                <a:gd name="connsiteX6" fmla="*/ 546735 w 1123950"/>
                <a:gd name="connsiteY6" fmla="*/ 1577340 h 1749417"/>
                <a:gd name="connsiteX7" fmla="*/ 797243 w 1123950"/>
                <a:gd name="connsiteY7" fmla="*/ 1474470 h 1749417"/>
                <a:gd name="connsiteX8" fmla="*/ 899160 w 1123950"/>
                <a:gd name="connsiteY8" fmla="*/ 1219200 h 1749417"/>
                <a:gd name="connsiteX9" fmla="*/ 804863 w 1123950"/>
                <a:gd name="connsiteY9" fmla="*/ 980123 h 1749417"/>
                <a:gd name="connsiteX10" fmla="*/ 563880 w 1123950"/>
                <a:gd name="connsiteY10" fmla="*/ 885825 h 1749417"/>
                <a:gd name="connsiteX11" fmla="*/ 415290 w 1123950"/>
                <a:gd name="connsiteY11" fmla="*/ 909638 h 1749417"/>
                <a:gd name="connsiteX12" fmla="*/ 439103 w 1123950"/>
                <a:gd name="connsiteY12" fmla="*/ 724852 h 1749417"/>
                <a:gd name="connsiteX13" fmla="*/ 473393 w 1123950"/>
                <a:gd name="connsiteY13" fmla="*/ 726758 h 1749417"/>
                <a:gd name="connsiteX14" fmla="*/ 715328 w 1123950"/>
                <a:gd name="connsiteY14" fmla="*/ 656273 h 1749417"/>
                <a:gd name="connsiteX15" fmla="*/ 822960 w 1123950"/>
                <a:gd name="connsiteY15" fmla="*/ 440055 h 1749417"/>
                <a:gd name="connsiteX16" fmla="*/ 744855 w 1123950"/>
                <a:gd name="connsiteY16" fmla="*/ 248603 h 1749417"/>
                <a:gd name="connsiteX17" fmla="*/ 542925 w 1123950"/>
                <a:gd name="connsiteY17" fmla="*/ 172403 h 1749417"/>
                <a:gd name="connsiteX18" fmla="*/ 338138 w 1123950"/>
                <a:gd name="connsiteY18" fmla="*/ 249555 h 1749417"/>
                <a:gd name="connsiteX19" fmla="*/ 233363 w 1123950"/>
                <a:gd name="connsiteY19" fmla="*/ 481013 h 1749417"/>
                <a:gd name="connsiteX20" fmla="*/ 22860 w 1123950"/>
                <a:gd name="connsiteY20" fmla="*/ 443865 h 1749417"/>
                <a:gd name="connsiteX21" fmla="*/ 198120 w 1123950"/>
                <a:gd name="connsiteY21" fmla="*/ 116205 h 1749417"/>
                <a:gd name="connsiteX22" fmla="*/ 538163 w 1123950"/>
                <a:gd name="connsiteY22" fmla="*/ 0 h 1749417"/>
                <a:gd name="connsiteX23" fmla="*/ 796290 w 1123950"/>
                <a:gd name="connsiteY23" fmla="*/ 60008 h 1749417"/>
                <a:gd name="connsiteX24" fmla="*/ 977265 w 1123950"/>
                <a:gd name="connsiteY24" fmla="*/ 223838 h 1749417"/>
                <a:gd name="connsiteX25" fmla="*/ 1040130 w 1123950"/>
                <a:gd name="connsiteY25" fmla="*/ 444817 h 1749417"/>
                <a:gd name="connsiteX26" fmla="*/ 980123 w 1123950"/>
                <a:gd name="connsiteY26" fmla="*/ 646748 h 1749417"/>
                <a:gd name="connsiteX27" fmla="*/ 803910 w 1123950"/>
                <a:gd name="connsiteY27" fmla="*/ 791527 h 1749417"/>
                <a:gd name="connsiteX28" fmla="*/ 1040130 w 1123950"/>
                <a:gd name="connsiteY28" fmla="*/ 937260 h 1749417"/>
                <a:gd name="connsiteX29" fmla="*/ 1123950 w 1123950"/>
                <a:gd name="connsiteY29" fmla="*/ 1213485 h 1749417"/>
                <a:gd name="connsiteX0" fmla="*/ 793265 w 1123950"/>
                <a:gd name="connsiteY0" fmla="*/ 1733539 h 1749601"/>
                <a:gd name="connsiteX1" fmla="*/ 541648 w 1123950"/>
                <a:gd name="connsiteY1" fmla="*/ 1749334 h 1749601"/>
                <a:gd name="connsiteX2" fmla="*/ 170498 w 1123950"/>
                <a:gd name="connsiteY2" fmla="*/ 1616393 h 1749601"/>
                <a:gd name="connsiteX3" fmla="*/ 0 w 1123950"/>
                <a:gd name="connsiteY3" fmla="*/ 1267777 h 1749601"/>
                <a:gd name="connsiteX4" fmla="*/ 210503 w 1123950"/>
                <a:gd name="connsiteY4" fmla="*/ 1240155 h 1749601"/>
                <a:gd name="connsiteX5" fmla="*/ 334328 w 1123950"/>
                <a:gd name="connsiteY5" fmla="*/ 1498283 h 1749601"/>
                <a:gd name="connsiteX6" fmla="*/ 546735 w 1123950"/>
                <a:gd name="connsiteY6" fmla="*/ 1577340 h 1749601"/>
                <a:gd name="connsiteX7" fmla="*/ 797243 w 1123950"/>
                <a:gd name="connsiteY7" fmla="*/ 1474470 h 1749601"/>
                <a:gd name="connsiteX8" fmla="*/ 899160 w 1123950"/>
                <a:gd name="connsiteY8" fmla="*/ 1219200 h 1749601"/>
                <a:gd name="connsiteX9" fmla="*/ 804863 w 1123950"/>
                <a:gd name="connsiteY9" fmla="*/ 980123 h 1749601"/>
                <a:gd name="connsiteX10" fmla="*/ 563880 w 1123950"/>
                <a:gd name="connsiteY10" fmla="*/ 885825 h 1749601"/>
                <a:gd name="connsiteX11" fmla="*/ 415290 w 1123950"/>
                <a:gd name="connsiteY11" fmla="*/ 909638 h 1749601"/>
                <a:gd name="connsiteX12" fmla="*/ 439103 w 1123950"/>
                <a:gd name="connsiteY12" fmla="*/ 724852 h 1749601"/>
                <a:gd name="connsiteX13" fmla="*/ 473393 w 1123950"/>
                <a:gd name="connsiteY13" fmla="*/ 726758 h 1749601"/>
                <a:gd name="connsiteX14" fmla="*/ 715328 w 1123950"/>
                <a:gd name="connsiteY14" fmla="*/ 656273 h 1749601"/>
                <a:gd name="connsiteX15" fmla="*/ 822960 w 1123950"/>
                <a:gd name="connsiteY15" fmla="*/ 440055 h 1749601"/>
                <a:gd name="connsiteX16" fmla="*/ 744855 w 1123950"/>
                <a:gd name="connsiteY16" fmla="*/ 248603 h 1749601"/>
                <a:gd name="connsiteX17" fmla="*/ 542925 w 1123950"/>
                <a:gd name="connsiteY17" fmla="*/ 172403 h 1749601"/>
                <a:gd name="connsiteX18" fmla="*/ 338138 w 1123950"/>
                <a:gd name="connsiteY18" fmla="*/ 249555 h 1749601"/>
                <a:gd name="connsiteX19" fmla="*/ 233363 w 1123950"/>
                <a:gd name="connsiteY19" fmla="*/ 481013 h 1749601"/>
                <a:gd name="connsiteX20" fmla="*/ 22860 w 1123950"/>
                <a:gd name="connsiteY20" fmla="*/ 443865 h 1749601"/>
                <a:gd name="connsiteX21" fmla="*/ 198120 w 1123950"/>
                <a:gd name="connsiteY21" fmla="*/ 116205 h 1749601"/>
                <a:gd name="connsiteX22" fmla="*/ 538163 w 1123950"/>
                <a:gd name="connsiteY22" fmla="*/ 0 h 1749601"/>
                <a:gd name="connsiteX23" fmla="*/ 796290 w 1123950"/>
                <a:gd name="connsiteY23" fmla="*/ 60008 h 1749601"/>
                <a:gd name="connsiteX24" fmla="*/ 977265 w 1123950"/>
                <a:gd name="connsiteY24" fmla="*/ 223838 h 1749601"/>
                <a:gd name="connsiteX25" fmla="*/ 1040130 w 1123950"/>
                <a:gd name="connsiteY25" fmla="*/ 444817 h 1749601"/>
                <a:gd name="connsiteX26" fmla="*/ 980123 w 1123950"/>
                <a:gd name="connsiteY26" fmla="*/ 646748 h 1749601"/>
                <a:gd name="connsiteX27" fmla="*/ 803910 w 1123950"/>
                <a:gd name="connsiteY27" fmla="*/ 791527 h 1749601"/>
                <a:gd name="connsiteX28" fmla="*/ 1040130 w 1123950"/>
                <a:gd name="connsiteY28" fmla="*/ 937260 h 1749601"/>
                <a:gd name="connsiteX29" fmla="*/ 1123950 w 1123950"/>
                <a:gd name="connsiteY29" fmla="*/ 1213485 h 1749601"/>
                <a:gd name="connsiteX0" fmla="*/ 822237 w 1123950"/>
                <a:gd name="connsiteY0" fmla="*/ 1752854 h 1752854"/>
                <a:gd name="connsiteX1" fmla="*/ 541648 w 1123950"/>
                <a:gd name="connsiteY1" fmla="*/ 1749334 h 1752854"/>
                <a:gd name="connsiteX2" fmla="*/ 170498 w 1123950"/>
                <a:gd name="connsiteY2" fmla="*/ 1616393 h 1752854"/>
                <a:gd name="connsiteX3" fmla="*/ 0 w 1123950"/>
                <a:gd name="connsiteY3" fmla="*/ 1267777 h 1752854"/>
                <a:gd name="connsiteX4" fmla="*/ 210503 w 1123950"/>
                <a:gd name="connsiteY4" fmla="*/ 1240155 h 1752854"/>
                <a:gd name="connsiteX5" fmla="*/ 334328 w 1123950"/>
                <a:gd name="connsiteY5" fmla="*/ 1498283 h 1752854"/>
                <a:gd name="connsiteX6" fmla="*/ 546735 w 1123950"/>
                <a:gd name="connsiteY6" fmla="*/ 1577340 h 1752854"/>
                <a:gd name="connsiteX7" fmla="*/ 797243 w 1123950"/>
                <a:gd name="connsiteY7" fmla="*/ 1474470 h 1752854"/>
                <a:gd name="connsiteX8" fmla="*/ 899160 w 1123950"/>
                <a:gd name="connsiteY8" fmla="*/ 1219200 h 1752854"/>
                <a:gd name="connsiteX9" fmla="*/ 804863 w 1123950"/>
                <a:gd name="connsiteY9" fmla="*/ 980123 h 1752854"/>
                <a:gd name="connsiteX10" fmla="*/ 563880 w 1123950"/>
                <a:gd name="connsiteY10" fmla="*/ 885825 h 1752854"/>
                <a:gd name="connsiteX11" fmla="*/ 415290 w 1123950"/>
                <a:gd name="connsiteY11" fmla="*/ 909638 h 1752854"/>
                <a:gd name="connsiteX12" fmla="*/ 439103 w 1123950"/>
                <a:gd name="connsiteY12" fmla="*/ 724852 h 1752854"/>
                <a:gd name="connsiteX13" fmla="*/ 473393 w 1123950"/>
                <a:gd name="connsiteY13" fmla="*/ 726758 h 1752854"/>
                <a:gd name="connsiteX14" fmla="*/ 715328 w 1123950"/>
                <a:gd name="connsiteY14" fmla="*/ 656273 h 1752854"/>
                <a:gd name="connsiteX15" fmla="*/ 822960 w 1123950"/>
                <a:gd name="connsiteY15" fmla="*/ 440055 h 1752854"/>
                <a:gd name="connsiteX16" fmla="*/ 744855 w 1123950"/>
                <a:gd name="connsiteY16" fmla="*/ 248603 h 1752854"/>
                <a:gd name="connsiteX17" fmla="*/ 542925 w 1123950"/>
                <a:gd name="connsiteY17" fmla="*/ 172403 h 1752854"/>
                <a:gd name="connsiteX18" fmla="*/ 338138 w 1123950"/>
                <a:gd name="connsiteY18" fmla="*/ 249555 h 1752854"/>
                <a:gd name="connsiteX19" fmla="*/ 233363 w 1123950"/>
                <a:gd name="connsiteY19" fmla="*/ 481013 h 1752854"/>
                <a:gd name="connsiteX20" fmla="*/ 22860 w 1123950"/>
                <a:gd name="connsiteY20" fmla="*/ 443865 h 1752854"/>
                <a:gd name="connsiteX21" fmla="*/ 198120 w 1123950"/>
                <a:gd name="connsiteY21" fmla="*/ 116205 h 1752854"/>
                <a:gd name="connsiteX22" fmla="*/ 538163 w 1123950"/>
                <a:gd name="connsiteY22" fmla="*/ 0 h 1752854"/>
                <a:gd name="connsiteX23" fmla="*/ 796290 w 1123950"/>
                <a:gd name="connsiteY23" fmla="*/ 60008 h 1752854"/>
                <a:gd name="connsiteX24" fmla="*/ 977265 w 1123950"/>
                <a:gd name="connsiteY24" fmla="*/ 223838 h 1752854"/>
                <a:gd name="connsiteX25" fmla="*/ 1040130 w 1123950"/>
                <a:gd name="connsiteY25" fmla="*/ 444817 h 1752854"/>
                <a:gd name="connsiteX26" fmla="*/ 980123 w 1123950"/>
                <a:gd name="connsiteY26" fmla="*/ 646748 h 1752854"/>
                <a:gd name="connsiteX27" fmla="*/ 803910 w 1123950"/>
                <a:gd name="connsiteY27" fmla="*/ 791527 h 1752854"/>
                <a:gd name="connsiteX28" fmla="*/ 1040130 w 1123950"/>
                <a:gd name="connsiteY28" fmla="*/ 937260 h 1752854"/>
                <a:gd name="connsiteX29" fmla="*/ 1123950 w 1123950"/>
                <a:gd name="connsiteY29" fmla="*/ 1213485 h 17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3950" h="1752854">
                  <a:moveTo>
                    <a:pt x="822237" y="1752854"/>
                  </a:moveTo>
                  <a:cubicBezTo>
                    <a:pt x="823039" y="1752294"/>
                    <a:pt x="614697" y="1752063"/>
                    <a:pt x="541648" y="1749334"/>
                  </a:cubicBezTo>
                  <a:cubicBezTo>
                    <a:pt x="456607" y="1748603"/>
                    <a:pt x="260773" y="1696652"/>
                    <a:pt x="170498" y="1616393"/>
                  </a:cubicBezTo>
                  <a:cubicBezTo>
                    <a:pt x="80223" y="1536134"/>
                    <a:pt x="14288" y="1410652"/>
                    <a:pt x="0" y="1267777"/>
                  </a:cubicBezTo>
                  <a:lnTo>
                    <a:pt x="210503" y="1240155"/>
                  </a:lnTo>
                  <a:cubicBezTo>
                    <a:pt x="234315" y="1359218"/>
                    <a:pt x="276225" y="1444943"/>
                    <a:pt x="334328" y="1498283"/>
                  </a:cubicBezTo>
                  <a:cubicBezTo>
                    <a:pt x="392430" y="1550670"/>
                    <a:pt x="462915" y="1577340"/>
                    <a:pt x="546735" y="1577340"/>
                  </a:cubicBezTo>
                  <a:cubicBezTo>
                    <a:pt x="645795" y="1577340"/>
                    <a:pt x="729615" y="1543050"/>
                    <a:pt x="797243" y="1474470"/>
                  </a:cubicBezTo>
                  <a:cubicBezTo>
                    <a:pt x="865823" y="1405890"/>
                    <a:pt x="899160" y="1321118"/>
                    <a:pt x="899160" y="1219200"/>
                  </a:cubicBezTo>
                  <a:cubicBezTo>
                    <a:pt x="899160" y="1122998"/>
                    <a:pt x="867728" y="1042988"/>
                    <a:pt x="804863" y="980123"/>
                  </a:cubicBezTo>
                  <a:cubicBezTo>
                    <a:pt x="741998" y="917258"/>
                    <a:pt x="661035" y="885825"/>
                    <a:pt x="563880" y="885825"/>
                  </a:cubicBezTo>
                  <a:cubicBezTo>
                    <a:pt x="523875" y="885825"/>
                    <a:pt x="474345" y="893445"/>
                    <a:pt x="415290" y="909638"/>
                  </a:cubicBezTo>
                  <a:lnTo>
                    <a:pt x="439103" y="724852"/>
                  </a:lnTo>
                  <a:cubicBezTo>
                    <a:pt x="453390" y="726758"/>
                    <a:pt x="464820" y="726758"/>
                    <a:pt x="473393" y="726758"/>
                  </a:cubicBezTo>
                  <a:cubicBezTo>
                    <a:pt x="562928" y="726758"/>
                    <a:pt x="643890" y="702945"/>
                    <a:pt x="715328" y="656273"/>
                  </a:cubicBezTo>
                  <a:cubicBezTo>
                    <a:pt x="786765" y="609600"/>
                    <a:pt x="822960" y="537210"/>
                    <a:pt x="822960" y="440055"/>
                  </a:cubicBezTo>
                  <a:cubicBezTo>
                    <a:pt x="822960" y="362903"/>
                    <a:pt x="797243" y="299085"/>
                    <a:pt x="744855" y="248603"/>
                  </a:cubicBezTo>
                  <a:cubicBezTo>
                    <a:pt x="692468" y="198120"/>
                    <a:pt x="624840" y="172403"/>
                    <a:pt x="542925" y="172403"/>
                  </a:cubicBezTo>
                  <a:cubicBezTo>
                    <a:pt x="461010" y="172403"/>
                    <a:pt x="392430" y="198120"/>
                    <a:pt x="338138" y="249555"/>
                  </a:cubicBezTo>
                  <a:cubicBezTo>
                    <a:pt x="283845" y="300990"/>
                    <a:pt x="248603" y="378142"/>
                    <a:pt x="233363" y="481013"/>
                  </a:cubicBezTo>
                  <a:lnTo>
                    <a:pt x="22860" y="443865"/>
                  </a:lnTo>
                  <a:cubicBezTo>
                    <a:pt x="48578" y="302895"/>
                    <a:pt x="106680" y="193358"/>
                    <a:pt x="198120" y="116205"/>
                  </a:cubicBezTo>
                  <a:cubicBezTo>
                    <a:pt x="289560" y="39053"/>
                    <a:pt x="402908" y="0"/>
                    <a:pt x="538163" y="0"/>
                  </a:cubicBezTo>
                  <a:cubicBezTo>
                    <a:pt x="631508" y="0"/>
                    <a:pt x="718185" y="20003"/>
                    <a:pt x="796290" y="60008"/>
                  </a:cubicBezTo>
                  <a:cubicBezTo>
                    <a:pt x="875348" y="100013"/>
                    <a:pt x="935355" y="155258"/>
                    <a:pt x="977265" y="223838"/>
                  </a:cubicBezTo>
                  <a:cubicBezTo>
                    <a:pt x="1019175" y="293370"/>
                    <a:pt x="1040130" y="366713"/>
                    <a:pt x="1040130" y="444817"/>
                  </a:cubicBezTo>
                  <a:cubicBezTo>
                    <a:pt x="1040130" y="519113"/>
                    <a:pt x="1020128" y="586740"/>
                    <a:pt x="980123" y="646748"/>
                  </a:cubicBezTo>
                  <a:cubicBezTo>
                    <a:pt x="940118" y="707708"/>
                    <a:pt x="881063" y="756285"/>
                    <a:pt x="803910" y="791527"/>
                  </a:cubicBezTo>
                  <a:cubicBezTo>
                    <a:pt x="904875" y="815340"/>
                    <a:pt x="983933" y="863918"/>
                    <a:pt x="1040130" y="937260"/>
                  </a:cubicBezTo>
                  <a:cubicBezTo>
                    <a:pt x="1096328" y="1010602"/>
                    <a:pt x="1123950" y="1102995"/>
                    <a:pt x="1123950" y="1213485"/>
                  </a:cubicBezTo>
                </a:path>
              </a:pathLst>
            </a:custGeom>
            <a:noFill/>
            <a:ln w="25400" cap="flat">
              <a:solidFill>
                <a:schemeClr val="accent3"/>
              </a:solidFill>
              <a:prstDash val="solid"/>
              <a:miter/>
            </a:ln>
          </p:spPr>
          <p:txBody>
            <a:bodyPr rtlCol="0" anchor="ctr"/>
            <a:lstStyle/>
            <a:p>
              <a:endParaRPr lang="en-US">
                <a:solidFill>
                  <a:schemeClr val="tx1">
                    <a:lumMod val="85000"/>
                    <a:lumOff val="15000"/>
                  </a:schemeClr>
                </a:solidFill>
              </a:endParaRPr>
            </a:p>
          </p:txBody>
        </p:sp>
      </p:grpSp>
      <p:grpSp>
        <p:nvGrpSpPr>
          <p:cNvPr id="18" name="Group 17">
            <a:extLst>
              <a:ext uri="{FF2B5EF4-FFF2-40B4-BE49-F238E27FC236}">
                <a16:creationId xmlns:a16="http://schemas.microsoft.com/office/drawing/2014/main" id="{BFB4E20D-39ED-9AC0-0A8E-117EF6CE7333}"/>
              </a:ext>
            </a:extLst>
          </p:cNvPr>
          <p:cNvGrpSpPr/>
          <p:nvPr/>
        </p:nvGrpSpPr>
        <p:grpSpPr>
          <a:xfrm>
            <a:off x="1826138" y="2494167"/>
            <a:ext cx="2366325" cy="1547563"/>
            <a:chOff x="173050" y="1671304"/>
            <a:chExt cx="4571226" cy="1563042"/>
          </a:xfrm>
        </p:grpSpPr>
        <p:sp>
          <p:nvSpPr>
            <p:cNvPr id="19" name="TextBox 18">
              <a:extLst>
                <a:ext uri="{FF2B5EF4-FFF2-40B4-BE49-F238E27FC236}">
                  <a16:creationId xmlns:a16="http://schemas.microsoft.com/office/drawing/2014/main" id="{1F92578D-1006-3DB4-39A5-175A288A4BB3}"/>
                </a:ext>
              </a:extLst>
            </p:cNvPr>
            <p:cNvSpPr txBox="1"/>
            <p:nvPr/>
          </p:nvSpPr>
          <p:spPr>
            <a:xfrm>
              <a:off x="202951" y="2053097"/>
              <a:ext cx="3180862" cy="1181249"/>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Long-term average;</a:t>
              </a:r>
            </a:p>
            <a:p>
              <a:r>
                <a:rPr lang="en-US" altLang="ko-KR" sz="1400" dirty="0">
                  <a:solidFill>
                    <a:schemeClr val="tx1">
                      <a:lumMod val="85000"/>
                      <a:lumOff val="15000"/>
                    </a:schemeClr>
                  </a:solidFill>
                  <a:cs typeface="Arial" pitchFamily="34" charset="0"/>
                </a:rPr>
                <a:t>A mathematical construct that doesn’t seem to exist in nature</a:t>
              </a:r>
            </a:p>
          </p:txBody>
        </p:sp>
        <p:sp>
          <p:nvSpPr>
            <p:cNvPr id="20" name="TextBox 19">
              <a:extLst>
                <a:ext uri="{FF2B5EF4-FFF2-40B4-BE49-F238E27FC236}">
                  <a16:creationId xmlns:a16="http://schemas.microsoft.com/office/drawing/2014/main" id="{87C57594-4D7E-37A1-DB7A-B961AC2758B8}"/>
                </a:ext>
              </a:extLst>
            </p:cNvPr>
            <p:cNvSpPr txBox="1"/>
            <p:nvPr/>
          </p:nvSpPr>
          <p:spPr>
            <a:xfrm>
              <a:off x="173050" y="1671304"/>
              <a:ext cx="4571226" cy="373026"/>
            </a:xfrm>
            <a:prstGeom prst="rect">
              <a:avLst/>
            </a:prstGeom>
            <a:noFill/>
          </p:spPr>
          <p:txBody>
            <a:bodyPr wrap="square" rtlCol="0">
              <a:spAutoFit/>
            </a:bodyPr>
            <a:lstStyle/>
            <a:p>
              <a:r>
                <a:rPr lang="en-US" b="1" dirty="0"/>
                <a:t>Steady-state</a:t>
              </a:r>
            </a:p>
          </p:txBody>
        </p:sp>
      </p:grpSp>
      <p:grpSp>
        <p:nvGrpSpPr>
          <p:cNvPr id="21" name="Group 20">
            <a:extLst>
              <a:ext uri="{FF2B5EF4-FFF2-40B4-BE49-F238E27FC236}">
                <a16:creationId xmlns:a16="http://schemas.microsoft.com/office/drawing/2014/main" id="{C11D8D2E-A0A2-617F-AFD4-862676BC5FF5}"/>
              </a:ext>
            </a:extLst>
          </p:cNvPr>
          <p:cNvGrpSpPr/>
          <p:nvPr/>
        </p:nvGrpSpPr>
        <p:grpSpPr>
          <a:xfrm>
            <a:off x="5633720" y="2494168"/>
            <a:ext cx="2261172" cy="1116677"/>
            <a:chOff x="35149" y="1671304"/>
            <a:chExt cx="4368093" cy="1127845"/>
          </a:xfrm>
        </p:grpSpPr>
        <p:sp>
          <p:nvSpPr>
            <p:cNvPr id="22" name="TextBox 21">
              <a:extLst>
                <a:ext uri="{FF2B5EF4-FFF2-40B4-BE49-F238E27FC236}">
                  <a16:creationId xmlns:a16="http://schemas.microsoft.com/office/drawing/2014/main" id="{4AE1F016-A272-7E88-5B3C-6420AE196F0A}"/>
                </a:ext>
              </a:extLst>
            </p:cNvPr>
            <p:cNvSpPr txBox="1"/>
            <p:nvPr/>
          </p:nvSpPr>
          <p:spPr>
            <a:xfrm>
              <a:off x="202950" y="2053097"/>
              <a:ext cx="3180862" cy="746052"/>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Time-varying stresses, boundaries, etc.</a:t>
              </a:r>
            </a:p>
          </p:txBody>
        </p:sp>
        <p:sp>
          <p:nvSpPr>
            <p:cNvPr id="23" name="TextBox 22">
              <a:extLst>
                <a:ext uri="{FF2B5EF4-FFF2-40B4-BE49-F238E27FC236}">
                  <a16:creationId xmlns:a16="http://schemas.microsoft.com/office/drawing/2014/main" id="{D30D24CA-929C-45D9-AA49-B172E5F5A480}"/>
                </a:ext>
              </a:extLst>
            </p:cNvPr>
            <p:cNvSpPr txBox="1"/>
            <p:nvPr/>
          </p:nvSpPr>
          <p:spPr>
            <a:xfrm>
              <a:off x="35149" y="1671304"/>
              <a:ext cx="4368093" cy="404112"/>
            </a:xfrm>
            <a:prstGeom prst="rect">
              <a:avLst/>
            </a:prstGeom>
            <a:noFill/>
          </p:spPr>
          <p:txBody>
            <a:bodyPr wrap="square" rtlCol="0">
              <a:spAutoFit/>
            </a:bodyPr>
            <a:lstStyle/>
            <a:p>
              <a:r>
                <a:rPr lang="en-US" altLang="ko-KR" sz="2000" b="1" dirty="0">
                  <a:solidFill>
                    <a:schemeClr val="tx1">
                      <a:lumMod val="85000"/>
                      <a:lumOff val="15000"/>
                    </a:schemeClr>
                  </a:solidFill>
                  <a:cs typeface="Arial" pitchFamily="34" charset="0"/>
                </a:rPr>
                <a:t>Transient</a:t>
              </a:r>
              <a:endParaRPr lang="ko-KR" altLang="en-US" sz="2000" b="1" dirty="0">
                <a:solidFill>
                  <a:schemeClr val="tx1">
                    <a:lumMod val="85000"/>
                    <a:lumOff val="15000"/>
                  </a:schemeClr>
                </a:solidFill>
                <a:cs typeface="Arial" pitchFamily="34" charset="0"/>
              </a:endParaRPr>
            </a:p>
          </p:txBody>
        </p:sp>
      </p:grpSp>
      <p:grpSp>
        <p:nvGrpSpPr>
          <p:cNvPr id="24" name="Group 23">
            <a:extLst>
              <a:ext uri="{FF2B5EF4-FFF2-40B4-BE49-F238E27FC236}">
                <a16:creationId xmlns:a16="http://schemas.microsoft.com/office/drawing/2014/main" id="{E97BACDC-1B16-AC44-1ED2-9A269FB54E01}"/>
              </a:ext>
            </a:extLst>
          </p:cNvPr>
          <p:cNvGrpSpPr/>
          <p:nvPr/>
        </p:nvGrpSpPr>
        <p:grpSpPr>
          <a:xfrm>
            <a:off x="9501727" y="2494168"/>
            <a:ext cx="1666407" cy="1586179"/>
            <a:chOff x="164676" y="1741169"/>
            <a:chExt cx="3219136" cy="904971"/>
          </a:xfrm>
        </p:grpSpPr>
        <p:sp>
          <p:nvSpPr>
            <p:cNvPr id="25" name="TextBox 24">
              <a:extLst>
                <a:ext uri="{FF2B5EF4-FFF2-40B4-BE49-F238E27FC236}">
                  <a16:creationId xmlns:a16="http://schemas.microsoft.com/office/drawing/2014/main" id="{226E6571-7332-D28B-1F93-100A77F8D06A}"/>
                </a:ext>
              </a:extLst>
            </p:cNvPr>
            <p:cNvSpPr txBox="1"/>
            <p:nvPr/>
          </p:nvSpPr>
          <p:spPr>
            <a:xfrm>
              <a:off x="202950" y="1978870"/>
              <a:ext cx="3180862" cy="667270"/>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Steady-state for pre-development condition, transient there-after</a:t>
              </a:r>
            </a:p>
            <a:p>
              <a:endParaRPr lang="en-US" altLang="ko-KR" sz="1400" dirty="0">
                <a:solidFill>
                  <a:schemeClr val="tx1">
                    <a:lumMod val="85000"/>
                    <a:lumOff val="15000"/>
                  </a:schemeClr>
                </a:solidFill>
                <a:cs typeface="Arial" pitchFamily="34" charset="0"/>
              </a:endParaRPr>
            </a:p>
          </p:txBody>
        </p:sp>
        <p:sp>
          <p:nvSpPr>
            <p:cNvPr id="26" name="TextBox 25">
              <a:extLst>
                <a:ext uri="{FF2B5EF4-FFF2-40B4-BE49-F238E27FC236}">
                  <a16:creationId xmlns:a16="http://schemas.microsoft.com/office/drawing/2014/main" id="{843409BF-4528-7509-5951-75ABF761EC8C}"/>
                </a:ext>
              </a:extLst>
            </p:cNvPr>
            <p:cNvSpPr txBox="1"/>
            <p:nvPr/>
          </p:nvSpPr>
          <p:spPr>
            <a:xfrm>
              <a:off x="164676" y="1741169"/>
              <a:ext cx="3180864" cy="210717"/>
            </a:xfrm>
            <a:prstGeom prst="rect">
              <a:avLst/>
            </a:prstGeom>
            <a:noFill/>
          </p:spPr>
          <p:txBody>
            <a:bodyPr wrap="square" rtlCol="0">
              <a:spAutoFit/>
            </a:bodyPr>
            <a:lstStyle/>
            <a:p>
              <a:r>
                <a:rPr lang="en-US" altLang="ko-KR" b="1" dirty="0">
                  <a:solidFill>
                    <a:schemeClr val="tx1">
                      <a:lumMod val="85000"/>
                      <a:lumOff val="15000"/>
                    </a:schemeClr>
                  </a:solidFill>
                  <a:cs typeface="Arial" pitchFamily="34" charset="0"/>
                </a:rPr>
                <a:t>Mixed</a:t>
              </a:r>
            </a:p>
          </p:txBody>
        </p:sp>
      </p:grpSp>
    </p:spTree>
    <p:extLst>
      <p:ext uri="{BB962C8B-B14F-4D97-AF65-F5344CB8AC3E}">
        <p14:creationId xmlns:p14="http://schemas.microsoft.com/office/powerpoint/2010/main" val="4440696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FDEC-3CEC-4A1C-281E-E2F9F0BB4A50}"/>
              </a:ext>
            </a:extLst>
          </p:cNvPr>
          <p:cNvSpPr>
            <a:spLocks noGrp="1"/>
          </p:cNvSpPr>
          <p:nvPr>
            <p:ph type="title"/>
          </p:nvPr>
        </p:nvSpPr>
        <p:spPr/>
        <p:txBody>
          <a:bodyPr/>
          <a:lstStyle/>
          <a:p>
            <a:r>
              <a:rPr lang="en-US" dirty="0"/>
              <a:t>Types of Models</a:t>
            </a:r>
          </a:p>
        </p:txBody>
      </p:sp>
      <p:sp>
        <p:nvSpPr>
          <p:cNvPr id="4" name="Freeform: Shape 3">
            <a:extLst>
              <a:ext uri="{FF2B5EF4-FFF2-40B4-BE49-F238E27FC236}">
                <a16:creationId xmlns:a16="http://schemas.microsoft.com/office/drawing/2014/main" id="{EAFD7983-FD53-BDE1-0EB3-6CD8CA122085}"/>
              </a:ext>
            </a:extLst>
          </p:cNvPr>
          <p:cNvSpPr>
            <a:spLocks noChangeAspect="1"/>
          </p:cNvSpPr>
          <p:nvPr/>
        </p:nvSpPr>
        <p:spPr>
          <a:xfrm>
            <a:off x="6097463" y="2540955"/>
            <a:ext cx="1475943" cy="2218555"/>
          </a:xfrm>
          <a:custGeom>
            <a:avLst/>
            <a:gdLst>
              <a:gd name="connsiteX0" fmla="*/ 1181320 w 1514475"/>
              <a:gd name="connsiteY0" fmla="*/ 2250758 h 2276475"/>
              <a:gd name="connsiteX1" fmla="*/ 28795 w 1514475"/>
              <a:gd name="connsiteY1" fmla="*/ 2250758 h 2276475"/>
              <a:gd name="connsiteX2" fmla="*/ 60227 w 1514475"/>
              <a:gd name="connsiteY2" fmla="*/ 2062163 h 2276475"/>
              <a:gd name="connsiteX3" fmla="*/ 239297 w 1514475"/>
              <a:gd name="connsiteY3" fmla="*/ 1767840 h 2276475"/>
              <a:gd name="connsiteX4" fmla="*/ 595532 w 1514475"/>
              <a:gd name="connsiteY4" fmla="*/ 1432560 h 2276475"/>
              <a:gd name="connsiteX5" fmla="*/ 1083212 w 1514475"/>
              <a:gd name="connsiteY5" fmla="*/ 962978 h 2276475"/>
              <a:gd name="connsiteX6" fmla="*/ 1209895 w 1514475"/>
              <a:gd name="connsiteY6" fmla="*/ 636270 h 2276475"/>
              <a:gd name="connsiteX7" fmla="*/ 1094642 w 1514475"/>
              <a:gd name="connsiteY7" fmla="*/ 363855 h 2276475"/>
              <a:gd name="connsiteX8" fmla="*/ 793652 w 1514475"/>
              <a:gd name="connsiteY8" fmla="*/ 252413 h 2276475"/>
              <a:gd name="connsiteX9" fmla="*/ 479327 w 1514475"/>
              <a:gd name="connsiteY9" fmla="*/ 370522 h 2276475"/>
              <a:gd name="connsiteX10" fmla="*/ 360265 w 1514475"/>
              <a:gd name="connsiteY10" fmla="*/ 697230 h 2276475"/>
              <a:gd name="connsiteX11" fmla="*/ 81182 w 1514475"/>
              <a:gd name="connsiteY11" fmla="*/ 668655 h 2276475"/>
              <a:gd name="connsiteX12" fmla="*/ 297400 w 1514475"/>
              <a:gd name="connsiteY12" fmla="*/ 192405 h 2276475"/>
              <a:gd name="connsiteX13" fmla="*/ 800320 w 1514475"/>
              <a:gd name="connsiteY13" fmla="*/ 28575 h 2276475"/>
              <a:gd name="connsiteX14" fmla="*/ 1305145 w 1514475"/>
              <a:gd name="connsiteY14" fmla="*/ 205740 h 2276475"/>
              <a:gd name="connsiteX15" fmla="*/ 1490882 w 1514475"/>
              <a:gd name="connsiteY15" fmla="*/ 643890 h 2276475"/>
              <a:gd name="connsiteX16" fmla="*/ 1436590 w 1514475"/>
              <a:gd name="connsiteY16" fmla="*/ 904875 h 2276475"/>
              <a:gd name="connsiteX17" fmla="*/ 1255615 w 1514475"/>
              <a:gd name="connsiteY17" fmla="*/ 1175385 h 2276475"/>
              <a:gd name="connsiteX18" fmla="*/ 836515 w 1514475"/>
              <a:gd name="connsiteY18" fmla="*/ 1564957 h 2276475"/>
              <a:gd name="connsiteX19" fmla="*/ 522190 w 1514475"/>
              <a:gd name="connsiteY19" fmla="*/ 1844040 h 2276475"/>
              <a:gd name="connsiteX20" fmla="*/ 406937 w 1514475"/>
              <a:gd name="connsiteY20" fmla="*/ 1991678 h 2276475"/>
              <a:gd name="connsiteX21" fmla="*/ 1493740 w 1514475"/>
              <a:gd name="connsiteY21" fmla="*/ 1991678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4475" h="2276475">
                <a:moveTo>
                  <a:pt x="1181320" y="2250758"/>
                </a:moveTo>
                <a:lnTo>
                  <a:pt x="28795" y="2250758"/>
                </a:lnTo>
                <a:cubicBezTo>
                  <a:pt x="26890" y="2185035"/>
                  <a:pt x="37367" y="2122170"/>
                  <a:pt x="60227" y="2062163"/>
                </a:cubicBezTo>
                <a:cubicBezTo>
                  <a:pt x="97375" y="1962150"/>
                  <a:pt x="157382" y="1864043"/>
                  <a:pt x="239297" y="1767840"/>
                </a:cubicBezTo>
                <a:cubicBezTo>
                  <a:pt x="321212" y="1670685"/>
                  <a:pt x="440275" y="1559243"/>
                  <a:pt x="595532" y="1432560"/>
                </a:cubicBezTo>
                <a:cubicBezTo>
                  <a:pt x="836515" y="1235393"/>
                  <a:pt x="999392" y="1079182"/>
                  <a:pt x="1083212" y="962978"/>
                </a:cubicBezTo>
                <a:cubicBezTo>
                  <a:pt x="1167985" y="847725"/>
                  <a:pt x="1209895" y="738188"/>
                  <a:pt x="1209895" y="636270"/>
                </a:cubicBezTo>
                <a:cubicBezTo>
                  <a:pt x="1209895" y="528638"/>
                  <a:pt x="1171795" y="437197"/>
                  <a:pt x="1094642" y="363855"/>
                </a:cubicBezTo>
                <a:cubicBezTo>
                  <a:pt x="1017490" y="289560"/>
                  <a:pt x="917477" y="252413"/>
                  <a:pt x="793652" y="252413"/>
                </a:cubicBezTo>
                <a:cubicBezTo>
                  <a:pt x="663160" y="252413"/>
                  <a:pt x="558385" y="291465"/>
                  <a:pt x="479327" y="370522"/>
                </a:cubicBezTo>
                <a:cubicBezTo>
                  <a:pt x="400270" y="449580"/>
                  <a:pt x="361217" y="558165"/>
                  <a:pt x="360265" y="697230"/>
                </a:cubicBezTo>
                <a:lnTo>
                  <a:pt x="81182" y="668655"/>
                </a:lnTo>
                <a:cubicBezTo>
                  <a:pt x="100232" y="460057"/>
                  <a:pt x="172622" y="300990"/>
                  <a:pt x="297400" y="192405"/>
                </a:cubicBezTo>
                <a:cubicBezTo>
                  <a:pt x="422177" y="82867"/>
                  <a:pt x="589817" y="28575"/>
                  <a:pt x="800320" y="28575"/>
                </a:cubicBezTo>
                <a:cubicBezTo>
                  <a:pt x="1012727" y="28575"/>
                  <a:pt x="1181320" y="87630"/>
                  <a:pt x="1305145" y="205740"/>
                </a:cubicBezTo>
                <a:cubicBezTo>
                  <a:pt x="1428970" y="323850"/>
                  <a:pt x="1490882" y="469582"/>
                  <a:pt x="1490882" y="643890"/>
                </a:cubicBezTo>
                <a:cubicBezTo>
                  <a:pt x="1490882" y="732472"/>
                  <a:pt x="1472785" y="820103"/>
                  <a:pt x="1436590" y="904875"/>
                </a:cubicBezTo>
                <a:cubicBezTo>
                  <a:pt x="1400395" y="990600"/>
                  <a:pt x="1340387" y="1081088"/>
                  <a:pt x="1255615" y="1175385"/>
                </a:cubicBezTo>
                <a:cubicBezTo>
                  <a:pt x="1171795" y="1269682"/>
                  <a:pt x="1031777" y="1400175"/>
                  <a:pt x="836515" y="1564957"/>
                </a:cubicBezTo>
                <a:cubicBezTo>
                  <a:pt x="673637" y="1702118"/>
                  <a:pt x="568862" y="1794510"/>
                  <a:pt x="522190" y="1844040"/>
                </a:cubicBezTo>
                <a:cubicBezTo>
                  <a:pt x="475517" y="1892618"/>
                  <a:pt x="437417" y="1942148"/>
                  <a:pt x="406937" y="1991678"/>
                </a:cubicBezTo>
                <a:lnTo>
                  <a:pt x="1493740" y="1991678"/>
                </a:lnTo>
              </a:path>
            </a:pathLst>
          </a:custGeom>
          <a:noFill/>
          <a:ln w="25400" cap="flat">
            <a:solidFill>
              <a:schemeClr val="accent2"/>
            </a:solidFill>
            <a:prstDash val="solid"/>
            <a:miter/>
          </a:ln>
        </p:spPr>
        <p:txBody>
          <a:bodyPr rtlCol="0" anchor="ctr"/>
          <a:lstStyle/>
          <a:p>
            <a:endParaRPr lang="en-US">
              <a:solidFill>
                <a:schemeClr val="tx1">
                  <a:lumMod val="85000"/>
                  <a:lumOff val="15000"/>
                </a:schemeClr>
              </a:solidFill>
            </a:endParaRPr>
          </a:p>
        </p:txBody>
      </p:sp>
      <p:grpSp>
        <p:nvGrpSpPr>
          <p:cNvPr id="5" name="Group 4">
            <a:extLst>
              <a:ext uri="{FF2B5EF4-FFF2-40B4-BE49-F238E27FC236}">
                <a16:creationId xmlns:a16="http://schemas.microsoft.com/office/drawing/2014/main" id="{B3FD05D0-4481-2C97-ACAE-C141BA39F989}"/>
              </a:ext>
            </a:extLst>
          </p:cNvPr>
          <p:cNvGrpSpPr/>
          <p:nvPr/>
        </p:nvGrpSpPr>
        <p:grpSpPr>
          <a:xfrm>
            <a:off x="2683451" y="1981951"/>
            <a:ext cx="3167774" cy="3033067"/>
            <a:chOff x="759142" y="1866203"/>
            <a:chExt cx="3471863" cy="3324225"/>
          </a:xfrm>
        </p:grpSpPr>
        <p:sp>
          <p:nvSpPr>
            <p:cNvPr id="6" name="Freeform: Shape 5">
              <a:extLst>
                <a:ext uri="{FF2B5EF4-FFF2-40B4-BE49-F238E27FC236}">
                  <a16:creationId xmlns:a16="http://schemas.microsoft.com/office/drawing/2014/main" id="{FD091928-A054-7A37-7A9D-391070A9A68E}"/>
                </a:ext>
              </a:extLst>
            </p:cNvPr>
            <p:cNvSpPr/>
            <p:nvPr/>
          </p:nvSpPr>
          <p:spPr>
            <a:xfrm>
              <a:off x="759142" y="2538668"/>
              <a:ext cx="895350" cy="2371725"/>
            </a:xfrm>
            <a:custGeom>
              <a:avLst/>
              <a:gdLst>
                <a:gd name="connsiteX0" fmla="*/ 591978 w 895350"/>
                <a:gd name="connsiteY0" fmla="*/ 2353151 h 2371725"/>
                <a:gd name="connsiteX1" fmla="*/ 591978 w 895350"/>
                <a:gd name="connsiteY1" fmla="*/ 535781 h 2371725"/>
                <a:gd name="connsiteX2" fmla="*/ 321469 w 895350"/>
                <a:gd name="connsiteY2" fmla="*/ 731996 h 2371725"/>
                <a:gd name="connsiteX3" fmla="*/ 21431 w 895350"/>
                <a:gd name="connsiteY3" fmla="*/ 879634 h 2371725"/>
                <a:gd name="connsiteX4" fmla="*/ 21431 w 895350"/>
                <a:gd name="connsiteY4" fmla="*/ 604361 h 2371725"/>
                <a:gd name="connsiteX5" fmla="*/ 439578 w 895350"/>
                <a:gd name="connsiteY5" fmla="*/ 331946 h 2371725"/>
                <a:gd name="connsiteX6" fmla="*/ 692944 w 895350"/>
                <a:gd name="connsiteY6" fmla="*/ 21431 h 2371725"/>
                <a:gd name="connsiteX7" fmla="*/ 876776 w 895350"/>
                <a:gd name="connsiteY7" fmla="*/ 21431 h 2371725"/>
                <a:gd name="connsiteX8" fmla="*/ 876776 w 895350"/>
                <a:gd name="connsiteY8" fmla="*/ 2353151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2371725">
                  <a:moveTo>
                    <a:pt x="591978" y="2353151"/>
                  </a:moveTo>
                  <a:lnTo>
                    <a:pt x="591978" y="535781"/>
                  </a:lnTo>
                  <a:cubicBezTo>
                    <a:pt x="523399" y="601504"/>
                    <a:pt x="432911" y="667226"/>
                    <a:pt x="321469" y="731996"/>
                  </a:cubicBezTo>
                  <a:cubicBezTo>
                    <a:pt x="210026" y="797719"/>
                    <a:pt x="110014" y="846296"/>
                    <a:pt x="21431" y="879634"/>
                  </a:cubicBezTo>
                  <a:lnTo>
                    <a:pt x="21431" y="604361"/>
                  </a:lnTo>
                  <a:cubicBezTo>
                    <a:pt x="180499" y="529114"/>
                    <a:pt x="320516" y="438626"/>
                    <a:pt x="439578" y="331946"/>
                  </a:cubicBezTo>
                  <a:cubicBezTo>
                    <a:pt x="558641" y="225266"/>
                    <a:pt x="643414" y="121444"/>
                    <a:pt x="692944" y="21431"/>
                  </a:cubicBezTo>
                  <a:lnTo>
                    <a:pt x="876776" y="21431"/>
                  </a:lnTo>
                  <a:lnTo>
                    <a:pt x="876776" y="2353151"/>
                  </a:ln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nvGrpSpPr>
            <p:cNvPr id="7" name="Group 6">
              <a:extLst>
                <a:ext uri="{FF2B5EF4-FFF2-40B4-BE49-F238E27FC236}">
                  <a16:creationId xmlns:a16="http://schemas.microsoft.com/office/drawing/2014/main" id="{8C5AF243-48B2-E0C7-61AF-77ECB9A6B938}"/>
                </a:ext>
              </a:extLst>
            </p:cNvPr>
            <p:cNvGrpSpPr/>
            <p:nvPr/>
          </p:nvGrpSpPr>
          <p:grpSpPr>
            <a:xfrm>
              <a:off x="1621155" y="1866203"/>
              <a:ext cx="2609850" cy="3324225"/>
              <a:chOff x="7471886" y="2217896"/>
              <a:chExt cx="2609850" cy="3324225"/>
            </a:xfrm>
          </p:grpSpPr>
          <p:sp>
            <p:nvSpPr>
              <p:cNvPr id="8" name="Freeform: Shape 7">
                <a:extLst>
                  <a:ext uri="{FF2B5EF4-FFF2-40B4-BE49-F238E27FC236}">
                    <a16:creationId xmlns:a16="http://schemas.microsoft.com/office/drawing/2014/main" id="{1EABC9DB-10AA-200E-7CD5-62D4EB3A535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sp>
            <p:nvSpPr>
              <p:cNvPr id="9" name="Freeform: Shape 8">
                <a:extLst>
                  <a:ext uri="{FF2B5EF4-FFF2-40B4-BE49-F238E27FC236}">
                    <a16:creationId xmlns:a16="http://schemas.microsoft.com/office/drawing/2014/main" id="{A62DBEFD-3480-5CCF-C3D7-F0A21BB4EB0B}"/>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chemeClr val="accent1">
                    <a:lumMod val="50000"/>
                  </a:schemeClr>
                </a:solidFill>
                <a:prstDash val="solid"/>
                <a:miter/>
              </a:ln>
            </p:spPr>
            <p:txBody>
              <a:bodyPr rtlCol="0" anchor="ctr"/>
              <a:lstStyle/>
              <a:p>
                <a:endParaRPr lang="en-US" dirty="0">
                  <a:solidFill>
                    <a:schemeClr val="tx1">
                      <a:lumMod val="85000"/>
                      <a:lumOff val="15000"/>
                    </a:schemeClr>
                  </a:solidFill>
                </a:endParaRPr>
              </a:p>
            </p:txBody>
          </p:sp>
        </p:grpSp>
      </p:grpSp>
      <p:grpSp>
        <p:nvGrpSpPr>
          <p:cNvPr id="10" name="Group 9">
            <a:extLst>
              <a:ext uri="{FF2B5EF4-FFF2-40B4-BE49-F238E27FC236}">
                <a16:creationId xmlns:a16="http://schemas.microsoft.com/office/drawing/2014/main" id="{8003A949-CE88-4E23-A51B-50B44F3A7364}"/>
              </a:ext>
            </a:extLst>
          </p:cNvPr>
          <p:cNvGrpSpPr/>
          <p:nvPr/>
        </p:nvGrpSpPr>
        <p:grpSpPr>
          <a:xfrm>
            <a:off x="7203625" y="1981951"/>
            <a:ext cx="2381262" cy="3033067"/>
            <a:chOff x="7471886" y="2217896"/>
            <a:chExt cx="2609850" cy="3324225"/>
          </a:xfrm>
        </p:grpSpPr>
        <p:sp>
          <p:nvSpPr>
            <p:cNvPr id="11" name="Freeform: Shape 10">
              <a:extLst>
                <a:ext uri="{FF2B5EF4-FFF2-40B4-BE49-F238E27FC236}">
                  <a16:creationId xmlns:a16="http://schemas.microsoft.com/office/drawing/2014/main" id="{801A051A-A611-F360-0F7A-5A4FC8CF533F}"/>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F6848C34-3895-A8F4-0A54-501DA1DD3F91}"/>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noFill/>
              <a:prstDash val="solid"/>
              <a:miter/>
            </a:ln>
          </p:spPr>
          <p:txBody>
            <a:bodyPr rtlCol="0" anchor="ctr"/>
            <a:lstStyle/>
            <a:p>
              <a:endParaRPr lang="en-US">
                <a:solidFill>
                  <a:schemeClr val="tx1">
                    <a:lumMod val="85000"/>
                    <a:lumOff val="15000"/>
                  </a:schemeClr>
                </a:solidFill>
              </a:endParaRPr>
            </a:p>
          </p:txBody>
        </p:sp>
      </p:grpSp>
      <p:grpSp>
        <p:nvGrpSpPr>
          <p:cNvPr id="18" name="Group 17">
            <a:extLst>
              <a:ext uri="{FF2B5EF4-FFF2-40B4-BE49-F238E27FC236}">
                <a16:creationId xmlns:a16="http://schemas.microsoft.com/office/drawing/2014/main" id="{BFB4E20D-39ED-9AC0-0A8E-117EF6CE7333}"/>
              </a:ext>
            </a:extLst>
          </p:cNvPr>
          <p:cNvGrpSpPr/>
          <p:nvPr/>
        </p:nvGrpSpPr>
        <p:grpSpPr>
          <a:xfrm>
            <a:off x="3731138" y="2524647"/>
            <a:ext cx="2366325" cy="1116676"/>
            <a:chOff x="173050" y="1671304"/>
            <a:chExt cx="4571226" cy="1127845"/>
          </a:xfrm>
        </p:grpSpPr>
        <p:sp>
          <p:nvSpPr>
            <p:cNvPr id="19" name="TextBox 18">
              <a:extLst>
                <a:ext uri="{FF2B5EF4-FFF2-40B4-BE49-F238E27FC236}">
                  <a16:creationId xmlns:a16="http://schemas.microsoft.com/office/drawing/2014/main" id="{1F92578D-1006-3DB4-39A5-175A288A4BB3}"/>
                </a:ext>
              </a:extLst>
            </p:cNvPr>
            <p:cNvSpPr txBox="1"/>
            <p:nvPr/>
          </p:nvSpPr>
          <p:spPr>
            <a:xfrm>
              <a:off x="202950" y="2053097"/>
              <a:ext cx="3180862" cy="746052"/>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Parameters are dependent on space and time</a:t>
              </a:r>
            </a:p>
          </p:txBody>
        </p:sp>
        <p:sp>
          <p:nvSpPr>
            <p:cNvPr id="20" name="TextBox 19">
              <a:extLst>
                <a:ext uri="{FF2B5EF4-FFF2-40B4-BE49-F238E27FC236}">
                  <a16:creationId xmlns:a16="http://schemas.microsoft.com/office/drawing/2014/main" id="{87C57594-4D7E-37A1-DB7A-B961AC2758B8}"/>
                </a:ext>
              </a:extLst>
            </p:cNvPr>
            <p:cNvSpPr txBox="1"/>
            <p:nvPr/>
          </p:nvSpPr>
          <p:spPr>
            <a:xfrm>
              <a:off x="173050" y="1671304"/>
              <a:ext cx="4571226" cy="373026"/>
            </a:xfrm>
            <a:prstGeom prst="rect">
              <a:avLst/>
            </a:prstGeom>
            <a:noFill/>
          </p:spPr>
          <p:txBody>
            <a:bodyPr wrap="square" rtlCol="0">
              <a:spAutoFit/>
            </a:bodyPr>
            <a:lstStyle/>
            <a:p>
              <a:r>
                <a:rPr lang="en-US" b="1" dirty="0"/>
                <a:t>Distributed</a:t>
              </a:r>
            </a:p>
          </p:txBody>
        </p:sp>
      </p:grpSp>
      <p:grpSp>
        <p:nvGrpSpPr>
          <p:cNvPr id="21" name="Group 20">
            <a:extLst>
              <a:ext uri="{FF2B5EF4-FFF2-40B4-BE49-F238E27FC236}">
                <a16:creationId xmlns:a16="http://schemas.microsoft.com/office/drawing/2014/main" id="{C11D8D2E-A0A2-617F-AFD4-862676BC5FF5}"/>
              </a:ext>
            </a:extLst>
          </p:cNvPr>
          <p:cNvGrpSpPr/>
          <p:nvPr/>
        </p:nvGrpSpPr>
        <p:grpSpPr>
          <a:xfrm>
            <a:off x="7538720" y="2524648"/>
            <a:ext cx="2261172" cy="1116677"/>
            <a:chOff x="35149" y="1671304"/>
            <a:chExt cx="4368093" cy="1127845"/>
          </a:xfrm>
        </p:grpSpPr>
        <p:sp>
          <p:nvSpPr>
            <p:cNvPr id="22" name="TextBox 21">
              <a:extLst>
                <a:ext uri="{FF2B5EF4-FFF2-40B4-BE49-F238E27FC236}">
                  <a16:creationId xmlns:a16="http://schemas.microsoft.com/office/drawing/2014/main" id="{4AE1F016-A272-7E88-5B3C-6420AE196F0A}"/>
                </a:ext>
              </a:extLst>
            </p:cNvPr>
            <p:cNvSpPr txBox="1"/>
            <p:nvPr/>
          </p:nvSpPr>
          <p:spPr>
            <a:xfrm>
              <a:off x="202950" y="2053097"/>
              <a:ext cx="3180862" cy="746052"/>
            </a:xfrm>
            <a:prstGeom prst="rect">
              <a:avLst/>
            </a:prstGeom>
            <a:noFill/>
          </p:spPr>
          <p:txBody>
            <a:bodyPr wrap="square" rtlCol="0">
              <a:spAutoFit/>
            </a:bodyPr>
            <a:lstStyle/>
            <a:p>
              <a:r>
                <a:rPr lang="en-US" altLang="ko-KR" sz="1400" dirty="0">
                  <a:solidFill>
                    <a:schemeClr val="tx1">
                      <a:lumMod val="85000"/>
                      <a:lumOff val="15000"/>
                    </a:schemeClr>
                  </a:solidFill>
                  <a:cs typeface="Arial" pitchFamily="34" charset="0"/>
                </a:rPr>
                <a:t>Parameters are constant over an area</a:t>
              </a:r>
            </a:p>
          </p:txBody>
        </p:sp>
        <p:sp>
          <p:nvSpPr>
            <p:cNvPr id="23" name="TextBox 22">
              <a:extLst>
                <a:ext uri="{FF2B5EF4-FFF2-40B4-BE49-F238E27FC236}">
                  <a16:creationId xmlns:a16="http://schemas.microsoft.com/office/drawing/2014/main" id="{D30D24CA-929C-45D9-AA49-B172E5F5A480}"/>
                </a:ext>
              </a:extLst>
            </p:cNvPr>
            <p:cNvSpPr txBox="1"/>
            <p:nvPr/>
          </p:nvSpPr>
          <p:spPr>
            <a:xfrm>
              <a:off x="35149" y="1671304"/>
              <a:ext cx="4368093" cy="404112"/>
            </a:xfrm>
            <a:prstGeom prst="rect">
              <a:avLst/>
            </a:prstGeom>
            <a:noFill/>
          </p:spPr>
          <p:txBody>
            <a:bodyPr wrap="square" rtlCol="0">
              <a:spAutoFit/>
            </a:bodyPr>
            <a:lstStyle/>
            <a:p>
              <a:r>
                <a:rPr lang="en-US" altLang="ko-KR" sz="2000" b="1" dirty="0">
                  <a:solidFill>
                    <a:schemeClr val="tx1">
                      <a:lumMod val="85000"/>
                      <a:lumOff val="15000"/>
                    </a:schemeClr>
                  </a:solidFill>
                  <a:cs typeface="Arial" pitchFamily="34" charset="0"/>
                </a:rPr>
                <a:t>Lumped</a:t>
              </a:r>
              <a:endParaRPr lang="ko-KR" altLang="en-US" sz="2000" b="1" dirty="0">
                <a:solidFill>
                  <a:schemeClr val="tx1">
                    <a:lumMod val="85000"/>
                    <a:lumOff val="15000"/>
                  </a:schemeClr>
                </a:solidFill>
                <a:cs typeface="Arial" pitchFamily="34" charset="0"/>
              </a:endParaRPr>
            </a:p>
          </p:txBody>
        </p:sp>
      </p:grpSp>
    </p:spTree>
    <p:extLst>
      <p:ext uri="{BB962C8B-B14F-4D97-AF65-F5344CB8AC3E}">
        <p14:creationId xmlns:p14="http://schemas.microsoft.com/office/powerpoint/2010/main" val="426926766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125A-5790-3C47-031A-9A48CC974FC2}"/>
              </a:ext>
            </a:extLst>
          </p:cNvPr>
          <p:cNvSpPr>
            <a:spLocks noGrp="1"/>
          </p:cNvSpPr>
          <p:nvPr>
            <p:ph type="title"/>
          </p:nvPr>
        </p:nvSpPr>
        <p:spPr/>
        <p:txBody>
          <a:bodyPr/>
          <a:lstStyle/>
          <a:p>
            <a:r>
              <a:rPr lang="en-US" dirty="0"/>
              <a:t>Model Scale</a:t>
            </a:r>
          </a:p>
        </p:txBody>
      </p:sp>
      <p:sp>
        <p:nvSpPr>
          <p:cNvPr id="3" name="Content Placeholder 2">
            <a:extLst>
              <a:ext uri="{FF2B5EF4-FFF2-40B4-BE49-F238E27FC236}">
                <a16:creationId xmlns:a16="http://schemas.microsoft.com/office/drawing/2014/main" id="{388DA85F-1B28-FA7E-405A-2F098F5B6B39}"/>
              </a:ext>
            </a:extLst>
          </p:cNvPr>
          <p:cNvSpPr>
            <a:spLocks noGrp="1"/>
          </p:cNvSpPr>
          <p:nvPr>
            <p:ph idx="1"/>
          </p:nvPr>
        </p:nvSpPr>
        <p:spPr>
          <a:xfrm>
            <a:off x="838200" y="1825625"/>
            <a:ext cx="5161384" cy="4351338"/>
          </a:xfrm>
        </p:spPr>
        <p:txBody>
          <a:bodyPr>
            <a:normAutofit lnSpcReduction="10000"/>
          </a:bodyPr>
          <a:lstStyle/>
          <a:p>
            <a:pPr>
              <a:lnSpc>
                <a:spcPct val="110000"/>
              </a:lnSpc>
            </a:pPr>
            <a:r>
              <a:rPr lang="en-US" sz="2800" dirty="0">
                <a:solidFill>
                  <a:schemeClr val="bg2">
                    <a:lumMod val="50000"/>
                  </a:schemeClr>
                </a:solidFill>
              </a:rPr>
              <a:t>Variability that is pertinent to flow and transport occurs across orders of magnitude from micrometers up to hectometers</a:t>
            </a:r>
          </a:p>
          <a:p>
            <a:pPr>
              <a:lnSpc>
                <a:spcPct val="110000"/>
              </a:lnSpc>
            </a:pPr>
            <a:r>
              <a:rPr lang="en-US" sz="2800" dirty="0">
                <a:solidFill>
                  <a:schemeClr val="bg2">
                    <a:lumMod val="50000"/>
                  </a:schemeClr>
                </a:solidFill>
              </a:rPr>
              <a:t>There are models and methods appropriate to each scale</a:t>
            </a:r>
          </a:p>
          <a:p>
            <a:pPr>
              <a:lnSpc>
                <a:spcPct val="110000"/>
              </a:lnSpc>
            </a:pPr>
            <a:r>
              <a:rPr lang="en-US" sz="2800" dirty="0">
                <a:solidFill>
                  <a:schemeClr val="bg2">
                    <a:lumMod val="50000"/>
                  </a:schemeClr>
                </a:solidFill>
              </a:rPr>
              <a:t>“Upscaling” is a common requirement to obtain scale-appropriate parameters</a:t>
            </a:r>
          </a:p>
          <a:p>
            <a:endParaRPr lang="en-US" dirty="0"/>
          </a:p>
        </p:txBody>
      </p:sp>
      <p:grpSp>
        <p:nvGrpSpPr>
          <p:cNvPr id="12" name="Group 11">
            <a:extLst>
              <a:ext uri="{FF2B5EF4-FFF2-40B4-BE49-F238E27FC236}">
                <a16:creationId xmlns:a16="http://schemas.microsoft.com/office/drawing/2014/main" id="{85D4B6FE-EF31-F7F5-AC6F-8DDC389707E4}"/>
              </a:ext>
            </a:extLst>
          </p:cNvPr>
          <p:cNvGrpSpPr/>
          <p:nvPr/>
        </p:nvGrpSpPr>
        <p:grpSpPr>
          <a:xfrm>
            <a:off x="5234473" y="399902"/>
            <a:ext cx="6476347" cy="6280816"/>
            <a:chOff x="5164349" y="399902"/>
            <a:chExt cx="6546471" cy="6884976"/>
          </a:xfrm>
        </p:grpSpPr>
        <p:sp>
          <p:nvSpPr>
            <p:cNvPr id="4" name="TextBox 18">
              <a:extLst>
                <a:ext uri="{FF2B5EF4-FFF2-40B4-BE49-F238E27FC236}">
                  <a16:creationId xmlns:a16="http://schemas.microsoft.com/office/drawing/2014/main" id="{C848E355-B836-FA1B-2ECC-6ADC308C53D5}"/>
                </a:ext>
              </a:extLst>
            </p:cNvPr>
            <p:cNvSpPr txBox="1"/>
            <p:nvPr/>
          </p:nvSpPr>
          <p:spPr>
            <a:xfrm>
              <a:off x="7074317" y="6778748"/>
              <a:ext cx="13388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micrometer</a:t>
              </a:r>
            </a:p>
          </p:txBody>
        </p:sp>
        <p:cxnSp>
          <p:nvCxnSpPr>
            <p:cNvPr id="5" name="Straight Arrow Connector 4">
              <a:extLst>
                <a:ext uri="{FF2B5EF4-FFF2-40B4-BE49-F238E27FC236}">
                  <a16:creationId xmlns:a16="http://schemas.microsoft.com/office/drawing/2014/main" id="{568C6CF8-CB6E-1B65-3F18-94A355E01C8A}"/>
                </a:ext>
              </a:extLst>
            </p:cNvPr>
            <p:cNvCxnSpPr>
              <a:cxnSpLocks/>
              <a:stCxn id="4" idx="3"/>
              <a:endCxn id="6" idx="1"/>
            </p:cNvCxnSpPr>
            <p:nvPr/>
          </p:nvCxnSpPr>
          <p:spPr>
            <a:xfrm>
              <a:off x="8413145" y="6963414"/>
              <a:ext cx="1884524" cy="9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20">
              <a:extLst>
                <a:ext uri="{FF2B5EF4-FFF2-40B4-BE49-F238E27FC236}">
                  <a16:creationId xmlns:a16="http://schemas.microsoft.com/office/drawing/2014/main" id="{C1E47FDB-82F3-D3CA-70CC-49DEFA6D366C}"/>
                </a:ext>
              </a:extLst>
            </p:cNvPr>
            <p:cNvSpPr txBox="1"/>
            <p:nvPr/>
          </p:nvSpPr>
          <p:spPr>
            <a:xfrm>
              <a:off x="10297669" y="6779726"/>
              <a:ext cx="133882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hectometer</a:t>
              </a:r>
            </a:p>
          </p:txBody>
        </p:sp>
        <p:pic>
          <p:nvPicPr>
            <p:cNvPr id="7" name="Picture 6">
              <a:extLst>
                <a:ext uri="{FF2B5EF4-FFF2-40B4-BE49-F238E27FC236}">
                  <a16:creationId xmlns:a16="http://schemas.microsoft.com/office/drawing/2014/main" id="{CB7DDF0F-E40C-523E-EA99-AEFA43A96EB3}"/>
                </a:ext>
              </a:extLst>
            </p:cNvPr>
            <p:cNvPicPr>
              <a:picLocks noChangeAspect="1"/>
            </p:cNvPicPr>
            <p:nvPr/>
          </p:nvPicPr>
          <p:blipFill rotWithShape="1">
            <a:blip r:embed="rId2">
              <a:extLst>
                <a:ext uri="{28A0092B-C50C-407E-A947-70E740481C1C}">
                  <a14:useLocalDpi xmlns:a14="http://schemas.microsoft.com/office/drawing/2010/main" val="0"/>
                </a:ext>
              </a:extLst>
            </a:blip>
            <a:srcRect l="51269" t="29955" b="1"/>
            <a:stretch/>
          </p:blipFill>
          <p:spPr>
            <a:xfrm>
              <a:off x="5164349" y="5340851"/>
              <a:ext cx="1896015" cy="1944027"/>
            </a:xfrm>
            <a:prstGeom prst="rect">
              <a:avLst/>
            </a:prstGeom>
          </p:spPr>
        </p:pic>
        <p:pic>
          <p:nvPicPr>
            <p:cNvPr id="8" name="Picture 7">
              <a:extLst>
                <a:ext uri="{FF2B5EF4-FFF2-40B4-BE49-F238E27FC236}">
                  <a16:creationId xmlns:a16="http://schemas.microsoft.com/office/drawing/2014/main" id="{BF154446-8A37-5F82-60B4-BE24697E818E}"/>
                </a:ext>
              </a:extLst>
            </p:cNvPr>
            <p:cNvPicPr>
              <a:picLocks noChangeAspect="1"/>
            </p:cNvPicPr>
            <p:nvPr/>
          </p:nvPicPr>
          <p:blipFill rotWithShape="1">
            <a:blip r:embed="rId3"/>
            <a:srcRect l="37478" t="32593" r="40476" b="32190"/>
            <a:stretch/>
          </p:blipFill>
          <p:spPr>
            <a:xfrm>
              <a:off x="6731240" y="3829781"/>
              <a:ext cx="2761828" cy="2762941"/>
            </a:xfrm>
            <a:prstGeom prst="rect">
              <a:avLst/>
            </a:prstGeom>
          </p:spPr>
        </p:pic>
        <p:pic>
          <p:nvPicPr>
            <p:cNvPr id="9" name="Picture 8">
              <a:extLst>
                <a:ext uri="{FF2B5EF4-FFF2-40B4-BE49-F238E27FC236}">
                  <a16:creationId xmlns:a16="http://schemas.microsoft.com/office/drawing/2014/main" id="{26E83F75-8AB2-6218-C907-E0ECFBE38E36}"/>
                </a:ext>
              </a:extLst>
            </p:cNvPr>
            <p:cNvPicPr>
              <a:picLocks noChangeAspect="1"/>
            </p:cNvPicPr>
            <p:nvPr/>
          </p:nvPicPr>
          <p:blipFill rotWithShape="1">
            <a:blip r:embed="rId4">
              <a:extLst>
                <a:ext uri="{28A0092B-C50C-407E-A947-70E740481C1C}">
                  <a14:useLocalDpi xmlns:a14="http://schemas.microsoft.com/office/drawing/2010/main" val="0"/>
                </a:ext>
              </a:extLst>
            </a:blip>
            <a:srcRect l="16150" t="52494" r="18565" b="17115"/>
            <a:stretch/>
          </p:blipFill>
          <p:spPr>
            <a:xfrm>
              <a:off x="7750571" y="2401752"/>
              <a:ext cx="2761829" cy="1899253"/>
            </a:xfrm>
            <a:prstGeom prst="rect">
              <a:avLst/>
            </a:prstGeom>
          </p:spPr>
        </p:pic>
        <p:pic>
          <p:nvPicPr>
            <p:cNvPr id="10" name="Picture 9">
              <a:extLst>
                <a:ext uri="{FF2B5EF4-FFF2-40B4-BE49-F238E27FC236}">
                  <a16:creationId xmlns:a16="http://schemas.microsoft.com/office/drawing/2014/main" id="{70D0CDBF-98A3-A01D-1508-59FB98DB7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1169" y="942287"/>
              <a:ext cx="2799651" cy="1851502"/>
            </a:xfrm>
            <a:prstGeom prst="rect">
              <a:avLst/>
            </a:prstGeom>
          </p:spPr>
        </p:pic>
        <p:sp>
          <p:nvSpPr>
            <p:cNvPr id="11" name="Arrow: Right 10">
              <a:extLst>
                <a:ext uri="{FF2B5EF4-FFF2-40B4-BE49-F238E27FC236}">
                  <a16:creationId xmlns:a16="http://schemas.microsoft.com/office/drawing/2014/main" id="{0C22FD25-0C57-1A50-B4B2-7FB68420D648}"/>
                </a:ext>
              </a:extLst>
            </p:cNvPr>
            <p:cNvSpPr/>
            <p:nvPr/>
          </p:nvSpPr>
          <p:spPr>
            <a:xfrm rot="18658037">
              <a:off x="4968638" y="3592454"/>
              <a:ext cx="6818394" cy="433289"/>
            </a:xfrm>
            <a:prstGeom prst="rightArrow">
              <a:avLst>
                <a:gd name="adj1" fmla="val 50000"/>
                <a:gd name="adj2" fmla="val 155925"/>
              </a:avLst>
            </a:prstGeom>
            <a:solidFill>
              <a:srgbClr val="B8FF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44650714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58D6-0A05-8FE0-13F9-8876E8F2736F}"/>
              </a:ext>
            </a:extLst>
          </p:cNvPr>
          <p:cNvSpPr>
            <a:spLocks noGrp="1"/>
          </p:cNvSpPr>
          <p:nvPr>
            <p:ph type="title"/>
          </p:nvPr>
        </p:nvSpPr>
        <p:spPr/>
        <p:txBody>
          <a:bodyPr/>
          <a:lstStyle/>
          <a:p>
            <a:r>
              <a:rPr lang="en-US" dirty="0"/>
              <a:t>Model Dimensions</a:t>
            </a:r>
          </a:p>
        </p:txBody>
      </p:sp>
      <p:sp>
        <p:nvSpPr>
          <p:cNvPr id="4" name="Rounded Rectangle 1">
            <a:extLst>
              <a:ext uri="{FF2B5EF4-FFF2-40B4-BE49-F238E27FC236}">
                <a16:creationId xmlns:a16="http://schemas.microsoft.com/office/drawing/2014/main" id="{E155EE2B-EB66-B3B9-F5D6-BD77936306C0}"/>
              </a:ext>
            </a:extLst>
          </p:cNvPr>
          <p:cNvSpPr/>
          <p:nvPr/>
        </p:nvSpPr>
        <p:spPr>
          <a:xfrm>
            <a:off x="1230887" y="2462714"/>
            <a:ext cx="2236415" cy="3060000"/>
          </a:xfrm>
          <a:prstGeom prst="roundRect">
            <a:avLst>
              <a:gd name="adj" fmla="val 6084"/>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8">
            <a:extLst>
              <a:ext uri="{FF2B5EF4-FFF2-40B4-BE49-F238E27FC236}">
                <a16:creationId xmlns:a16="http://schemas.microsoft.com/office/drawing/2014/main" id="{FD19D655-9C7A-F76E-7F89-195CE610A1E2}"/>
              </a:ext>
            </a:extLst>
          </p:cNvPr>
          <p:cNvSpPr/>
          <p:nvPr/>
        </p:nvSpPr>
        <p:spPr>
          <a:xfrm>
            <a:off x="1230887" y="2380043"/>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lumMod val="50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9">
            <a:extLst>
              <a:ext uri="{FF2B5EF4-FFF2-40B4-BE49-F238E27FC236}">
                <a16:creationId xmlns:a16="http://schemas.microsoft.com/office/drawing/2014/main" id="{D91FDB03-F285-5C86-5FA2-83C645385305}"/>
              </a:ext>
            </a:extLst>
          </p:cNvPr>
          <p:cNvSpPr/>
          <p:nvPr/>
        </p:nvSpPr>
        <p:spPr>
          <a:xfrm>
            <a:off x="1519689" y="4948330"/>
            <a:ext cx="1658810" cy="360000"/>
          </a:xfrm>
          <a:prstGeom prst="roundRect">
            <a:avLst>
              <a:gd name="adj" fmla="val 1776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0D</a:t>
            </a:r>
            <a:endParaRPr lang="ko-KR" altLang="en-US" b="1" dirty="0"/>
          </a:p>
        </p:txBody>
      </p:sp>
      <p:sp>
        <p:nvSpPr>
          <p:cNvPr id="9" name="TextBox 8">
            <a:extLst>
              <a:ext uri="{FF2B5EF4-FFF2-40B4-BE49-F238E27FC236}">
                <a16:creationId xmlns:a16="http://schemas.microsoft.com/office/drawing/2014/main" id="{E7BA75BB-29AE-DA74-7210-354B154E0CD0}"/>
              </a:ext>
            </a:extLst>
          </p:cNvPr>
          <p:cNvSpPr txBox="1"/>
          <p:nvPr/>
        </p:nvSpPr>
        <p:spPr>
          <a:xfrm>
            <a:off x="1422181" y="3261991"/>
            <a:ext cx="1853826" cy="1015663"/>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Black box or com­partmental models solely balance inputs and outputs (e.g., geochemical “bucket” models)</a:t>
            </a:r>
            <a:endParaRPr lang="en-US" altLang="ko-KR" sz="1200" dirty="0">
              <a:solidFill>
                <a:schemeClr val="tx1">
                  <a:lumMod val="65000"/>
                  <a:lumOff val="35000"/>
                </a:schemeClr>
              </a:solidFill>
            </a:endParaRPr>
          </a:p>
        </p:txBody>
      </p:sp>
      <p:sp>
        <p:nvSpPr>
          <p:cNvPr id="10" name="Rounded Rectangle 15">
            <a:extLst>
              <a:ext uri="{FF2B5EF4-FFF2-40B4-BE49-F238E27FC236}">
                <a16:creationId xmlns:a16="http://schemas.microsoft.com/office/drawing/2014/main" id="{295E857A-1F62-92C1-481A-DBA3D017AD8E}"/>
              </a:ext>
            </a:extLst>
          </p:cNvPr>
          <p:cNvSpPr/>
          <p:nvPr/>
        </p:nvSpPr>
        <p:spPr>
          <a:xfrm>
            <a:off x="3928719" y="2462714"/>
            <a:ext cx="2236415" cy="3060000"/>
          </a:xfrm>
          <a:prstGeom prst="roundRect">
            <a:avLst>
              <a:gd name="adj" fmla="val 6084"/>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ounded Rectangle 8">
            <a:extLst>
              <a:ext uri="{FF2B5EF4-FFF2-40B4-BE49-F238E27FC236}">
                <a16:creationId xmlns:a16="http://schemas.microsoft.com/office/drawing/2014/main" id="{88FBD0DB-728C-7FF7-DDA6-9862ABA7035F}"/>
              </a:ext>
            </a:extLst>
          </p:cNvPr>
          <p:cNvSpPr/>
          <p:nvPr/>
        </p:nvSpPr>
        <p:spPr>
          <a:xfrm>
            <a:off x="3928719"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CD5D0652-751E-B685-68E1-FDFAB93C6A5A}"/>
              </a:ext>
            </a:extLst>
          </p:cNvPr>
          <p:cNvSpPr/>
          <p:nvPr/>
        </p:nvSpPr>
        <p:spPr>
          <a:xfrm>
            <a:off x="4217521" y="4948330"/>
            <a:ext cx="1658810" cy="360000"/>
          </a:xfrm>
          <a:prstGeom prst="roundRect">
            <a:avLst>
              <a:gd name="adj" fmla="val 177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1D</a:t>
            </a:r>
            <a:endParaRPr lang="ko-KR" altLang="en-US" b="1" dirty="0"/>
          </a:p>
        </p:txBody>
      </p:sp>
      <p:sp>
        <p:nvSpPr>
          <p:cNvPr id="15" name="TextBox 14">
            <a:extLst>
              <a:ext uri="{FF2B5EF4-FFF2-40B4-BE49-F238E27FC236}">
                <a16:creationId xmlns:a16="http://schemas.microsoft.com/office/drawing/2014/main" id="{0697DE1C-625F-509A-F77E-76EA3EC45BC7}"/>
              </a:ext>
            </a:extLst>
          </p:cNvPr>
          <p:cNvSpPr txBox="1"/>
          <p:nvPr/>
        </p:nvSpPr>
        <p:spPr>
          <a:xfrm>
            <a:off x="4120013" y="3261991"/>
            <a:ext cx="1853826" cy="830997"/>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Flow and transport only occur in a single direction, often permitting an analytical solu­tion</a:t>
            </a:r>
            <a:endParaRPr lang="en-US" altLang="ko-KR" sz="1200" dirty="0">
              <a:solidFill>
                <a:schemeClr val="tx1">
                  <a:lumMod val="65000"/>
                  <a:lumOff val="35000"/>
                </a:schemeClr>
              </a:solidFill>
            </a:endParaRPr>
          </a:p>
        </p:txBody>
      </p:sp>
      <p:sp>
        <p:nvSpPr>
          <p:cNvPr id="16" name="Rounded Rectangle 24">
            <a:extLst>
              <a:ext uri="{FF2B5EF4-FFF2-40B4-BE49-F238E27FC236}">
                <a16:creationId xmlns:a16="http://schemas.microsoft.com/office/drawing/2014/main" id="{E479F5EF-0DE9-07DD-711F-2A7F03A0A42F}"/>
              </a:ext>
            </a:extLst>
          </p:cNvPr>
          <p:cNvSpPr/>
          <p:nvPr/>
        </p:nvSpPr>
        <p:spPr>
          <a:xfrm>
            <a:off x="6626551" y="2462714"/>
            <a:ext cx="2236415" cy="3060000"/>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ounded Rectangle 8">
            <a:extLst>
              <a:ext uri="{FF2B5EF4-FFF2-40B4-BE49-F238E27FC236}">
                <a16:creationId xmlns:a16="http://schemas.microsoft.com/office/drawing/2014/main" id="{D00B73D8-91D3-6159-0DD2-5533C1AD1321}"/>
              </a:ext>
            </a:extLst>
          </p:cNvPr>
          <p:cNvSpPr/>
          <p:nvPr/>
        </p:nvSpPr>
        <p:spPr>
          <a:xfrm>
            <a:off x="6626551"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Rounded Rectangle 26">
            <a:extLst>
              <a:ext uri="{FF2B5EF4-FFF2-40B4-BE49-F238E27FC236}">
                <a16:creationId xmlns:a16="http://schemas.microsoft.com/office/drawing/2014/main" id="{478B6FE3-7360-D4EB-96DB-9D245132029F}"/>
              </a:ext>
            </a:extLst>
          </p:cNvPr>
          <p:cNvSpPr/>
          <p:nvPr/>
        </p:nvSpPr>
        <p:spPr>
          <a:xfrm>
            <a:off x="6915353" y="4948330"/>
            <a:ext cx="1658810" cy="360000"/>
          </a:xfrm>
          <a:prstGeom prst="roundRect">
            <a:avLst>
              <a:gd name="adj" fmla="val 1776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2D</a:t>
            </a:r>
            <a:endParaRPr lang="ko-KR" altLang="en-US" b="1" dirty="0"/>
          </a:p>
        </p:txBody>
      </p:sp>
      <p:sp>
        <p:nvSpPr>
          <p:cNvPr id="21" name="TextBox 20">
            <a:extLst>
              <a:ext uri="{FF2B5EF4-FFF2-40B4-BE49-F238E27FC236}">
                <a16:creationId xmlns:a16="http://schemas.microsoft.com/office/drawing/2014/main" id="{4C2A4583-06A7-21B9-A5B2-E2BE38AF5932}"/>
              </a:ext>
            </a:extLst>
          </p:cNvPr>
          <p:cNvSpPr txBox="1"/>
          <p:nvPr/>
        </p:nvSpPr>
        <p:spPr>
          <a:xfrm>
            <a:off x="6817845" y="3261991"/>
            <a:ext cx="1853826" cy="120032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Neglect flow and transport in either the horizontal or vertical direction. They yield predictions in two dimensions, averaged in the third dimension. </a:t>
            </a:r>
            <a:endParaRPr lang="en-US" altLang="ko-KR" sz="1200" dirty="0">
              <a:solidFill>
                <a:schemeClr val="tx1">
                  <a:lumMod val="65000"/>
                  <a:lumOff val="35000"/>
                </a:schemeClr>
              </a:solidFill>
            </a:endParaRPr>
          </a:p>
        </p:txBody>
      </p:sp>
      <p:sp>
        <p:nvSpPr>
          <p:cNvPr id="22" name="Rounded Rectangle 30">
            <a:extLst>
              <a:ext uri="{FF2B5EF4-FFF2-40B4-BE49-F238E27FC236}">
                <a16:creationId xmlns:a16="http://schemas.microsoft.com/office/drawing/2014/main" id="{2EFCB29E-0BAA-EB50-7A1A-3C4725803BC3}"/>
              </a:ext>
            </a:extLst>
          </p:cNvPr>
          <p:cNvSpPr/>
          <p:nvPr/>
        </p:nvSpPr>
        <p:spPr>
          <a:xfrm>
            <a:off x="9324383" y="2462714"/>
            <a:ext cx="2236415" cy="3060000"/>
          </a:xfrm>
          <a:prstGeom prst="roundRect">
            <a:avLst>
              <a:gd name="adj" fmla="val 6084"/>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ounded Rectangle 8">
            <a:extLst>
              <a:ext uri="{FF2B5EF4-FFF2-40B4-BE49-F238E27FC236}">
                <a16:creationId xmlns:a16="http://schemas.microsoft.com/office/drawing/2014/main" id="{0C6D3CD9-AA62-F95F-B1F8-279098560FBD}"/>
              </a:ext>
            </a:extLst>
          </p:cNvPr>
          <p:cNvSpPr/>
          <p:nvPr/>
        </p:nvSpPr>
        <p:spPr>
          <a:xfrm>
            <a:off x="9324383"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ounded Rectangle 32">
            <a:extLst>
              <a:ext uri="{FF2B5EF4-FFF2-40B4-BE49-F238E27FC236}">
                <a16:creationId xmlns:a16="http://schemas.microsoft.com/office/drawing/2014/main" id="{E5FAF992-0E6F-78C4-AC3C-6A8997BDE618}"/>
              </a:ext>
            </a:extLst>
          </p:cNvPr>
          <p:cNvSpPr/>
          <p:nvPr/>
        </p:nvSpPr>
        <p:spPr>
          <a:xfrm>
            <a:off x="9613185" y="4948330"/>
            <a:ext cx="1658810" cy="360000"/>
          </a:xfrm>
          <a:prstGeom prst="roundRect">
            <a:avLst>
              <a:gd name="adj" fmla="val 177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3D</a:t>
            </a:r>
            <a:endParaRPr lang="ko-KR" altLang="en-US" b="1" dirty="0"/>
          </a:p>
        </p:txBody>
      </p:sp>
      <p:sp>
        <p:nvSpPr>
          <p:cNvPr id="27" name="TextBox 26">
            <a:extLst>
              <a:ext uri="{FF2B5EF4-FFF2-40B4-BE49-F238E27FC236}">
                <a16:creationId xmlns:a16="http://schemas.microsoft.com/office/drawing/2014/main" id="{C17D1F5B-94A4-56CD-E917-F1FAE68D6641}"/>
              </a:ext>
            </a:extLst>
          </p:cNvPr>
          <p:cNvSpPr txBox="1"/>
          <p:nvPr/>
        </p:nvSpPr>
        <p:spPr>
          <a:xfrm>
            <a:off x="9515677" y="3261991"/>
            <a:ext cx="1853826" cy="120032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Closely approximate natural (and engineered) conditions, but are complex, and often limited by the availability of site-specific data</a:t>
            </a:r>
          </a:p>
        </p:txBody>
      </p:sp>
      <p:sp>
        <p:nvSpPr>
          <p:cNvPr id="28" name="TextBox 27">
            <a:extLst>
              <a:ext uri="{FF2B5EF4-FFF2-40B4-BE49-F238E27FC236}">
                <a16:creationId xmlns:a16="http://schemas.microsoft.com/office/drawing/2014/main" id="{77B5D075-9898-BAA5-E032-0507879F7A58}"/>
              </a:ext>
            </a:extLst>
          </p:cNvPr>
          <p:cNvSpPr txBox="1"/>
          <p:nvPr/>
        </p:nvSpPr>
        <p:spPr>
          <a:xfrm>
            <a:off x="1422182"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0 Dimensions</a:t>
            </a:r>
            <a:endParaRPr lang="ko-KR" altLang="en-US" sz="1600" b="1" dirty="0">
              <a:solidFill>
                <a:schemeClr val="bg1"/>
              </a:solidFill>
              <a:cs typeface="Arial" pitchFamily="34" charset="0"/>
            </a:endParaRPr>
          </a:p>
        </p:txBody>
      </p:sp>
      <p:sp>
        <p:nvSpPr>
          <p:cNvPr id="29" name="TextBox 28">
            <a:extLst>
              <a:ext uri="{FF2B5EF4-FFF2-40B4-BE49-F238E27FC236}">
                <a16:creationId xmlns:a16="http://schemas.microsoft.com/office/drawing/2014/main" id="{AA9F282F-3A48-68DA-6EC3-CE5100B64E7C}"/>
              </a:ext>
            </a:extLst>
          </p:cNvPr>
          <p:cNvSpPr txBox="1"/>
          <p:nvPr/>
        </p:nvSpPr>
        <p:spPr>
          <a:xfrm>
            <a:off x="4120014"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1 Dimension</a:t>
            </a:r>
            <a:endParaRPr lang="ko-KR" altLang="en-US" sz="1600" b="1" dirty="0">
              <a:solidFill>
                <a:schemeClr val="bg1"/>
              </a:solidFill>
              <a:cs typeface="Arial" pitchFamily="34" charset="0"/>
            </a:endParaRPr>
          </a:p>
        </p:txBody>
      </p:sp>
      <p:sp>
        <p:nvSpPr>
          <p:cNvPr id="30" name="TextBox 29">
            <a:extLst>
              <a:ext uri="{FF2B5EF4-FFF2-40B4-BE49-F238E27FC236}">
                <a16:creationId xmlns:a16="http://schemas.microsoft.com/office/drawing/2014/main" id="{2A55708A-0841-D16E-E9E6-A6FD9BC3B5E8}"/>
              </a:ext>
            </a:extLst>
          </p:cNvPr>
          <p:cNvSpPr txBox="1"/>
          <p:nvPr/>
        </p:nvSpPr>
        <p:spPr>
          <a:xfrm>
            <a:off x="6817846"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2 Dimensions</a:t>
            </a:r>
            <a:endParaRPr lang="ko-KR" altLang="en-US" sz="1600" b="1" dirty="0">
              <a:solidFill>
                <a:schemeClr val="bg1"/>
              </a:solidFill>
              <a:cs typeface="Arial" pitchFamily="34" charset="0"/>
            </a:endParaRPr>
          </a:p>
        </p:txBody>
      </p:sp>
      <p:sp>
        <p:nvSpPr>
          <p:cNvPr id="31" name="TextBox 30">
            <a:extLst>
              <a:ext uri="{FF2B5EF4-FFF2-40B4-BE49-F238E27FC236}">
                <a16:creationId xmlns:a16="http://schemas.microsoft.com/office/drawing/2014/main" id="{B02C875E-53C5-D30B-A6AA-623E53363BA8}"/>
              </a:ext>
            </a:extLst>
          </p:cNvPr>
          <p:cNvSpPr txBox="1"/>
          <p:nvPr/>
        </p:nvSpPr>
        <p:spPr>
          <a:xfrm>
            <a:off x="9515678"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3 Dimensions</a:t>
            </a:r>
            <a:endParaRPr lang="ko-KR" altLang="en-US" sz="1600" b="1" dirty="0">
              <a:solidFill>
                <a:schemeClr val="bg1"/>
              </a:solidFill>
              <a:cs typeface="Arial" pitchFamily="34" charset="0"/>
            </a:endParaRPr>
          </a:p>
        </p:txBody>
      </p:sp>
    </p:spTree>
    <p:extLst>
      <p:ext uri="{BB962C8B-B14F-4D97-AF65-F5344CB8AC3E}">
        <p14:creationId xmlns:p14="http://schemas.microsoft.com/office/powerpoint/2010/main" val="9625193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E787-D917-A54A-9681-FD34FC32F69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3637D7B-D3A8-7745-9BA9-7F0217C057E9}"/>
              </a:ext>
            </a:extLst>
          </p:cNvPr>
          <p:cNvSpPr>
            <a:spLocks noGrp="1"/>
          </p:cNvSpPr>
          <p:nvPr>
            <p:ph idx="1"/>
          </p:nvPr>
        </p:nvSpPr>
        <p:spPr>
          <a:xfrm>
            <a:off x="838200" y="1825625"/>
            <a:ext cx="6348046" cy="4351338"/>
          </a:xfrm>
        </p:spPr>
        <p:txBody>
          <a:bodyPr/>
          <a:lstStyle/>
          <a:p>
            <a:r>
              <a:rPr lang="en-US" dirty="0">
                <a:latin typeface="Arial" charset="0"/>
                <a:ea typeface="ＭＳ Ｐゴシック" charset="0"/>
                <a:cs typeface="ＭＳ Ｐゴシック" charset="0"/>
              </a:rPr>
              <a:t>Model purpose</a:t>
            </a:r>
          </a:p>
          <a:p>
            <a:r>
              <a:rPr lang="en-US" dirty="0">
                <a:latin typeface="Arial" charset="0"/>
                <a:ea typeface="ＭＳ Ｐゴシック" charset="0"/>
                <a:cs typeface="ＭＳ Ｐゴシック" charset="0"/>
              </a:rPr>
              <a:t>Why model?</a:t>
            </a:r>
          </a:p>
          <a:p>
            <a:pPr lvl="1"/>
            <a:r>
              <a:rPr lang="en-US" dirty="0">
                <a:latin typeface="Arial" charset="0"/>
                <a:ea typeface="ＭＳ Ｐゴシック" charset="0"/>
                <a:cs typeface="ＭＳ Ｐゴシック" charset="0"/>
              </a:rPr>
              <a:t>Potential applications</a:t>
            </a:r>
          </a:p>
          <a:p>
            <a:pPr lvl="1"/>
            <a:r>
              <a:rPr lang="en-US" dirty="0">
                <a:latin typeface="Arial" charset="0"/>
                <a:ea typeface="ＭＳ Ｐゴシック" charset="0"/>
                <a:cs typeface="ＭＳ Ｐゴシック" charset="0"/>
              </a:rPr>
              <a:t>Goals and requirements</a:t>
            </a:r>
          </a:p>
          <a:p>
            <a:r>
              <a:rPr lang="en-US" dirty="0"/>
              <a:t>Types of models</a:t>
            </a:r>
          </a:p>
          <a:p>
            <a:r>
              <a:rPr lang="en-US" dirty="0"/>
              <a:t>Performance assessment</a:t>
            </a:r>
          </a:p>
          <a:p>
            <a:r>
              <a:rPr lang="en-US" dirty="0"/>
              <a:t>Tool selection</a:t>
            </a:r>
          </a:p>
          <a:p>
            <a:pPr marL="0" indent="0">
              <a:buNone/>
            </a:pPr>
            <a:endParaRPr lang="en-US" dirty="0"/>
          </a:p>
        </p:txBody>
      </p:sp>
    </p:spTree>
    <p:extLst>
      <p:ext uri="{BB962C8B-B14F-4D97-AF65-F5344CB8AC3E}">
        <p14:creationId xmlns:p14="http://schemas.microsoft.com/office/powerpoint/2010/main" val="350915069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3E0C-0BBB-0913-F311-2169603FE66F}"/>
              </a:ext>
            </a:extLst>
          </p:cNvPr>
          <p:cNvSpPr>
            <a:spLocks noGrp="1"/>
          </p:cNvSpPr>
          <p:nvPr>
            <p:ph type="title"/>
          </p:nvPr>
        </p:nvSpPr>
        <p:spPr/>
        <p:txBody>
          <a:bodyPr/>
          <a:lstStyle/>
          <a:p>
            <a:r>
              <a:rPr lang="en-US" dirty="0"/>
              <a:t>Analytical Models</a:t>
            </a:r>
          </a:p>
        </p:txBody>
      </p:sp>
      <p:sp>
        <p:nvSpPr>
          <p:cNvPr id="4" name="Freeform: Shape 3">
            <a:extLst>
              <a:ext uri="{FF2B5EF4-FFF2-40B4-BE49-F238E27FC236}">
                <a16:creationId xmlns:a16="http://schemas.microsoft.com/office/drawing/2014/main" id="{64B7D812-A93A-58B7-1AE7-169B8F922052}"/>
              </a:ext>
            </a:extLst>
          </p:cNvPr>
          <p:cNvSpPr/>
          <p:nvPr/>
        </p:nvSpPr>
        <p:spPr>
          <a:xfrm>
            <a:off x="1057749"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1">
              <a:lumMod val="50000"/>
            </a:schemeClr>
          </a:solidFill>
          <a:ln w="7945"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1DDE6270-85E9-A94E-BD5B-6843E7E7D008}"/>
              </a:ext>
            </a:extLst>
          </p:cNvPr>
          <p:cNvSpPr/>
          <p:nvPr/>
        </p:nvSpPr>
        <p:spPr>
          <a:xfrm>
            <a:off x="3662571"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2"/>
          </a:solidFill>
          <a:ln w="794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282CA164-D1BA-1B00-D1A3-F06DC895A1C9}"/>
              </a:ext>
            </a:extLst>
          </p:cNvPr>
          <p:cNvSpPr/>
          <p:nvPr/>
        </p:nvSpPr>
        <p:spPr>
          <a:xfrm>
            <a:off x="6267393"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3"/>
          </a:solidFill>
          <a:ln w="7945"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BE5049A8-2D4D-D6A6-2C98-577B5FEAE1AD}"/>
              </a:ext>
            </a:extLst>
          </p:cNvPr>
          <p:cNvSpPr/>
          <p:nvPr/>
        </p:nvSpPr>
        <p:spPr>
          <a:xfrm>
            <a:off x="8872215"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4"/>
          </a:solidFill>
          <a:ln w="7945" cap="flat">
            <a:no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A64A6AA0-8805-49AC-D619-EF3B621940EA}"/>
              </a:ext>
            </a:extLst>
          </p:cNvPr>
          <p:cNvGrpSpPr/>
          <p:nvPr/>
        </p:nvGrpSpPr>
        <p:grpSpPr>
          <a:xfrm>
            <a:off x="1493179" y="2540152"/>
            <a:ext cx="1510194" cy="1196693"/>
            <a:chOff x="1395968" y="2540152"/>
            <a:chExt cx="1890210" cy="1196693"/>
          </a:xfrm>
        </p:grpSpPr>
        <p:sp>
          <p:nvSpPr>
            <p:cNvPr id="9" name="TextBox 8">
              <a:extLst>
                <a:ext uri="{FF2B5EF4-FFF2-40B4-BE49-F238E27FC236}">
                  <a16:creationId xmlns:a16="http://schemas.microsoft.com/office/drawing/2014/main" id="{A3FB3425-DBED-B993-CE0B-84B85C5EEBDA}"/>
                </a:ext>
              </a:extLst>
            </p:cNvPr>
            <p:cNvSpPr txBox="1"/>
            <p:nvPr/>
          </p:nvSpPr>
          <p:spPr>
            <a:xfrm>
              <a:off x="1395969" y="2905848"/>
              <a:ext cx="1890209" cy="830997"/>
            </a:xfrm>
            <a:prstGeom prst="rect">
              <a:avLst/>
            </a:prstGeom>
            <a:noFill/>
          </p:spPr>
          <p:txBody>
            <a:bodyPr wrap="square" rtlCol="0">
              <a:spAutoFit/>
            </a:bodyPr>
            <a:lstStyle/>
            <a:p>
              <a:r>
                <a:rPr lang="en-US" altLang="ko-KR" sz="1200" dirty="0">
                  <a:solidFill>
                    <a:schemeClr val="bg1"/>
                  </a:solidFill>
                </a:rPr>
                <a:t>Analytical equations provide continuous solution over the domain</a:t>
              </a:r>
            </a:p>
          </p:txBody>
        </p:sp>
        <p:sp>
          <p:nvSpPr>
            <p:cNvPr id="10" name="TextBox 9">
              <a:extLst>
                <a:ext uri="{FF2B5EF4-FFF2-40B4-BE49-F238E27FC236}">
                  <a16:creationId xmlns:a16="http://schemas.microsoft.com/office/drawing/2014/main" id="{AAA6FFD3-ABA8-F037-3F60-869ABACC4CF5}"/>
                </a:ext>
              </a:extLst>
            </p:cNvPr>
            <p:cNvSpPr txBox="1"/>
            <p:nvPr/>
          </p:nvSpPr>
          <p:spPr>
            <a:xfrm>
              <a:off x="1395968" y="2540152"/>
              <a:ext cx="1877005" cy="400110"/>
            </a:xfrm>
            <a:prstGeom prst="rect">
              <a:avLst/>
            </a:prstGeom>
            <a:noFill/>
          </p:spPr>
          <p:txBody>
            <a:bodyPr wrap="square" rtlCol="0" anchor="b">
              <a:spAutoFit/>
            </a:bodyPr>
            <a:lstStyle/>
            <a:p>
              <a:r>
                <a:rPr lang="en-US" altLang="ko-KR" sz="2000" dirty="0">
                  <a:solidFill>
                    <a:schemeClr val="bg1"/>
                  </a:solidFill>
                </a:rPr>
                <a:t>Simplified</a:t>
              </a:r>
            </a:p>
          </p:txBody>
        </p:sp>
      </p:grpSp>
      <p:grpSp>
        <p:nvGrpSpPr>
          <p:cNvPr id="11" name="Group 10">
            <a:extLst>
              <a:ext uri="{FF2B5EF4-FFF2-40B4-BE49-F238E27FC236}">
                <a16:creationId xmlns:a16="http://schemas.microsoft.com/office/drawing/2014/main" id="{8E94E19F-AD57-8ACF-55F8-3C71F535B915}"/>
              </a:ext>
            </a:extLst>
          </p:cNvPr>
          <p:cNvGrpSpPr/>
          <p:nvPr/>
        </p:nvGrpSpPr>
        <p:grpSpPr>
          <a:xfrm>
            <a:off x="4223016" y="1936076"/>
            <a:ext cx="1510194" cy="1763390"/>
            <a:chOff x="4218995" y="1616823"/>
            <a:chExt cx="1890210" cy="1763390"/>
          </a:xfrm>
        </p:grpSpPr>
        <p:sp>
          <p:nvSpPr>
            <p:cNvPr id="12" name="TextBox 11">
              <a:extLst>
                <a:ext uri="{FF2B5EF4-FFF2-40B4-BE49-F238E27FC236}">
                  <a16:creationId xmlns:a16="http://schemas.microsoft.com/office/drawing/2014/main" id="{041137CF-49ED-DF87-F20E-7DC11341E271}"/>
                </a:ext>
              </a:extLst>
            </p:cNvPr>
            <p:cNvSpPr txBox="1"/>
            <p:nvPr/>
          </p:nvSpPr>
          <p:spPr>
            <a:xfrm>
              <a:off x="4218996" y="2918548"/>
              <a:ext cx="1890209" cy="461665"/>
            </a:xfrm>
            <a:prstGeom prst="rect">
              <a:avLst/>
            </a:prstGeom>
            <a:noFill/>
          </p:spPr>
          <p:txBody>
            <a:bodyPr wrap="square" rtlCol="0">
              <a:spAutoFit/>
            </a:bodyPr>
            <a:lstStyle/>
            <a:p>
              <a:r>
                <a:rPr lang="en-US" altLang="ko-KR" sz="1200" dirty="0">
                  <a:solidFill>
                    <a:schemeClr val="bg1"/>
                  </a:solidFill>
                </a:rPr>
                <a:t>Steady-state</a:t>
              </a:r>
            </a:p>
            <a:p>
              <a:r>
                <a:rPr lang="en-US" altLang="ko-KR" sz="1200" dirty="0">
                  <a:solidFill>
                    <a:schemeClr val="bg1"/>
                  </a:solidFill>
                </a:rPr>
                <a:t>Equilibrium</a:t>
              </a:r>
            </a:p>
          </p:txBody>
        </p:sp>
        <p:sp>
          <p:nvSpPr>
            <p:cNvPr id="13" name="TextBox 12">
              <a:extLst>
                <a:ext uri="{FF2B5EF4-FFF2-40B4-BE49-F238E27FC236}">
                  <a16:creationId xmlns:a16="http://schemas.microsoft.com/office/drawing/2014/main" id="{D8DC23E9-A807-6662-F068-EE1BFF252AF6}"/>
                </a:ext>
              </a:extLst>
            </p:cNvPr>
            <p:cNvSpPr txBox="1"/>
            <p:nvPr/>
          </p:nvSpPr>
          <p:spPr>
            <a:xfrm>
              <a:off x="4218995" y="1616823"/>
              <a:ext cx="1877005" cy="1323439"/>
            </a:xfrm>
            <a:prstGeom prst="rect">
              <a:avLst/>
            </a:prstGeom>
            <a:noFill/>
          </p:spPr>
          <p:txBody>
            <a:bodyPr wrap="square" rtlCol="0" anchor="b">
              <a:spAutoFit/>
            </a:bodyPr>
            <a:lstStyle/>
            <a:p>
              <a:r>
                <a:rPr lang="en-US" altLang="ko-KR" sz="2000" dirty="0">
                  <a:solidFill>
                    <a:schemeClr val="bg1"/>
                  </a:solidFill>
                </a:rPr>
                <a:t>Flow, Chemistry, and Transport</a:t>
              </a:r>
            </a:p>
          </p:txBody>
        </p:sp>
      </p:grpSp>
      <p:grpSp>
        <p:nvGrpSpPr>
          <p:cNvPr id="14" name="Group 13">
            <a:extLst>
              <a:ext uri="{FF2B5EF4-FFF2-40B4-BE49-F238E27FC236}">
                <a16:creationId xmlns:a16="http://schemas.microsoft.com/office/drawing/2014/main" id="{BF1C4FBC-546E-BC5A-25FA-0BECE747A450}"/>
              </a:ext>
            </a:extLst>
          </p:cNvPr>
          <p:cNvGrpSpPr/>
          <p:nvPr/>
        </p:nvGrpSpPr>
        <p:grpSpPr>
          <a:xfrm>
            <a:off x="6715623" y="2232376"/>
            <a:ext cx="1510194" cy="1160537"/>
            <a:chOff x="7042022" y="2232376"/>
            <a:chExt cx="1890210" cy="1160537"/>
          </a:xfrm>
        </p:grpSpPr>
        <p:sp>
          <p:nvSpPr>
            <p:cNvPr id="15" name="TextBox 14">
              <a:extLst>
                <a:ext uri="{FF2B5EF4-FFF2-40B4-BE49-F238E27FC236}">
                  <a16:creationId xmlns:a16="http://schemas.microsoft.com/office/drawing/2014/main" id="{28EF426F-8364-B824-C503-CDD92241C3AC}"/>
                </a:ext>
              </a:extLst>
            </p:cNvPr>
            <p:cNvSpPr txBox="1"/>
            <p:nvPr/>
          </p:nvSpPr>
          <p:spPr>
            <a:xfrm>
              <a:off x="7042023" y="2931248"/>
              <a:ext cx="1890209" cy="461665"/>
            </a:xfrm>
            <a:prstGeom prst="rect">
              <a:avLst/>
            </a:prstGeom>
            <a:noFill/>
          </p:spPr>
          <p:txBody>
            <a:bodyPr wrap="square" rtlCol="0">
              <a:spAutoFit/>
            </a:bodyPr>
            <a:lstStyle/>
            <a:p>
              <a:r>
                <a:rPr lang="en-US" altLang="ko-KR" sz="1200" dirty="0">
                  <a:solidFill>
                    <a:schemeClr val="bg1"/>
                  </a:solidFill>
                </a:rPr>
                <a:t>Empirical</a:t>
              </a:r>
            </a:p>
            <a:p>
              <a:r>
                <a:rPr lang="en-US" altLang="ko-KR" sz="1200" dirty="0">
                  <a:solidFill>
                    <a:schemeClr val="bg1"/>
                  </a:solidFill>
                </a:rPr>
                <a:t>Site-specific </a:t>
              </a:r>
            </a:p>
          </p:txBody>
        </p:sp>
        <p:sp>
          <p:nvSpPr>
            <p:cNvPr id="16" name="TextBox 15">
              <a:extLst>
                <a:ext uri="{FF2B5EF4-FFF2-40B4-BE49-F238E27FC236}">
                  <a16:creationId xmlns:a16="http://schemas.microsoft.com/office/drawing/2014/main" id="{41181208-FD69-3D9D-1540-4C8674903C27}"/>
                </a:ext>
              </a:extLst>
            </p:cNvPr>
            <p:cNvSpPr txBox="1"/>
            <p:nvPr/>
          </p:nvSpPr>
          <p:spPr>
            <a:xfrm>
              <a:off x="7042022" y="2232376"/>
              <a:ext cx="1877005" cy="707886"/>
            </a:xfrm>
            <a:prstGeom prst="rect">
              <a:avLst/>
            </a:prstGeom>
            <a:noFill/>
          </p:spPr>
          <p:txBody>
            <a:bodyPr wrap="square" rtlCol="0" anchor="b">
              <a:spAutoFit/>
            </a:bodyPr>
            <a:lstStyle/>
            <a:p>
              <a:r>
                <a:rPr lang="en-US" altLang="ko-KR" sz="2000" dirty="0">
                  <a:solidFill>
                    <a:schemeClr val="bg1"/>
                  </a:solidFill>
                </a:rPr>
                <a:t>Cost Effective</a:t>
              </a:r>
            </a:p>
          </p:txBody>
        </p:sp>
      </p:grpSp>
      <p:grpSp>
        <p:nvGrpSpPr>
          <p:cNvPr id="17" name="Group 16">
            <a:extLst>
              <a:ext uri="{FF2B5EF4-FFF2-40B4-BE49-F238E27FC236}">
                <a16:creationId xmlns:a16="http://schemas.microsoft.com/office/drawing/2014/main" id="{AE2FB37A-7392-2D1A-7B60-039056D3C5C5}"/>
              </a:ext>
            </a:extLst>
          </p:cNvPr>
          <p:cNvGrpSpPr/>
          <p:nvPr/>
        </p:nvGrpSpPr>
        <p:grpSpPr>
          <a:xfrm>
            <a:off x="9326846" y="2540152"/>
            <a:ext cx="1510194" cy="1234793"/>
            <a:chOff x="9865049" y="2540152"/>
            <a:chExt cx="1890210" cy="1234793"/>
          </a:xfrm>
        </p:grpSpPr>
        <p:sp>
          <p:nvSpPr>
            <p:cNvPr id="18" name="TextBox 17">
              <a:extLst>
                <a:ext uri="{FF2B5EF4-FFF2-40B4-BE49-F238E27FC236}">
                  <a16:creationId xmlns:a16="http://schemas.microsoft.com/office/drawing/2014/main" id="{D8792909-17DE-3F32-65A3-67E954CAAC23}"/>
                </a:ext>
              </a:extLst>
            </p:cNvPr>
            <p:cNvSpPr txBox="1"/>
            <p:nvPr/>
          </p:nvSpPr>
          <p:spPr>
            <a:xfrm>
              <a:off x="9865050" y="2943948"/>
              <a:ext cx="1890209" cy="830997"/>
            </a:xfrm>
            <a:prstGeom prst="rect">
              <a:avLst/>
            </a:prstGeom>
            <a:noFill/>
          </p:spPr>
          <p:txBody>
            <a:bodyPr wrap="square" rtlCol="0">
              <a:spAutoFit/>
            </a:bodyPr>
            <a:lstStyle/>
            <a:p>
              <a:r>
                <a:rPr lang="en-US" altLang="ko-KR" sz="1200" dirty="0">
                  <a:solidFill>
                    <a:schemeClr val="bg1"/>
                  </a:solidFill>
                </a:rPr>
                <a:t>Homogeneous</a:t>
              </a:r>
            </a:p>
            <a:p>
              <a:r>
                <a:rPr lang="en-US" altLang="ko-KR" sz="1200" dirty="0">
                  <a:solidFill>
                    <a:schemeClr val="bg1"/>
                  </a:solidFill>
                </a:rPr>
                <a:t>Isotropic</a:t>
              </a:r>
            </a:p>
            <a:p>
              <a:r>
                <a:rPr lang="en-US" altLang="ko-KR" sz="1200" dirty="0">
                  <a:solidFill>
                    <a:schemeClr val="bg1"/>
                  </a:solidFill>
                </a:rPr>
                <a:t>Simple geometry</a:t>
              </a:r>
            </a:p>
            <a:p>
              <a:endParaRPr lang="en-US" altLang="ko-KR" sz="1200" dirty="0">
                <a:solidFill>
                  <a:schemeClr val="bg1"/>
                </a:solidFill>
              </a:endParaRPr>
            </a:p>
          </p:txBody>
        </p:sp>
        <p:sp>
          <p:nvSpPr>
            <p:cNvPr id="19" name="TextBox 18">
              <a:extLst>
                <a:ext uri="{FF2B5EF4-FFF2-40B4-BE49-F238E27FC236}">
                  <a16:creationId xmlns:a16="http://schemas.microsoft.com/office/drawing/2014/main" id="{9719D731-268D-7EC9-8390-9229C555AF0E}"/>
                </a:ext>
              </a:extLst>
            </p:cNvPr>
            <p:cNvSpPr txBox="1"/>
            <p:nvPr/>
          </p:nvSpPr>
          <p:spPr>
            <a:xfrm>
              <a:off x="9865049" y="2540152"/>
              <a:ext cx="1877007" cy="400110"/>
            </a:xfrm>
            <a:prstGeom prst="rect">
              <a:avLst/>
            </a:prstGeom>
            <a:noFill/>
          </p:spPr>
          <p:txBody>
            <a:bodyPr wrap="square" rtlCol="0" anchor="b">
              <a:spAutoFit/>
            </a:bodyPr>
            <a:lstStyle/>
            <a:p>
              <a:r>
                <a:rPr lang="en-US" altLang="ko-KR" sz="2000" dirty="0">
                  <a:solidFill>
                    <a:schemeClr val="bg1"/>
                  </a:solidFill>
                </a:rPr>
                <a:t>Limitations</a:t>
              </a:r>
            </a:p>
          </p:txBody>
        </p:sp>
      </p:grpSp>
    </p:spTree>
    <p:extLst>
      <p:ext uri="{BB962C8B-B14F-4D97-AF65-F5344CB8AC3E}">
        <p14:creationId xmlns:p14="http://schemas.microsoft.com/office/powerpoint/2010/main" val="281780384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3E0C-0BBB-0913-F311-2169603FE66F}"/>
              </a:ext>
            </a:extLst>
          </p:cNvPr>
          <p:cNvSpPr>
            <a:spLocks noGrp="1"/>
          </p:cNvSpPr>
          <p:nvPr>
            <p:ph type="title"/>
          </p:nvPr>
        </p:nvSpPr>
        <p:spPr/>
        <p:txBody>
          <a:bodyPr/>
          <a:lstStyle/>
          <a:p>
            <a:r>
              <a:rPr lang="en-US" dirty="0"/>
              <a:t>Numerical Models</a:t>
            </a:r>
          </a:p>
        </p:txBody>
      </p:sp>
      <p:sp>
        <p:nvSpPr>
          <p:cNvPr id="4" name="Freeform: Shape 3">
            <a:extLst>
              <a:ext uri="{FF2B5EF4-FFF2-40B4-BE49-F238E27FC236}">
                <a16:creationId xmlns:a16="http://schemas.microsoft.com/office/drawing/2014/main" id="{64B7D812-A93A-58B7-1AE7-169B8F922052}"/>
              </a:ext>
            </a:extLst>
          </p:cNvPr>
          <p:cNvSpPr/>
          <p:nvPr/>
        </p:nvSpPr>
        <p:spPr>
          <a:xfrm>
            <a:off x="1057749"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1">
              <a:lumMod val="50000"/>
            </a:schemeClr>
          </a:solidFill>
          <a:ln w="7945"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1DDE6270-85E9-A94E-BD5B-6843E7E7D008}"/>
              </a:ext>
            </a:extLst>
          </p:cNvPr>
          <p:cNvSpPr/>
          <p:nvPr/>
        </p:nvSpPr>
        <p:spPr>
          <a:xfrm>
            <a:off x="3662571"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2"/>
          </a:solidFill>
          <a:ln w="794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282CA164-D1BA-1B00-D1A3-F06DC895A1C9}"/>
              </a:ext>
            </a:extLst>
          </p:cNvPr>
          <p:cNvSpPr/>
          <p:nvPr/>
        </p:nvSpPr>
        <p:spPr>
          <a:xfrm>
            <a:off x="6267393"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3"/>
          </a:solidFill>
          <a:ln w="7945"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BE5049A8-2D4D-D6A6-2C98-577B5FEAE1AD}"/>
              </a:ext>
            </a:extLst>
          </p:cNvPr>
          <p:cNvSpPr/>
          <p:nvPr/>
        </p:nvSpPr>
        <p:spPr>
          <a:xfrm>
            <a:off x="8872215"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4"/>
          </a:solidFill>
          <a:ln w="7945" cap="flat">
            <a:no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A64A6AA0-8805-49AC-D619-EF3B621940EA}"/>
              </a:ext>
            </a:extLst>
          </p:cNvPr>
          <p:cNvGrpSpPr/>
          <p:nvPr/>
        </p:nvGrpSpPr>
        <p:grpSpPr>
          <a:xfrm>
            <a:off x="1493179" y="2232376"/>
            <a:ext cx="1510194" cy="1689135"/>
            <a:chOff x="1395968" y="2232376"/>
            <a:chExt cx="1890210" cy="1689135"/>
          </a:xfrm>
        </p:grpSpPr>
        <p:sp>
          <p:nvSpPr>
            <p:cNvPr id="9" name="TextBox 8">
              <a:extLst>
                <a:ext uri="{FF2B5EF4-FFF2-40B4-BE49-F238E27FC236}">
                  <a16:creationId xmlns:a16="http://schemas.microsoft.com/office/drawing/2014/main" id="{A3FB3425-DBED-B993-CE0B-84B85C5EEBDA}"/>
                </a:ext>
              </a:extLst>
            </p:cNvPr>
            <p:cNvSpPr txBox="1"/>
            <p:nvPr/>
          </p:nvSpPr>
          <p:spPr>
            <a:xfrm>
              <a:off x="1395969" y="2905848"/>
              <a:ext cx="1890209" cy="1015663"/>
            </a:xfrm>
            <a:prstGeom prst="rect">
              <a:avLst/>
            </a:prstGeom>
            <a:noFill/>
          </p:spPr>
          <p:txBody>
            <a:bodyPr wrap="square" rtlCol="0">
              <a:spAutoFit/>
            </a:bodyPr>
            <a:lstStyle/>
            <a:p>
              <a:r>
                <a:rPr lang="en-US" altLang="ko-KR" sz="1200" dirty="0">
                  <a:solidFill>
                    <a:schemeClr val="bg1"/>
                  </a:solidFill>
                </a:rPr>
                <a:t>Discrete solution over the domain; represent the domain using a discrete set of points </a:t>
              </a:r>
            </a:p>
          </p:txBody>
        </p:sp>
        <p:sp>
          <p:nvSpPr>
            <p:cNvPr id="10" name="TextBox 9">
              <a:extLst>
                <a:ext uri="{FF2B5EF4-FFF2-40B4-BE49-F238E27FC236}">
                  <a16:creationId xmlns:a16="http://schemas.microsoft.com/office/drawing/2014/main" id="{AAA6FFD3-ABA8-F037-3F60-869ABACC4CF5}"/>
                </a:ext>
              </a:extLst>
            </p:cNvPr>
            <p:cNvSpPr txBox="1"/>
            <p:nvPr/>
          </p:nvSpPr>
          <p:spPr>
            <a:xfrm>
              <a:off x="1395968" y="2232376"/>
              <a:ext cx="1877005" cy="707886"/>
            </a:xfrm>
            <a:prstGeom prst="rect">
              <a:avLst/>
            </a:prstGeom>
            <a:noFill/>
          </p:spPr>
          <p:txBody>
            <a:bodyPr wrap="square" rtlCol="0" anchor="b">
              <a:spAutoFit/>
            </a:bodyPr>
            <a:lstStyle/>
            <a:p>
              <a:r>
                <a:rPr lang="en-US" altLang="ko-KR" sz="2000" dirty="0">
                  <a:solidFill>
                    <a:schemeClr val="bg1"/>
                  </a:solidFill>
                </a:rPr>
                <a:t>Simple to Complex</a:t>
              </a:r>
            </a:p>
          </p:txBody>
        </p:sp>
      </p:grpSp>
      <p:grpSp>
        <p:nvGrpSpPr>
          <p:cNvPr id="11" name="Group 10">
            <a:extLst>
              <a:ext uri="{FF2B5EF4-FFF2-40B4-BE49-F238E27FC236}">
                <a16:creationId xmlns:a16="http://schemas.microsoft.com/office/drawing/2014/main" id="{8E94E19F-AD57-8ACF-55F8-3C71F535B915}"/>
              </a:ext>
            </a:extLst>
          </p:cNvPr>
          <p:cNvGrpSpPr/>
          <p:nvPr/>
        </p:nvGrpSpPr>
        <p:grpSpPr>
          <a:xfrm>
            <a:off x="4223016" y="1936076"/>
            <a:ext cx="1499644" cy="3425383"/>
            <a:chOff x="4218995" y="1616823"/>
            <a:chExt cx="1877005" cy="3425383"/>
          </a:xfrm>
        </p:grpSpPr>
        <p:sp>
          <p:nvSpPr>
            <p:cNvPr id="12" name="TextBox 11">
              <a:extLst>
                <a:ext uri="{FF2B5EF4-FFF2-40B4-BE49-F238E27FC236}">
                  <a16:creationId xmlns:a16="http://schemas.microsoft.com/office/drawing/2014/main" id="{041137CF-49ED-DF87-F20E-7DC11341E271}"/>
                </a:ext>
              </a:extLst>
            </p:cNvPr>
            <p:cNvSpPr txBox="1"/>
            <p:nvPr/>
          </p:nvSpPr>
          <p:spPr>
            <a:xfrm>
              <a:off x="4218996" y="2918548"/>
              <a:ext cx="1543143" cy="2123658"/>
            </a:xfrm>
            <a:prstGeom prst="rect">
              <a:avLst/>
            </a:prstGeom>
            <a:noFill/>
          </p:spPr>
          <p:txBody>
            <a:bodyPr wrap="square" rtlCol="0">
              <a:spAutoFit/>
            </a:bodyPr>
            <a:lstStyle/>
            <a:p>
              <a:r>
                <a:rPr lang="en-US" altLang="ko-KR" sz="1200" dirty="0">
                  <a:solidFill>
                    <a:schemeClr val="bg1"/>
                  </a:solidFill>
                </a:rPr>
                <a:t>Equilibrium (steady) and transient impacts; can capture controlling factors; can be bused for time-varying and longer-term predictions</a:t>
              </a:r>
            </a:p>
          </p:txBody>
        </p:sp>
        <p:sp>
          <p:nvSpPr>
            <p:cNvPr id="13" name="TextBox 12">
              <a:extLst>
                <a:ext uri="{FF2B5EF4-FFF2-40B4-BE49-F238E27FC236}">
                  <a16:creationId xmlns:a16="http://schemas.microsoft.com/office/drawing/2014/main" id="{D8DC23E9-A807-6662-F068-EE1BFF252AF6}"/>
                </a:ext>
              </a:extLst>
            </p:cNvPr>
            <p:cNvSpPr txBox="1"/>
            <p:nvPr/>
          </p:nvSpPr>
          <p:spPr>
            <a:xfrm>
              <a:off x="4218995" y="1616823"/>
              <a:ext cx="1877005" cy="1323439"/>
            </a:xfrm>
            <a:prstGeom prst="rect">
              <a:avLst/>
            </a:prstGeom>
            <a:noFill/>
          </p:spPr>
          <p:txBody>
            <a:bodyPr wrap="square" rtlCol="0" anchor="b">
              <a:spAutoFit/>
            </a:bodyPr>
            <a:lstStyle/>
            <a:p>
              <a:r>
                <a:rPr lang="en-US" altLang="ko-KR" sz="2000" dirty="0">
                  <a:solidFill>
                    <a:schemeClr val="bg1"/>
                  </a:solidFill>
                </a:rPr>
                <a:t>Flow, Chemistry, and Transport</a:t>
              </a:r>
            </a:p>
          </p:txBody>
        </p:sp>
      </p:grpSp>
      <p:grpSp>
        <p:nvGrpSpPr>
          <p:cNvPr id="14" name="Group 13">
            <a:extLst>
              <a:ext uri="{FF2B5EF4-FFF2-40B4-BE49-F238E27FC236}">
                <a16:creationId xmlns:a16="http://schemas.microsoft.com/office/drawing/2014/main" id="{BF1C4FBC-546E-BC5A-25FA-0BECE747A450}"/>
              </a:ext>
            </a:extLst>
          </p:cNvPr>
          <p:cNvGrpSpPr/>
          <p:nvPr/>
        </p:nvGrpSpPr>
        <p:grpSpPr>
          <a:xfrm>
            <a:off x="6715623" y="2540152"/>
            <a:ext cx="1510194" cy="1406759"/>
            <a:chOff x="7042022" y="2540152"/>
            <a:chExt cx="1890210" cy="1406759"/>
          </a:xfrm>
        </p:grpSpPr>
        <p:sp>
          <p:nvSpPr>
            <p:cNvPr id="15" name="TextBox 14">
              <a:extLst>
                <a:ext uri="{FF2B5EF4-FFF2-40B4-BE49-F238E27FC236}">
                  <a16:creationId xmlns:a16="http://schemas.microsoft.com/office/drawing/2014/main" id="{28EF426F-8364-B824-C503-CDD92241C3AC}"/>
                </a:ext>
              </a:extLst>
            </p:cNvPr>
            <p:cNvSpPr txBox="1"/>
            <p:nvPr/>
          </p:nvSpPr>
          <p:spPr>
            <a:xfrm>
              <a:off x="7042023" y="2931248"/>
              <a:ext cx="1890209" cy="1015663"/>
            </a:xfrm>
            <a:prstGeom prst="rect">
              <a:avLst/>
            </a:prstGeom>
            <a:noFill/>
          </p:spPr>
          <p:txBody>
            <a:bodyPr wrap="square" rtlCol="0">
              <a:spAutoFit/>
            </a:bodyPr>
            <a:lstStyle/>
            <a:p>
              <a:r>
                <a:rPr lang="en-US" altLang="ko-KR" sz="1200" dirty="0">
                  <a:solidFill>
                    <a:schemeClr val="bg1"/>
                  </a:solidFill>
                </a:rPr>
                <a:t>Need to weigh benefits of model against the cost of modeling; higher data requirements</a:t>
              </a:r>
            </a:p>
          </p:txBody>
        </p:sp>
        <p:sp>
          <p:nvSpPr>
            <p:cNvPr id="16" name="TextBox 15">
              <a:extLst>
                <a:ext uri="{FF2B5EF4-FFF2-40B4-BE49-F238E27FC236}">
                  <a16:creationId xmlns:a16="http://schemas.microsoft.com/office/drawing/2014/main" id="{41181208-FD69-3D9D-1540-4C8674903C27}"/>
                </a:ext>
              </a:extLst>
            </p:cNvPr>
            <p:cNvSpPr txBox="1"/>
            <p:nvPr/>
          </p:nvSpPr>
          <p:spPr>
            <a:xfrm>
              <a:off x="7042022" y="2540152"/>
              <a:ext cx="1877005" cy="400110"/>
            </a:xfrm>
            <a:prstGeom prst="rect">
              <a:avLst/>
            </a:prstGeom>
            <a:noFill/>
          </p:spPr>
          <p:txBody>
            <a:bodyPr wrap="square" rtlCol="0" anchor="b">
              <a:spAutoFit/>
            </a:bodyPr>
            <a:lstStyle/>
            <a:p>
              <a:r>
                <a:rPr lang="en-US" altLang="ko-KR" sz="2000" dirty="0">
                  <a:solidFill>
                    <a:schemeClr val="bg1"/>
                  </a:solidFill>
                </a:rPr>
                <a:t>Higher Cost</a:t>
              </a:r>
            </a:p>
          </p:txBody>
        </p:sp>
      </p:grpSp>
      <p:grpSp>
        <p:nvGrpSpPr>
          <p:cNvPr id="17" name="Group 16">
            <a:extLst>
              <a:ext uri="{FF2B5EF4-FFF2-40B4-BE49-F238E27FC236}">
                <a16:creationId xmlns:a16="http://schemas.microsoft.com/office/drawing/2014/main" id="{AE2FB37A-7392-2D1A-7B60-039056D3C5C5}"/>
              </a:ext>
            </a:extLst>
          </p:cNvPr>
          <p:cNvGrpSpPr/>
          <p:nvPr/>
        </p:nvGrpSpPr>
        <p:grpSpPr>
          <a:xfrm>
            <a:off x="9326846" y="2540152"/>
            <a:ext cx="1510194" cy="1419459"/>
            <a:chOff x="9865049" y="2540152"/>
            <a:chExt cx="1890210" cy="1419459"/>
          </a:xfrm>
        </p:grpSpPr>
        <p:sp>
          <p:nvSpPr>
            <p:cNvPr id="18" name="TextBox 17">
              <a:extLst>
                <a:ext uri="{FF2B5EF4-FFF2-40B4-BE49-F238E27FC236}">
                  <a16:creationId xmlns:a16="http://schemas.microsoft.com/office/drawing/2014/main" id="{D8792909-17DE-3F32-65A3-67E954CAAC23}"/>
                </a:ext>
              </a:extLst>
            </p:cNvPr>
            <p:cNvSpPr txBox="1"/>
            <p:nvPr/>
          </p:nvSpPr>
          <p:spPr>
            <a:xfrm>
              <a:off x="9865050" y="2943948"/>
              <a:ext cx="1890209" cy="1015663"/>
            </a:xfrm>
            <a:prstGeom prst="rect">
              <a:avLst/>
            </a:prstGeom>
            <a:noFill/>
          </p:spPr>
          <p:txBody>
            <a:bodyPr wrap="square" rtlCol="0">
              <a:spAutoFit/>
            </a:bodyPr>
            <a:lstStyle/>
            <a:p>
              <a:r>
                <a:rPr lang="en-US" altLang="ko-KR" sz="1200" dirty="0">
                  <a:solidFill>
                    <a:schemeClr val="bg1"/>
                  </a:solidFill>
                </a:rPr>
                <a:t>Generally dictated by data and computational constraints</a:t>
              </a:r>
            </a:p>
            <a:p>
              <a:endParaRPr lang="en-US" altLang="ko-KR" sz="1200" dirty="0">
                <a:solidFill>
                  <a:schemeClr val="bg1"/>
                </a:solidFill>
              </a:endParaRPr>
            </a:p>
          </p:txBody>
        </p:sp>
        <p:sp>
          <p:nvSpPr>
            <p:cNvPr id="19" name="TextBox 18">
              <a:extLst>
                <a:ext uri="{FF2B5EF4-FFF2-40B4-BE49-F238E27FC236}">
                  <a16:creationId xmlns:a16="http://schemas.microsoft.com/office/drawing/2014/main" id="{9719D731-268D-7EC9-8390-9229C555AF0E}"/>
                </a:ext>
              </a:extLst>
            </p:cNvPr>
            <p:cNvSpPr txBox="1"/>
            <p:nvPr/>
          </p:nvSpPr>
          <p:spPr>
            <a:xfrm>
              <a:off x="9865049" y="2540152"/>
              <a:ext cx="1877007" cy="400110"/>
            </a:xfrm>
            <a:prstGeom prst="rect">
              <a:avLst/>
            </a:prstGeom>
            <a:noFill/>
          </p:spPr>
          <p:txBody>
            <a:bodyPr wrap="square" rtlCol="0" anchor="b">
              <a:spAutoFit/>
            </a:bodyPr>
            <a:lstStyle/>
            <a:p>
              <a:r>
                <a:rPr lang="en-US" altLang="ko-KR" sz="2000" dirty="0">
                  <a:solidFill>
                    <a:schemeClr val="bg1"/>
                  </a:solidFill>
                </a:rPr>
                <a:t>Limitations</a:t>
              </a:r>
            </a:p>
          </p:txBody>
        </p:sp>
      </p:grpSp>
    </p:spTree>
    <p:extLst>
      <p:ext uri="{BB962C8B-B14F-4D97-AF65-F5344CB8AC3E}">
        <p14:creationId xmlns:p14="http://schemas.microsoft.com/office/powerpoint/2010/main" val="292506259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3E0C-0BBB-0913-F311-2169603FE66F}"/>
              </a:ext>
            </a:extLst>
          </p:cNvPr>
          <p:cNvSpPr>
            <a:spLocks noGrp="1"/>
          </p:cNvSpPr>
          <p:nvPr>
            <p:ph type="title"/>
          </p:nvPr>
        </p:nvSpPr>
        <p:spPr/>
        <p:txBody>
          <a:bodyPr/>
          <a:lstStyle/>
          <a:p>
            <a:r>
              <a:rPr lang="en-US" dirty="0"/>
              <a:t>Analytical Element Models</a:t>
            </a:r>
          </a:p>
        </p:txBody>
      </p:sp>
      <p:sp>
        <p:nvSpPr>
          <p:cNvPr id="4" name="Freeform: Shape 3">
            <a:extLst>
              <a:ext uri="{FF2B5EF4-FFF2-40B4-BE49-F238E27FC236}">
                <a16:creationId xmlns:a16="http://schemas.microsoft.com/office/drawing/2014/main" id="{64B7D812-A93A-58B7-1AE7-169B8F922052}"/>
              </a:ext>
            </a:extLst>
          </p:cNvPr>
          <p:cNvSpPr/>
          <p:nvPr/>
        </p:nvSpPr>
        <p:spPr>
          <a:xfrm>
            <a:off x="1057749"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1">
              <a:lumMod val="50000"/>
            </a:schemeClr>
          </a:solidFill>
          <a:ln w="7945"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1DDE6270-85E9-A94E-BD5B-6843E7E7D008}"/>
              </a:ext>
            </a:extLst>
          </p:cNvPr>
          <p:cNvSpPr/>
          <p:nvPr/>
        </p:nvSpPr>
        <p:spPr>
          <a:xfrm>
            <a:off x="3662571"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2"/>
          </a:solidFill>
          <a:ln w="794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282CA164-D1BA-1B00-D1A3-F06DC895A1C9}"/>
              </a:ext>
            </a:extLst>
          </p:cNvPr>
          <p:cNvSpPr/>
          <p:nvPr/>
        </p:nvSpPr>
        <p:spPr>
          <a:xfrm>
            <a:off x="6267393"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3"/>
          </a:solidFill>
          <a:ln w="7945"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BE5049A8-2D4D-D6A6-2C98-577B5FEAE1AD}"/>
              </a:ext>
            </a:extLst>
          </p:cNvPr>
          <p:cNvSpPr/>
          <p:nvPr/>
        </p:nvSpPr>
        <p:spPr>
          <a:xfrm>
            <a:off x="8872215" y="1774699"/>
            <a:ext cx="2236206"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4"/>
          </a:solidFill>
          <a:ln w="7945" cap="flat">
            <a:no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A64A6AA0-8805-49AC-D619-EF3B621940EA}"/>
              </a:ext>
            </a:extLst>
          </p:cNvPr>
          <p:cNvGrpSpPr/>
          <p:nvPr/>
        </p:nvGrpSpPr>
        <p:grpSpPr>
          <a:xfrm>
            <a:off x="1493179" y="2540152"/>
            <a:ext cx="1510194" cy="2674020"/>
            <a:chOff x="1395968" y="2540152"/>
            <a:chExt cx="1890210" cy="2674020"/>
          </a:xfrm>
        </p:grpSpPr>
        <p:sp>
          <p:nvSpPr>
            <p:cNvPr id="9" name="TextBox 8">
              <a:extLst>
                <a:ext uri="{FF2B5EF4-FFF2-40B4-BE49-F238E27FC236}">
                  <a16:creationId xmlns:a16="http://schemas.microsoft.com/office/drawing/2014/main" id="{A3FB3425-DBED-B993-CE0B-84B85C5EEBDA}"/>
                </a:ext>
              </a:extLst>
            </p:cNvPr>
            <p:cNvSpPr txBox="1"/>
            <p:nvPr/>
          </p:nvSpPr>
          <p:spPr>
            <a:xfrm>
              <a:off x="1395969" y="2905848"/>
              <a:ext cx="1890209" cy="2308324"/>
            </a:xfrm>
            <a:prstGeom prst="rect">
              <a:avLst/>
            </a:prstGeom>
            <a:noFill/>
          </p:spPr>
          <p:txBody>
            <a:bodyPr wrap="square" rtlCol="0">
              <a:spAutoFit/>
            </a:bodyPr>
            <a:lstStyle/>
            <a:p>
              <a:r>
                <a:rPr lang="en-US" altLang="ko-KR" sz="1200" dirty="0">
                  <a:solidFill>
                    <a:schemeClr val="bg1"/>
                  </a:solidFill>
                </a:rPr>
                <a:t>Superimposition of analytic solutions (groundwater modeling approach); hybrid of analytical and numerical models, solving equations analytically without discretization</a:t>
              </a:r>
            </a:p>
            <a:p>
              <a:endParaRPr lang="en-US" altLang="ko-KR" sz="1200" dirty="0">
                <a:solidFill>
                  <a:schemeClr val="bg1"/>
                </a:solidFill>
              </a:endParaRPr>
            </a:p>
            <a:p>
              <a:endParaRPr lang="en-US" altLang="ko-KR" sz="1200" dirty="0">
                <a:solidFill>
                  <a:schemeClr val="bg1"/>
                </a:solidFill>
              </a:endParaRPr>
            </a:p>
          </p:txBody>
        </p:sp>
        <p:sp>
          <p:nvSpPr>
            <p:cNvPr id="10" name="TextBox 9">
              <a:extLst>
                <a:ext uri="{FF2B5EF4-FFF2-40B4-BE49-F238E27FC236}">
                  <a16:creationId xmlns:a16="http://schemas.microsoft.com/office/drawing/2014/main" id="{AAA6FFD3-ABA8-F037-3F60-869ABACC4CF5}"/>
                </a:ext>
              </a:extLst>
            </p:cNvPr>
            <p:cNvSpPr txBox="1"/>
            <p:nvPr/>
          </p:nvSpPr>
          <p:spPr>
            <a:xfrm>
              <a:off x="1395968" y="2540152"/>
              <a:ext cx="1877005" cy="400110"/>
            </a:xfrm>
            <a:prstGeom prst="rect">
              <a:avLst/>
            </a:prstGeom>
            <a:noFill/>
          </p:spPr>
          <p:txBody>
            <a:bodyPr wrap="square" rtlCol="0" anchor="b">
              <a:spAutoFit/>
            </a:bodyPr>
            <a:lstStyle/>
            <a:p>
              <a:r>
                <a:rPr lang="en-US" altLang="ko-KR" sz="2000" dirty="0">
                  <a:solidFill>
                    <a:schemeClr val="bg1"/>
                  </a:solidFill>
                </a:rPr>
                <a:t>Simplified</a:t>
              </a:r>
            </a:p>
          </p:txBody>
        </p:sp>
      </p:grpSp>
      <p:grpSp>
        <p:nvGrpSpPr>
          <p:cNvPr id="11" name="Group 10">
            <a:extLst>
              <a:ext uri="{FF2B5EF4-FFF2-40B4-BE49-F238E27FC236}">
                <a16:creationId xmlns:a16="http://schemas.microsoft.com/office/drawing/2014/main" id="{8E94E19F-AD57-8ACF-55F8-3C71F535B915}"/>
              </a:ext>
            </a:extLst>
          </p:cNvPr>
          <p:cNvGrpSpPr/>
          <p:nvPr/>
        </p:nvGrpSpPr>
        <p:grpSpPr>
          <a:xfrm>
            <a:off x="4223016" y="1936076"/>
            <a:ext cx="1499644" cy="1948056"/>
            <a:chOff x="4218995" y="1616823"/>
            <a:chExt cx="1877005" cy="1948056"/>
          </a:xfrm>
        </p:grpSpPr>
        <p:sp>
          <p:nvSpPr>
            <p:cNvPr id="12" name="TextBox 11">
              <a:extLst>
                <a:ext uri="{FF2B5EF4-FFF2-40B4-BE49-F238E27FC236}">
                  <a16:creationId xmlns:a16="http://schemas.microsoft.com/office/drawing/2014/main" id="{041137CF-49ED-DF87-F20E-7DC11341E271}"/>
                </a:ext>
              </a:extLst>
            </p:cNvPr>
            <p:cNvSpPr txBox="1"/>
            <p:nvPr/>
          </p:nvSpPr>
          <p:spPr>
            <a:xfrm>
              <a:off x="4218996" y="2918548"/>
              <a:ext cx="1543143" cy="646331"/>
            </a:xfrm>
            <a:prstGeom prst="rect">
              <a:avLst/>
            </a:prstGeom>
            <a:noFill/>
          </p:spPr>
          <p:txBody>
            <a:bodyPr wrap="square" rtlCol="0">
              <a:spAutoFit/>
            </a:bodyPr>
            <a:lstStyle/>
            <a:p>
              <a:r>
                <a:rPr lang="en-US" altLang="ko-KR" sz="1200" dirty="0">
                  <a:solidFill>
                    <a:schemeClr val="bg1"/>
                  </a:solidFill>
                </a:rPr>
                <a:t>Steady-state, 2D solution; No chemistry</a:t>
              </a:r>
            </a:p>
          </p:txBody>
        </p:sp>
        <p:sp>
          <p:nvSpPr>
            <p:cNvPr id="13" name="TextBox 12">
              <a:extLst>
                <a:ext uri="{FF2B5EF4-FFF2-40B4-BE49-F238E27FC236}">
                  <a16:creationId xmlns:a16="http://schemas.microsoft.com/office/drawing/2014/main" id="{D8DC23E9-A807-6662-F068-EE1BFF252AF6}"/>
                </a:ext>
              </a:extLst>
            </p:cNvPr>
            <p:cNvSpPr txBox="1"/>
            <p:nvPr/>
          </p:nvSpPr>
          <p:spPr>
            <a:xfrm>
              <a:off x="4218995" y="1616823"/>
              <a:ext cx="1877005" cy="1323439"/>
            </a:xfrm>
            <a:prstGeom prst="rect">
              <a:avLst/>
            </a:prstGeom>
            <a:noFill/>
          </p:spPr>
          <p:txBody>
            <a:bodyPr wrap="square" rtlCol="0" anchor="b">
              <a:spAutoFit/>
            </a:bodyPr>
            <a:lstStyle/>
            <a:p>
              <a:r>
                <a:rPr lang="en-US" altLang="ko-KR" sz="2000" dirty="0">
                  <a:solidFill>
                    <a:schemeClr val="bg1"/>
                  </a:solidFill>
                </a:rPr>
                <a:t>Flow, Chemistry, and Transport</a:t>
              </a:r>
            </a:p>
          </p:txBody>
        </p:sp>
      </p:grpSp>
      <p:grpSp>
        <p:nvGrpSpPr>
          <p:cNvPr id="14" name="Group 13">
            <a:extLst>
              <a:ext uri="{FF2B5EF4-FFF2-40B4-BE49-F238E27FC236}">
                <a16:creationId xmlns:a16="http://schemas.microsoft.com/office/drawing/2014/main" id="{BF1C4FBC-546E-BC5A-25FA-0BECE747A450}"/>
              </a:ext>
            </a:extLst>
          </p:cNvPr>
          <p:cNvGrpSpPr/>
          <p:nvPr/>
        </p:nvGrpSpPr>
        <p:grpSpPr>
          <a:xfrm>
            <a:off x="6715623" y="2540152"/>
            <a:ext cx="1510194" cy="1222093"/>
            <a:chOff x="7042022" y="2540152"/>
            <a:chExt cx="1890210" cy="1222093"/>
          </a:xfrm>
        </p:grpSpPr>
        <p:sp>
          <p:nvSpPr>
            <p:cNvPr id="15" name="TextBox 14">
              <a:extLst>
                <a:ext uri="{FF2B5EF4-FFF2-40B4-BE49-F238E27FC236}">
                  <a16:creationId xmlns:a16="http://schemas.microsoft.com/office/drawing/2014/main" id="{28EF426F-8364-B824-C503-CDD92241C3AC}"/>
                </a:ext>
              </a:extLst>
            </p:cNvPr>
            <p:cNvSpPr txBox="1"/>
            <p:nvPr/>
          </p:nvSpPr>
          <p:spPr>
            <a:xfrm>
              <a:off x="7042023" y="2931248"/>
              <a:ext cx="1890209" cy="830997"/>
            </a:xfrm>
            <a:prstGeom prst="rect">
              <a:avLst/>
            </a:prstGeom>
            <a:noFill/>
          </p:spPr>
          <p:txBody>
            <a:bodyPr wrap="square" rtlCol="0">
              <a:spAutoFit/>
            </a:bodyPr>
            <a:lstStyle/>
            <a:p>
              <a:r>
                <a:rPr lang="en-US" altLang="ko-KR" sz="1200" dirty="0">
                  <a:solidFill>
                    <a:schemeClr val="bg1"/>
                  </a:solidFill>
                </a:rPr>
                <a:t>Minimal data requirements, similar to analytical approach</a:t>
              </a:r>
            </a:p>
          </p:txBody>
        </p:sp>
        <p:sp>
          <p:nvSpPr>
            <p:cNvPr id="16" name="TextBox 15">
              <a:extLst>
                <a:ext uri="{FF2B5EF4-FFF2-40B4-BE49-F238E27FC236}">
                  <a16:creationId xmlns:a16="http://schemas.microsoft.com/office/drawing/2014/main" id="{41181208-FD69-3D9D-1540-4C8674903C27}"/>
                </a:ext>
              </a:extLst>
            </p:cNvPr>
            <p:cNvSpPr txBox="1"/>
            <p:nvPr/>
          </p:nvSpPr>
          <p:spPr>
            <a:xfrm>
              <a:off x="7042022" y="2540152"/>
              <a:ext cx="1877005" cy="400110"/>
            </a:xfrm>
            <a:prstGeom prst="rect">
              <a:avLst/>
            </a:prstGeom>
            <a:noFill/>
          </p:spPr>
          <p:txBody>
            <a:bodyPr wrap="square" rtlCol="0" anchor="b">
              <a:spAutoFit/>
            </a:bodyPr>
            <a:lstStyle/>
            <a:p>
              <a:r>
                <a:rPr lang="en-US" altLang="ko-KR" sz="2000" dirty="0">
                  <a:solidFill>
                    <a:schemeClr val="bg1"/>
                  </a:solidFill>
                </a:rPr>
                <a:t>Low Cost</a:t>
              </a:r>
            </a:p>
          </p:txBody>
        </p:sp>
      </p:grpSp>
      <p:grpSp>
        <p:nvGrpSpPr>
          <p:cNvPr id="17" name="Group 16">
            <a:extLst>
              <a:ext uri="{FF2B5EF4-FFF2-40B4-BE49-F238E27FC236}">
                <a16:creationId xmlns:a16="http://schemas.microsoft.com/office/drawing/2014/main" id="{AE2FB37A-7392-2D1A-7B60-039056D3C5C5}"/>
              </a:ext>
            </a:extLst>
          </p:cNvPr>
          <p:cNvGrpSpPr/>
          <p:nvPr/>
        </p:nvGrpSpPr>
        <p:grpSpPr>
          <a:xfrm>
            <a:off x="9326846" y="2540152"/>
            <a:ext cx="1510194" cy="1234793"/>
            <a:chOff x="9865049" y="2540152"/>
            <a:chExt cx="1890210" cy="1234793"/>
          </a:xfrm>
        </p:grpSpPr>
        <p:sp>
          <p:nvSpPr>
            <p:cNvPr id="18" name="TextBox 17">
              <a:extLst>
                <a:ext uri="{FF2B5EF4-FFF2-40B4-BE49-F238E27FC236}">
                  <a16:creationId xmlns:a16="http://schemas.microsoft.com/office/drawing/2014/main" id="{D8792909-17DE-3F32-65A3-67E954CAAC23}"/>
                </a:ext>
              </a:extLst>
            </p:cNvPr>
            <p:cNvSpPr txBox="1"/>
            <p:nvPr/>
          </p:nvSpPr>
          <p:spPr>
            <a:xfrm>
              <a:off x="9865050" y="2943948"/>
              <a:ext cx="1890209" cy="830997"/>
            </a:xfrm>
            <a:prstGeom prst="rect">
              <a:avLst/>
            </a:prstGeom>
            <a:noFill/>
          </p:spPr>
          <p:txBody>
            <a:bodyPr wrap="square" rtlCol="0">
              <a:spAutoFit/>
            </a:bodyPr>
            <a:lstStyle/>
            <a:p>
              <a:r>
                <a:rPr lang="en-US" altLang="ko-KR" sz="1200" dirty="0">
                  <a:solidFill>
                    <a:schemeClr val="bg1"/>
                  </a:solidFill>
                </a:rPr>
                <a:t>Homogeneous</a:t>
              </a:r>
            </a:p>
            <a:p>
              <a:r>
                <a:rPr lang="en-US" altLang="ko-KR" sz="1200" dirty="0">
                  <a:solidFill>
                    <a:schemeClr val="bg1"/>
                  </a:solidFill>
                </a:rPr>
                <a:t>Isotropic</a:t>
              </a:r>
            </a:p>
            <a:p>
              <a:r>
                <a:rPr lang="en-US" altLang="ko-KR" sz="1200" dirty="0">
                  <a:solidFill>
                    <a:schemeClr val="bg1"/>
                  </a:solidFill>
                </a:rPr>
                <a:t>Simple 2D geometry</a:t>
              </a:r>
            </a:p>
            <a:p>
              <a:endParaRPr lang="en-US" altLang="ko-KR" sz="1200" dirty="0">
                <a:solidFill>
                  <a:schemeClr val="bg1"/>
                </a:solidFill>
              </a:endParaRPr>
            </a:p>
          </p:txBody>
        </p:sp>
        <p:sp>
          <p:nvSpPr>
            <p:cNvPr id="19" name="TextBox 18">
              <a:extLst>
                <a:ext uri="{FF2B5EF4-FFF2-40B4-BE49-F238E27FC236}">
                  <a16:creationId xmlns:a16="http://schemas.microsoft.com/office/drawing/2014/main" id="{9719D731-268D-7EC9-8390-9229C555AF0E}"/>
                </a:ext>
              </a:extLst>
            </p:cNvPr>
            <p:cNvSpPr txBox="1"/>
            <p:nvPr/>
          </p:nvSpPr>
          <p:spPr>
            <a:xfrm>
              <a:off x="9865049" y="2540152"/>
              <a:ext cx="1877007" cy="400110"/>
            </a:xfrm>
            <a:prstGeom prst="rect">
              <a:avLst/>
            </a:prstGeom>
            <a:noFill/>
          </p:spPr>
          <p:txBody>
            <a:bodyPr wrap="square" rtlCol="0" anchor="b">
              <a:spAutoFit/>
            </a:bodyPr>
            <a:lstStyle/>
            <a:p>
              <a:r>
                <a:rPr lang="en-US" altLang="ko-KR" sz="2000" dirty="0">
                  <a:solidFill>
                    <a:schemeClr val="bg1"/>
                  </a:solidFill>
                </a:rPr>
                <a:t>Limitations</a:t>
              </a:r>
            </a:p>
          </p:txBody>
        </p:sp>
      </p:grpSp>
    </p:spTree>
    <p:extLst>
      <p:ext uri="{BB962C8B-B14F-4D97-AF65-F5344CB8AC3E}">
        <p14:creationId xmlns:p14="http://schemas.microsoft.com/office/powerpoint/2010/main" val="7183701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79BDE78-324D-5A4F-9EC7-F30D29432399}"/>
              </a:ext>
            </a:extLst>
          </p:cNvPr>
          <p:cNvSpPr/>
          <p:nvPr/>
        </p:nvSpPr>
        <p:spPr>
          <a:xfrm>
            <a:off x="1273648" y="1690688"/>
            <a:ext cx="9432451" cy="4375402"/>
          </a:xfrm>
          <a:custGeom>
            <a:avLst/>
            <a:gdLst>
              <a:gd name="connsiteX0" fmla="*/ 207101 w 1427042"/>
              <a:gd name="connsiteY0" fmla="*/ 4411970 h 4664674"/>
              <a:gd name="connsiteX1" fmla="*/ 200802 w 1427042"/>
              <a:gd name="connsiteY1" fmla="*/ 4412764 h 4664674"/>
              <a:gd name="connsiteX2" fmla="*/ 198439 w 1427042"/>
              <a:gd name="connsiteY2" fmla="*/ 4449319 h 4664674"/>
              <a:gd name="connsiteX3" fmla="*/ 210251 w 1427042"/>
              <a:gd name="connsiteY3" fmla="*/ 4427068 h 4664674"/>
              <a:gd name="connsiteX4" fmla="*/ 207101 w 1427042"/>
              <a:gd name="connsiteY4" fmla="*/ 4411970 h 4664674"/>
              <a:gd name="connsiteX5" fmla="*/ 832147 w 1427042"/>
              <a:gd name="connsiteY5" fmla="*/ 4125888 h 4664674"/>
              <a:gd name="connsiteX6" fmla="*/ 824274 w 1427042"/>
              <a:gd name="connsiteY6" fmla="*/ 4163238 h 4664674"/>
              <a:gd name="connsiteX7" fmla="*/ 832147 w 1427042"/>
              <a:gd name="connsiteY7" fmla="*/ 4125888 h 4664674"/>
              <a:gd name="connsiteX8" fmla="*/ 404752 w 1427042"/>
              <a:gd name="connsiteY8" fmla="*/ 4125888 h 4664674"/>
              <a:gd name="connsiteX9" fmla="*/ 396878 w 1427042"/>
              <a:gd name="connsiteY9" fmla="*/ 4163238 h 4664674"/>
              <a:gd name="connsiteX10" fmla="*/ 404752 w 1427042"/>
              <a:gd name="connsiteY10" fmla="*/ 4125888 h 4664674"/>
              <a:gd name="connsiteX11" fmla="*/ 158279 w 1427042"/>
              <a:gd name="connsiteY11" fmla="*/ 4108405 h 4664674"/>
              <a:gd name="connsiteX12" fmla="*/ 134656 w 1427042"/>
              <a:gd name="connsiteY12" fmla="*/ 4212508 h 4664674"/>
              <a:gd name="connsiteX13" fmla="*/ 158279 w 1427042"/>
              <a:gd name="connsiteY13" fmla="*/ 4108405 h 4664674"/>
              <a:gd name="connsiteX14" fmla="*/ 148042 w 1427042"/>
              <a:gd name="connsiteY14" fmla="*/ 3334397 h 4664674"/>
              <a:gd name="connsiteX15" fmla="*/ 148042 w 1427042"/>
              <a:gd name="connsiteY15" fmla="*/ 3365389 h 4664674"/>
              <a:gd name="connsiteX16" fmla="*/ 148042 w 1427042"/>
              <a:gd name="connsiteY16" fmla="*/ 3334397 h 4664674"/>
              <a:gd name="connsiteX17" fmla="*/ 1278635 w 1427042"/>
              <a:gd name="connsiteY17" fmla="*/ 1550364 h 4664674"/>
              <a:gd name="connsiteX18" fmla="*/ 1247925 w 1427042"/>
              <a:gd name="connsiteY18" fmla="*/ 1560694 h 4664674"/>
              <a:gd name="connsiteX19" fmla="*/ 1249499 w 1427042"/>
              <a:gd name="connsiteY19" fmla="*/ 1644929 h 4664674"/>
              <a:gd name="connsiteX20" fmla="*/ 1256586 w 1427042"/>
              <a:gd name="connsiteY20" fmla="*/ 1722012 h 4664674"/>
              <a:gd name="connsiteX21" fmla="*/ 1271548 w 1427042"/>
              <a:gd name="connsiteY21" fmla="*/ 1691815 h 4664674"/>
              <a:gd name="connsiteX22" fmla="*/ 1259737 w 1427042"/>
              <a:gd name="connsiteY22" fmla="*/ 1630625 h 4664674"/>
              <a:gd name="connsiteX23" fmla="*/ 1273911 w 1427042"/>
              <a:gd name="connsiteY23" fmla="*/ 1581356 h 4664674"/>
              <a:gd name="connsiteX24" fmla="*/ 1285722 w 1427042"/>
              <a:gd name="connsiteY24" fmla="*/ 1558310 h 4664674"/>
              <a:gd name="connsiteX25" fmla="*/ 1278635 w 1427042"/>
              <a:gd name="connsiteY25" fmla="*/ 1550364 h 4664674"/>
              <a:gd name="connsiteX26" fmla="*/ 1277061 w 1427042"/>
              <a:gd name="connsiteY26" fmla="*/ 1350902 h 4664674"/>
              <a:gd name="connsiteX27" fmla="*/ 1268398 w 1427042"/>
              <a:gd name="connsiteY27" fmla="*/ 1416064 h 4664674"/>
              <a:gd name="connsiteX28" fmla="*/ 1277061 w 1427042"/>
              <a:gd name="connsiteY28" fmla="*/ 1350902 h 4664674"/>
              <a:gd name="connsiteX29" fmla="*/ 1294384 w 1427042"/>
              <a:gd name="connsiteY29" fmla="*/ 1250773 h 4664674"/>
              <a:gd name="connsiteX30" fmla="*/ 1262887 w 1427042"/>
              <a:gd name="connsiteY30" fmla="*/ 1280971 h 4664674"/>
              <a:gd name="connsiteX31" fmla="*/ 1277848 w 1427042"/>
              <a:gd name="connsiteY31" fmla="*/ 1262693 h 4664674"/>
              <a:gd name="connsiteX32" fmla="*/ 1294384 w 1427042"/>
              <a:gd name="connsiteY32" fmla="*/ 1250773 h 4664674"/>
              <a:gd name="connsiteX33" fmla="*/ 1273124 w 1427042"/>
              <a:gd name="connsiteY33" fmla="*/ 1121242 h 4664674"/>
              <a:gd name="connsiteX34" fmla="*/ 1262887 w 1427042"/>
              <a:gd name="connsiteY34" fmla="*/ 1230906 h 4664674"/>
              <a:gd name="connsiteX35" fmla="*/ 1275485 w 1427042"/>
              <a:gd name="connsiteY35" fmla="*/ 1231701 h 4664674"/>
              <a:gd name="connsiteX36" fmla="*/ 1281786 w 1427042"/>
              <a:gd name="connsiteY36" fmla="*/ 1122037 h 4664674"/>
              <a:gd name="connsiteX37" fmla="*/ 1273124 w 1427042"/>
              <a:gd name="connsiteY37" fmla="*/ 1121242 h 4664674"/>
              <a:gd name="connsiteX38" fmla="*/ 1294384 w 1427042"/>
              <a:gd name="connsiteY38" fmla="*/ 986943 h 4664674"/>
              <a:gd name="connsiteX39" fmla="*/ 1280211 w 1427042"/>
              <a:gd name="connsiteY39" fmla="*/ 1038596 h 4664674"/>
              <a:gd name="connsiteX40" fmla="*/ 1291235 w 1427042"/>
              <a:gd name="connsiteY40" fmla="*/ 1039391 h 4664674"/>
              <a:gd name="connsiteX41" fmla="*/ 1294384 w 1427042"/>
              <a:gd name="connsiteY41" fmla="*/ 986943 h 4664674"/>
              <a:gd name="connsiteX42" fmla="*/ 1344191 w 1427042"/>
              <a:gd name="connsiteY42" fmla="*/ 935588 h 4664674"/>
              <a:gd name="connsiteX43" fmla="*/ 1336120 w 1427042"/>
              <a:gd name="connsiteY43" fmla="*/ 938468 h 4664674"/>
              <a:gd name="connsiteX44" fmla="*/ 1351082 w 1427042"/>
              <a:gd name="connsiteY44" fmla="*/ 974228 h 4664674"/>
              <a:gd name="connsiteX45" fmla="*/ 1353444 w 1427042"/>
              <a:gd name="connsiteY45" fmla="*/ 936879 h 4664674"/>
              <a:gd name="connsiteX46" fmla="*/ 1344191 w 1427042"/>
              <a:gd name="connsiteY46" fmla="*/ 935588 h 4664674"/>
              <a:gd name="connsiteX47" fmla="*/ 1348719 w 1427042"/>
              <a:gd name="connsiteY47" fmla="*/ 827214 h 4664674"/>
              <a:gd name="connsiteX48" fmla="*/ 1340845 w 1427042"/>
              <a:gd name="connsiteY48" fmla="*/ 832777 h 4664674"/>
              <a:gd name="connsiteX49" fmla="*/ 1353444 w 1427042"/>
              <a:gd name="connsiteY49" fmla="*/ 855028 h 4664674"/>
              <a:gd name="connsiteX50" fmla="*/ 1364468 w 1427042"/>
              <a:gd name="connsiteY50" fmla="*/ 847081 h 4664674"/>
              <a:gd name="connsiteX51" fmla="*/ 1348719 w 1427042"/>
              <a:gd name="connsiteY51" fmla="*/ 827214 h 4664674"/>
              <a:gd name="connsiteX52" fmla="*/ 1351082 w 1427042"/>
              <a:gd name="connsiteY52" fmla="*/ 690531 h 4664674"/>
              <a:gd name="connsiteX53" fmla="*/ 1351870 w 1427042"/>
              <a:gd name="connsiteY53" fmla="*/ 721523 h 4664674"/>
              <a:gd name="connsiteX54" fmla="*/ 1361318 w 1427042"/>
              <a:gd name="connsiteY54" fmla="*/ 722318 h 4664674"/>
              <a:gd name="connsiteX55" fmla="*/ 1351082 w 1427042"/>
              <a:gd name="connsiteY55" fmla="*/ 690531 h 4664674"/>
              <a:gd name="connsiteX56" fmla="*/ 515784 w 1427042"/>
              <a:gd name="connsiteY56" fmla="*/ 2447 h 4664674"/>
              <a:gd name="connsiteX57" fmla="*/ 550432 w 1427042"/>
              <a:gd name="connsiteY57" fmla="*/ 16651 h 4664674"/>
              <a:gd name="connsiteX58" fmla="*/ 563032 w 1427042"/>
              <a:gd name="connsiteY58" fmla="*/ 27776 h 4664674"/>
              <a:gd name="connsiteX59" fmla="*/ 606342 w 1427042"/>
              <a:gd name="connsiteY59" fmla="*/ 28571 h 4664674"/>
              <a:gd name="connsiteX60" fmla="*/ 642565 w 1427042"/>
              <a:gd name="connsiteY60" fmla="*/ 15856 h 4664674"/>
              <a:gd name="connsiteX61" fmla="*/ 703199 w 1427042"/>
              <a:gd name="connsiteY61" fmla="*/ 39696 h 4664674"/>
              <a:gd name="connsiteX62" fmla="*/ 765408 w 1427042"/>
              <a:gd name="connsiteY62" fmla="*/ 57974 h 4664674"/>
              <a:gd name="connsiteX63" fmla="*/ 796906 w 1427042"/>
              <a:gd name="connsiteY63" fmla="*/ 34928 h 4664674"/>
              <a:gd name="connsiteX64" fmla="*/ 829979 w 1427042"/>
              <a:gd name="connsiteY64" fmla="*/ 26982 h 4664674"/>
              <a:gd name="connsiteX65" fmla="*/ 837397 w 1427042"/>
              <a:gd name="connsiteY65" fmla="*/ 28297 h 4664674"/>
              <a:gd name="connsiteX66" fmla="*/ 843960 w 1427042"/>
              <a:gd name="connsiteY66" fmla="*/ 21419 h 4664674"/>
              <a:gd name="connsiteX67" fmla="*/ 903806 w 1427042"/>
              <a:gd name="connsiteY67" fmla="*/ 3142 h 4664674"/>
              <a:gd name="connsiteX68" fmla="*/ 977827 w 1427042"/>
              <a:gd name="connsiteY68" fmla="*/ 16651 h 4664674"/>
              <a:gd name="connsiteX69" fmla="*/ 990426 w 1427042"/>
              <a:gd name="connsiteY69" fmla="*/ 27776 h 4664674"/>
              <a:gd name="connsiteX70" fmla="*/ 1033737 w 1427042"/>
              <a:gd name="connsiteY70" fmla="*/ 28571 h 4664674"/>
              <a:gd name="connsiteX71" fmla="*/ 1069960 w 1427042"/>
              <a:gd name="connsiteY71" fmla="*/ 15856 h 4664674"/>
              <a:gd name="connsiteX72" fmla="*/ 1130594 w 1427042"/>
              <a:gd name="connsiteY72" fmla="*/ 39696 h 4664674"/>
              <a:gd name="connsiteX73" fmla="*/ 1192803 w 1427042"/>
              <a:gd name="connsiteY73" fmla="*/ 57974 h 4664674"/>
              <a:gd name="connsiteX74" fmla="*/ 1224301 w 1427042"/>
              <a:gd name="connsiteY74" fmla="*/ 34928 h 4664674"/>
              <a:gd name="connsiteX75" fmla="*/ 1257374 w 1427042"/>
              <a:gd name="connsiteY75" fmla="*/ 26982 h 4664674"/>
              <a:gd name="connsiteX76" fmla="*/ 1348719 w 1427042"/>
              <a:gd name="connsiteY76" fmla="*/ 30160 h 4664674"/>
              <a:gd name="connsiteX77" fmla="*/ 1395967 w 1427042"/>
              <a:gd name="connsiteY77" fmla="*/ 52411 h 4664674"/>
              <a:gd name="connsiteX78" fmla="*/ 1425890 w 1427042"/>
              <a:gd name="connsiteY78" fmla="*/ 191478 h 4664674"/>
              <a:gd name="connsiteX79" fmla="*/ 1424315 w 1427042"/>
              <a:gd name="connsiteY79" fmla="*/ 295580 h 4664674"/>
              <a:gd name="connsiteX80" fmla="*/ 1414078 w 1427042"/>
              <a:gd name="connsiteY80" fmla="*/ 440210 h 4664674"/>
              <a:gd name="connsiteX81" fmla="*/ 1389667 w 1427042"/>
              <a:gd name="connsiteY81" fmla="*/ 561000 h 4664674"/>
              <a:gd name="connsiteX82" fmla="*/ 1388880 w 1427042"/>
              <a:gd name="connsiteY82" fmla="*/ 572920 h 4664674"/>
              <a:gd name="connsiteX83" fmla="*/ 1390454 w 1427042"/>
              <a:gd name="connsiteY83" fmla="*/ 782713 h 4664674"/>
              <a:gd name="connsiteX84" fmla="*/ 1372343 w 1427042"/>
              <a:gd name="connsiteY84" fmla="*/ 809731 h 4664674"/>
              <a:gd name="connsiteX85" fmla="*/ 1385729 w 1427042"/>
              <a:gd name="connsiteY85" fmla="*/ 908270 h 4664674"/>
              <a:gd name="connsiteX86" fmla="*/ 1373130 w 1427042"/>
              <a:gd name="connsiteY86" fmla="*/ 1077535 h 4664674"/>
              <a:gd name="connsiteX87" fmla="*/ 1365256 w 1427042"/>
              <a:gd name="connsiteY87" fmla="*/ 1118063 h 4664674"/>
              <a:gd name="connsiteX88" fmla="*/ 1352656 w 1427042"/>
              <a:gd name="connsiteY88" fmla="*/ 1021114 h 4664674"/>
              <a:gd name="connsiteX89" fmla="*/ 1329821 w 1427042"/>
              <a:gd name="connsiteY89" fmla="*/ 1083893 h 4664674"/>
              <a:gd name="connsiteX90" fmla="*/ 1312496 w 1427042"/>
              <a:gd name="connsiteY90" fmla="*/ 1406528 h 4664674"/>
              <a:gd name="connsiteX91" fmla="*/ 1295960 w 1427042"/>
              <a:gd name="connsiteY91" fmla="*/ 1441494 h 4664674"/>
              <a:gd name="connsiteX92" fmla="*/ 1282572 w 1427042"/>
              <a:gd name="connsiteY92" fmla="*/ 1475665 h 4664674"/>
              <a:gd name="connsiteX93" fmla="*/ 1281794 w 1427042"/>
              <a:gd name="connsiteY93" fmla="*/ 1474880 h 4664674"/>
              <a:gd name="connsiteX94" fmla="*/ 1281786 w 1427042"/>
              <a:gd name="connsiteY94" fmla="*/ 1474870 h 4664674"/>
              <a:gd name="connsiteX95" fmla="*/ 1281787 w 1427042"/>
              <a:gd name="connsiteY95" fmla="*/ 1474873 h 4664674"/>
              <a:gd name="connsiteX96" fmla="*/ 1261312 w 1427042"/>
              <a:gd name="connsiteY96" fmla="*/ 1454209 h 4664674"/>
              <a:gd name="connsiteX97" fmla="*/ 1261312 w 1427042"/>
              <a:gd name="connsiteY97" fmla="*/ 1539238 h 4664674"/>
              <a:gd name="connsiteX98" fmla="*/ 1286892 w 1427042"/>
              <a:gd name="connsiteY98" fmla="*/ 1493086 h 4664674"/>
              <a:gd name="connsiteX99" fmla="*/ 1281787 w 1427042"/>
              <a:gd name="connsiteY99" fmla="*/ 1474873 h 4664674"/>
              <a:gd name="connsiteX100" fmla="*/ 1281794 w 1427042"/>
              <a:gd name="connsiteY100" fmla="*/ 1474880 h 4664674"/>
              <a:gd name="connsiteX101" fmla="*/ 1302948 w 1427042"/>
              <a:gd name="connsiteY101" fmla="*/ 1500896 h 4664674"/>
              <a:gd name="connsiteX102" fmla="*/ 1304621 w 1427042"/>
              <a:gd name="connsiteY102" fmla="*/ 1532881 h 4664674"/>
              <a:gd name="connsiteX103" fmla="*/ 1289659 w 1427042"/>
              <a:gd name="connsiteY103" fmla="*/ 1697378 h 4664674"/>
              <a:gd name="connsiteX104" fmla="*/ 1287298 w 1427042"/>
              <a:gd name="connsiteY104" fmla="*/ 1759362 h 4664674"/>
              <a:gd name="connsiteX105" fmla="*/ 1267611 w 1427042"/>
              <a:gd name="connsiteY105" fmla="*/ 1801479 h 4664674"/>
              <a:gd name="connsiteX106" fmla="*/ 1252650 w 1427042"/>
              <a:gd name="connsiteY106" fmla="*/ 1850749 h 4664674"/>
              <a:gd name="connsiteX107" fmla="*/ 1274698 w 1427042"/>
              <a:gd name="connsiteY107" fmla="*/ 1822141 h 4664674"/>
              <a:gd name="connsiteX108" fmla="*/ 1278635 w 1427042"/>
              <a:gd name="connsiteY108" fmla="*/ 1873794 h 4664674"/>
              <a:gd name="connsiteX109" fmla="*/ 1267611 w 1427042"/>
              <a:gd name="connsiteY109" fmla="*/ 1981075 h 4664674"/>
              <a:gd name="connsiteX110" fmla="*/ 1243988 w 1427042"/>
              <a:gd name="connsiteY110" fmla="*/ 2012861 h 4664674"/>
              <a:gd name="connsiteX111" fmla="*/ 1232176 w 1427042"/>
              <a:gd name="connsiteY111" fmla="*/ 2031933 h 4664674"/>
              <a:gd name="connsiteX112" fmla="*/ 1228238 w 1427042"/>
              <a:gd name="connsiteY112" fmla="*/ 2095507 h 4664674"/>
              <a:gd name="connsiteX113" fmla="*/ 1252650 w 1427042"/>
              <a:gd name="connsiteY113" fmla="*/ 2058952 h 4664674"/>
              <a:gd name="connsiteX114" fmla="*/ 1261312 w 1427042"/>
              <a:gd name="connsiteY114" fmla="*/ 2061336 h 4664674"/>
              <a:gd name="connsiteX115" fmla="*/ 1254224 w 1427042"/>
              <a:gd name="connsiteY115" fmla="*/ 2145571 h 4664674"/>
              <a:gd name="connsiteX116" fmla="*/ 1224301 w 1427042"/>
              <a:gd name="connsiteY116" fmla="*/ 2139214 h 4664674"/>
              <a:gd name="connsiteX117" fmla="*/ 1225089 w 1427042"/>
              <a:gd name="connsiteY117" fmla="*/ 2194046 h 4664674"/>
              <a:gd name="connsiteX118" fmla="*/ 1250287 w 1427042"/>
              <a:gd name="connsiteY118" fmla="*/ 2172590 h 4664674"/>
              <a:gd name="connsiteX119" fmla="*/ 1255012 w 1427042"/>
              <a:gd name="connsiteY119" fmla="*/ 2176563 h 4664674"/>
              <a:gd name="connsiteX120" fmla="*/ 1252650 w 1427042"/>
              <a:gd name="connsiteY120" fmla="*/ 2368079 h 4664674"/>
              <a:gd name="connsiteX121" fmla="*/ 1253437 w 1427042"/>
              <a:gd name="connsiteY121" fmla="*/ 2436421 h 4664674"/>
              <a:gd name="connsiteX122" fmla="*/ 1303047 w 1427042"/>
              <a:gd name="connsiteY122" fmla="*/ 2429268 h 4664674"/>
              <a:gd name="connsiteX123" fmla="*/ 1247137 w 1427042"/>
              <a:gd name="connsiteY123" fmla="*/ 2470591 h 4664674"/>
              <a:gd name="connsiteX124" fmla="*/ 1268398 w 1427042"/>
              <a:gd name="connsiteY124" fmla="*/ 2498405 h 4664674"/>
              <a:gd name="connsiteX125" fmla="*/ 1266036 w 1427042"/>
              <a:gd name="connsiteY125" fmla="*/ 2504762 h 4664674"/>
              <a:gd name="connsiteX126" fmla="*/ 1241625 w 1427042"/>
              <a:gd name="connsiteY126" fmla="*/ 2574693 h 4664674"/>
              <a:gd name="connsiteX127" fmla="*/ 1232176 w 1427042"/>
              <a:gd name="connsiteY127" fmla="*/ 2732832 h 4664674"/>
              <a:gd name="connsiteX128" fmla="*/ 1254224 w 1427042"/>
              <a:gd name="connsiteY128" fmla="*/ 2797995 h 4664674"/>
              <a:gd name="connsiteX129" fmla="*/ 1269974 w 1427042"/>
              <a:gd name="connsiteY129" fmla="*/ 2833755 h 4664674"/>
              <a:gd name="connsiteX130" fmla="*/ 1278635 w 1427042"/>
              <a:gd name="connsiteY130" fmla="*/ 2821835 h 4664674"/>
              <a:gd name="connsiteX131" fmla="*/ 1245562 w 1427042"/>
              <a:gd name="connsiteY131" fmla="*/ 2898918 h 4664674"/>
              <a:gd name="connsiteX132" fmla="*/ 1236901 w 1427042"/>
              <a:gd name="connsiteY132" fmla="*/ 3037986 h 4664674"/>
              <a:gd name="connsiteX133" fmla="*/ 1234538 w 1427042"/>
              <a:gd name="connsiteY133" fmla="*/ 3062620 h 4664674"/>
              <a:gd name="connsiteX134" fmla="*/ 1218002 w 1427042"/>
              <a:gd name="connsiteY134" fmla="*/ 3147650 h 4664674"/>
              <a:gd name="connsiteX135" fmla="*/ 1214064 w 1427042"/>
              <a:gd name="connsiteY135" fmla="*/ 3167517 h 4664674"/>
              <a:gd name="connsiteX136" fmla="*/ 1206977 w 1427042"/>
              <a:gd name="connsiteY136" fmla="*/ 3354264 h 4664674"/>
              <a:gd name="connsiteX137" fmla="*/ 1203040 w 1427042"/>
              <a:gd name="connsiteY137" fmla="*/ 3417043 h 4664674"/>
              <a:gd name="connsiteX138" fmla="*/ 1188078 w 1427042"/>
              <a:gd name="connsiteY138" fmla="*/ 3653855 h 4664674"/>
              <a:gd name="connsiteX139" fmla="*/ 1188866 w 1427042"/>
              <a:gd name="connsiteY139" fmla="*/ 3733322 h 4664674"/>
              <a:gd name="connsiteX140" fmla="*/ 1203040 w 1427042"/>
              <a:gd name="connsiteY140" fmla="*/ 3726170 h 4664674"/>
              <a:gd name="connsiteX141" fmla="*/ 1206190 w 1427042"/>
              <a:gd name="connsiteY141" fmla="*/ 3811994 h 4664674"/>
              <a:gd name="connsiteX142" fmla="*/ 1192015 w 1427042"/>
              <a:gd name="connsiteY142" fmla="*/ 3986027 h 4664674"/>
              <a:gd name="connsiteX143" fmla="*/ 1176266 w 1427042"/>
              <a:gd name="connsiteY143" fmla="*/ 4200588 h 4664674"/>
              <a:gd name="connsiteX144" fmla="*/ 1141619 w 1427042"/>
              <a:gd name="connsiteY144" fmla="*/ 4352369 h 4664674"/>
              <a:gd name="connsiteX145" fmla="*/ 1100671 w 1427042"/>
              <a:gd name="connsiteY145" fmla="*/ 4515277 h 4664674"/>
              <a:gd name="connsiteX146" fmla="*/ 1082559 w 1427042"/>
              <a:gd name="connsiteY146" fmla="*/ 4550242 h 4664674"/>
              <a:gd name="connsiteX147" fmla="*/ 1036099 w 1427042"/>
              <a:gd name="connsiteY147" fmla="*/ 4624941 h 4664674"/>
              <a:gd name="connsiteX148" fmla="*/ 1025862 w 1427042"/>
              <a:gd name="connsiteY148" fmla="*/ 4664674 h 4664674"/>
              <a:gd name="connsiteX149" fmla="*/ 948692 w 1427042"/>
              <a:gd name="connsiteY149" fmla="*/ 4628914 h 4664674"/>
              <a:gd name="connsiteX150" fmla="*/ 890420 w 1427042"/>
              <a:gd name="connsiteY150" fmla="*/ 4654344 h 4664674"/>
              <a:gd name="connsiteX151" fmla="*/ 804587 w 1427042"/>
              <a:gd name="connsiteY151" fmla="*/ 4629709 h 4664674"/>
              <a:gd name="connsiteX152" fmla="*/ 732140 w 1427042"/>
              <a:gd name="connsiteY152" fmla="*/ 4616200 h 4664674"/>
              <a:gd name="connsiteX153" fmla="*/ 640008 w 1427042"/>
              <a:gd name="connsiteY153" fmla="*/ 4571698 h 4664674"/>
              <a:gd name="connsiteX154" fmla="*/ 633724 w 1427042"/>
              <a:gd name="connsiteY154" fmla="*/ 4568586 h 4664674"/>
              <a:gd name="connsiteX155" fmla="*/ 623961 w 1427042"/>
              <a:gd name="connsiteY155" fmla="*/ 4583420 h 4664674"/>
              <a:gd name="connsiteX156" fmla="*/ 608704 w 1427042"/>
              <a:gd name="connsiteY156" fmla="*/ 4624941 h 4664674"/>
              <a:gd name="connsiteX157" fmla="*/ 598467 w 1427042"/>
              <a:gd name="connsiteY157" fmla="*/ 4664674 h 4664674"/>
              <a:gd name="connsiteX158" fmla="*/ 521297 w 1427042"/>
              <a:gd name="connsiteY158" fmla="*/ 4628914 h 4664674"/>
              <a:gd name="connsiteX159" fmla="*/ 463025 w 1427042"/>
              <a:gd name="connsiteY159" fmla="*/ 4654344 h 4664674"/>
              <a:gd name="connsiteX160" fmla="*/ 377192 w 1427042"/>
              <a:gd name="connsiteY160" fmla="*/ 4629709 h 4664674"/>
              <a:gd name="connsiteX161" fmla="*/ 304745 w 1427042"/>
              <a:gd name="connsiteY161" fmla="*/ 4616200 h 4664674"/>
              <a:gd name="connsiteX162" fmla="*/ 212613 w 1427042"/>
              <a:gd name="connsiteY162" fmla="*/ 4571698 h 4664674"/>
              <a:gd name="connsiteX163" fmla="*/ 185052 w 1427042"/>
              <a:gd name="connsiteY163" fmla="*/ 4549447 h 4664674"/>
              <a:gd name="connsiteX164" fmla="*/ 118906 w 1427042"/>
              <a:gd name="connsiteY164" fmla="*/ 4404818 h 4664674"/>
              <a:gd name="connsiteX165" fmla="*/ 104732 w 1427042"/>
              <a:gd name="connsiteY165" fmla="*/ 4434220 h 4664674"/>
              <a:gd name="connsiteX166" fmla="*/ 71659 w 1427042"/>
              <a:gd name="connsiteY166" fmla="*/ 4423095 h 4664674"/>
              <a:gd name="connsiteX167" fmla="*/ 71659 w 1427042"/>
              <a:gd name="connsiteY167" fmla="*/ 4378593 h 4664674"/>
              <a:gd name="connsiteX168" fmla="*/ 88195 w 1427042"/>
              <a:gd name="connsiteY168" fmla="*/ 4338065 h 4664674"/>
              <a:gd name="connsiteX169" fmla="*/ 100007 w 1427042"/>
              <a:gd name="connsiteY169" fmla="*/ 4275286 h 4664674"/>
              <a:gd name="connsiteX170" fmla="*/ 0 w 1427042"/>
              <a:gd name="connsiteY170" fmla="*/ 4326145 h 4664674"/>
              <a:gd name="connsiteX171" fmla="*/ 14174 w 1427042"/>
              <a:gd name="connsiteY171" fmla="*/ 4259393 h 4664674"/>
              <a:gd name="connsiteX172" fmla="*/ 47247 w 1427042"/>
              <a:gd name="connsiteY172" fmla="*/ 4264161 h 4664674"/>
              <a:gd name="connsiteX173" fmla="*/ 62209 w 1427042"/>
              <a:gd name="connsiteY173" fmla="*/ 4241910 h 4664674"/>
              <a:gd name="connsiteX174" fmla="*/ 48823 w 1427042"/>
              <a:gd name="connsiteY174" fmla="*/ 4174363 h 4664674"/>
              <a:gd name="connsiteX175" fmla="*/ 41736 w 1427042"/>
              <a:gd name="connsiteY175" fmla="*/ 4175158 h 4664674"/>
              <a:gd name="connsiteX176" fmla="*/ 27561 w 1427042"/>
              <a:gd name="connsiteY176" fmla="*/ 4178337 h 4664674"/>
              <a:gd name="connsiteX177" fmla="*/ 29136 w 1427042"/>
              <a:gd name="connsiteY177" fmla="*/ 4148139 h 4664674"/>
              <a:gd name="connsiteX178" fmla="*/ 30711 w 1427042"/>
              <a:gd name="connsiteY178" fmla="*/ 4132246 h 4664674"/>
              <a:gd name="connsiteX179" fmla="*/ 31498 w 1427042"/>
              <a:gd name="connsiteY179" fmla="*/ 3993178 h 4664674"/>
              <a:gd name="connsiteX180" fmla="*/ 34649 w 1427042"/>
              <a:gd name="connsiteY180" fmla="*/ 3945498 h 4664674"/>
              <a:gd name="connsiteX181" fmla="*/ 41736 w 1427042"/>
              <a:gd name="connsiteY181" fmla="*/ 3752394 h 4664674"/>
              <a:gd name="connsiteX182" fmla="*/ 85045 w 1427042"/>
              <a:gd name="connsiteY182" fmla="*/ 3778618 h 4664674"/>
              <a:gd name="connsiteX183" fmla="*/ 129931 w 1427042"/>
              <a:gd name="connsiteY183" fmla="*/ 3818351 h 4664674"/>
              <a:gd name="connsiteX184" fmla="*/ 136230 w 1427042"/>
              <a:gd name="connsiteY184" fmla="*/ 3772260 h 4664674"/>
              <a:gd name="connsiteX185" fmla="*/ 141743 w 1427042"/>
              <a:gd name="connsiteY185" fmla="*/ 3830271 h 4664674"/>
              <a:gd name="connsiteX186" fmla="*/ 136230 w 1427042"/>
              <a:gd name="connsiteY186" fmla="*/ 3892256 h 4664674"/>
              <a:gd name="connsiteX187" fmla="*/ 122056 w 1427042"/>
              <a:gd name="connsiteY187" fmla="*/ 3951856 h 4664674"/>
              <a:gd name="connsiteX188" fmla="*/ 108670 w 1427042"/>
              <a:gd name="connsiteY188" fmla="*/ 4023376 h 4664674"/>
              <a:gd name="connsiteX189" fmla="*/ 115068 w 1427042"/>
              <a:gd name="connsiteY189" fmla="*/ 4032217 h 4664674"/>
              <a:gd name="connsiteX190" fmla="*/ 126159 w 1427042"/>
              <a:gd name="connsiteY190" fmla="*/ 4041152 h 4664674"/>
              <a:gd name="connsiteX191" fmla="*/ 125206 w 1427042"/>
              <a:gd name="connsiteY191" fmla="*/ 4041653 h 4664674"/>
              <a:gd name="connsiteX192" fmla="*/ 125537 w 1427042"/>
              <a:gd name="connsiteY192" fmla="*/ 4045991 h 4664674"/>
              <a:gd name="connsiteX193" fmla="*/ 118118 w 1427042"/>
              <a:gd name="connsiteY193" fmla="*/ 4071851 h 4664674"/>
              <a:gd name="connsiteX194" fmla="*/ 127568 w 1427042"/>
              <a:gd name="connsiteY194" fmla="*/ 4072645 h 4664674"/>
              <a:gd name="connsiteX195" fmla="*/ 125537 w 1427042"/>
              <a:gd name="connsiteY195" fmla="*/ 4045991 h 4664674"/>
              <a:gd name="connsiteX196" fmla="*/ 126781 w 1427042"/>
              <a:gd name="connsiteY196" fmla="*/ 4041653 h 4664674"/>
              <a:gd name="connsiteX197" fmla="*/ 126159 w 1427042"/>
              <a:gd name="connsiteY197" fmla="*/ 4041152 h 4664674"/>
              <a:gd name="connsiteX198" fmla="*/ 134458 w 1427042"/>
              <a:gd name="connsiteY198" fmla="*/ 4036786 h 4664674"/>
              <a:gd name="connsiteX199" fmla="*/ 140167 w 1427042"/>
              <a:gd name="connsiteY199" fmla="*/ 4031323 h 4664674"/>
              <a:gd name="connsiteX200" fmla="*/ 148830 w 1427042"/>
              <a:gd name="connsiteY200" fmla="*/ 3978874 h 4664674"/>
              <a:gd name="connsiteX201" fmla="*/ 166153 w 1427042"/>
              <a:gd name="connsiteY201" fmla="*/ 3682463 h 4664674"/>
              <a:gd name="connsiteX202" fmla="*/ 176390 w 1427042"/>
              <a:gd name="connsiteY202" fmla="*/ 3548958 h 4664674"/>
              <a:gd name="connsiteX203" fmla="*/ 144892 w 1427042"/>
              <a:gd name="connsiteY203" fmla="*/ 3518761 h 4664674"/>
              <a:gd name="connsiteX204" fmla="*/ 139380 w 1427042"/>
              <a:gd name="connsiteY204" fmla="*/ 3556905 h 4664674"/>
              <a:gd name="connsiteX205" fmla="*/ 141743 w 1427042"/>
              <a:gd name="connsiteY205" fmla="*/ 3598228 h 4664674"/>
              <a:gd name="connsiteX206" fmla="*/ 149616 w 1427042"/>
              <a:gd name="connsiteY206" fmla="*/ 3641935 h 4664674"/>
              <a:gd name="connsiteX207" fmla="*/ 139380 w 1427042"/>
              <a:gd name="connsiteY207" fmla="*/ 3697562 h 4664674"/>
              <a:gd name="connsiteX208" fmla="*/ 134656 w 1427042"/>
              <a:gd name="connsiteY208" fmla="*/ 3697562 h 4664674"/>
              <a:gd name="connsiteX209" fmla="*/ 115757 w 1427042"/>
              <a:gd name="connsiteY209" fmla="*/ 3597433 h 4664674"/>
              <a:gd name="connsiteX210" fmla="*/ 111819 w 1427042"/>
              <a:gd name="connsiteY210" fmla="*/ 3583427 h 4664674"/>
              <a:gd name="connsiteX211" fmla="*/ 103157 w 1427042"/>
              <a:gd name="connsiteY211" fmla="*/ 3568825 h 4664674"/>
              <a:gd name="connsiteX212" fmla="*/ 103945 w 1427042"/>
              <a:gd name="connsiteY212" fmla="*/ 3568030 h 4664674"/>
              <a:gd name="connsiteX213" fmla="*/ 103260 w 1427042"/>
              <a:gd name="connsiteY213" fmla="*/ 3566998 h 4664674"/>
              <a:gd name="connsiteX214" fmla="*/ 104732 w 1427042"/>
              <a:gd name="connsiteY214" fmla="*/ 3541012 h 4664674"/>
              <a:gd name="connsiteX215" fmla="*/ 95775 w 1427042"/>
              <a:gd name="connsiteY215" fmla="*/ 3555713 h 4664674"/>
              <a:gd name="connsiteX216" fmla="*/ 103260 w 1427042"/>
              <a:gd name="connsiteY216" fmla="*/ 3566998 h 4664674"/>
              <a:gd name="connsiteX217" fmla="*/ 103157 w 1427042"/>
              <a:gd name="connsiteY217" fmla="*/ 3568825 h 4664674"/>
              <a:gd name="connsiteX218" fmla="*/ 103157 w 1427042"/>
              <a:gd name="connsiteY218" fmla="*/ 3568825 h 4664674"/>
              <a:gd name="connsiteX219" fmla="*/ 96070 w 1427042"/>
              <a:gd name="connsiteY219" fmla="*/ 3575977 h 4664674"/>
              <a:gd name="connsiteX220" fmla="*/ 81896 w 1427042"/>
              <a:gd name="connsiteY220" fmla="*/ 3619684 h 4664674"/>
              <a:gd name="connsiteX221" fmla="*/ 69296 w 1427042"/>
              <a:gd name="connsiteY221" fmla="*/ 3639550 h 4664674"/>
              <a:gd name="connsiteX222" fmla="*/ 51185 w 1427042"/>
              <a:gd name="connsiteY222" fmla="*/ 3575977 h 4664674"/>
              <a:gd name="connsiteX223" fmla="*/ 33073 w 1427042"/>
              <a:gd name="connsiteY223" fmla="*/ 3581540 h 4664674"/>
              <a:gd name="connsiteX224" fmla="*/ 62997 w 1427042"/>
              <a:gd name="connsiteY224" fmla="*/ 3487769 h 4664674"/>
              <a:gd name="connsiteX225" fmla="*/ 72446 w 1427042"/>
              <a:gd name="connsiteY225" fmla="*/ 3458366 h 4664674"/>
              <a:gd name="connsiteX226" fmla="*/ 78746 w 1427042"/>
              <a:gd name="connsiteY226" fmla="*/ 3362211 h 4664674"/>
              <a:gd name="connsiteX227" fmla="*/ 96858 w 1427042"/>
              <a:gd name="connsiteY227" fmla="*/ 3401149 h 4664674"/>
              <a:gd name="connsiteX228" fmla="*/ 84258 w 1427042"/>
              <a:gd name="connsiteY228" fmla="*/ 3494921 h 4664674"/>
              <a:gd name="connsiteX229" fmla="*/ 95282 w 1427042"/>
              <a:gd name="connsiteY229" fmla="*/ 3516376 h 4664674"/>
              <a:gd name="connsiteX230" fmla="*/ 131505 w 1427042"/>
              <a:gd name="connsiteY230" fmla="*/ 3370158 h 4664674"/>
              <a:gd name="connsiteX231" fmla="*/ 111031 w 1427042"/>
              <a:gd name="connsiteY231" fmla="*/ 3366184 h 4664674"/>
              <a:gd name="connsiteX232" fmla="*/ 108670 w 1427042"/>
              <a:gd name="connsiteY232" fmla="*/ 3095996 h 4664674"/>
              <a:gd name="connsiteX233" fmla="*/ 66934 w 1427042"/>
              <a:gd name="connsiteY233" fmla="*/ 3146855 h 4664674"/>
              <a:gd name="connsiteX234" fmla="*/ 59847 w 1427042"/>
              <a:gd name="connsiteY234" fmla="*/ 3094407 h 4664674"/>
              <a:gd name="connsiteX235" fmla="*/ 66934 w 1427042"/>
              <a:gd name="connsiteY235" fmla="*/ 2928321 h 4664674"/>
              <a:gd name="connsiteX236" fmla="*/ 67722 w 1427042"/>
              <a:gd name="connsiteY236" fmla="*/ 2903686 h 4664674"/>
              <a:gd name="connsiteX237" fmla="*/ 92132 w 1427042"/>
              <a:gd name="connsiteY237" fmla="*/ 2550853 h 4664674"/>
              <a:gd name="connsiteX238" fmla="*/ 107882 w 1427042"/>
              <a:gd name="connsiteY238" fmla="*/ 2314041 h 4664674"/>
              <a:gd name="connsiteX239" fmla="*/ 148830 w 1427042"/>
              <a:gd name="connsiteY239" fmla="*/ 1782407 h 4664674"/>
              <a:gd name="connsiteX240" fmla="*/ 180328 w 1427042"/>
              <a:gd name="connsiteY240" fmla="*/ 1446262 h 4664674"/>
              <a:gd name="connsiteX241" fmla="*/ 184265 w 1427042"/>
              <a:gd name="connsiteY241" fmla="*/ 1304811 h 4664674"/>
              <a:gd name="connsiteX242" fmla="*/ 199227 w 1427042"/>
              <a:gd name="connsiteY242" fmla="*/ 1114090 h 4664674"/>
              <a:gd name="connsiteX243" fmla="*/ 206314 w 1427042"/>
              <a:gd name="connsiteY243" fmla="*/ 948004 h 4664674"/>
              <a:gd name="connsiteX244" fmla="*/ 216550 w 1427042"/>
              <a:gd name="connsiteY244" fmla="*/ 794633 h 4664674"/>
              <a:gd name="connsiteX245" fmla="*/ 243324 w 1427042"/>
              <a:gd name="connsiteY245" fmla="*/ 492658 h 4664674"/>
              <a:gd name="connsiteX246" fmla="*/ 272460 w 1427042"/>
              <a:gd name="connsiteY246" fmla="*/ 358359 h 4664674"/>
              <a:gd name="connsiteX247" fmla="*/ 288997 w 1427042"/>
              <a:gd name="connsiteY247" fmla="*/ 259820 h 4664674"/>
              <a:gd name="connsiteX248" fmla="*/ 318920 w 1427042"/>
              <a:gd name="connsiteY248" fmla="*/ 157307 h 4664674"/>
              <a:gd name="connsiteX249" fmla="*/ 325220 w 1427042"/>
              <a:gd name="connsiteY249" fmla="*/ 129494 h 4664674"/>
              <a:gd name="connsiteX250" fmla="*/ 334669 w 1427042"/>
              <a:gd name="connsiteY250" fmla="*/ 107243 h 4664674"/>
              <a:gd name="connsiteX251" fmla="*/ 416565 w 1427042"/>
              <a:gd name="connsiteY251" fmla="*/ 21419 h 4664674"/>
              <a:gd name="connsiteX252" fmla="*/ 476411 w 1427042"/>
              <a:gd name="connsiteY252" fmla="*/ 3142 h 4664674"/>
              <a:gd name="connsiteX253" fmla="*/ 515784 w 1427042"/>
              <a:gd name="connsiteY253" fmla="*/ 2447 h 46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427042" h="4664674">
                <a:moveTo>
                  <a:pt x="207101" y="4411970"/>
                </a:moveTo>
                <a:cubicBezTo>
                  <a:pt x="204739" y="4411970"/>
                  <a:pt x="203164" y="4412764"/>
                  <a:pt x="200802" y="4412764"/>
                </a:cubicBezTo>
                <a:cubicBezTo>
                  <a:pt x="200014" y="4421506"/>
                  <a:pt x="199227" y="4431042"/>
                  <a:pt x="198439" y="4449319"/>
                </a:cubicBezTo>
                <a:cubicBezTo>
                  <a:pt x="205526" y="4436605"/>
                  <a:pt x="209463" y="4431836"/>
                  <a:pt x="210251" y="4427068"/>
                </a:cubicBezTo>
                <a:cubicBezTo>
                  <a:pt x="211039" y="4422300"/>
                  <a:pt x="207889" y="4416738"/>
                  <a:pt x="207101" y="4411970"/>
                </a:cubicBezTo>
                <a:close/>
                <a:moveTo>
                  <a:pt x="832147" y="4125888"/>
                </a:moveTo>
                <a:cubicBezTo>
                  <a:pt x="828998" y="4140987"/>
                  <a:pt x="827423" y="4149728"/>
                  <a:pt x="824274" y="4163238"/>
                </a:cubicBezTo>
                <a:cubicBezTo>
                  <a:pt x="844747" y="4155291"/>
                  <a:pt x="843172" y="4144961"/>
                  <a:pt x="832147" y="4125888"/>
                </a:cubicBezTo>
                <a:close/>
                <a:moveTo>
                  <a:pt x="404752" y="4125888"/>
                </a:moveTo>
                <a:cubicBezTo>
                  <a:pt x="401603" y="4140987"/>
                  <a:pt x="400028" y="4149728"/>
                  <a:pt x="396878" y="4163238"/>
                </a:cubicBezTo>
                <a:cubicBezTo>
                  <a:pt x="417352" y="4155291"/>
                  <a:pt x="415777" y="4144961"/>
                  <a:pt x="404752" y="4125888"/>
                </a:cubicBezTo>
                <a:close/>
                <a:moveTo>
                  <a:pt x="158279" y="4108405"/>
                </a:moveTo>
                <a:cubicBezTo>
                  <a:pt x="151192" y="4139398"/>
                  <a:pt x="142529" y="4175952"/>
                  <a:pt x="134656" y="4212508"/>
                </a:cubicBezTo>
                <a:cubicBezTo>
                  <a:pt x="162216" y="4178337"/>
                  <a:pt x="169303" y="4140987"/>
                  <a:pt x="158279" y="4108405"/>
                </a:cubicBezTo>
                <a:close/>
                <a:moveTo>
                  <a:pt x="148042" y="3334397"/>
                </a:moveTo>
                <a:cubicBezTo>
                  <a:pt x="148042" y="3343139"/>
                  <a:pt x="148042" y="3351880"/>
                  <a:pt x="148042" y="3365389"/>
                </a:cubicBezTo>
                <a:cubicBezTo>
                  <a:pt x="165366" y="3353469"/>
                  <a:pt x="166153" y="3344728"/>
                  <a:pt x="148042" y="3334397"/>
                </a:cubicBezTo>
                <a:close/>
                <a:moveTo>
                  <a:pt x="1278635" y="1550364"/>
                </a:moveTo>
                <a:cubicBezTo>
                  <a:pt x="1269186" y="1553542"/>
                  <a:pt x="1259737" y="1556721"/>
                  <a:pt x="1247925" y="1560694"/>
                </a:cubicBezTo>
                <a:cubicBezTo>
                  <a:pt x="1247925" y="1590097"/>
                  <a:pt x="1245562" y="1617911"/>
                  <a:pt x="1249499" y="1644929"/>
                </a:cubicBezTo>
                <a:cubicBezTo>
                  <a:pt x="1253437" y="1669564"/>
                  <a:pt x="1230600" y="1698172"/>
                  <a:pt x="1256586" y="1722012"/>
                </a:cubicBezTo>
                <a:cubicBezTo>
                  <a:pt x="1275485" y="1702940"/>
                  <a:pt x="1277061" y="1701351"/>
                  <a:pt x="1271548" y="1691815"/>
                </a:cubicBezTo>
                <a:cubicBezTo>
                  <a:pt x="1260524" y="1672743"/>
                  <a:pt x="1266036" y="1651287"/>
                  <a:pt x="1259737" y="1630625"/>
                </a:cubicBezTo>
                <a:cubicBezTo>
                  <a:pt x="1255012" y="1615527"/>
                  <a:pt x="1257374" y="1594865"/>
                  <a:pt x="1273911" y="1581356"/>
                </a:cubicBezTo>
                <a:cubicBezTo>
                  <a:pt x="1280211" y="1575793"/>
                  <a:pt x="1281786" y="1565462"/>
                  <a:pt x="1285722" y="1558310"/>
                </a:cubicBezTo>
                <a:cubicBezTo>
                  <a:pt x="1283360" y="1555926"/>
                  <a:pt x="1280998" y="1552748"/>
                  <a:pt x="1278635" y="1550364"/>
                </a:cubicBezTo>
                <a:close/>
                <a:moveTo>
                  <a:pt x="1277061" y="1350902"/>
                </a:moveTo>
                <a:cubicBezTo>
                  <a:pt x="1251075" y="1372358"/>
                  <a:pt x="1249499" y="1388251"/>
                  <a:pt x="1268398" y="1416064"/>
                </a:cubicBezTo>
                <a:cubicBezTo>
                  <a:pt x="1277061" y="1394608"/>
                  <a:pt x="1300684" y="1376331"/>
                  <a:pt x="1277061" y="1350902"/>
                </a:cubicBezTo>
                <a:close/>
                <a:moveTo>
                  <a:pt x="1294384" y="1250773"/>
                </a:moveTo>
                <a:cubicBezTo>
                  <a:pt x="1273911" y="1246005"/>
                  <a:pt x="1262099" y="1252363"/>
                  <a:pt x="1262887" y="1280971"/>
                </a:cubicBezTo>
                <a:cubicBezTo>
                  <a:pt x="1269974" y="1272229"/>
                  <a:pt x="1273124" y="1266667"/>
                  <a:pt x="1277848" y="1262693"/>
                </a:cubicBezTo>
                <a:cubicBezTo>
                  <a:pt x="1282572" y="1257925"/>
                  <a:pt x="1288873" y="1254746"/>
                  <a:pt x="1294384" y="1250773"/>
                </a:cubicBezTo>
                <a:close/>
                <a:moveTo>
                  <a:pt x="1273124" y="1121242"/>
                </a:moveTo>
                <a:cubicBezTo>
                  <a:pt x="1269974" y="1157797"/>
                  <a:pt x="1266036" y="1194352"/>
                  <a:pt x="1262887" y="1230906"/>
                </a:cubicBezTo>
                <a:cubicBezTo>
                  <a:pt x="1266824" y="1230906"/>
                  <a:pt x="1270761" y="1230906"/>
                  <a:pt x="1275485" y="1231701"/>
                </a:cubicBezTo>
                <a:cubicBezTo>
                  <a:pt x="1290447" y="1195941"/>
                  <a:pt x="1280998" y="1158591"/>
                  <a:pt x="1281786" y="1122037"/>
                </a:cubicBezTo>
                <a:cubicBezTo>
                  <a:pt x="1278635" y="1122037"/>
                  <a:pt x="1276273" y="1122037"/>
                  <a:pt x="1273124" y="1121242"/>
                </a:cubicBezTo>
                <a:close/>
                <a:moveTo>
                  <a:pt x="1294384" y="986943"/>
                </a:moveTo>
                <a:cubicBezTo>
                  <a:pt x="1267611" y="1006015"/>
                  <a:pt x="1270761" y="1021908"/>
                  <a:pt x="1280211" y="1038596"/>
                </a:cubicBezTo>
                <a:cubicBezTo>
                  <a:pt x="1284148" y="1038596"/>
                  <a:pt x="1288085" y="1038596"/>
                  <a:pt x="1291235" y="1039391"/>
                </a:cubicBezTo>
                <a:cubicBezTo>
                  <a:pt x="1292023" y="1024292"/>
                  <a:pt x="1293597" y="1009194"/>
                  <a:pt x="1294384" y="986943"/>
                </a:cubicBezTo>
                <a:close/>
                <a:moveTo>
                  <a:pt x="1344191" y="935588"/>
                </a:moveTo>
                <a:cubicBezTo>
                  <a:pt x="1340450" y="936084"/>
                  <a:pt x="1336907" y="937276"/>
                  <a:pt x="1336120" y="938468"/>
                </a:cubicBezTo>
                <a:cubicBezTo>
                  <a:pt x="1329821" y="951977"/>
                  <a:pt x="1329821" y="966281"/>
                  <a:pt x="1351082" y="974228"/>
                </a:cubicBezTo>
                <a:cubicBezTo>
                  <a:pt x="1362106" y="961513"/>
                  <a:pt x="1366043" y="948799"/>
                  <a:pt x="1353444" y="936879"/>
                </a:cubicBezTo>
                <a:cubicBezTo>
                  <a:pt x="1351869" y="935290"/>
                  <a:pt x="1347931" y="935091"/>
                  <a:pt x="1344191" y="935588"/>
                </a:cubicBezTo>
                <a:close/>
                <a:moveTo>
                  <a:pt x="1348719" y="827214"/>
                </a:moveTo>
                <a:cubicBezTo>
                  <a:pt x="1346357" y="828803"/>
                  <a:pt x="1343995" y="831187"/>
                  <a:pt x="1340845" y="832777"/>
                </a:cubicBezTo>
                <a:cubicBezTo>
                  <a:pt x="1344782" y="839929"/>
                  <a:pt x="1349506" y="847876"/>
                  <a:pt x="1353444" y="855028"/>
                </a:cubicBezTo>
                <a:cubicBezTo>
                  <a:pt x="1357381" y="852644"/>
                  <a:pt x="1360531" y="849465"/>
                  <a:pt x="1364468" y="847081"/>
                </a:cubicBezTo>
                <a:cubicBezTo>
                  <a:pt x="1358957" y="840723"/>
                  <a:pt x="1354231" y="834366"/>
                  <a:pt x="1348719" y="827214"/>
                </a:cubicBezTo>
                <a:close/>
                <a:moveTo>
                  <a:pt x="1351082" y="690531"/>
                </a:moveTo>
                <a:cubicBezTo>
                  <a:pt x="1351082" y="702451"/>
                  <a:pt x="1351082" y="711987"/>
                  <a:pt x="1351870" y="721523"/>
                </a:cubicBezTo>
                <a:cubicBezTo>
                  <a:pt x="1355019" y="721523"/>
                  <a:pt x="1358169" y="722318"/>
                  <a:pt x="1361318" y="722318"/>
                </a:cubicBezTo>
                <a:cubicBezTo>
                  <a:pt x="1363681" y="711987"/>
                  <a:pt x="1373130" y="700862"/>
                  <a:pt x="1351082" y="690531"/>
                </a:cubicBezTo>
                <a:close/>
                <a:moveTo>
                  <a:pt x="515784" y="2447"/>
                </a:moveTo>
                <a:cubicBezTo>
                  <a:pt x="527596" y="5526"/>
                  <a:pt x="538620" y="11089"/>
                  <a:pt x="550432" y="16651"/>
                </a:cubicBezTo>
                <a:cubicBezTo>
                  <a:pt x="555157" y="19035"/>
                  <a:pt x="558307" y="23803"/>
                  <a:pt x="563032" y="27776"/>
                </a:cubicBezTo>
                <a:cubicBezTo>
                  <a:pt x="577206" y="38902"/>
                  <a:pt x="589805" y="45259"/>
                  <a:pt x="606342" y="28571"/>
                </a:cubicBezTo>
                <a:cubicBezTo>
                  <a:pt x="614216" y="20624"/>
                  <a:pt x="629178" y="19830"/>
                  <a:pt x="642565" y="15856"/>
                </a:cubicBezTo>
                <a:cubicBezTo>
                  <a:pt x="655164" y="46054"/>
                  <a:pt x="676426" y="45259"/>
                  <a:pt x="703199" y="39696"/>
                </a:cubicBezTo>
                <a:cubicBezTo>
                  <a:pt x="725248" y="34928"/>
                  <a:pt x="750446" y="34928"/>
                  <a:pt x="765408" y="57974"/>
                </a:cubicBezTo>
                <a:cubicBezTo>
                  <a:pt x="777220" y="49232"/>
                  <a:pt x="785882" y="39696"/>
                  <a:pt x="796906" y="34928"/>
                </a:cubicBezTo>
                <a:cubicBezTo>
                  <a:pt x="807143" y="30160"/>
                  <a:pt x="822892" y="23008"/>
                  <a:pt x="829979" y="26982"/>
                </a:cubicBezTo>
                <a:lnTo>
                  <a:pt x="837397" y="28297"/>
                </a:lnTo>
                <a:lnTo>
                  <a:pt x="843960" y="21419"/>
                </a:lnTo>
                <a:cubicBezTo>
                  <a:pt x="860496" y="5526"/>
                  <a:pt x="884119" y="8704"/>
                  <a:pt x="903806" y="3142"/>
                </a:cubicBezTo>
                <a:cubicBezTo>
                  <a:pt x="933730" y="-5600"/>
                  <a:pt x="954203" y="5526"/>
                  <a:pt x="977827" y="16651"/>
                </a:cubicBezTo>
                <a:cubicBezTo>
                  <a:pt x="982552" y="19035"/>
                  <a:pt x="985702" y="23803"/>
                  <a:pt x="990426" y="27776"/>
                </a:cubicBezTo>
                <a:cubicBezTo>
                  <a:pt x="1004601" y="38902"/>
                  <a:pt x="1017200" y="45259"/>
                  <a:pt x="1033737" y="28571"/>
                </a:cubicBezTo>
                <a:cubicBezTo>
                  <a:pt x="1041611" y="20624"/>
                  <a:pt x="1056573" y="19830"/>
                  <a:pt x="1069960" y="15856"/>
                </a:cubicBezTo>
                <a:cubicBezTo>
                  <a:pt x="1082559" y="46054"/>
                  <a:pt x="1103821" y="45259"/>
                  <a:pt x="1130594" y="39696"/>
                </a:cubicBezTo>
                <a:cubicBezTo>
                  <a:pt x="1152643" y="34928"/>
                  <a:pt x="1177841" y="34928"/>
                  <a:pt x="1192803" y="57974"/>
                </a:cubicBezTo>
                <a:cubicBezTo>
                  <a:pt x="1204614" y="49232"/>
                  <a:pt x="1213277" y="39696"/>
                  <a:pt x="1224301" y="34928"/>
                </a:cubicBezTo>
                <a:cubicBezTo>
                  <a:pt x="1234538" y="30160"/>
                  <a:pt x="1250287" y="23008"/>
                  <a:pt x="1257374" y="26982"/>
                </a:cubicBezTo>
                <a:cubicBezTo>
                  <a:pt x="1288085" y="44464"/>
                  <a:pt x="1318796" y="30160"/>
                  <a:pt x="1348719" y="30160"/>
                </a:cubicBezTo>
                <a:cubicBezTo>
                  <a:pt x="1370768" y="30160"/>
                  <a:pt x="1386517" y="33339"/>
                  <a:pt x="1395967" y="52411"/>
                </a:cubicBezTo>
                <a:cubicBezTo>
                  <a:pt x="1416440" y="96118"/>
                  <a:pt x="1431402" y="140619"/>
                  <a:pt x="1425890" y="191478"/>
                </a:cubicBezTo>
                <a:cubicBezTo>
                  <a:pt x="1422740" y="225649"/>
                  <a:pt x="1425890" y="260615"/>
                  <a:pt x="1424315" y="295580"/>
                </a:cubicBezTo>
                <a:cubicBezTo>
                  <a:pt x="1421953" y="344055"/>
                  <a:pt x="1419590" y="392530"/>
                  <a:pt x="1414078" y="440210"/>
                </a:cubicBezTo>
                <a:cubicBezTo>
                  <a:pt x="1409353" y="480738"/>
                  <a:pt x="1413291" y="524445"/>
                  <a:pt x="1389667" y="561000"/>
                </a:cubicBezTo>
                <a:cubicBezTo>
                  <a:pt x="1388092" y="564178"/>
                  <a:pt x="1388092" y="568946"/>
                  <a:pt x="1388880" y="572920"/>
                </a:cubicBezTo>
                <a:cubicBezTo>
                  <a:pt x="1410141" y="642851"/>
                  <a:pt x="1385729" y="712782"/>
                  <a:pt x="1390454" y="782713"/>
                </a:cubicBezTo>
                <a:cubicBezTo>
                  <a:pt x="1391242" y="790659"/>
                  <a:pt x="1379430" y="799401"/>
                  <a:pt x="1372343" y="809731"/>
                </a:cubicBezTo>
                <a:cubicBezTo>
                  <a:pt x="1392029" y="839929"/>
                  <a:pt x="1389667" y="873305"/>
                  <a:pt x="1385729" y="908270"/>
                </a:cubicBezTo>
                <a:cubicBezTo>
                  <a:pt x="1378642" y="964692"/>
                  <a:pt x="1377856" y="1021114"/>
                  <a:pt x="1373130" y="1077535"/>
                </a:cubicBezTo>
                <a:cubicBezTo>
                  <a:pt x="1372343" y="1088661"/>
                  <a:pt x="1368405" y="1099786"/>
                  <a:pt x="1365256" y="1118063"/>
                </a:cubicBezTo>
                <a:cubicBezTo>
                  <a:pt x="1349506" y="1083098"/>
                  <a:pt x="1368405" y="1052106"/>
                  <a:pt x="1352656" y="1021114"/>
                </a:cubicBezTo>
                <a:cubicBezTo>
                  <a:pt x="1331395" y="1040186"/>
                  <a:pt x="1332970" y="1064026"/>
                  <a:pt x="1329821" y="1083893"/>
                </a:cubicBezTo>
                <a:cubicBezTo>
                  <a:pt x="1316433" y="1191173"/>
                  <a:pt x="1313284" y="1299248"/>
                  <a:pt x="1312496" y="1406528"/>
                </a:cubicBezTo>
                <a:cubicBezTo>
                  <a:pt x="1312496" y="1421627"/>
                  <a:pt x="1310134" y="1434342"/>
                  <a:pt x="1295960" y="1441494"/>
                </a:cubicBezTo>
                <a:cubicBezTo>
                  <a:pt x="1280998" y="1449441"/>
                  <a:pt x="1276273" y="1459771"/>
                  <a:pt x="1282572" y="1475665"/>
                </a:cubicBezTo>
                <a:lnTo>
                  <a:pt x="1281794" y="1474880"/>
                </a:lnTo>
                <a:lnTo>
                  <a:pt x="1281786" y="1474870"/>
                </a:lnTo>
                <a:lnTo>
                  <a:pt x="1281787" y="1474873"/>
                </a:lnTo>
                <a:lnTo>
                  <a:pt x="1261312" y="1454209"/>
                </a:lnTo>
                <a:cubicBezTo>
                  <a:pt x="1251862" y="1485201"/>
                  <a:pt x="1252650" y="1510630"/>
                  <a:pt x="1261312" y="1539238"/>
                </a:cubicBezTo>
                <a:cubicBezTo>
                  <a:pt x="1275486" y="1523742"/>
                  <a:pt x="1287445" y="1510034"/>
                  <a:pt x="1286892" y="1493086"/>
                </a:cubicBezTo>
                <a:lnTo>
                  <a:pt x="1281787" y="1474873"/>
                </a:lnTo>
                <a:lnTo>
                  <a:pt x="1281794" y="1474880"/>
                </a:lnTo>
                <a:lnTo>
                  <a:pt x="1302948" y="1500896"/>
                </a:lnTo>
                <a:cubicBezTo>
                  <a:pt x="1306196" y="1511028"/>
                  <a:pt x="1306196" y="1522153"/>
                  <a:pt x="1304621" y="1532881"/>
                </a:cubicBezTo>
                <a:cubicBezTo>
                  <a:pt x="1297534" y="1587713"/>
                  <a:pt x="1306984" y="1643340"/>
                  <a:pt x="1289659" y="1697378"/>
                </a:cubicBezTo>
                <a:cubicBezTo>
                  <a:pt x="1283360" y="1716450"/>
                  <a:pt x="1286510" y="1738700"/>
                  <a:pt x="1287298" y="1759362"/>
                </a:cubicBezTo>
                <a:cubicBezTo>
                  <a:pt x="1288085" y="1777639"/>
                  <a:pt x="1284148" y="1791943"/>
                  <a:pt x="1267611" y="1801479"/>
                </a:cubicBezTo>
                <a:cubicBezTo>
                  <a:pt x="1246350" y="1813399"/>
                  <a:pt x="1244775" y="1818962"/>
                  <a:pt x="1252650" y="1850749"/>
                </a:cubicBezTo>
                <a:cubicBezTo>
                  <a:pt x="1258949" y="1842007"/>
                  <a:pt x="1264461" y="1835650"/>
                  <a:pt x="1274698" y="1822141"/>
                </a:cubicBezTo>
                <a:cubicBezTo>
                  <a:pt x="1276273" y="1845186"/>
                  <a:pt x="1279423" y="1859490"/>
                  <a:pt x="1278635" y="1873794"/>
                </a:cubicBezTo>
                <a:cubicBezTo>
                  <a:pt x="1276273" y="1909554"/>
                  <a:pt x="1271548" y="1945314"/>
                  <a:pt x="1267611" y="1981075"/>
                </a:cubicBezTo>
                <a:cubicBezTo>
                  <a:pt x="1266036" y="1995379"/>
                  <a:pt x="1266824" y="2012861"/>
                  <a:pt x="1243988" y="2012861"/>
                </a:cubicBezTo>
                <a:cubicBezTo>
                  <a:pt x="1240050" y="2012861"/>
                  <a:pt x="1232963" y="2024781"/>
                  <a:pt x="1232176" y="2031933"/>
                </a:cubicBezTo>
                <a:cubicBezTo>
                  <a:pt x="1229814" y="2050211"/>
                  <a:pt x="1229814" y="2069283"/>
                  <a:pt x="1228238" y="2095507"/>
                </a:cubicBezTo>
                <a:cubicBezTo>
                  <a:pt x="1239263" y="2078819"/>
                  <a:pt x="1246350" y="2068488"/>
                  <a:pt x="1252650" y="2058952"/>
                </a:cubicBezTo>
                <a:cubicBezTo>
                  <a:pt x="1255800" y="2059747"/>
                  <a:pt x="1258162" y="2060542"/>
                  <a:pt x="1261312" y="2061336"/>
                </a:cubicBezTo>
                <a:cubicBezTo>
                  <a:pt x="1258949" y="2089150"/>
                  <a:pt x="1256586" y="2116169"/>
                  <a:pt x="1254224" y="2145571"/>
                </a:cubicBezTo>
                <a:cubicBezTo>
                  <a:pt x="1242412" y="2143187"/>
                  <a:pt x="1234538" y="2141598"/>
                  <a:pt x="1224301" y="2139214"/>
                </a:cubicBezTo>
                <a:cubicBezTo>
                  <a:pt x="1224301" y="2156697"/>
                  <a:pt x="1224301" y="2172590"/>
                  <a:pt x="1225089" y="2194046"/>
                </a:cubicBezTo>
                <a:cubicBezTo>
                  <a:pt x="1235325" y="2185305"/>
                  <a:pt x="1242412" y="2178947"/>
                  <a:pt x="1250287" y="2172590"/>
                </a:cubicBezTo>
                <a:cubicBezTo>
                  <a:pt x="1251862" y="2173385"/>
                  <a:pt x="1255012" y="2174974"/>
                  <a:pt x="1255012" y="2176563"/>
                </a:cubicBezTo>
                <a:cubicBezTo>
                  <a:pt x="1254224" y="2240137"/>
                  <a:pt x="1253437" y="2303711"/>
                  <a:pt x="1252650" y="2368079"/>
                </a:cubicBezTo>
                <a:cubicBezTo>
                  <a:pt x="1252650" y="2391919"/>
                  <a:pt x="1253437" y="2414964"/>
                  <a:pt x="1253437" y="2436421"/>
                </a:cubicBezTo>
                <a:cubicBezTo>
                  <a:pt x="1274698" y="2457082"/>
                  <a:pt x="1286510" y="2430858"/>
                  <a:pt x="1303047" y="2429268"/>
                </a:cubicBezTo>
                <a:cubicBezTo>
                  <a:pt x="1298322" y="2455493"/>
                  <a:pt x="1295960" y="2457082"/>
                  <a:pt x="1247137" y="2470591"/>
                </a:cubicBezTo>
                <a:cubicBezTo>
                  <a:pt x="1255012" y="2480922"/>
                  <a:pt x="1261312" y="2489663"/>
                  <a:pt x="1268398" y="2498405"/>
                </a:cubicBezTo>
                <a:cubicBezTo>
                  <a:pt x="1267611" y="2499994"/>
                  <a:pt x="1267611" y="2503968"/>
                  <a:pt x="1266036" y="2504762"/>
                </a:cubicBezTo>
                <a:cubicBezTo>
                  <a:pt x="1239263" y="2521450"/>
                  <a:pt x="1244775" y="2551648"/>
                  <a:pt x="1241625" y="2574693"/>
                </a:cubicBezTo>
                <a:cubicBezTo>
                  <a:pt x="1234538" y="2627141"/>
                  <a:pt x="1234538" y="2679589"/>
                  <a:pt x="1232176" y="2732832"/>
                </a:cubicBezTo>
                <a:cubicBezTo>
                  <a:pt x="1230600" y="2757467"/>
                  <a:pt x="1238475" y="2778129"/>
                  <a:pt x="1254224" y="2797995"/>
                </a:cubicBezTo>
                <a:cubicBezTo>
                  <a:pt x="1262099" y="2807531"/>
                  <a:pt x="1264461" y="2821835"/>
                  <a:pt x="1269974" y="2833755"/>
                </a:cubicBezTo>
                <a:cubicBezTo>
                  <a:pt x="1270761" y="2832166"/>
                  <a:pt x="1273911" y="2828193"/>
                  <a:pt x="1278635" y="2821835"/>
                </a:cubicBezTo>
                <a:cubicBezTo>
                  <a:pt x="1281786" y="2856006"/>
                  <a:pt x="1279423" y="2884614"/>
                  <a:pt x="1245562" y="2898918"/>
                </a:cubicBezTo>
                <a:cubicBezTo>
                  <a:pt x="1260524" y="2947393"/>
                  <a:pt x="1256586" y="2993484"/>
                  <a:pt x="1236901" y="3037986"/>
                </a:cubicBezTo>
                <a:cubicBezTo>
                  <a:pt x="1233751" y="3045137"/>
                  <a:pt x="1234538" y="3054674"/>
                  <a:pt x="1234538" y="3062620"/>
                </a:cubicBezTo>
                <a:cubicBezTo>
                  <a:pt x="1234538" y="3092023"/>
                  <a:pt x="1231388" y="3120631"/>
                  <a:pt x="1218002" y="3147650"/>
                </a:cubicBezTo>
                <a:cubicBezTo>
                  <a:pt x="1214852" y="3153213"/>
                  <a:pt x="1214064" y="3161160"/>
                  <a:pt x="1214064" y="3167517"/>
                </a:cubicBezTo>
                <a:cubicBezTo>
                  <a:pt x="1211702" y="3229501"/>
                  <a:pt x="1210127" y="3291485"/>
                  <a:pt x="1206977" y="3354264"/>
                </a:cubicBezTo>
                <a:cubicBezTo>
                  <a:pt x="1206190" y="3374925"/>
                  <a:pt x="1203827" y="3395587"/>
                  <a:pt x="1203040" y="3417043"/>
                </a:cubicBezTo>
                <a:cubicBezTo>
                  <a:pt x="1198315" y="3495715"/>
                  <a:pt x="1192803" y="3575182"/>
                  <a:pt x="1188078" y="3653855"/>
                </a:cubicBezTo>
                <a:cubicBezTo>
                  <a:pt x="1186503" y="3679284"/>
                  <a:pt x="1188078" y="3705508"/>
                  <a:pt x="1188866" y="3733322"/>
                </a:cubicBezTo>
                <a:cubicBezTo>
                  <a:pt x="1192015" y="3731732"/>
                  <a:pt x="1196740" y="3729348"/>
                  <a:pt x="1203040" y="3726170"/>
                </a:cubicBezTo>
                <a:cubicBezTo>
                  <a:pt x="1210914" y="3754777"/>
                  <a:pt x="1212489" y="3784180"/>
                  <a:pt x="1206190" y="3811994"/>
                </a:cubicBezTo>
                <a:cubicBezTo>
                  <a:pt x="1192803" y="3869210"/>
                  <a:pt x="1193590" y="3927221"/>
                  <a:pt x="1192015" y="3986027"/>
                </a:cubicBezTo>
                <a:cubicBezTo>
                  <a:pt x="1190440" y="4058341"/>
                  <a:pt x="1192015" y="4131451"/>
                  <a:pt x="1176266" y="4200588"/>
                </a:cubicBezTo>
                <a:cubicBezTo>
                  <a:pt x="1164454" y="4250652"/>
                  <a:pt x="1159730" y="4303100"/>
                  <a:pt x="1141619" y="4352369"/>
                </a:cubicBezTo>
                <a:cubicBezTo>
                  <a:pt x="1121932" y="4404023"/>
                  <a:pt x="1114845" y="4461239"/>
                  <a:pt x="1100671" y="4515277"/>
                </a:cubicBezTo>
                <a:cubicBezTo>
                  <a:pt x="1097520" y="4527992"/>
                  <a:pt x="1092009" y="4545474"/>
                  <a:pt x="1082559" y="4550242"/>
                </a:cubicBezTo>
                <a:cubicBezTo>
                  <a:pt x="1051061" y="4566930"/>
                  <a:pt x="1046336" y="4597127"/>
                  <a:pt x="1036099" y="4624941"/>
                </a:cubicBezTo>
                <a:cubicBezTo>
                  <a:pt x="1032162" y="4636861"/>
                  <a:pt x="1029799" y="4648781"/>
                  <a:pt x="1025862" y="4664674"/>
                </a:cubicBezTo>
                <a:cubicBezTo>
                  <a:pt x="997514" y="4651960"/>
                  <a:pt x="972315" y="4640040"/>
                  <a:pt x="948692" y="4628914"/>
                </a:cubicBezTo>
                <a:cubicBezTo>
                  <a:pt x="929005" y="4637656"/>
                  <a:pt x="910106" y="4646397"/>
                  <a:pt x="890420" y="4654344"/>
                </a:cubicBezTo>
                <a:cubicBezTo>
                  <a:pt x="855772" y="4667853"/>
                  <a:pt x="828210" y="4663085"/>
                  <a:pt x="804587" y="4629709"/>
                </a:cubicBezTo>
                <a:cubicBezTo>
                  <a:pt x="787263" y="4605074"/>
                  <a:pt x="758126" y="4601101"/>
                  <a:pt x="732140" y="4616200"/>
                </a:cubicBezTo>
                <a:cubicBezTo>
                  <a:pt x="702218" y="4594744"/>
                  <a:pt x="676232" y="4574082"/>
                  <a:pt x="640008" y="4571698"/>
                </a:cubicBezTo>
                <a:lnTo>
                  <a:pt x="633724" y="4568586"/>
                </a:lnTo>
                <a:lnTo>
                  <a:pt x="623961" y="4583420"/>
                </a:lnTo>
                <a:cubicBezTo>
                  <a:pt x="617563" y="4596532"/>
                  <a:pt x="613823" y="4611034"/>
                  <a:pt x="608704" y="4624941"/>
                </a:cubicBezTo>
                <a:cubicBezTo>
                  <a:pt x="604767" y="4636861"/>
                  <a:pt x="602404" y="4648781"/>
                  <a:pt x="598467" y="4664674"/>
                </a:cubicBezTo>
                <a:cubicBezTo>
                  <a:pt x="570119" y="4651960"/>
                  <a:pt x="544920" y="4640040"/>
                  <a:pt x="521297" y="4628914"/>
                </a:cubicBezTo>
                <a:cubicBezTo>
                  <a:pt x="501610" y="4637656"/>
                  <a:pt x="482711" y="4646397"/>
                  <a:pt x="463025" y="4654344"/>
                </a:cubicBezTo>
                <a:cubicBezTo>
                  <a:pt x="428377" y="4667853"/>
                  <a:pt x="400815" y="4663085"/>
                  <a:pt x="377192" y="4629709"/>
                </a:cubicBezTo>
                <a:cubicBezTo>
                  <a:pt x="359868" y="4605074"/>
                  <a:pt x="330731" y="4601101"/>
                  <a:pt x="304745" y="4616200"/>
                </a:cubicBezTo>
                <a:cubicBezTo>
                  <a:pt x="274823" y="4594744"/>
                  <a:pt x="248837" y="4574082"/>
                  <a:pt x="212613" y="4571698"/>
                </a:cubicBezTo>
                <a:cubicBezTo>
                  <a:pt x="202376" y="4570903"/>
                  <a:pt x="189777" y="4558983"/>
                  <a:pt x="185052" y="4549447"/>
                </a:cubicBezTo>
                <a:cubicBezTo>
                  <a:pt x="162216" y="4503357"/>
                  <a:pt x="141743" y="4455676"/>
                  <a:pt x="118906" y="4404818"/>
                </a:cubicBezTo>
                <a:cubicBezTo>
                  <a:pt x="106306" y="4406407"/>
                  <a:pt x="100007" y="4414353"/>
                  <a:pt x="104732" y="4434220"/>
                </a:cubicBezTo>
                <a:cubicBezTo>
                  <a:pt x="93708" y="4431042"/>
                  <a:pt x="84258" y="4427863"/>
                  <a:pt x="71659" y="4423095"/>
                </a:cubicBezTo>
                <a:cubicBezTo>
                  <a:pt x="71659" y="4408791"/>
                  <a:pt x="69296" y="4392898"/>
                  <a:pt x="71659" y="4378593"/>
                </a:cubicBezTo>
                <a:cubicBezTo>
                  <a:pt x="74021" y="4364289"/>
                  <a:pt x="77959" y="4347601"/>
                  <a:pt x="88195" y="4338065"/>
                </a:cubicBezTo>
                <a:cubicBezTo>
                  <a:pt x="108670" y="4318199"/>
                  <a:pt x="111819" y="4299126"/>
                  <a:pt x="100007" y="4275286"/>
                </a:cubicBezTo>
                <a:cubicBezTo>
                  <a:pt x="65359" y="4281644"/>
                  <a:pt x="43310" y="4314225"/>
                  <a:pt x="0" y="4326145"/>
                </a:cubicBezTo>
                <a:cubicBezTo>
                  <a:pt x="6300" y="4297537"/>
                  <a:pt x="10237" y="4280055"/>
                  <a:pt x="14174" y="4259393"/>
                </a:cubicBezTo>
                <a:cubicBezTo>
                  <a:pt x="25199" y="4260982"/>
                  <a:pt x="35435" y="4262572"/>
                  <a:pt x="47247" y="4264161"/>
                </a:cubicBezTo>
                <a:cubicBezTo>
                  <a:pt x="53547" y="4254625"/>
                  <a:pt x="60635" y="4245089"/>
                  <a:pt x="62209" y="4241910"/>
                </a:cubicBezTo>
                <a:cubicBezTo>
                  <a:pt x="56697" y="4214892"/>
                  <a:pt x="52760" y="4195819"/>
                  <a:pt x="48823" y="4174363"/>
                </a:cubicBezTo>
                <a:cubicBezTo>
                  <a:pt x="48035" y="4174363"/>
                  <a:pt x="44885" y="4174363"/>
                  <a:pt x="41736" y="4175158"/>
                </a:cubicBezTo>
                <a:cubicBezTo>
                  <a:pt x="37798" y="4175952"/>
                  <a:pt x="34649" y="4176747"/>
                  <a:pt x="27561" y="4178337"/>
                </a:cubicBezTo>
                <a:cubicBezTo>
                  <a:pt x="28348" y="4167211"/>
                  <a:pt x="28348" y="4157675"/>
                  <a:pt x="29136" y="4148139"/>
                </a:cubicBezTo>
                <a:cubicBezTo>
                  <a:pt x="29136" y="4142577"/>
                  <a:pt x="33073" y="4135424"/>
                  <a:pt x="30711" y="4132246"/>
                </a:cubicBezTo>
                <a:cubicBezTo>
                  <a:pt x="-3937" y="4085360"/>
                  <a:pt x="25199" y="4039270"/>
                  <a:pt x="31498" y="3993178"/>
                </a:cubicBezTo>
                <a:cubicBezTo>
                  <a:pt x="33861" y="3977285"/>
                  <a:pt x="37798" y="3960597"/>
                  <a:pt x="34649" y="3945498"/>
                </a:cubicBezTo>
                <a:cubicBezTo>
                  <a:pt x="19687" y="3879541"/>
                  <a:pt x="33861" y="3815967"/>
                  <a:pt x="41736" y="3752394"/>
                </a:cubicBezTo>
                <a:cubicBezTo>
                  <a:pt x="66934" y="3748420"/>
                  <a:pt x="77959" y="3759546"/>
                  <a:pt x="85045" y="3778618"/>
                </a:cubicBezTo>
                <a:cubicBezTo>
                  <a:pt x="92132" y="3798484"/>
                  <a:pt x="103945" y="3815173"/>
                  <a:pt x="129931" y="3818351"/>
                </a:cubicBezTo>
                <a:cubicBezTo>
                  <a:pt x="131505" y="3805636"/>
                  <a:pt x="133080" y="3793716"/>
                  <a:pt x="136230" y="3772260"/>
                </a:cubicBezTo>
                <a:cubicBezTo>
                  <a:pt x="147254" y="3796895"/>
                  <a:pt x="143317" y="3813583"/>
                  <a:pt x="141743" y="3830271"/>
                </a:cubicBezTo>
                <a:cubicBezTo>
                  <a:pt x="139380" y="3850933"/>
                  <a:pt x="134656" y="3871594"/>
                  <a:pt x="136230" y="3892256"/>
                </a:cubicBezTo>
                <a:cubicBezTo>
                  <a:pt x="137805" y="3914506"/>
                  <a:pt x="133868" y="3931989"/>
                  <a:pt x="122056" y="3951856"/>
                </a:cubicBezTo>
                <a:cubicBezTo>
                  <a:pt x="110244" y="3971723"/>
                  <a:pt x="111031" y="3999536"/>
                  <a:pt x="108670" y="4023376"/>
                </a:cubicBezTo>
                <a:cubicBezTo>
                  <a:pt x="108276" y="4026157"/>
                  <a:pt x="111229" y="4029137"/>
                  <a:pt x="115068" y="4032217"/>
                </a:cubicBezTo>
                <a:lnTo>
                  <a:pt x="126159" y="4041152"/>
                </a:lnTo>
                <a:lnTo>
                  <a:pt x="125206" y="4041653"/>
                </a:lnTo>
                <a:lnTo>
                  <a:pt x="125537" y="4045991"/>
                </a:lnTo>
                <a:lnTo>
                  <a:pt x="118118" y="4071851"/>
                </a:lnTo>
                <a:cubicBezTo>
                  <a:pt x="121268" y="4071851"/>
                  <a:pt x="124418" y="4072645"/>
                  <a:pt x="127568" y="4072645"/>
                </a:cubicBezTo>
                <a:lnTo>
                  <a:pt x="125537" y="4045991"/>
                </a:lnTo>
                <a:lnTo>
                  <a:pt x="126781" y="4041653"/>
                </a:lnTo>
                <a:lnTo>
                  <a:pt x="126159" y="4041152"/>
                </a:lnTo>
                <a:lnTo>
                  <a:pt x="134458" y="4036786"/>
                </a:lnTo>
                <a:cubicBezTo>
                  <a:pt x="137411" y="4035098"/>
                  <a:pt x="139774" y="4033310"/>
                  <a:pt x="140167" y="4031323"/>
                </a:cubicBezTo>
                <a:cubicBezTo>
                  <a:pt x="144892" y="4013840"/>
                  <a:pt x="148042" y="3996357"/>
                  <a:pt x="148830" y="3978874"/>
                </a:cubicBezTo>
                <a:cubicBezTo>
                  <a:pt x="155129" y="3880336"/>
                  <a:pt x="159854" y="3781002"/>
                  <a:pt x="166153" y="3682463"/>
                </a:cubicBezTo>
                <a:cubicBezTo>
                  <a:pt x="168516" y="3637961"/>
                  <a:pt x="171666" y="3593460"/>
                  <a:pt x="176390" y="3548958"/>
                </a:cubicBezTo>
                <a:cubicBezTo>
                  <a:pt x="179540" y="3522734"/>
                  <a:pt x="166153" y="3517966"/>
                  <a:pt x="144892" y="3518761"/>
                </a:cubicBezTo>
                <a:cubicBezTo>
                  <a:pt x="135442" y="3529092"/>
                  <a:pt x="158279" y="3544190"/>
                  <a:pt x="139380" y="3556905"/>
                </a:cubicBezTo>
                <a:cubicBezTo>
                  <a:pt x="133080" y="3560878"/>
                  <a:pt x="133868" y="3591076"/>
                  <a:pt x="141743" y="3598228"/>
                </a:cubicBezTo>
                <a:cubicBezTo>
                  <a:pt x="157491" y="3613326"/>
                  <a:pt x="121268" y="3633193"/>
                  <a:pt x="149616" y="3641935"/>
                </a:cubicBezTo>
                <a:cubicBezTo>
                  <a:pt x="146467" y="3660212"/>
                  <a:pt x="142529" y="3679284"/>
                  <a:pt x="139380" y="3697562"/>
                </a:cubicBezTo>
                <a:lnTo>
                  <a:pt x="134656" y="3697562"/>
                </a:lnTo>
                <a:cubicBezTo>
                  <a:pt x="129143" y="3664185"/>
                  <a:pt x="110244" y="3633988"/>
                  <a:pt x="115757" y="3597433"/>
                </a:cubicBezTo>
                <a:cubicBezTo>
                  <a:pt x="116544" y="3593063"/>
                  <a:pt x="114575" y="3588295"/>
                  <a:pt x="111819" y="3583427"/>
                </a:cubicBezTo>
                <a:lnTo>
                  <a:pt x="103157" y="3568825"/>
                </a:lnTo>
                <a:lnTo>
                  <a:pt x="103945" y="3568030"/>
                </a:lnTo>
                <a:lnTo>
                  <a:pt x="103260" y="3566998"/>
                </a:lnTo>
                <a:lnTo>
                  <a:pt x="104732" y="3541012"/>
                </a:lnTo>
                <a:cubicBezTo>
                  <a:pt x="97252" y="3546575"/>
                  <a:pt x="95086" y="3551342"/>
                  <a:pt x="95775" y="3555713"/>
                </a:cubicBezTo>
                <a:lnTo>
                  <a:pt x="103260" y="3566998"/>
                </a:lnTo>
                <a:lnTo>
                  <a:pt x="103157" y="3568825"/>
                </a:lnTo>
                <a:lnTo>
                  <a:pt x="103157" y="3568825"/>
                </a:lnTo>
                <a:lnTo>
                  <a:pt x="96070" y="3575977"/>
                </a:lnTo>
                <a:cubicBezTo>
                  <a:pt x="77171" y="3585513"/>
                  <a:pt x="61421" y="3595843"/>
                  <a:pt x="81896" y="3619684"/>
                </a:cubicBezTo>
                <a:cubicBezTo>
                  <a:pt x="88195" y="3627630"/>
                  <a:pt x="86621" y="3629220"/>
                  <a:pt x="69296" y="3639550"/>
                </a:cubicBezTo>
                <a:cubicBezTo>
                  <a:pt x="62997" y="3618095"/>
                  <a:pt x="57484" y="3597433"/>
                  <a:pt x="51185" y="3575977"/>
                </a:cubicBezTo>
                <a:cubicBezTo>
                  <a:pt x="46460" y="3577566"/>
                  <a:pt x="40948" y="3579156"/>
                  <a:pt x="33073" y="3581540"/>
                </a:cubicBezTo>
                <a:cubicBezTo>
                  <a:pt x="37011" y="3548163"/>
                  <a:pt x="35435" y="3513993"/>
                  <a:pt x="62997" y="3487769"/>
                </a:cubicBezTo>
                <a:cubicBezTo>
                  <a:pt x="69296" y="3481411"/>
                  <a:pt x="71659" y="3468696"/>
                  <a:pt x="72446" y="3458366"/>
                </a:cubicBezTo>
                <a:cubicBezTo>
                  <a:pt x="75596" y="3426579"/>
                  <a:pt x="76383" y="3395587"/>
                  <a:pt x="78746" y="3362211"/>
                </a:cubicBezTo>
                <a:cubicBezTo>
                  <a:pt x="107882" y="3368568"/>
                  <a:pt x="104732" y="3385256"/>
                  <a:pt x="96858" y="3401149"/>
                </a:cubicBezTo>
                <a:cubicBezTo>
                  <a:pt x="81896" y="3431347"/>
                  <a:pt x="85833" y="3463134"/>
                  <a:pt x="84258" y="3494921"/>
                </a:cubicBezTo>
                <a:cubicBezTo>
                  <a:pt x="84258" y="3499689"/>
                  <a:pt x="88983" y="3504456"/>
                  <a:pt x="95282" y="3516376"/>
                </a:cubicBezTo>
                <a:cubicBezTo>
                  <a:pt x="108670" y="3463928"/>
                  <a:pt x="119694" y="3418632"/>
                  <a:pt x="131505" y="3370158"/>
                </a:cubicBezTo>
                <a:cubicBezTo>
                  <a:pt x="128355" y="3369363"/>
                  <a:pt x="121268" y="3368568"/>
                  <a:pt x="111031" y="3366184"/>
                </a:cubicBezTo>
                <a:cubicBezTo>
                  <a:pt x="103157" y="3277181"/>
                  <a:pt x="122844" y="3186589"/>
                  <a:pt x="108670" y="3095996"/>
                </a:cubicBezTo>
                <a:cubicBezTo>
                  <a:pt x="79533" y="3104738"/>
                  <a:pt x="110244" y="3149239"/>
                  <a:pt x="66934" y="3146855"/>
                </a:cubicBezTo>
                <a:cubicBezTo>
                  <a:pt x="64572" y="3129373"/>
                  <a:pt x="59059" y="3111890"/>
                  <a:pt x="59847" y="3094407"/>
                </a:cubicBezTo>
                <a:cubicBezTo>
                  <a:pt x="61421" y="3038780"/>
                  <a:pt x="64572" y="2983153"/>
                  <a:pt x="66934" y="2928321"/>
                </a:cubicBezTo>
                <a:cubicBezTo>
                  <a:pt x="66934" y="2920374"/>
                  <a:pt x="67722" y="2911633"/>
                  <a:pt x="67722" y="2903686"/>
                </a:cubicBezTo>
                <a:cubicBezTo>
                  <a:pt x="64572" y="2785281"/>
                  <a:pt x="74809" y="2667669"/>
                  <a:pt x="92132" y="2550853"/>
                </a:cubicBezTo>
                <a:cubicBezTo>
                  <a:pt x="103157" y="2472975"/>
                  <a:pt x="103945" y="2392714"/>
                  <a:pt x="107882" y="2314041"/>
                </a:cubicBezTo>
                <a:cubicBezTo>
                  <a:pt x="117331" y="2136830"/>
                  <a:pt x="124418" y="1958824"/>
                  <a:pt x="148830" y="1782407"/>
                </a:cubicBezTo>
                <a:cubicBezTo>
                  <a:pt x="163791" y="1671153"/>
                  <a:pt x="171666" y="1558310"/>
                  <a:pt x="180328" y="1446262"/>
                </a:cubicBezTo>
                <a:cubicBezTo>
                  <a:pt x="184265" y="1399376"/>
                  <a:pt x="181115" y="1351696"/>
                  <a:pt x="184265" y="1304811"/>
                </a:cubicBezTo>
                <a:cubicBezTo>
                  <a:pt x="188202" y="1241237"/>
                  <a:pt x="195289" y="1177663"/>
                  <a:pt x="199227" y="1114090"/>
                </a:cubicBezTo>
                <a:cubicBezTo>
                  <a:pt x="202376" y="1058463"/>
                  <a:pt x="203164" y="1003631"/>
                  <a:pt x="206314" y="948004"/>
                </a:cubicBezTo>
                <a:cubicBezTo>
                  <a:pt x="208675" y="896350"/>
                  <a:pt x="212613" y="845492"/>
                  <a:pt x="216550" y="794633"/>
                </a:cubicBezTo>
                <a:cubicBezTo>
                  <a:pt x="224425" y="693710"/>
                  <a:pt x="232300" y="592787"/>
                  <a:pt x="243324" y="492658"/>
                </a:cubicBezTo>
                <a:cubicBezTo>
                  <a:pt x="248837" y="447362"/>
                  <a:pt x="263011" y="403655"/>
                  <a:pt x="272460" y="358359"/>
                </a:cubicBezTo>
                <a:cubicBezTo>
                  <a:pt x="278760" y="325778"/>
                  <a:pt x="282697" y="292401"/>
                  <a:pt x="288997" y="259820"/>
                </a:cubicBezTo>
                <a:cubicBezTo>
                  <a:pt x="296084" y="224854"/>
                  <a:pt x="296872" y="188300"/>
                  <a:pt x="318920" y="157307"/>
                </a:cubicBezTo>
                <a:cubicBezTo>
                  <a:pt x="324432" y="150155"/>
                  <a:pt x="322858" y="138235"/>
                  <a:pt x="325220" y="129494"/>
                </a:cubicBezTo>
                <a:cubicBezTo>
                  <a:pt x="327582" y="121547"/>
                  <a:pt x="329157" y="112806"/>
                  <a:pt x="334669" y="107243"/>
                </a:cubicBezTo>
                <a:cubicBezTo>
                  <a:pt x="361443" y="77840"/>
                  <a:pt x="388216" y="49232"/>
                  <a:pt x="416565" y="21419"/>
                </a:cubicBezTo>
                <a:cubicBezTo>
                  <a:pt x="433101" y="5526"/>
                  <a:pt x="456724" y="8704"/>
                  <a:pt x="476411" y="3142"/>
                </a:cubicBezTo>
                <a:cubicBezTo>
                  <a:pt x="491373" y="-1229"/>
                  <a:pt x="503972" y="-633"/>
                  <a:pt x="515784" y="2447"/>
                </a:cubicBezTo>
                <a:close/>
              </a:path>
            </a:pathLst>
          </a:custGeom>
          <a:solidFill>
            <a:schemeClr val="accent1">
              <a:lumMod val="50000"/>
            </a:schemeClr>
          </a:solidFill>
          <a:ln w="7945"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78E70B8-BEE0-DC6E-5BE5-CD627A59600C}"/>
              </a:ext>
            </a:extLst>
          </p:cNvPr>
          <p:cNvSpPr>
            <a:spLocks noGrp="1"/>
          </p:cNvSpPr>
          <p:nvPr>
            <p:ph type="title"/>
          </p:nvPr>
        </p:nvSpPr>
        <p:spPr/>
        <p:txBody>
          <a:bodyPr/>
          <a:lstStyle/>
          <a:p>
            <a:r>
              <a:rPr lang="en-US" dirty="0"/>
              <a:t>Model Framework</a:t>
            </a:r>
          </a:p>
        </p:txBody>
      </p:sp>
      <p:sp>
        <p:nvSpPr>
          <p:cNvPr id="3" name="Content Placeholder 2">
            <a:extLst>
              <a:ext uri="{FF2B5EF4-FFF2-40B4-BE49-F238E27FC236}">
                <a16:creationId xmlns:a16="http://schemas.microsoft.com/office/drawing/2014/main" id="{5F79AEC9-BDFA-A652-A1F4-925B01052786}"/>
              </a:ext>
            </a:extLst>
          </p:cNvPr>
          <p:cNvSpPr>
            <a:spLocks noGrp="1"/>
          </p:cNvSpPr>
          <p:nvPr>
            <p:ph idx="1"/>
          </p:nvPr>
        </p:nvSpPr>
        <p:spPr>
          <a:xfrm>
            <a:off x="3138339" y="2382837"/>
            <a:ext cx="5915321" cy="4351338"/>
          </a:xfrm>
        </p:spPr>
        <p:txBody>
          <a:bodyPr/>
          <a:lstStyle/>
          <a:p>
            <a:pPr marL="0" indent="0">
              <a:buNone/>
            </a:pPr>
            <a:r>
              <a:rPr lang="en-US" b="0" i="0" dirty="0">
                <a:solidFill>
                  <a:schemeClr val="bg1"/>
                </a:solidFill>
                <a:effectLst/>
                <a:latin typeface="Source Sans Pro" panose="020B0503030403020204" pitchFamily="34" charset="0"/>
              </a:rPr>
              <a:t>The </a:t>
            </a:r>
            <a:r>
              <a:rPr lang="en-US" b="1" i="0" dirty="0">
                <a:solidFill>
                  <a:schemeClr val="bg1"/>
                </a:solidFill>
                <a:effectLst/>
                <a:latin typeface="Source Sans Pro" panose="020B0503030403020204" pitchFamily="34" charset="0"/>
              </a:rPr>
              <a:t>model framework</a:t>
            </a:r>
            <a:r>
              <a:rPr lang="en-US" b="0" i="0" dirty="0">
                <a:solidFill>
                  <a:schemeClr val="bg1"/>
                </a:solidFill>
                <a:effectLst/>
                <a:latin typeface="Source Sans Pro" panose="020B0503030403020204" pitchFamily="34" charset="0"/>
              </a:rPr>
              <a:t> is defined as the system of governing equations, parameterization and data structures that represent the formal mathematical specification of a conceptual model (EPA, 2009)</a:t>
            </a:r>
            <a:endParaRPr lang="en-US" dirty="0">
              <a:solidFill>
                <a:schemeClr val="bg1"/>
              </a:solidFill>
            </a:endParaRPr>
          </a:p>
        </p:txBody>
      </p:sp>
    </p:spTree>
    <p:extLst>
      <p:ext uri="{BB962C8B-B14F-4D97-AF65-F5344CB8AC3E}">
        <p14:creationId xmlns:p14="http://schemas.microsoft.com/office/powerpoint/2010/main" val="74812307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291-4E61-0504-1F2F-D6A24D37F9FF}"/>
              </a:ext>
            </a:extLst>
          </p:cNvPr>
          <p:cNvSpPr>
            <a:spLocks noGrp="1"/>
          </p:cNvSpPr>
          <p:nvPr>
            <p:ph type="title"/>
          </p:nvPr>
        </p:nvSpPr>
        <p:spPr>
          <a:xfrm>
            <a:off x="838200" y="-42012"/>
            <a:ext cx="10515600" cy="1325563"/>
          </a:xfrm>
        </p:spPr>
        <p:txBody>
          <a:bodyPr/>
          <a:lstStyle/>
          <a:p>
            <a:r>
              <a:rPr lang="en-US" dirty="0"/>
              <a:t>Modeling Objectives</a:t>
            </a:r>
          </a:p>
        </p:txBody>
      </p:sp>
      <p:sp>
        <p:nvSpPr>
          <p:cNvPr id="3" name="Content Placeholder 2">
            <a:extLst>
              <a:ext uri="{FF2B5EF4-FFF2-40B4-BE49-F238E27FC236}">
                <a16:creationId xmlns:a16="http://schemas.microsoft.com/office/drawing/2014/main" id="{92D0B3C8-6300-DBEC-F107-7590651EC950}"/>
              </a:ext>
            </a:extLst>
          </p:cNvPr>
          <p:cNvSpPr>
            <a:spLocks noGrp="1"/>
          </p:cNvSpPr>
          <p:nvPr>
            <p:ph idx="1"/>
          </p:nvPr>
        </p:nvSpPr>
        <p:spPr>
          <a:xfrm>
            <a:off x="937418" y="1678794"/>
            <a:ext cx="3849414" cy="1624794"/>
          </a:xfrm>
        </p:spPr>
        <p:txBody>
          <a:bodyPr/>
          <a:lstStyle/>
          <a:p>
            <a:r>
              <a:rPr lang="en-US" dirty="0"/>
              <a:t>Questions that need to be answered drive model configuration</a:t>
            </a:r>
          </a:p>
        </p:txBody>
      </p:sp>
      <p:pic>
        <p:nvPicPr>
          <p:cNvPr id="4" name="Picture 8">
            <a:extLst>
              <a:ext uri="{FF2B5EF4-FFF2-40B4-BE49-F238E27FC236}">
                <a16:creationId xmlns:a16="http://schemas.microsoft.com/office/drawing/2014/main" id="{A417C0BF-414C-FC62-389D-203D22521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690688"/>
            <a:ext cx="6006470" cy="3799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FE82D9-9ADC-E407-27AD-92798F019955}"/>
              </a:ext>
            </a:extLst>
          </p:cNvPr>
          <p:cNvSpPr txBox="1"/>
          <p:nvPr/>
        </p:nvSpPr>
        <p:spPr>
          <a:xfrm>
            <a:off x="1288483" y="5496754"/>
            <a:ext cx="3042217" cy="646331"/>
          </a:xfrm>
          <a:prstGeom prst="rect">
            <a:avLst/>
          </a:prstGeom>
          <a:noFill/>
        </p:spPr>
        <p:txBody>
          <a:bodyPr wrap="square" rtlCol="0">
            <a:spAutoFit/>
          </a:bodyPr>
          <a:lstStyle/>
          <a:p>
            <a:r>
              <a:rPr lang="en-US" dirty="0">
                <a:solidFill>
                  <a:schemeClr val="accent5">
                    <a:lumMod val="75000"/>
                  </a:schemeClr>
                </a:solidFill>
              </a:rPr>
              <a:t>Geologic Repository Diagram (Ruiz-</a:t>
            </a:r>
            <a:r>
              <a:rPr lang="en-US" dirty="0" err="1">
                <a:solidFill>
                  <a:schemeClr val="accent5">
                    <a:lumMod val="75000"/>
                  </a:schemeClr>
                </a:solidFill>
              </a:rPr>
              <a:t>Fresneda</a:t>
            </a:r>
            <a:r>
              <a:rPr lang="en-US" dirty="0">
                <a:solidFill>
                  <a:schemeClr val="accent5">
                    <a:lumMod val="75000"/>
                  </a:schemeClr>
                </a:solidFill>
              </a:rPr>
              <a:t> et al. 2023)</a:t>
            </a:r>
          </a:p>
        </p:txBody>
      </p:sp>
      <p:sp>
        <p:nvSpPr>
          <p:cNvPr id="8" name="TextBox 7">
            <a:extLst>
              <a:ext uri="{FF2B5EF4-FFF2-40B4-BE49-F238E27FC236}">
                <a16:creationId xmlns:a16="http://schemas.microsoft.com/office/drawing/2014/main" id="{CC6FF1C7-6B3D-6308-CC63-180D4227C385}"/>
              </a:ext>
            </a:extLst>
          </p:cNvPr>
          <p:cNvSpPr txBox="1"/>
          <p:nvPr/>
        </p:nvSpPr>
        <p:spPr>
          <a:xfrm>
            <a:off x="6614318" y="5519804"/>
            <a:ext cx="3638550" cy="646331"/>
          </a:xfrm>
          <a:prstGeom prst="rect">
            <a:avLst/>
          </a:prstGeom>
          <a:noFill/>
        </p:spPr>
        <p:txBody>
          <a:bodyPr wrap="square" rtlCol="0">
            <a:spAutoFit/>
          </a:bodyPr>
          <a:lstStyle/>
          <a:p>
            <a:r>
              <a:rPr lang="en-US" dirty="0">
                <a:solidFill>
                  <a:schemeClr val="bg2">
                    <a:lumMod val="60000"/>
                    <a:lumOff val="40000"/>
                  </a:schemeClr>
                </a:solidFill>
              </a:rPr>
              <a:t>What is the waste form release rate for key contaminants?</a:t>
            </a:r>
          </a:p>
        </p:txBody>
      </p:sp>
      <p:sp>
        <p:nvSpPr>
          <p:cNvPr id="9" name="TextBox 8">
            <a:extLst>
              <a:ext uri="{FF2B5EF4-FFF2-40B4-BE49-F238E27FC236}">
                <a16:creationId xmlns:a16="http://schemas.microsoft.com/office/drawing/2014/main" id="{BED77A27-CDB2-7FE4-2B41-0D61C28C56E3}"/>
              </a:ext>
            </a:extLst>
          </p:cNvPr>
          <p:cNvSpPr txBox="1"/>
          <p:nvPr/>
        </p:nvSpPr>
        <p:spPr>
          <a:xfrm>
            <a:off x="5414334" y="963044"/>
            <a:ext cx="3638550" cy="646331"/>
          </a:xfrm>
          <a:prstGeom prst="rect">
            <a:avLst/>
          </a:prstGeom>
          <a:noFill/>
        </p:spPr>
        <p:txBody>
          <a:bodyPr wrap="square" rtlCol="0">
            <a:spAutoFit/>
          </a:bodyPr>
          <a:lstStyle/>
          <a:p>
            <a:r>
              <a:rPr lang="en-US" dirty="0">
                <a:solidFill>
                  <a:schemeClr val="bg2">
                    <a:lumMod val="60000"/>
                    <a:lumOff val="40000"/>
                  </a:schemeClr>
                </a:solidFill>
              </a:rPr>
              <a:t>What are the effects of recharge </a:t>
            </a:r>
          </a:p>
          <a:p>
            <a:r>
              <a:rPr lang="en-US" dirty="0">
                <a:solidFill>
                  <a:schemeClr val="bg2">
                    <a:lumMod val="60000"/>
                    <a:lumOff val="40000"/>
                  </a:schemeClr>
                </a:solidFill>
              </a:rPr>
              <a:t>on contaminant transport?</a:t>
            </a:r>
          </a:p>
        </p:txBody>
      </p:sp>
      <p:sp>
        <p:nvSpPr>
          <p:cNvPr id="10" name="TextBox 9">
            <a:extLst>
              <a:ext uri="{FF2B5EF4-FFF2-40B4-BE49-F238E27FC236}">
                <a16:creationId xmlns:a16="http://schemas.microsoft.com/office/drawing/2014/main" id="{2BBB9793-97A9-01C1-EED9-A7D98B40A372}"/>
              </a:ext>
            </a:extLst>
          </p:cNvPr>
          <p:cNvSpPr txBox="1"/>
          <p:nvPr/>
        </p:nvSpPr>
        <p:spPr>
          <a:xfrm>
            <a:off x="8559800" y="44871"/>
            <a:ext cx="3638550" cy="923330"/>
          </a:xfrm>
          <a:prstGeom prst="rect">
            <a:avLst/>
          </a:prstGeom>
          <a:noFill/>
        </p:spPr>
        <p:txBody>
          <a:bodyPr wrap="square" rtlCol="0">
            <a:spAutoFit/>
          </a:bodyPr>
          <a:lstStyle/>
          <a:p>
            <a:r>
              <a:rPr lang="en-US" dirty="0">
                <a:solidFill>
                  <a:schemeClr val="bg2">
                    <a:lumMod val="60000"/>
                    <a:lumOff val="40000"/>
                  </a:schemeClr>
                </a:solidFill>
              </a:rPr>
              <a:t>How do the effects of retardation, solubility-controlled reactions, or decay affect contaminant transport?</a:t>
            </a:r>
          </a:p>
        </p:txBody>
      </p:sp>
      <p:sp>
        <p:nvSpPr>
          <p:cNvPr id="11" name="TextBox 10">
            <a:extLst>
              <a:ext uri="{FF2B5EF4-FFF2-40B4-BE49-F238E27FC236}">
                <a16:creationId xmlns:a16="http://schemas.microsoft.com/office/drawing/2014/main" id="{A434A30A-EB48-8F08-764E-ED134FC7D4BD}"/>
              </a:ext>
            </a:extLst>
          </p:cNvPr>
          <p:cNvSpPr txBox="1"/>
          <p:nvPr/>
        </p:nvSpPr>
        <p:spPr>
          <a:xfrm>
            <a:off x="1479016" y="3505939"/>
            <a:ext cx="3638550" cy="1200329"/>
          </a:xfrm>
          <a:prstGeom prst="rect">
            <a:avLst/>
          </a:prstGeom>
          <a:noFill/>
        </p:spPr>
        <p:txBody>
          <a:bodyPr wrap="square" rtlCol="0">
            <a:spAutoFit/>
          </a:bodyPr>
          <a:lstStyle/>
          <a:p>
            <a:r>
              <a:rPr lang="en-US" dirty="0">
                <a:solidFill>
                  <a:schemeClr val="bg2">
                    <a:lumMod val="60000"/>
                    <a:lumOff val="40000"/>
                  </a:schemeClr>
                </a:solidFill>
              </a:rPr>
              <a:t>What are the effects of the canister and potential chemical reactions that may impact contaminant transport?</a:t>
            </a:r>
          </a:p>
        </p:txBody>
      </p:sp>
      <p:cxnSp>
        <p:nvCxnSpPr>
          <p:cNvPr id="14" name="Straight Connector 13">
            <a:extLst>
              <a:ext uri="{FF2B5EF4-FFF2-40B4-BE49-F238E27FC236}">
                <a16:creationId xmlns:a16="http://schemas.microsoft.com/office/drawing/2014/main" id="{3941912F-E53A-CB6A-EDCB-D7A18BE5CFE1}"/>
              </a:ext>
            </a:extLst>
          </p:cNvPr>
          <p:cNvCxnSpPr/>
          <p:nvPr/>
        </p:nvCxnSpPr>
        <p:spPr>
          <a:xfrm flipV="1">
            <a:off x="7543800" y="4706268"/>
            <a:ext cx="907735" cy="8135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17B8F2C-EDF2-77B7-7241-E4127C64727D}"/>
              </a:ext>
            </a:extLst>
          </p:cNvPr>
          <p:cNvGrpSpPr/>
          <p:nvPr/>
        </p:nvGrpSpPr>
        <p:grpSpPr>
          <a:xfrm>
            <a:off x="8407400" y="1323440"/>
            <a:ext cx="609600" cy="367248"/>
            <a:chOff x="8115300" y="1323440"/>
            <a:chExt cx="609600" cy="367248"/>
          </a:xfrm>
        </p:grpSpPr>
        <p:cxnSp>
          <p:nvCxnSpPr>
            <p:cNvPr id="16" name="Straight Arrow Connector 15">
              <a:extLst>
                <a:ext uri="{FF2B5EF4-FFF2-40B4-BE49-F238E27FC236}">
                  <a16:creationId xmlns:a16="http://schemas.microsoft.com/office/drawing/2014/main" id="{6E5F4067-B8A4-19D3-CAC2-941ED257E259}"/>
                </a:ext>
              </a:extLst>
            </p:cNvPr>
            <p:cNvCxnSpPr>
              <a:cxnSpLocks/>
            </p:cNvCxnSpPr>
            <p:nvPr/>
          </p:nvCxnSpPr>
          <p:spPr>
            <a:xfrm>
              <a:off x="8115300" y="1323440"/>
              <a:ext cx="0" cy="367248"/>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978330A-1078-08E3-8FF1-01F69D6D3EFA}"/>
                </a:ext>
              </a:extLst>
            </p:cNvPr>
            <p:cNvCxnSpPr>
              <a:cxnSpLocks/>
            </p:cNvCxnSpPr>
            <p:nvPr/>
          </p:nvCxnSpPr>
          <p:spPr>
            <a:xfrm>
              <a:off x="8267700" y="1323440"/>
              <a:ext cx="0" cy="367248"/>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EE2D4A-3F86-DD6B-9F37-51F46213D409}"/>
                </a:ext>
              </a:extLst>
            </p:cNvPr>
            <p:cNvCxnSpPr>
              <a:cxnSpLocks/>
            </p:cNvCxnSpPr>
            <p:nvPr/>
          </p:nvCxnSpPr>
          <p:spPr>
            <a:xfrm>
              <a:off x="8420100" y="1323440"/>
              <a:ext cx="0" cy="367248"/>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C9DC1C-DD51-BBD2-C932-A81917A067DD}"/>
                </a:ext>
              </a:extLst>
            </p:cNvPr>
            <p:cNvCxnSpPr>
              <a:cxnSpLocks/>
            </p:cNvCxnSpPr>
            <p:nvPr/>
          </p:nvCxnSpPr>
          <p:spPr>
            <a:xfrm>
              <a:off x="8572500" y="1323440"/>
              <a:ext cx="0" cy="367248"/>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9A13728-35EB-369F-B27D-C55B286A7338}"/>
                </a:ext>
              </a:extLst>
            </p:cNvPr>
            <p:cNvCxnSpPr>
              <a:cxnSpLocks/>
            </p:cNvCxnSpPr>
            <p:nvPr/>
          </p:nvCxnSpPr>
          <p:spPr>
            <a:xfrm>
              <a:off x="8724900" y="1323440"/>
              <a:ext cx="0" cy="367248"/>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2E1CC632-01CA-9EAC-F187-BEC3CF02C947}"/>
              </a:ext>
            </a:extLst>
          </p:cNvPr>
          <p:cNvCxnSpPr>
            <a:cxnSpLocks/>
          </p:cNvCxnSpPr>
          <p:nvPr/>
        </p:nvCxnSpPr>
        <p:spPr>
          <a:xfrm>
            <a:off x="3298291" y="4470400"/>
            <a:ext cx="4105809" cy="14556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74AEBC-B118-F639-9AE1-5E383B0FEFCA}"/>
              </a:ext>
            </a:extLst>
          </p:cNvPr>
          <p:cNvCxnSpPr>
            <a:cxnSpLocks/>
          </p:cNvCxnSpPr>
          <p:nvPr/>
        </p:nvCxnSpPr>
        <p:spPr>
          <a:xfrm flipV="1">
            <a:off x="9116383" y="1235658"/>
            <a:ext cx="2114865" cy="131393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07718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D623-AB24-7F15-63C1-C8B2B37E1B65}"/>
              </a:ext>
            </a:extLst>
          </p:cNvPr>
          <p:cNvSpPr>
            <a:spLocks noGrp="1"/>
          </p:cNvSpPr>
          <p:nvPr>
            <p:ph type="title"/>
          </p:nvPr>
        </p:nvSpPr>
        <p:spPr/>
        <p:txBody>
          <a:bodyPr/>
          <a:lstStyle/>
          <a:p>
            <a:r>
              <a:rPr lang="en-US" dirty="0"/>
              <a:t>CSM Representation</a:t>
            </a:r>
          </a:p>
        </p:txBody>
      </p:sp>
      <p:sp>
        <p:nvSpPr>
          <p:cNvPr id="3" name="Content Placeholder 2">
            <a:extLst>
              <a:ext uri="{FF2B5EF4-FFF2-40B4-BE49-F238E27FC236}">
                <a16:creationId xmlns:a16="http://schemas.microsoft.com/office/drawing/2014/main" id="{E9BAAFAF-C33D-CD5A-F3CC-9AF564B3BA62}"/>
              </a:ext>
            </a:extLst>
          </p:cNvPr>
          <p:cNvSpPr>
            <a:spLocks noGrp="1"/>
          </p:cNvSpPr>
          <p:nvPr>
            <p:ph idx="1"/>
          </p:nvPr>
        </p:nvSpPr>
        <p:spPr/>
        <p:txBody>
          <a:bodyPr>
            <a:normAutofit/>
          </a:bodyPr>
          <a:lstStyle/>
          <a:p>
            <a:r>
              <a:rPr lang="en-US" dirty="0"/>
              <a:t>Define system of interest and how model will be used</a:t>
            </a:r>
          </a:p>
          <a:p>
            <a:r>
              <a:rPr lang="en-US" b="1" dirty="0"/>
              <a:t>Scope</a:t>
            </a:r>
          </a:p>
          <a:p>
            <a:pPr lvl="1"/>
            <a:r>
              <a:rPr lang="en-US" dirty="0"/>
              <a:t>What is being modeled?  Waste form release rate? Contaminant transport in the vadose zone and/or groundwater?</a:t>
            </a:r>
          </a:p>
          <a:p>
            <a:pPr lvl="1"/>
            <a:r>
              <a:rPr lang="en-US" dirty="0"/>
              <a:t>What are the processes that need to be represented?</a:t>
            </a:r>
          </a:p>
          <a:p>
            <a:pPr lvl="2"/>
            <a:r>
              <a:rPr lang="en-US" dirty="0"/>
              <a:t>Explicit representation or simplification?</a:t>
            </a:r>
          </a:p>
          <a:p>
            <a:r>
              <a:rPr lang="en-US" b="1" dirty="0"/>
              <a:t>Scale</a:t>
            </a:r>
          </a:p>
          <a:p>
            <a:pPr lvl="1"/>
            <a:r>
              <a:rPr lang="en-US" dirty="0"/>
              <a:t>At what time scale are the processes occurring?</a:t>
            </a:r>
          </a:p>
          <a:p>
            <a:pPr lvl="1"/>
            <a:r>
              <a:rPr lang="en-US" dirty="0"/>
              <a:t>At what spatial are the processes occurring?</a:t>
            </a:r>
          </a:p>
          <a:p>
            <a:r>
              <a:rPr lang="en-US" dirty="0"/>
              <a:t>What </a:t>
            </a:r>
            <a:r>
              <a:rPr lang="en-US" b="1" dirty="0"/>
              <a:t>types of models (or combinations of models) </a:t>
            </a:r>
            <a:r>
              <a:rPr lang="en-US" dirty="0"/>
              <a:t>are needed?</a:t>
            </a:r>
          </a:p>
          <a:p>
            <a:endParaRPr lang="en-US" dirty="0"/>
          </a:p>
        </p:txBody>
      </p:sp>
    </p:spTree>
    <p:extLst>
      <p:ext uri="{BB962C8B-B14F-4D97-AF65-F5344CB8AC3E}">
        <p14:creationId xmlns:p14="http://schemas.microsoft.com/office/powerpoint/2010/main" val="21976699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A83A-5DC9-2163-51C9-93FEB7E887B9}"/>
              </a:ext>
            </a:extLst>
          </p:cNvPr>
          <p:cNvSpPr>
            <a:spLocks noGrp="1"/>
          </p:cNvSpPr>
          <p:nvPr>
            <p:ph type="title"/>
          </p:nvPr>
        </p:nvSpPr>
        <p:spPr/>
        <p:txBody>
          <a:bodyPr/>
          <a:lstStyle/>
          <a:p>
            <a:r>
              <a:rPr lang="en-US" dirty="0"/>
              <a:t>Performance Assessment</a:t>
            </a:r>
          </a:p>
        </p:txBody>
      </p:sp>
      <p:sp>
        <p:nvSpPr>
          <p:cNvPr id="3" name="Content Placeholder 2">
            <a:extLst>
              <a:ext uri="{FF2B5EF4-FFF2-40B4-BE49-F238E27FC236}">
                <a16:creationId xmlns:a16="http://schemas.microsoft.com/office/drawing/2014/main" id="{D2157BD3-A67B-0638-F0DE-409AD51BAEC8}"/>
              </a:ext>
            </a:extLst>
          </p:cNvPr>
          <p:cNvSpPr>
            <a:spLocks noGrp="1"/>
          </p:cNvSpPr>
          <p:nvPr>
            <p:ph idx="1"/>
          </p:nvPr>
        </p:nvSpPr>
        <p:spPr>
          <a:xfrm>
            <a:off x="838200" y="1605983"/>
            <a:ext cx="4974771" cy="5252017"/>
          </a:xfrm>
        </p:spPr>
        <p:txBody>
          <a:bodyPr>
            <a:normAutofit fontScale="92500" lnSpcReduction="20000"/>
          </a:bodyPr>
          <a:lstStyle/>
          <a:p>
            <a:pPr>
              <a:lnSpc>
                <a:spcPct val="110000"/>
              </a:lnSpc>
            </a:pPr>
            <a:r>
              <a:rPr lang="en-US" dirty="0">
                <a:solidFill>
                  <a:srgbClr val="212121"/>
                </a:solidFill>
                <a:latin typeface="BlinkMacSystemFont"/>
              </a:rPr>
              <a:t>U</a:t>
            </a:r>
            <a:r>
              <a:rPr lang="en-US" b="0" i="0" dirty="0">
                <a:solidFill>
                  <a:srgbClr val="212121"/>
                </a:solidFill>
                <a:effectLst/>
                <a:latin typeface="BlinkMacSystemFont"/>
              </a:rPr>
              <a:t>se of mathematical models to simulate the long-term behavior of engineered and geologic barriers in a nuclear waste repository</a:t>
            </a:r>
          </a:p>
          <a:p>
            <a:pPr>
              <a:lnSpc>
                <a:spcPct val="110000"/>
              </a:lnSpc>
            </a:pPr>
            <a:r>
              <a:rPr lang="en-US" dirty="0">
                <a:solidFill>
                  <a:srgbClr val="212121"/>
                </a:solidFill>
                <a:latin typeface="BlinkMacSystemFont"/>
              </a:rPr>
              <a:t>M</a:t>
            </a:r>
            <a:r>
              <a:rPr lang="en-US" b="0" i="0" dirty="0">
                <a:solidFill>
                  <a:srgbClr val="212121"/>
                </a:solidFill>
                <a:effectLst/>
                <a:latin typeface="BlinkMacSystemFont"/>
              </a:rPr>
              <a:t>ethods of uncertainty analysis are used to assess effects of parametric and conceptual uncertainties </a:t>
            </a:r>
          </a:p>
          <a:p>
            <a:pPr>
              <a:lnSpc>
                <a:spcPct val="110000"/>
              </a:lnSpc>
            </a:pPr>
            <a:r>
              <a:rPr lang="en-US" dirty="0"/>
              <a:t>Can refer to the process, model, or collection of models used to estimate future doses to human receptors</a:t>
            </a:r>
          </a:p>
        </p:txBody>
      </p:sp>
      <p:pic>
        <p:nvPicPr>
          <p:cNvPr id="3080" name="Picture 8">
            <a:extLst>
              <a:ext uri="{FF2B5EF4-FFF2-40B4-BE49-F238E27FC236}">
                <a16:creationId xmlns:a16="http://schemas.microsoft.com/office/drawing/2014/main" id="{DE456497-AE96-3FB9-6BC6-5184C4DC0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700" y="1529443"/>
            <a:ext cx="6006470" cy="3799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001919-8483-CA2F-14EA-980177F3B618}"/>
              </a:ext>
            </a:extLst>
          </p:cNvPr>
          <p:cNvSpPr txBox="1"/>
          <p:nvPr/>
        </p:nvSpPr>
        <p:spPr>
          <a:xfrm>
            <a:off x="6542313" y="5519057"/>
            <a:ext cx="5442857" cy="369332"/>
          </a:xfrm>
          <a:prstGeom prst="rect">
            <a:avLst/>
          </a:prstGeom>
          <a:noFill/>
        </p:spPr>
        <p:txBody>
          <a:bodyPr wrap="square" rtlCol="0">
            <a:spAutoFit/>
          </a:bodyPr>
          <a:lstStyle/>
          <a:p>
            <a:r>
              <a:rPr lang="en-US" dirty="0"/>
              <a:t>Geologic Repository Diagram (Ruiz-</a:t>
            </a:r>
            <a:r>
              <a:rPr lang="en-US" dirty="0" err="1"/>
              <a:t>Fresneda</a:t>
            </a:r>
            <a:r>
              <a:rPr lang="en-US" dirty="0"/>
              <a:t> et al. 2023)</a:t>
            </a:r>
          </a:p>
        </p:txBody>
      </p:sp>
    </p:spTree>
    <p:extLst>
      <p:ext uri="{BB962C8B-B14F-4D97-AF65-F5344CB8AC3E}">
        <p14:creationId xmlns:p14="http://schemas.microsoft.com/office/powerpoint/2010/main" val="70141456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0A2C85-9054-56FE-2E8F-112EE2E43646}"/>
              </a:ext>
            </a:extLst>
          </p:cNvPr>
          <p:cNvSpPr>
            <a:spLocks noGrp="1"/>
          </p:cNvSpPr>
          <p:nvPr>
            <p:ph type="title"/>
          </p:nvPr>
        </p:nvSpPr>
        <p:spPr/>
        <p:txBody>
          <a:bodyPr/>
          <a:lstStyle/>
          <a:p>
            <a:r>
              <a:rPr lang="en-US" dirty="0"/>
              <a:t>Model Workflow</a:t>
            </a:r>
          </a:p>
        </p:txBody>
      </p:sp>
      <p:sp>
        <p:nvSpPr>
          <p:cNvPr id="6" name="Content Placeholder 5">
            <a:extLst>
              <a:ext uri="{FF2B5EF4-FFF2-40B4-BE49-F238E27FC236}">
                <a16:creationId xmlns:a16="http://schemas.microsoft.com/office/drawing/2014/main" id="{3A050254-FDD1-B8AB-A483-022963023970}"/>
              </a:ext>
            </a:extLst>
          </p:cNvPr>
          <p:cNvSpPr>
            <a:spLocks noGrp="1"/>
          </p:cNvSpPr>
          <p:nvPr>
            <p:ph idx="1"/>
          </p:nvPr>
        </p:nvSpPr>
        <p:spPr/>
        <p:txBody>
          <a:bodyPr/>
          <a:lstStyle/>
          <a:p>
            <a:r>
              <a:rPr lang="en-US" dirty="0"/>
              <a:t>Performance assessments generally executed with discrete models that are designed as modules with defined interfaces</a:t>
            </a:r>
          </a:p>
          <a:p>
            <a:pPr lvl="1"/>
            <a:r>
              <a:rPr lang="en-US" dirty="0"/>
              <a:t>Waste form release</a:t>
            </a:r>
          </a:p>
          <a:p>
            <a:pPr lvl="1"/>
            <a:r>
              <a:rPr lang="en-US" dirty="0"/>
              <a:t>Vadose zone fate and transport</a:t>
            </a:r>
          </a:p>
          <a:p>
            <a:pPr lvl="1"/>
            <a:r>
              <a:rPr lang="en-US" dirty="0"/>
              <a:t>Groundwater fate and transport</a:t>
            </a:r>
          </a:p>
          <a:p>
            <a:pPr lvl="1"/>
            <a:r>
              <a:rPr lang="en-US" dirty="0"/>
              <a:t>Atmospheric fate and transport</a:t>
            </a:r>
          </a:p>
          <a:p>
            <a:pPr lvl="1"/>
            <a:r>
              <a:rPr lang="en-US" dirty="0"/>
              <a:t>Dose</a:t>
            </a:r>
          </a:p>
          <a:p>
            <a:r>
              <a:rPr lang="en-US" dirty="0"/>
              <a:t>Each model may be a separate code, where output from one code serves as input to another code</a:t>
            </a:r>
          </a:p>
          <a:p>
            <a:pPr marL="0" indent="0">
              <a:buNone/>
            </a:pPr>
            <a:endParaRPr lang="en-US" dirty="0"/>
          </a:p>
        </p:txBody>
      </p:sp>
    </p:spTree>
    <p:extLst>
      <p:ext uri="{BB962C8B-B14F-4D97-AF65-F5344CB8AC3E}">
        <p14:creationId xmlns:p14="http://schemas.microsoft.com/office/powerpoint/2010/main" val="175939652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E048-656E-A355-1827-787600244D7C}"/>
              </a:ext>
            </a:extLst>
          </p:cNvPr>
          <p:cNvSpPr>
            <a:spLocks noGrp="1"/>
          </p:cNvSpPr>
          <p:nvPr>
            <p:ph type="title"/>
          </p:nvPr>
        </p:nvSpPr>
        <p:spPr>
          <a:xfrm>
            <a:off x="750652" y="7864"/>
            <a:ext cx="10515600" cy="1325563"/>
          </a:xfrm>
        </p:spPr>
        <p:txBody>
          <a:bodyPr/>
          <a:lstStyle/>
          <a:p>
            <a:r>
              <a:rPr lang="en-US" dirty="0"/>
              <a:t>Modular Approach</a:t>
            </a:r>
          </a:p>
        </p:txBody>
      </p:sp>
      <p:grpSp>
        <p:nvGrpSpPr>
          <p:cNvPr id="4" name="그룹 1165">
            <a:extLst>
              <a:ext uri="{FF2B5EF4-FFF2-40B4-BE49-F238E27FC236}">
                <a16:creationId xmlns:a16="http://schemas.microsoft.com/office/drawing/2014/main" id="{455C6434-BBBF-B3F0-6A94-424C66AEDC6D}"/>
              </a:ext>
            </a:extLst>
          </p:cNvPr>
          <p:cNvGrpSpPr/>
          <p:nvPr/>
        </p:nvGrpSpPr>
        <p:grpSpPr>
          <a:xfrm>
            <a:off x="5103543" y="2204780"/>
            <a:ext cx="5338140" cy="902054"/>
            <a:chOff x="2645783" y="1829298"/>
            <a:chExt cx="5338140" cy="902054"/>
          </a:xfrm>
        </p:grpSpPr>
        <p:sp>
          <p:nvSpPr>
            <p:cNvPr id="5" name="Rectangle 18">
              <a:extLst>
                <a:ext uri="{FF2B5EF4-FFF2-40B4-BE49-F238E27FC236}">
                  <a16:creationId xmlns:a16="http://schemas.microsoft.com/office/drawing/2014/main" id="{E0FEC32C-119E-D3A2-21C6-62560BF79425}"/>
                </a:ext>
              </a:extLst>
            </p:cNvPr>
            <p:cNvSpPr/>
            <p:nvPr/>
          </p:nvSpPr>
          <p:spPr>
            <a:xfrm>
              <a:off x="2645783" y="1829298"/>
              <a:ext cx="5338140" cy="90205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Rectangle 19">
              <a:extLst>
                <a:ext uri="{FF2B5EF4-FFF2-40B4-BE49-F238E27FC236}">
                  <a16:creationId xmlns:a16="http://schemas.microsoft.com/office/drawing/2014/main" id="{33D344E0-1236-93B4-1511-60CCAA9A677F}"/>
                </a:ext>
              </a:extLst>
            </p:cNvPr>
            <p:cNvSpPr/>
            <p:nvPr/>
          </p:nvSpPr>
          <p:spPr>
            <a:xfrm>
              <a:off x="2751904" y="1938324"/>
              <a:ext cx="684000"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1"/>
                </a:solidFill>
              </a:endParaRPr>
            </a:p>
          </p:txBody>
        </p:sp>
        <p:grpSp>
          <p:nvGrpSpPr>
            <p:cNvPr id="7" name="Group 20">
              <a:extLst>
                <a:ext uri="{FF2B5EF4-FFF2-40B4-BE49-F238E27FC236}">
                  <a16:creationId xmlns:a16="http://schemas.microsoft.com/office/drawing/2014/main" id="{82995693-9186-E3F8-B333-DDF49098E907}"/>
                </a:ext>
              </a:extLst>
            </p:cNvPr>
            <p:cNvGrpSpPr/>
            <p:nvPr/>
          </p:nvGrpSpPr>
          <p:grpSpPr>
            <a:xfrm>
              <a:off x="3553179" y="1940981"/>
              <a:ext cx="4331217" cy="678692"/>
              <a:chOff x="803640" y="3362835"/>
              <a:chExt cx="2059657" cy="678692"/>
            </a:xfrm>
          </p:grpSpPr>
          <p:sp>
            <p:nvSpPr>
              <p:cNvPr id="9" name="TextBox 8">
                <a:extLst>
                  <a:ext uri="{FF2B5EF4-FFF2-40B4-BE49-F238E27FC236}">
                    <a16:creationId xmlns:a16="http://schemas.microsoft.com/office/drawing/2014/main" id="{88AF0684-312C-2A6A-1538-0309C4CC594A}"/>
                  </a:ext>
                </a:extLst>
              </p:cNvPr>
              <p:cNvSpPr txBox="1"/>
              <p:nvPr/>
            </p:nvSpPr>
            <p:spPr>
              <a:xfrm>
                <a:off x="803640" y="3579862"/>
                <a:ext cx="2059657"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For near-surface disposal facilities, the potential release of gaseous contaminants needs to be identified.      </a:t>
                </a:r>
                <a:endParaRPr lang="ko-KR" altLang="en-US" sz="1200"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id="{8A6BC419-3876-DC4C-D1A6-1E218FA5B6B1}"/>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Atmospheric Fate and Transport</a:t>
                </a:r>
                <a:endParaRPr lang="ko-KR" altLang="en-US" sz="1200" b="1" dirty="0">
                  <a:solidFill>
                    <a:schemeClr val="tx1">
                      <a:lumMod val="75000"/>
                      <a:lumOff val="25000"/>
                    </a:schemeClr>
                  </a:solidFill>
                  <a:cs typeface="Arial" pitchFamily="34" charset="0"/>
                </a:endParaRPr>
              </a:p>
            </p:txBody>
          </p:sp>
        </p:grpSp>
      </p:grpSp>
      <p:grpSp>
        <p:nvGrpSpPr>
          <p:cNvPr id="11" name="그룹 1172">
            <a:extLst>
              <a:ext uri="{FF2B5EF4-FFF2-40B4-BE49-F238E27FC236}">
                <a16:creationId xmlns:a16="http://schemas.microsoft.com/office/drawing/2014/main" id="{E727CA99-A8CB-4D26-FF4B-A9F96DF87A27}"/>
              </a:ext>
            </a:extLst>
          </p:cNvPr>
          <p:cNvGrpSpPr/>
          <p:nvPr/>
        </p:nvGrpSpPr>
        <p:grpSpPr>
          <a:xfrm>
            <a:off x="3565494" y="3358965"/>
            <a:ext cx="5338140" cy="902054"/>
            <a:chOff x="3742897" y="2905450"/>
            <a:chExt cx="5338140" cy="902054"/>
          </a:xfrm>
        </p:grpSpPr>
        <p:sp>
          <p:nvSpPr>
            <p:cNvPr id="12" name="Rectangle 24">
              <a:extLst>
                <a:ext uri="{FF2B5EF4-FFF2-40B4-BE49-F238E27FC236}">
                  <a16:creationId xmlns:a16="http://schemas.microsoft.com/office/drawing/2014/main" id="{DE8D8BBA-C1D2-4721-E497-03455E5744F1}"/>
                </a:ext>
              </a:extLst>
            </p:cNvPr>
            <p:cNvSpPr/>
            <p:nvPr/>
          </p:nvSpPr>
          <p:spPr>
            <a:xfrm>
              <a:off x="3742897" y="2905450"/>
              <a:ext cx="5338140" cy="90205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3" name="Rectangle 25">
              <a:extLst>
                <a:ext uri="{FF2B5EF4-FFF2-40B4-BE49-F238E27FC236}">
                  <a16:creationId xmlns:a16="http://schemas.microsoft.com/office/drawing/2014/main" id="{73ADFDC1-0A31-8D6F-D318-6577A9CC30BF}"/>
                </a:ext>
              </a:extLst>
            </p:cNvPr>
            <p:cNvSpPr/>
            <p:nvPr/>
          </p:nvSpPr>
          <p:spPr>
            <a:xfrm>
              <a:off x="3849017" y="3014477"/>
              <a:ext cx="684000" cy="68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nvGrpSpPr>
            <p:cNvPr id="14" name="Group 26">
              <a:extLst>
                <a:ext uri="{FF2B5EF4-FFF2-40B4-BE49-F238E27FC236}">
                  <a16:creationId xmlns:a16="http://schemas.microsoft.com/office/drawing/2014/main" id="{F70243B7-4C93-FB53-27CE-05234335BDC8}"/>
                </a:ext>
              </a:extLst>
            </p:cNvPr>
            <p:cNvGrpSpPr/>
            <p:nvPr/>
          </p:nvGrpSpPr>
          <p:grpSpPr>
            <a:xfrm>
              <a:off x="4647498" y="3017134"/>
              <a:ext cx="4331217" cy="678692"/>
              <a:chOff x="803640" y="3362835"/>
              <a:chExt cx="2059657" cy="678692"/>
            </a:xfrm>
          </p:grpSpPr>
          <p:sp>
            <p:nvSpPr>
              <p:cNvPr id="16" name="TextBox 15">
                <a:extLst>
                  <a:ext uri="{FF2B5EF4-FFF2-40B4-BE49-F238E27FC236}">
                    <a16:creationId xmlns:a16="http://schemas.microsoft.com/office/drawing/2014/main" id="{6E555777-5775-EAB5-8E13-1907B39A9228}"/>
                  </a:ext>
                </a:extLst>
              </p:cNvPr>
              <p:cNvSpPr txBox="1"/>
              <p:nvPr/>
            </p:nvSpPr>
            <p:spPr>
              <a:xfrm>
                <a:off x="803640" y="3579862"/>
                <a:ext cx="2059657"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Any contaminants reaching the water table are simulated in a groundwater flow and transport model     </a:t>
                </a:r>
                <a:endParaRPr lang="ko-KR" altLang="en-US" sz="12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7E5E470F-5E49-8F5B-CEAC-9C3E0824150B}"/>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Groundwater Fate and Transport</a:t>
                </a:r>
                <a:endParaRPr lang="ko-KR" altLang="en-US" sz="1200" b="1" dirty="0">
                  <a:solidFill>
                    <a:schemeClr val="tx1">
                      <a:lumMod val="75000"/>
                      <a:lumOff val="25000"/>
                    </a:schemeClr>
                  </a:solidFill>
                  <a:cs typeface="Arial" pitchFamily="34" charset="0"/>
                </a:endParaRPr>
              </a:p>
            </p:txBody>
          </p:sp>
        </p:grpSp>
      </p:grpSp>
      <p:grpSp>
        <p:nvGrpSpPr>
          <p:cNvPr id="18" name="그룹 1179">
            <a:extLst>
              <a:ext uri="{FF2B5EF4-FFF2-40B4-BE49-F238E27FC236}">
                <a16:creationId xmlns:a16="http://schemas.microsoft.com/office/drawing/2014/main" id="{FE9632C1-A81B-9D97-D45F-7D1C40BF71A2}"/>
              </a:ext>
            </a:extLst>
          </p:cNvPr>
          <p:cNvGrpSpPr/>
          <p:nvPr/>
        </p:nvGrpSpPr>
        <p:grpSpPr>
          <a:xfrm>
            <a:off x="769839" y="5667334"/>
            <a:ext cx="5326161" cy="902054"/>
            <a:chOff x="5928741" y="5057758"/>
            <a:chExt cx="5326161" cy="902054"/>
          </a:xfrm>
        </p:grpSpPr>
        <p:sp>
          <p:nvSpPr>
            <p:cNvPr id="19" name="Rectangle 30">
              <a:extLst>
                <a:ext uri="{FF2B5EF4-FFF2-40B4-BE49-F238E27FC236}">
                  <a16:creationId xmlns:a16="http://schemas.microsoft.com/office/drawing/2014/main" id="{25C1DF9A-ABB5-E163-71D5-05BD0AF3986E}"/>
                </a:ext>
              </a:extLst>
            </p:cNvPr>
            <p:cNvSpPr/>
            <p:nvPr/>
          </p:nvSpPr>
          <p:spPr>
            <a:xfrm>
              <a:off x="5928741" y="5057758"/>
              <a:ext cx="5326161" cy="902054"/>
            </a:xfrm>
            <a:prstGeom prst="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0" name="Rectangle 31">
              <a:extLst>
                <a:ext uri="{FF2B5EF4-FFF2-40B4-BE49-F238E27FC236}">
                  <a16:creationId xmlns:a16="http://schemas.microsoft.com/office/drawing/2014/main" id="{9FE3E934-CFA4-117F-D63F-C2DAF3DADB50}"/>
                </a:ext>
              </a:extLst>
            </p:cNvPr>
            <p:cNvSpPr/>
            <p:nvPr/>
          </p:nvSpPr>
          <p:spPr>
            <a:xfrm>
              <a:off x="6034861" y="5166784"/>
              <a:ext cx="684000" cy="68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nvGrpSpPr>
            <p:cNvPr id="21" name="Group 32">
              <a:extLst>
                <a:ext uri="{FF2B5EF4-FFF2-40B4-BE49-F238E27FC236}">
                  <a16:creationId xmlns:a16="http://schemas.microsoft.com/office/drawing/2014/main" id="{8836FEDE-0FE0-D5C3-6291-C00E893ECB72}"/>
                </a:ext>
              </a:extLst>
            </p:cNvPr>
            <p:cNvGrpSpPr/>
            <p:nvPr/>
          </p:nvGrpSpPr>
          <p:grpSpPr>
            <a:xfrm>
              <a:off x="6836137" y="5169441"/>
              <a:ext cx="4331217" cy="494026"/>
              <a:chOff x="803640" y="3362835"/>
              <a:chExt cx="2059657" cy="494026"/>
            </a:xfrm>
          </p:grpSpPr>
          <p:sp>
            <p:nvSpPr>
              <p:cNvPr id="23" name="TextBox 22">
                <a:extLst>
                  <a:ext uri="{FF2B5EF4-FFF2-40B4-BE49-F238E27FC236}">
                    <a16:creationId xmlns:a16="http://schemas.microsoft.com/office/drawing/2014/main" id="{B21E9855-C308-FBA3-0945-BE8F79354D3B}"/>
                  </a:ext>
                </a:extLst>
              </p:cNvPr>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Identify the loading and waste form release rates</a:t>
                </a:r>
                <a:endParaRPr lang="ko-KR" altLang="en-US" sz="1200"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7719EE54-6D81-AFCB-AC17-CCD161A9853C}"/>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Waste Form Release</a:t>
                </a:r>
                <a:endParaRPr lang="ko-KR" altLang="en-US" sz="1200" b="1" dirty="0">
                  <a:solidFill>
                    <a:schemeClr val="tx1">
                      <a:lumMod val="75000"/>
                      <a:lumOff val="25000"/>
                    </a:schemeClr>
                  </a:solidFill>
                  <a:cs typeface="Arial" pitchFamily="34" charset="0"/>
                </a:endParaRPr>
              </a:p>
            </p:txBody>
          </p:sp>
        </p:grpSp>
      </p:grpSp>
      <p:grpSp>
        <p:nvGrpSpPr>
          <p:cNvPr id="25" name="그룹 1186">
            <a:extLst>
              <a:ext uri="{FF2B5EF4-FFF2-40B4-BE49-F238E27FC236}">
                <a16:creationId xmlns:a16="http://schemas.microsoft.com/office/drawing/2014/main" id="{58ABF6E6-11AA-9EFA-6175-03099A8B58C8}"/>
              </a:ext>
            </a:extLst>
          </p:cNvPr>
          <p:cNvGrpSpPr/>
          <p:nvPr/>
        </p:nvGrpSpPr>
        <p:grpSpPr>
          <a:xfrm>
            <a:off x="2039427" y="4513150"/>
            <a:ext cx="5326161" cy="902054"/>
            <a:chOff x="4840011" y="3981604"/>
            <a:chExt cx="5326161" cy="902054"/>
          </a:xfrm>
        </p:grpSpPr>
        <p:sp>
          <p:nvSpPr>
            <p:cNvPr id="26" name="Rectangle 40">
              <a:extLst>
                <a:ext uri="{FF2B5EF4-FFF2-40B4-BE49-F238E27FC236}">
                  <a16:creationId xmlns:a16="http://schemas.microsoft.com/office/drawing/2014/main" id="{3493D354-3AA0-E6D0-7017-A540177F432B}"/>
                </a:ext>
              </a:extLst>
            </p:cNvPr>
            <p:cNvSpPr/>
            <p:nvPr/>
          </p:nvSpPr>
          <p:spPr>
            <a:xfrm>
              <a:off x="4840011" y="3981604"/>
              <a:ext cx="5326161" cy="902054"/>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7" name="Rectangle 41">
              <a:extLst>
                <a:ext uri="{FF2B5EF4-FFF2-40B4-BE49-F238E27FC236}">
                  <a16:creationId xmlns:a16="http://schemas.microsoft.com/office/drawing/2014/main" id="{8EA94F59-33E8-24A0-2582-AB77D3A5D5D0}"/>
                </a:ext>
              </a:extLst>
            </p:cNvPr>
            <p:cNvSpPr/>
            <p:nvPr/>
          </p:nvSpPr>
          <p:spPr>
            <a:xfrm>
              <a:off x="4946131" y="4090630"/>
              <a:ext cx="684000" cy="68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nvGrpSpPr>
            <p:cNvPr id="28" name="Group 42">
              <a:extLst>
                <a:ext uri="{FF2B5EF4-FFF2-40B4-BE49-F238E27FC236}">
                  <a16:creationId xmlns:a16="http://schemas.microsoft.com/office/drawing/2014/main" id="{E76AF7AC-0C0A-429E-E32A-8387A38F05E5}"/>
                </a:ext>
              </a:extLst>
            </p:cNvPr>
            <p:cNvGrpSpPr/>
            <p:nvPr/>
          </p:nvGrpSpPr>
          <p:grpSpPr>
            <a:xfrm>
              <a:off x="5741817" y="4093287"/>
              <a:ext cx="4331217" cy="678692"/>
              <a:chOff x="803640" y="3362835"/>
              <a:chExt cx="2059657" cy="678692"/>
            </a:xfrm>
          </p:grpSpPr>
          <p:sp>
            <p:nvSpPr>
              <p:cNvPr id="30" name="TextBox 29">
                <a:extLst>
                  <a:ext uri="{FF2B5EF4-FFF2-40B4-BE49-F238E27FC236}">
                    <a16:creationId xmlns:a16="http://schemas.microsoft.com/office/drawing/2014/main" id="{14409E38-0EF9-857A-2805-FEC8F70EE102}"/>
                  </a:ext>
                </a:extLst>
              </p:cNvPr>
              <p:cNvSpPr txBox="1"/>
              <p:nvPr/>
            </p:nvSpPr>
            <p:spPr>
              <a:xfrm>
                <a:off x="803640" y="3579862"/>
                <a:ext cx="2059657"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For near-surface disposal facilities, the release of key contaminants into the vadose zone is simulated</a:t>
                </a:r>
                <a:endParaRPr lang="ko-KR" altLang="en-US" sz="1200" dirty="0">
                  <a:solidFill>
                    <a:schemeClr val="tx1">
                      <a:lumMod val="75000"/>
                      <a:lumOff val="25000"/>
                    </a:schemeClr>
                  </a:solidFill>
                  <a:cs typeface="Arial" pitchFamily="34" charset="0"/>
                </a:endParaRPr>
              </a:p>
            </p:txBody>
          </p:sp>
          <p:sp>
            <p:nvSpPr>
              <p:cNvPr id="31" name="TextBox 30">
                <a:extLst>
                  <a:ext uri="{FF2B5EF4-FFF2-40B4-BE49-F238E27FC236}">
                    <a16:creationId xmlns:a16="http://schemas.microsoft.com/office/drawing/2014/main" id="{5F806FDD-466B-2E5B-7196-BCCED7E75F83}"/>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Vadose Zone Fate and Transport</a:t>
                </a:r>
                <a:endParaRPr lang="ko-KR" altLang="en-US" sz="1200" b="1" dirty="0">
                  <a:solidFill>
                    <a:schemeClr val="tx1">
                      <a:lumMod val="75000"/>
                      <a:lumOff val="25000"/>
                    </a:schemeClr>
                  </a:solidFill>
                  <a:cs typeface="Arial" pitchFamily="34" charset="0"/>
                </a:endParaRPr>
              </a:p>
            </p:txBody>
          </p:sp>
        </p:grpSp>
      </p:grpSp>
      <p:grpSp>
        <p:nvGrpSpPr>
          <p:cNvPr id="32" name="Group 1">
            <a:extLst>
              <a:ext uri="{FF2B5EF4-FFF2-40B4-BE49-F238E27FC236}">
                <a16:creationId xmlns:a16="http://schemas.microsoft.com/office/drawing/2014/main" id="{844ECA6B-AA0A-393F-8D53-AE1DF5A4FFB0}"/>
              </a:ext>
            </a:extLst>
          </p:cNvPr>
          <p:cNvGrpSpPr/>
          <p:nvPr/>
        </p:nvGrpSpPr>
        <p:grpSpPr>
          <a:xfrm>
            <a:off x="771908" y="4462920"/>
            <a:ext cx="1094864" cy="1109379"/>
            <a:chOff x="679011" y="3296486"/>
            <a:chExt cx="4174507" cy="3022832"/>
          </a:xfrm>
          <a:solidFill>
            <a:schemeClr val="accent1">
              <a:lumMod val="50000"/>
            </a:schemeClr>
          </a:solidFill>
        </p:grpSpPr>
        <p:sp>
          <p:nvSpPr>
            <p:cNvPr id="33" name="Isosceles Triangle 2">
              <a:extLst>
                <a:ext uri="{FF2B5EF4-FFF2-40B4-BE49-F238E27FC236}">
                  <a16:creationId xmlns:a16="http://schemas.microsoft.com/office/drawing/2014/main" id="{2AA2034F-A3C5-E27E-2F6E-A1CAD83CB46D}"/>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4">
              <a:extLst>
                <a:ext uri="{FF2B5EF4-FFF2-40B4-BE49-F238E27FC236}">
                  <a16:creationId xmlns:a16="http://schemas.microsoft.com/office/drawing/2014/main" id="{D9806D86-0B19-8092-5065-B0E9C2607609}"/>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
            <a:extLst>
              <a:ext uri="{FF2B5EF4-FFF2-40B4-BE49-F238E27FC236}">
                <a16:creationId xmlns:a16="http://schemas.microsoft.com/office/drawing/2014/main" id="{6FD7720E-2F14-6BFE-6FAC-82DC7D5028DD}"/>
              </a:ext>
            </a:extLst>
          </p:cNvPr>
          <p:cNvGrpSpPr/>
          <p:nvPr/>
        </p:nvGrpSpPr>
        <p:grpSpPr>
          <a:xfrm>
            <a:off x="2242220" y="3292832"/>
            <a:ext cx="1094864" cy="1109379"/>
            <a:chOff x="679011" y="3296486"/>
            <a:chExt cx="4174507" cy="3022832"/>
          </a:xfrm>
          <a:solidFill>
            <a:schemeClr val="accent2"/>
          </a:solidFill>
        </p:grpSpPr>
        <p:sp>
          <p:nvSpPr>
            <p:cNvPr id="36" name="Isosceles Triangle 2">
              <a:extLst>
                <a:ext uri="{FF2B5EF4-FFF2-40B4-BE49-F238E27FC236}">
                  <a16:creationId xmlns:a16="http://schemas.microsoft.com/office/drawing/2014/main" id="{440888D2-E837-414C-27A8-C442CEF8C1D4}"/>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4">
              <a:extLst>
                <a:ext uri="{FF2B5EF4-FFF2-40B4-BE49-F238E27FC236}">
                  <a16:creationId xmlns:a16="http://schemas.microsoft.com/office/drawing/2014/main" id="{9AEACD23-550A-EB38-5F88-5611D4218CFD}"/>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
            <a:extLst>
              <a:ext uri="{FF2B5EF4-FFF2-40B4-BE49-F238E27FC236}">
                <a16:creationId xmlns:a16="http://schemas.microsoft.com/office/drawing/2014/main" id="{54A3BEC6-4BE7-1156-EECD-75A2B037DA8F}"/>
              </a:ext>
            </a:extLst>
          </p:cNvPr>
          <p:cNvGrpSpPr/>
          <p:nvPr/>
        </p:nvGrpSpPr>
        <p:grpSpPr>
          <a:xfrm>
            <a:off x="3768290" y="2122745"/>
            <a:ext cx="1094864" cy="1109379"/>
            <a:chOff x="679011" y="3296486"/>
            <a:chExt cx="4174507" cy="3022832"/>
          </a:xfrm>
          <a:solidFill>
            <a:schemeClr val="accent3"/>
          </a:solidFill>
        </p:grpSpPr>
        <p:sp>
          <p:nvSpPr>
            <p:cNvPr id="39" name="Isosceles Triangle 2">
              <a:extLst>
                <a:ext uri="{FF2B5EF4-FFF2-40B4-BE49-F238E27FC236}">
                  <a16:creationId xmlns:a16="http://schemas.microsoft.com/office/drawing/2014/main" id="{1406EEF6-4322-2400-4A30-C610BBC7987B}"/>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4">
              <a:extLst>
                <a:ext uri="{FF2B5EF4-FFF2-40B4-BE49-F238E27FC236}">
                  <a16:creationId xmlns:a16="http://schemas.microsoft.com/office/drawing/2014/main" id="{B429C681-4967-F9DC-5B00-9113027A4052}"/>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18">
            <a:extLst>
              <a:ext uri="{FF2B5EF4-FFF2-40B4-BE49-F238E27FC236}">
                <a16:creationId xmlns:a16="http://schemas.microsoft.com/office/drawing/2014/main" id="{EDA2DE72-D764-15B3-2ABC-4CC3CEBC507D}"/>
              </a:ext>
            </a:extLst>
          </p:cNvPr>
          <p:cNvSpPr/>
          <p:nvPr/>
        </p:nvSpPr>
        <p:spPr>
          <a:xfrm>
            <a:off x="6761352" y="1030183"/>
            <a:ext cx="5338140" cy="90205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3" name="Rectangle 19">
            <a:extLst>
              <a:ext uri="{FF2B5EF4-FFF2-40B4-BE49-F238E27FC236}">
                <a16:creationId xmlns:a16="http://schemas.microsoft.com/office/drawing/2014/main" id="{F89D87E3-AB0B-FC11-59C2-D15E3975AFDD}"/>
              </a:ext>
            </a:extLst>
          </p:cNvPr>
          <p:cNvSpPr/>
          <p:nvPr/>
        </p:nvSpPr>
        <p:spPr>
          <a:xfrm>
            <a:off x="6867473" y="1139209"/>
            <a:ext cx="684000" cy="68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1"/>
              </a:solidFill>
            </a:endParaRPr>
          </a:p>
        </p:txBody>
      </p:sp>
      <p:grpSp>
        <p:nvGrpSpPr>
          <p:cNvPr id="44" name="Group 20">
            <a:extLst>
              <a:ext uri="{FF2B5EF4-FFF2-40B4-BE49-F238E27FC236}">
                <a16:creationId xmlns:a16="http://schemas.microsoft.com/office/drawing/2014/main" id="{C637F483-05F9-8A39-42F6-19D1DCF71EA7}"/>
              </a:ext>
            </a:extLst>
          </p:cNvPr>
          <p:cNvGrpSpPr/>
          <p:nvPr/>
        </p:nvGrpSpPr>
        <p:grpSpPr>
          <a:xfrm>
            <a:off x="7668748" y="1141866"/>
            <a:ext cx="4331217" cy="678692"/>
            <a:chOff x="803640" y="3362835"/>
            <a:chExt cx="2059657" cy="678692"/>
          </a:xfrm>
        </p:grpSpPr>
        <p:sp>
          <p:nvSpPr>
            <p:cNvPr id="46" name="TextBox 45">
              <a:extLst>
                <a:ext uri="{FF2B5EF4-FFF2-40B4-BE49-F238E27FC236}">
                  <a16:creationId xmlns:a16="http://schemas.microsoft.com/office/drawing/2014/main" id="{E4162A72-A027-84EC-F8DF-30718755586F}"/>
                </a:ext>
              </a:extLst>
            </p:cNvPr>
            <p:cNvSpPr txBox="1"/>
            <p:nvPr/>
          </p:nvSpPr>
          <p:spPr>
            <a:xfrm>
              <a:off x="803640" y="3579862"/>
              <a:ext cx="2059657"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The concentrations from each model are used to determine  lifetime cancer risk from all radionuclides in all exposure pathways     </a:t>
              </a:r>
              <a:endParaRPr lang="ko-KR" altLang="en-US" sz="1200" dirty="0">
                <a:solidFill>
                  <a:schemeClr val="tx1">
                    <a:lumMod val="75000"/>
                    <a:lumOff val="25000"/>
                  </a:schemeClr>
                </a:solidFill>
                <a:cs typeface="Arial" pitchFamily="34" charset="0"/>
              </a:endParaRPr>
            </a:p>
          </p:txBody>
        </p:sp>
        <p:sp>
          <p:nvSpPr>
            <p:cNvPr id="47" name="TextBox 46">
              <a:extLst>
                <a:ext uri="{FF2B5EF4-FFF2-40B4-BE49-F238E27FC236}">
                  <a16:creationId xmlns:a16="http://schemas.microsoft.com/office/drawing/2014/main" id="{EE48D842-BE74-D9C2-76CC-7ABF6C278E07}"/>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Radiological Risk Assessment</a:t>
              </a:r>
              <a:endParaRPr lang="ko-KR" altLang="en-US" sz="1200" b="1" dirty="0">
                <a:solidFill>
                  <a:schemeClr val="tx1">
                    <a:lumMod val="75000"/>
                    <a:lumOff val="25000"/>
                  </a:schemeClr>
                </a:solidFill>
                <a:cs typeface="Arial" pitchFamily="34" charset="0"/>
              </a:endParaRPr>
            </a:p>
          </p:txBody>
        </p:sp>
      </p:grpSp>
      <p:grpSp>
        <p:nvGrpSpPr>
          <p:cNvPr id="51" name="Group 50">
            <a:extLst>
              <a:ext uri="{FF2B5EF4-FFF2-40B4-BE49-F238E27FC236}">
                <a16:creationId xmlns:a16="http://schemas.microsoft.com/office/drawing/2014/main" id="{22E7A2D9-2B4B-695A-B34E-C453EDBFEFE2}"/>
              </a:ext>
            </a:extLst>
          </p:cNvPr>
          <p:cNvGrpSpPr/>
          <p:nvPr/>
        </p:nvGrpSpPr>
        <p:grpSpPr>
          <a:xfrm>
            <a:off x="5426099" y="948148"/>
            <a:ext cx="1094864" cy="1109379"/>
            <a:chOff x="5426099" y="948148"/>
            <a:chExt cx="1094864" cy="1109379"/>
          </a:xfrm>
        </p:grpSpPr>
        <p:sp>
          <p:nvSpPr>
            <p:cNvPr id="49" name="Isosceles Triangle 2">
              <a:extLst>
                <a:ext uri="{FF2B5EF4-FFF2-40B4-BE49-F238E27FC236}">
                  <a16:creationId xmlns:a16="http://schemas.microsoft.com/office/drawing/2014/main" id="{085EA791-8E88-8F4D-6E5A-6AD1392C6B6F}"/>
                </a:ext>
              </a:extLst>
            </p:cNvPr>
            <p:cNvSpPr/>
            <p:nvPr/>
          </p:nvSpPr>
          <p:spPr>
            <a:xfrm rot="5084254">
              <a:off x="6067633" y="1180350"/>
              <a:ext cx="685532" cy="221128"/>
            </a:xfrm>
            <a:prstGeom prst="triangle">
              <a:avLst/>
            </a:prstGeom>
            <a:solidFill>
              <a:srgbClr val="752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2427"/>
                </a:solidFill>
              </a:endParaRPr>
            </a:p>
          </p:txBody>
        </p:sp>
        <p:sp>
          <p:nvSpPr>
            <p:cNvPr id="50" name="Freeform: Shape 4">
              <a:extLst>
                <a:ext uri="{FF2B5EF4-FFF2-40B4-BE49-F238E27FC236}">
                  <a16:creationId xmlns:a16="http://schemas.microsoft.com/office/drawing/2014/main" id="{0D21D912-FDA4-2579-BC65-BEDAED8D3603}"/>
                </a:ext>
              </a:extLst>
            </p:cNvPr>
            <p:cNvSpPr/>
            <p:nvPr/>
          </p:nvSpPr>
          <p:spPr>
            <a:xfrm>
              <a:off x="5426099" y="1197295"/>
              <a:ext cx="902001" cy="860232"/>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solidFill>
              <a:srgbClr val="752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2427"/>
                </a:solidFill>
              </a:endParaRPr>
            </a:p>
          </p:txBody>
        </p:sp>
      </p:grpSp>
    </p:spTree>
    <p:extLst>
      <p:ext uri="{BB962C8B-B14F-4D97-AF65-F5344CB8AC3E}">
        <p14:creationId xmlns:p14="http://schemas.microsoft.com/office/powerpoint/2010/main" val="241534250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DD62-ADC7-5EFA-348D-B99C95F69EB0}"/>
              </a:ext>
            </a:extLst>
          </p:cNvPr>
          <p:cNvSpPr>
            <a:spLocks noGrp="1"/>
          </p:cNvSpPr>
          <p:nvPr>
            <p:ph type="title"/>
          </p:nvPr>
        </p:nvSpPr>
        <p:spPr/>
        <p:txBody>
          <a:bodyPr/>
          <a:lstStyle/>
          <a:p>
            <a:r>
              <a:rPr lang="en-US" dirty="0"/>
              <a:t>Exposure, Dose and </a:t>
            </a:r>
            <a:br>
              <a:rPr lang="en-US" dirty="0"/>
            </a:br>
            <a:r>
              <a:rPr lang="en-US" dirty="0"/>
              <a:t>Risk Assessment</a:t>
            </a:r>
          </a:p>
        </p:txBody>
      </p:sp>
      <p:sp>
        <p:nvSpPr>
          <p:cNvPr id="3" name="Text Placeholder 2">
            <a:extLst>
              <a:ext uri="{FF2B5EF4-FFF2-40B4-BE49-F238E27FC236}">
                <a16:creationId xmlns:a16="http://schemas.microsoft.com/office/drawing/2014/main" id="{1C2A7848-9EFC-3427-9353-1409B96E159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55112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4F08-2C06-8629-F677-CB82BCCE0A9A}"/>
              </a:ext>
            </a:extLst>
          </p:cNvPr>
          <p:cNvSpPr>
            <a:spLocks noGrp="1"/>
          </p:cNvSpPr>
          <p:nvPr>
            <p:ph type="title"/>
          </p:nvPr>
        </p:nvSpPr>
        <p:spPr/>
        <p:txBody>
          <a:bodyPr/>
          <a:lstStyle/>
          <a:p>
            <a:r>
              <a:rPr lang="en-US" dirty="0"/>
              <a:t>Purpose of a Model</a:t>
            </a:r>
          </a:p>
        </p:txBody>
      </p:sp>
      <p:sp>
        <p:nvSpPr>
          <p:cNvPr id="3" name="Content Placeholder 2">
            <a:extLst>
              <a:ext uri="{FF2B5EF4-FFF2-40B4-BE49-F238E27FC236}">
                <a16:creationId xmlns:a16="http://schemas.microsoft.com/office/drawing/2014/main" id="{46E8A932-39CF-B818-3CF1-9D41F0103996}"/>
              </a:ext>
            </a:extLst>
          </p:cNvPr>
          <p:cNvSpPr>
            <a:spLocks noGrp="1"/>
          </p:cNvSpPr>
          <p:nvPr>
            <p:ph idx="1"/>
          </p:nvPr>
        </p:nvSpPr>
        <p:spPr/>
        <p:txBody>
          <a:bodyPr/>
          <a:lstStyle/>
          <a:p>
            <a:r>
              <a:rPr lang="en-US" dirty="0"/>
              <a:t>Simulate a real system</a:t>
            </a:r>
          </a:p>
          <a:p>
            <a:r>
              <a:rPr lang="en-US" dirty="0"/>
              <a:t>Simplify a real but complex system</a:t>
            </a:r>
          </a:p>
          <a:p>
            <a:r>
              <a:rPr lang="en-US" dirty="0"/>
              <a:t>Diagnose a problem</a:t>
            </a:r>
          </a:p>
          <a:p>
            <a:r>
              <a:rPr lang="en-US" dirty="0"/>
              <a:t>Identify underlying principles and relationships among different variables</a:t>
            </a:r>
          </a:p>
          <a:p>
            <a:r>
              <a:rPr lang="en-US" dirty="0"/>
              <a:t>Predict, predict, predict</a:t>
            </a:r>
          </a:p>
          <a:p>
            <a:r>
              <a:rPr lang="en-US" dirty="0"/>
              <a:t>Test hypotheses and scenarios – “what-ifs”</a:t>
            </a:r>
          </a:p>
        </p:txBody>
      </p:sp>
    </p:spTree>
    <p:extLst>
      <p:ext uri="{BB962C8B-B14F-4D97-AF65-F5344CB8AC3E}">
        <p14:creationId xmlns:p14="http://schemas.microsoft.com/office/powerpoint/2010/main" val="1898950388"/>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90D4-610C-20F4-956C-8CAD7A288639}"/>
              </a:ext>
            </a:extLst>
          </p:cNvPr>
          <p:cNvSpPr>
            <a:spLocks noGrp="1"/>
          </p:cNvSpPr>
          <p:nvPr>
            <p:ph type="title"/>
          </p:nvPr>
        </p:nvSpPr>
        <p:spPr/>
        <p:txBody>
          <a:bodyPr/>
          <a:lstStyle/>
          <a:p>
            <a:r>
              <a:rPr lang="en-US" dirty="0"/>
              <a:t>Characterizing Risk</a:t>
            </a:r>
          </a:p>
        </p:txBody>
      </p:sp>
      <p:sp>
        <p:nvSpPr>
          <p:cNvPr id="10" name="Freeform: Shape 24">
            <a:extLst>
              <a:ext uri="{FF2B5EF4-FFF2-40B4-BE49-F238E27FC236}">
                <a16:creationId xmlns:a16="http://schemas.microsoft.com/office/drawing/2014/main" id="{64E49C9C-2F43-769F-1B8B-B4E2C1C42099}"/>
              </a:ext>
            </a:extLst>
          </p:cNvPr>
          <p:cNvSpPr/>
          <p:nvPr/>
        </p:nvSpPr>
        <p:spPr>
          <a:xfrm>
            <a:off x="3073208" y="2028177"/>
            <a:ext cx="757251" cy="675011"/>
          </a:xfrm>
          <a:custGeom>
            <a:avLst/>
            <a:gdLst>
              <a:gd name="connsiteX0" fmla="*/ 594982 w 1189964"/>
              <a:gd name="connsiteY0" fmla="*/ 0 h 1060731"/>
              <a:gd name="connsiteX1" fmla="*/ 1189964 w 1189964"/>
              <a:gd name="connsiteY1" fmla="*/ 1060731 h 1060731"/>
              <a:gd name="connsiteX2" fmla="*/ 0 w 1189964"/>
              <a:gd name="connsiteY2" fmla="*/ 1060731 h 1060731"/>
              <a:gd name="connsiteX3" fmla="*/ 594982 w 1189964"/>
              <a:gd name="connsiteY3" fmla="*/ 0 h 1060731"/>
            </a:gdLst>
            <a:ahLst/>
            <a:cxnLst>
              <a:cxn ang="0">
                <a:pos x="connsiteX0" y="connsiteY0"/>
              </a:cxn>
              <a:cxn ang="0">
                <a:pos x="connsiteX1" y="connsiteY1"/>
              </a:cxn>
              <a:cxn ang="0">
                <a:pos x="connsiteX2" y="connsiteY2"/>
              </a:cxn>
              <a:cxn ang="0">
                <a:pos x="connsiteX3" y="connsiteY3"/>
              </a:cxn>
            </a:cxnLst>
            <a:rect l="l" t="t" r="r" b="b"/>
            <a:pathLst>
              <a:path w="1189964" h="1060731">
                <a:moveTo>
                  <a:pt x="594982" y="0"/>
                </a:moveTo>
                <a:lnTo>
                  <a:pt x="1189964" y="1060731"/>
                </a:lnTo>
                <a:lnTo>
                  <a:pt x="0" y="1060731"/>
                </a:lnTo>
                <a:lnTo>
                  <a:pt x="59498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1" name="Freeform: Shape 21">
            <a:extLst>
              <a:ext uri="{FF2B5EF4-FFF2-40B4-BE49-F238E27FC236}">
                <a16:creationId xmlns:a16="http://schemas.microsoft.com/office/drawing/2014/main" id="{8CFAD08C-70B7-F96B-6D2C-DB0753708B18}"/>
              </a:ext>
            </a:extLst>
          </p:cNvPr>
          <p:cNvSpPr/>
          <p:nvPr/>
        </p:nvSpPr>
        <p:spPr>
          <a:xfrm>
            <a:off x="2621316" y="2823166"/>
            <a:ext cx="1661034" cy="685653"/>
          </a:xfrm>
          <a:custGeom>
            <a:avLst/>
            <a:gdLst>
              <a:gd name="connsiteX0" fmla="*/ 604362 w 2610194"/>
              <a:gd name="connsiteY0" fmla="*/ 0 h 1077454"/>
              <a:gd name="connsiteX1" fmla="*/ 2005832 w 2610194"/>
              <a:gd name="connsiteY1" fmla="*/ 0 h 1077454"/>
              <a:gd name="connsiteX2" fmla="*/ 2610194 w 2610194"/>
              <a:gd name="connsiteY2" fmla="*/ 1077454 h 1077454"/>
              <a:gd name="connsiteX3" fmla="*/ 0 w 2610194"/>
              <a:gd name="connsiteY3" fmla="*/ 1077454 h 1077454"/>
              <a:gd name="connsiteX4" fmla="*/ 604362 w 2610194"/>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194" h="1077454">
                <a:moveTo>
                  <a:pt x="604362" y="0"/>
                </a:moveTo>
                <a:lnTo>
                  <a:pt x="2005832" y="0"/>
                </a:lnTo>
                <a:lnTo>
                  <a:pt x="2610194" y="1077454"/>
                </a:lnTo>
                <a:lnTo>
                  <a:pt x="0" y="1077454"/>
                </a:lnTo>
                <a:lnTo>
                  <a:pt x="60436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2" name="Freeform: Shape 18">
            <a:extLst>
              <a:ext uri="{FF2B5EF4-FFF2-40B4-BE49-F238E27FC236}">
                <a16:creationId xmlns:a16="http://schemas.microsoft.com/office/drawing/2014/main" id="{EE8929E0-828B-6A1A-C7CE-6A9AA4A767DB}"/>
              </a:ext>
            </a:extLst>
          </p:cNvPr>
          <p:cNvSpPr/>
          <p:nvPr/>
        </p:nvSpPr>
        <p:spPr>
          <a:xfrm>
            <a:off x="2169423" y="3628797"/>
            <a:ext cx="2564819" cy="685653"/>
          </a:xfrm>
          <a:custGeom>
            <a:avLst/>
            <a:gdLst>
              <a:gd name="connsiteX0" fmla="*/ 604362 w 4030426"/>
              <a:gd name="connsiteY0" fmla="*/ 0 h 1077454"/>
              <a:gd name="connsiteX1" fmla="*/ 3426064 w 4030426"/>
              <a:gd name="connsiteY1" fmla="*/ 0 h 1077454"/>
              <a:gd name="connsiteX2" fmla="*/ 4030426 w 4030426"/>
              <a:gd name="connsiteY2" fmla="*/ 1077454 h 1077454"/>
              <a:gd name="connsiteX3" fmla="*/ 0 w 4030426"/>
              <a:gd name="connsiteY3" fmla="*/ 1077454 h 1077454"/>
              <a:gd name="connsiteX4" fmla="*/ 604362 w 4030426"/>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0426" h="1077454">
                <a:moveTo>
                  <a:pt x="604362" y="0"/>
                </a:moveTo>
                <a:lnTo>
                  <a:pt x="3426064" y="0"/>
                </a:lnTo>
                <a:lnTo>
                  <a:pt x="4030426" y="1077454"/>
                </a:lnTo>
                <a:lnTo>
                  <a:pt x="0" y="1077454"/>
                </a:lnTo>
                <a:lnTo>
                  <a:pt x="60436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3" name="Freeform: Shape 15">
            <a:extLst>
              <a:ext uri="{FF2B5EF4-FFF2-40B4-BE49-F238E27FC236}">
                <a16:creationId xmlns:a16="http://schemas.microsoft.com/office/drawing/2014/main" id="{66712BAF-ADBC-F23C-310B-744B30AF5A26}"/>
              </a:ext>
            </a:extLst>
          </p:cNvPr>
          <p:cNvSpPr/>
          <p:nvPr/>
        </p:nvSpPr>
        <p:spPr>
          <a:xfrm>
            <a:off x="1717531" y="4434429"/>
            <a:ext cx="3468604" cy="685653"/>
          </a:xfrm>
          <a:custGeom>
            <a:avLst/>
            <a:gdLst>
              <a:gd name="connsiteX0" fmla="*/ 604362 w 5450658"/>
              <a:gd name="connsiteY0" fmla="*/ 0 h 1077454"/>
              <a:gd name="connsiteX1" fmla="*/ 4846296 w 5450658"/>
              <a:gd name="connsiteY1" fmla="*/ 0 h 1077454"/>
              <a:gd name="connsiteX2" fmla="*/ 5450658 w 5450658"/>
              <a:gd name="connsiteY2" fmla="*/ 1077454 h 1077454"/>
              <a:gd name="connsiteX3" fmla="*/ 0 w 5450658"/>
              <a:gd name="connsiteY3" fmla="*/ 1077454 h 1077454"/>
              <a:gd name="connsiteX4" fmla="*/ 604362 w 5450658"/>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658" h="1077454">
                <a:moveTo>
                  <a:pt x="604362" y="0"/>
                </a:moveTo>
                <a:lnTo>
                  <a:pt x="4846296" y="0"/>
                </a:lnTo>
                <a:lnTo>
                  <a:pt x="5450658" y="1077454"/>
                </a:lnTo>
                <a:lnTo>
                  <a:pt x="0" y="1077454"/>
                </a:lnTo>
                <a:lnTo>
                  <a:pt x="60436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4" name="Freeform: Shape 12">
            <a:extLst>
              <a:ext uri="{FF2B5EF4-FFF2-40B4-BE49-F238E27FC236}">
                <a16:creationId xmlns:a16="http://schemas.microsoft.com/office/drawing/2014/main" id="{2ED45DC2-80D8-5C88-143C-977AE579D542}"/>
              </a:ext>
            </a:extLst>
          </p:cNvPr>
          <p:cNvSpPr/>
          <p:nvPr/>
        </p:nvSpPr>
        <p:spPr>
          <a:xfrm>
            <a:off x="1269740" y="5240061"/>
            <a:ext cx="4364186" cy="678342"/>
          </a:xfrm>
          <a:custGeom>
            <a:avLst/>
            <a:gdLst>
              <a:gd name="connsiteX0" fmla="*/ 597918 w 6858000"/>
              <a:gd name="connsiteY0" fmla="*/ 0 h 1065965"/>
              <a:gd name="connsiteX1" fmla="*/ 6260082 w 6858000"/>
              <a:gd name="connsiteY1" fmla="*/ 0 h 1065965"/>
              <a:gd name="connsiteX2" fmla="*/ 6858000 w 6858000"/>
              <a:gd name="connsiteY2" fmla="*/ 1065965 h 1065965"/>
              <a:gd name="connsiteX3" fmla="*/ 0 w 6858000"/>
              <a:gd name="connsiteY3" fmla="*/ 1065965 h 1065965"/>
              <a:gd name="connsiteX4" fmla="*/ 597918 w 6858000"/>
              <a:gd name="connsiteY4" fmla="*/ 0 h 1065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5965">
                <a:moveTo>
                  <a:pt x="597918" y="0"/>
                </a:moveTo>
                <a:lnTo>
                  <a:pt x="6260082" y="0"/>
                </a:lnTo>
                <a:lnTo>
                  <a:pt x="6858000" y="1065965"/>
                </a:lnTo>
                <a:lnTo>
                  <a:pt x="0" y="1065965"/>
                </a:lnTo>
                <a:lnTo>
                  <a:pt x="597918"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5" name="Parallelogram 29">
            <a:extLst>
              <a:ext uri="{FF2B5EF4-FFF2-40B4-BE49-F238E27FC236}">
                <a16:creationId xmlns:a16="http://schemas.microsoft.com/office/drawing/2014/main" id="{BA2F3DC4-914C-56FD-16B1-41D050B512E0}"/>
              </a:ext>
            </a:extLst>
          </p:cNvPr>
          <p:cNvSpPr/>
          <p:nvPr/>
        </p:nvSpPr>
        <p:spPr>
          <a:xfrm flipH="1">
            <a:off x="3073205" y="2703188"/>
            <a:ext cx="826334" cy="119978"/>
          </a:xfrm>
          <a:prstGeom prst="parallelogram">
            <a:avLst>
              <a:gd name="adj" fmla="val 13178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6" name="Parallelogram 30">
            <a:extLst>
              <a:ext uri="{FF2B5EF4-FFF2-40B4-BE49-F238E27FC236}">
                <a16:creationId xmlns:a16="http://schemas.microsoft.com/office/drawing/2014/main" id="{9B930CD4-007B-526F-716C-F29B1EB471BA}"/>
              </a:ext>
            </a:extLst>
          </p:cNvPr>
          <p:cNvSpPr/>
          <p:nvPr/>
        </p:nvSpPr>
        <p:spPr>
          <a:xfrm flipH="1">
            <a:off x="2625499" y="3508819"/>
            <a:ext cx="1723153" cy="119978"/>
          </a:xfrm>
          <a:prstGeom prst="parallelogram">
            <a:avLst>
              <a:gd name="adj" fmla="val 131782"/>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7" name="Parallelogram 31">
            <a:extLst>
              <a:ext uri="{FF2B5EF4-FFF2-40B4-BE49-F238E27FC236}">
                <a16:creationId xmlns:a16="http://schemas.microsoft.com/office/drawing/2014/main" id="{64C92271-1B77-356B-0368-0A03189FD510}"/>
              </a:ext>
            </a:extLst>
          </p:cNvPr>
          <p:cNvSpPr/>
          <p:nvPr/>
        </p:nvSpPr>
        <p:spPr>
          <a:xfrm flipH="1">
            <a:off x="2177792" y="4314449"/>
            <a:ext cx="2627361" cy="119978"/>
          </a:xfrm>
          <a:prstGeom prst="parallelogram">
            <a:avLst>
              <a:gd name="adj" fmla="val 131782"/>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8" name="Parallelogram 32">
            <a:extLst>
              <a:ext uri="{FF2B5EF4-FFF2-40B4-BE49-F238E27FC236}">
                <a16:creationId xmlns:a16="http://schemas.microsoft.com/office/drawing/2014/main" id="{A6D73F12-226E-B280-4C91-EF1697B20EAA}"/>
              </a:ext>
            </a:extLst>
          </p:cNvPr>
          <p:cNvSpPr/>
          <p:nvPr/>
        </p:nvSpPr>
        <p:spPr>
          <a:xfrm flipH="1">
            <a:off x="1730086" y="5120080"/>
            <a:ext cx="3523731" cy="119978"/>
          </a:xfrm>
          <a:prstGeom prst="parallelogram">
            <a:avLst>
              <a:gd name="adj" fmla="val 13178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C1CF7C-6C78-579E-3AB6-79AEFE9DBCCC}"/>
              </a:ext>
            </a:extLst>
          </p:cNvPr>
          <p:cNvSpPr txBox="1"/>
          <p:nvPr/>
        </p:nvSpPr>
        <p:spPr>
          <a:xfrm>
            <a:off x="2782859" y="2855945"/>
            <a:ext cx="1407025"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0" name="TextBox 19">
            <a:extLst>
              <a:ext uri="{FF2B5EF4-FFF2-40B4-BE49-F238E27FC236}">
                <a16:creationId xmlns:a16="http://schemas.microsoft.com/office/drawing/2014/main" id="{E14252B4-AA64-818B-B200-8A6EFF63767B}"/>
              </a:ext>
            </a:extLst>
          </p:cNvPr>
          <p:cNvSpPr txBox="1"/>
          <p:nvPr/>
        </p:nvSpPr>
        <p:spPr>
          <a:xfrm>
            <a:off x="2635785" y="3674661"/>
            <a:ext cx="1709939"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Dose 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1" name="TextBox 20">
            <a:extLst>
              <a:ext uri="{FF2B5EF4-FFF2-40B4-BE49-F238E27FC236}">
                <a16:creationId xmlns:a16="http://schemas.microsoft.com/office/drawing/2014/main" id="{5CD39E97-627F-689B-A595-6D0C3282D212}"/>
              </a:ext>
            </a:extLst>
          </p:cNvPr>
          <p:cNvSpPr txBox="1"/>
          <p:nvPr/>
        </p:nvSpPr>
        <p:spPr>
          <a:xfrm>
            <a:off x="2494698" y="4460664"/>
            <a:ext cx="1906879"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Exposure 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2" name="TextBox 21">
            <a:extLst>
              <a:ext uri="{FF2B5EF4-FFF2-40B4-BE49-F238E27FC236}">
                <a16:creationId xmlns:a16="http://schemas.microsoft.com/office/drawing/2014/main" id="{F79280E8-033E-768C-5888-6EB1A6CA9BD0}"/>
              </a:ext>
            </a:extLst>
          </p:cNvPr>
          <p:cNvSpPr txBox="1"/>
          <p:nvPr/>
        </p:nvSpPr>
        <p:spPr>
          <a:xfrm>
            <a:off x="1388962" y="5371854"/>
            <a:ext cx="4118352"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Environmental Modeling</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4" name="Rectangle: Rounded Corners 41">
            <a:extLst>
              <a:ext uri="{FF2B5EF4-FFF2-40B4-BE49-F238E27FC236}">
                <a16:creationId xmlns:a16="http://schemas.microsoft.com/office/drawing/2014/main" id="{B9C33ACD-C845-87B0-4D63-901F0848EF62}"/>
              </a:ext>
            </a:extLst>
          </p:cNvPr>
          <p:cNvSpPr/>
          <p:nvPr/>
        </p:nvSpPr>
        <p:spPr>
          <a:xfrm>
            <a:off x="6556828" y="1735353"/>
            <a:ext cx="468790" cy="4687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5" name="TextBox 24">
            <a:extLst>
              <a:ext uri="{FF2B5EF4-FFF2-40B4-BE49-F238E27FC236}">
                <a16:creationId xmlns:a16="http://schemas.microsoft.com/office/drawing/2014/main" id="{0727E69B-108A-9F31-3197-A17185DD9DB4}"/>
              </a:ext>
            </a:extLst>
          </p:cNvPr>
          <p:cNvSpPr txBox="1"/>
          <p:nvPr/>
        </p:nvSpPr>
        <p:spPr>
          <a:xfrm>
            <a:off x="6550655" y="1831248"/>
            <a:ext cx="489205"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4</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6" name="TextBox 25">
            <a:extLst>
              <a:ext uri="{FF2B5EF4-FFF2-40B4-BE49-F238E27FC236}">
                <a16:creationId xmlns:a16="http://schemas.microsoft.com/office/drawing/2014/main" id="{C2F0D82A-7702-E28D-ABD5-B419F5D1E8DD}"/>
              </a:ext>
            </a:extLst>
          </p:cNvPr>
          <p:cNvSpPr txBox="1"/>
          <p:nvPr/>
        </p:nvSpPr>
        <p:spPr>
          <a:xfrm>
            <a:off x="7283149" y="1584823"/>
            <a:ext cx="237013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752427"/>
                </a:solidFill>
                <a:effectLst/>
                <a:uLnTx/>
                <a:uFillTx/>
                <a:latin typeface="Calibri" panose="020F0502020204030204"/>
                <a:ea typeface="맑은 고딕" panose="020B0503020000020004" pitchFamily="34" charset="-127"/>
                <a:cs typeface="Arial" pitchFamily="34" charset="0"/>
              </a:rPr>
              <a:t>Risk Assessment</a:t>
            </a:r>
            <a:endParaRPr kumimoji="0" lang="ko-KR" altLang="en-US" sz="1800" b="1" i="0" u="none" strike="noStrike" kern="1200" cap="none" spc="0" normalizeH="0" baseline="0" noProof="0" dirty="0">
              <a:ln w="12700">
                <a:noFill/>
              </a:ln>
              <a:solidFill>
                <a:srgbClr val="752427"/>
              </a:solidFill>
              <a:effectLst/>
              <a:uLnTx/>
              <a:uFillTx/>
              <a:latin typeface="Calibri" panose="020F0502020204030204"/>
              <a:ea typeface="맑은 고딕" panose="020B0503020000020004" pitchFamily="34" charset="-127"/>
              <a:cs typeface="Arial" pitchFamily="34" charset="0"/>
            </a:endParaRPr>
          </a:p>
        </p:txBody>
      </p:sp>
      <p:sp>
        <p:nvSpPr>
          <p:cNvPr id="29" name="TextBox 28">
            <a:extLst>
              <a:ext uri="{FF2B5EF4-FFF2-40B4-BE49-F238E27FC236}">
                <a16:creationId xmlns:a16="http://schemas.microsoft.com/office/drawing/2014/main" id="{34887B0D-853A-7CB7-27A1-9E6E46C0EF01}"/>
              </a:ext>
            </a:extLst>
          </p:cNvPr>
          <p:cNvSpPr txBox="1"/>
          <p:nvPr/>
        </p:nvSpPr>
        <p:spPr>
          <a:xfrm>
            <a:off x="7283149" y="1888199"/>
            <a:ext cx="3957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Combines information obtained from dose-response relationship and exposure assessment to describe the carcinogenic risk associated with expected human exposures</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31" name="Rectangle: Rounded Corners 42">
            <a:extLst>
              <a:ext uri="{FF2B5EF4-FFF2-40B4-BE49-F238E27FC236}">
                <a16:creationId xmlns:a16="http://schemas.microsoft.com/office/drawing/2014/main" id="{59ABC57D-8718-06A6-D40D-753E53DF924D}"/>
              </a:ext>
            </a:extLst>
          </p:cNvPr>
          <p:cNvSpPr/>
          <p:nvPr/>
        </p:nvSpPr>
        <p:spPr>
          <a:xfrm>
            <a:off x="6558075" y="2939523"/>
            <a:ext cx="468790" cy="4687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32" name="TextBox 31">
            <a:extLst>
              <a:ext uri="{FF2B5EF4-FFF2-40B4-BE49-F238E27FC236}">
                <a16:creationId xmlns:a16="http://schemas.microsoft.com/office/drawing/2014/main" id="{04B10925-ABFB-A7CB-2D01-CD9BE5D4464C}"/>
              </a:ext>
            </a:extLst>
          </p:cNvPr>
          <p:cNvSpPr txBox="1"/>
          <p:nvPr/>
        </p:nvSpPr>
        <p:spPr>
          <a:xfrm>
            <a:off x="6550655" y="3035418"/>
            <a:ext cx="489205"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3</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33" name="TextBox 32">
            <a:extLst>
              <a:ext uri="{FF2B5EF4-FFF2-40B4-BE49-F238E27FC236}">
                <a16:creationId xmlns:a16="http://schemas.microsoft.com/office/drawing/2014/main" id="{CDC70559-AA25-E07D-C6C6-85D441BE503C}"/>
              </a:ext>
            </a:extLst>
          </p:cNvPr>
          <p:cNvSpPr txBox="1"/>
          <p:nvPr/>
        </p:nvSpPr>
        <p:spPr>
          <a:xfrm>
            <a:off x="7283149" y="2843332"/>
            <a:ext cx="2032435"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15928"/>
                </a:solidFill>
                <a:effectLst/>
                <a:uLnTx/>
                <a:uFillTx/>
                <a:latin typeface="Calibri" panose="020F0502020204030204"/>
                <a:ea typeface="맑은 고딕" panose="020B0503020000020004" pitchFamily="34" charset="-127"/>
                <a:cs typeface="Arial" pitchFamily="34" charset="0"/>
              </a:rPr>
              <a:t>Dose Assessment</a:t>
            </a:r>
            <a:endParaRPr kumimoji="0" lang="ko-KR" altLang="en-US" sz="1800" b="1" i="0" u="none" strike="noStrike" kern="1200" cap="none" spc="0" normalizeH="0" baseline="0" noProof="0" dirty="0">
              <a:ln w="12700">
                <a:noFill/>
              </a:ln>
              <a:solidFill>
                <a:srgbClr val="F15928"/>
              </a:solidFill>
              <a:effectLst/>
              <a:uLnTx/>
              <a:uFillTx/>
              <a:latin typeface="Calibri" panose="020F0502020204030204"/>
              <a:ea typeface="맑은 고딕" panose="020B0503020000020004" pitchFamily="34" charset="-127"/>
              <a:cs typeface="Arial" pitchFamily="34" charset="0"/>
            </a:endParaRPr>
          </a:p>
        </p:txBody>
      </p:sp>
      <p:sp>
        <p:nvSpPr>
          <p:cNvPr id="36" name="TextBox 35">
            <a:extLst>
              <a:ext uri="{FF2B5EF4-FFF2-40B4-BE49-F238E27FC236}">
                <a16:creationId xmlns:a16="http://schemas.microsoft.com/office/drawing/2014/main" id="{B5D962E9-1DCD-3D85-D92C-2E47D85E36CA}"/>
              </a:ext>
            </a:extLst>
          </p:cNvPr>
          <p:cNvSpPr txBox="1"/>
          <p:nvPr/>
        </p:nvSpPr>
        <p:spPr>
          <a:xfrm>
            <a:off x="7283149" y="3277986"/>
            <a:ext cx="29264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You can simply impress your audience and add a unique zing. </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38" name="Rectangle: Rounded Corners 43">
            <a:extLst>
              <a:ext uri="{FF2B5EF4-FFF2-40B4-BE49-F238E27FC236}">
                <a16:creationId xmlns:a16="http://schemas.microsoft.com/office/drawing/2014/main" id="{89A5EB23-5D33-581C-0F23-6777B3B3197B}"/>
              </a:ext>
            </a:extLst>
          </p:cNvPr>
          <p:cNvSpPr/>
          <p:nvPr/>
        </p:nvSpPr>
        <p:spPr>
          <a:xfrm>
            <a:off x="6560199" y="4137886"/>
            <a:ext cx="466344" cy="4663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C01DE96C-D4BB-35F2-66D4-36A4851DC823}"/>
              </a:ext>
            </a:extLst>
          </p:cNvPr>
          <p:cNvSpPr txBox="1"/>
          <p:nvPr/>
        </p:nvSpPr>
        <p:spPr>
          <a:xfrm>
            <a:off x="6494898" y="4233782"/>
            <a:ext cx="629354"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2</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40" name="TextBox 39">
            <a:extLst>
              <a:ext uri="{FF2B5EF4-FFF2-40B4-BE49-F238E27FC236}">
                <a16:creationId xmlns:a16="http://schemas.microsoft.com/office/drawing/2014/main" id="{A224EA3F-8C55-80AE-963F-5F4E6B987AED}"/>
              </a:ext>
            </a:extLst>
          </p:cNvPr>
          <p:cNvSpPr txBox="1"/>
          <p:nvPr/>
        </p:nvSpPr>
        <p:spPr>
          <a:xfrm>
            <a:off x="7283149" y="3997826"/>
            <a:ext cx="437190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000000"/>
                </a:solidFill>
                <a:effectLst/>
                <a:uLnTx/>
                <a:uFillTx/>
                <a:latin typeface="Calibri" panose="020F0502020204030204"/>
                <a:ea typeface="맑은 고딕" panose="020B0503020000020004" pitchFamily="34" charset="-127"/>
                <a:cs typeface="Arial" pitchFamily="34" charset="0"/>
              </a:rPr>
              <a:t>Exposure Assessment</a:t>
            </a:r>
            <a:endParaRPr kumimoji="0" lang="ko-KR" altLang="en-US" sz="1800" b="1" i="0" u="none" strike="noStrike" kern="1200" cap="none" spc="0" normalizeH="0" baseline="0" noProof="0" dirty="0">
              <a:ln w="12700">
                <a:noFill/>
              </a:ln>
              <a:solidFill>
                <a:srgbClr val="000000"/>
              </a:solidFill>
              <a:effectLst/>
              <a:uLnTx/>
              <a:uFillTx/>
              <a:latin typeface="Calibri" panose="020F0502020204030204"/>
              <a:ea typeface="맑은 고딕" panose="020B0503020000020004" pitchFamily="34" charset="-127"/>
              <a:cs typeface="Arial" pitchFamily="34" charset="0"/>
            </a:endParaRPr>
          </a:p>
        </p:txBody>
      </p:sp>
      <p:sp>
        <p:nvSpPr>
          <p:cNvPr id="43" name="TextBox 42">
            <a:extLst>
              <a:ext uri="{FF2B5EF4-FFF2-40B4-BE49-F238E27FC236}">
                <a16:creationId xmlns:a16="http://schemas.microsoft.com/office/drawing/2014/main" id="{C8EC64B0-B484-C57B-DB29-A001F36FBA9B}"/>
              </a:ext>
            </a:extLst>
          </p:cNvPr>
          <p:cNvSpPr txBox="1"/>
          <p:nvPr/>
        </p:nvSpPr>
        <p:spPr>
          <a:xfrm>
            <a:off x="7283149" y="4434427"/>
            <a:ext cx="3764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Process of identifying group(s) of individuals at risk using the various routes (pathways) of exposure and their magnitude, frequency, and duration</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45" name="Rectangle: Rounded Corners 44">
            <a:extLst>
              <a:ext uri="{FF2B5EF4-FFF2-40B4-BE49-F238E27FC236}">
                <a16:creationId xmlns:a16="http://schemas.microsoft.com/office/drawing/2014/main" id="{2BD87DD9-22F5-4384-1CF4-36364DC07CAB}"/>
              </a:ext>
            </a:extLst>
          </p:cNvPr>
          <p:cNvSpPr/>
          <p:nvPr/>
        </p:nvSpPr>
        <p:spPr>
          <a:xfrm>
            <a:off x="6570558" y="5336250"/>
            <a:ext cx="466344" cy="46878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BADCD2">
                  <a:lumMod val="75000"/>
                </a:srgbClr>
              </a:solidFill>
              <a:effectLst/>
              <a:uLnTx/>
              <a:uFillTx/>
              <a:latin typeface="Calibri" panose="020F0502020204030204"/>
              <a:ea typeface="맑은 고딕" panose="020B0503020000020004" pitchFamily="34" charset="-127"/>
              <a:cs typeface="+mn-cs"/>
            </a:endParaRPr>
          </a:p>
        </p:txBody>
      </p:sp>
      <p:sp>
        <p:nvSpPr>
          <p:cNvPr id="46" name="TextBox 45">
            <a:extLst>
              <a:ext uri="{FF2B5EF4-FFF2-40B4-BE49-F238E27FC236}">
                <a16:creationId xmlns:a16="http://schemas.microsoft.com/office/drawing/2014/main" id="{54FB9C17-F3DE-7BBB-236E-2DDB1B6E376B}"/>
              </a:ext>
            </a:extLst>
          </p:cNvPr>
          <p:cNvSpPr txBox="1"/>
          <p:nvPr/>
        </p:nvSpPr>
        <p:spPr>
          <a:xfrm>
            <a:off x="6513471" y="5432145"/>
            <a:ext cx="59830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1</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47" name="TextBox 46">
            <a:extLst>
              <a:ext uri="{FF2B5EF4-FFF2-40B4-BE49-F238E27FC236}">
                <a16:creationId xmlns:a16="http://schemas.microsoft.com/office/drawing/2014/main" id="{2C0DD085-C98B-E7F8-FEC0-A57B4B6A2B5B}"/>
              </a:ext>
            </a:extLst>
          </p:cNvPr>
          <p:cNvSpPr txBox="1"/>
          <p:nvPr/>
        </p:nvSpPr>
        <p:spPr>
          <a:xfrm>
            <a:off x="7283149" y="5261794"/>
            <a:ext cx="327467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BADCD2">
                    <a:lumMod val="50000"/>
                  </a:srgbClr>
                </a:solidFill>
                <a:effectLst/>
                <a:uLnTx/>
                <a:uFillTx/>
                <a:latin typeface="Calibri" panose="020F0502020204030204"/>
                <a:ea typeface="맑은 고딕" panose="020B0503020000020004" pitchFamily="34" charset="-127"/>
                <a:cs typeface="Arial" pitchFamily="34" charset="0"/>
              </a:rPr>
              <a:t>Environmental Modeling</a:t>
            </a:r>
            <a:endParaRPr kumimoji="0" lang="ko-KR" altLang="en-US" sz="1800" b="1" i="0" u="none" strike="noStrike" kern="1200" cap="none" spc="0" normalizeH="0" baseline="0" noProof="0" dirty="0">
              <a:ln w="12700">
                <a:noFill/>
              </a:ln>
              <a:solidFill>
                <a:srgbClr val="BADCD2">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50" name="TextBox 49">
            <a:extLst>
              <a:ext uri="{FF2B5EF4-FFF2-40B4-BE49-F238E27FC236}">
                <a16:creationId xmlns:a16="http://schemas.microsoft.com/office/drawing/2014/main" id="{19195092-13C6-D43F-8A51-58EEF8248B9D}"/>
              </a:ext>
            </a:extLst>
          </p:cNvPr>
          <p:cNvSpPr txBox="1"/>
          <p:nvPr/>
        </p:nvSpPr>
        <p:spPr>
          <a:xfrm>
            <a:off x="7283149" y="5631902"/>
            <a:ext cx="35790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Concentration estimates in air, water, soil, etc. are identified at compliance points and used to support exposure assessments</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Tree>
    <p:extLst>
      <p:ext uri="{BB962C8B-B14F-4D97-AF65-F5344CB8AC3E}">
        <p14:creationId xmlns:p14="http://schemas.microsoft.com/office/powerpoint/2010/main" val="181954859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E048-656E-A355-1827-787600244D7C}"/>
              </a:ext>
            </a:extLst>
          </p:cNvPr>
          <p:cNvSpPr>
            <a:spLocks noGrp="1"/>
          </p:cNvSpPr>
          <p:nvPr>
            <p:ph type="title"/>
          </p:nvPr>
        </p:nvSpPr>
        <p:spPr>
          <a:xfrm>
            <a:off x="750652" y="7864"/>
            <a:ext cx="10515600" cy="1325563"/>
          </a:xfrm>
        </p:spPr>
        <p:txBody>
          <a:bodyPr/>
          <a:lstStyle/>
          <a:p>
            <a:r>
              <a:rPr lang="en-US" dirty="0"/>
              <a:t>Modular Approach</a:t>
            </a:r>
          </a:p>
        </p:txBody>
      </p:sp>
      <p:grpSp>
        <p:nvGrpSpPr>
          <p:cNvPr id="4" name="그룹 1165">
            <a:extLst>
              <a:ext uri="{FF2B5EF4-FFF2-40B4-BE49-F238E27FC236}">
                <a16:creationId xmlns:a16="http://schemas.microsoft.com/office/drawing/2014/main" id="{455C6434-BBBF-B3F0-6A94-424C66AEDC6D}"/>
              </a:ext>
            </a:extLst>
          </p:cNvPr>
          <p:cNvGrpSpPr/>
          <p:nvPr/>
        </p:nvGrpSpPr>
        <p:grpSpPr>
          <a:xfrm>
            <a:off x="5103543" y="2204780"/>
            <a:ext cx="5338140" cy="902054"/>
            <a:chOff x="2645783" y="1829298"/>
            <a:chExt cx="5338140" cy="902054"/>
          </a:xfrm>
        </p:grpSpPr>
        <p:sp>
          <p:nvSpPr>
            <p:cNvPr id="5" name="Rectangle 18">
              <a:extLst>
                <a:ext uri="{FF2B5EF4-FFF2-40B4-BE49-F238E27FC236}">
                  <a16:creationId xmlns:a16="http://schemas.microsoft.com/office/drawing/2014/main" id="{E0FEC32C-119E-D3A2-21C6-62560BF79425}"/>
                </a:ext>
              </a:extLst>
            </p:cNvPr>
            <p:cNvSpPr/>
            <p:nvPr/>
          </p:nvSpPr>
          <p:spPr>
            <a:xfrm>
              <a:off x="2645783" y="1829298"/>
              <a:ext cx="5338140" cy="90205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6" name="Rectangle 19">
              <a:extLst>
                <a:ext uri="{FF2B5EF4-FFF2-40B4-BE49-F238E27FC236}">
                  <a16:creationId xmlns:a16="http://schemas.microsoft.com/office/drawing/2014/main" id="{33D344E0-1236-93B4-1511-60CCAA9A677F}"/>
                </a:ext>
              </a:extLst>
            </p:cNvPr>
            <p:cNvSpPr/>
            <p:nvPr/>
          </p:nvSpPr>
          <p:spPr>
            <a:xfrm>
              <a:off x="2751904" y="1938324"/>
              <a:ext cx="684000"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BADCD2"/>
                </a:solidFill>
                <a:effectLst/>
                <a:uLnTx/>
                <a:uFillTx/>
                <a:latin typeface="Calibri" panose="020F0502020204030204"/>
                <a:ea typeface="맑은 고딕" panose="020B0503020000020004" pitchFamily="34" charset="-127"/>
                <a:cs typeface="+mn-cs"/>
              </a:endParaRPr>
            </a:p>
          </p:txBody>
        </p:sp>
        <p:grpSp>
          <p:nvGrpSpPr>
            <p:cNvPr id="7" name="Group 20">
              <a:extLst>
                <a:ext uri="{FF2B5EF4-FFF2-40B4-BE49-F238E27FC236}">
                  <a16:creationId xmlns:a16="http://schemas.microsoft.com/office/drawing/2014/main" id="{82995693-9186-E3F8-B333-DDF49098E907}"/>
                </a:ext>
              </a:extLst>
            </p:cNvPr>
            <p:cNvGrpSpPr/>
            <p:nvPr/>
          </p:nvGrpSpPr>
          <p:grpSpPr>
            <a:xfrm>
              <a:off x="3553179" y="1940981"/>
              <a:ext cx="4331217" cy="678692"/>
              <a:chOff x="803640" y="3362835"/>
              <a:chExt cx="2059657" cy="678692"/>
            </a:xfrm>
          </p:grpSpPr>
          <p:sp>
            <p:nvSpPr>
              <p:cNvPr id="9" name="TextBox 8">
                <a:extLst>
                  <a:ext uri="{FF2B5EF4-FFF2-40B4-BE49-F238E27FC236}">
                    <a16:creationId xmlns:a16="http://schemas.microsoft.com/office/drawing/2014/main" id="{88AF0684-312C-2A6A-1538-0309C4CC594A}"/>
                  </a:ext>
                </a:extLst>
              </p:cNvPr>
              <p:cNvSpPr txBox="1"/>
              <p:nvPr/>
            </p:nvSpPr>
            <p:spPr>
              <a:xfrm>
                <a:off x="803640" y="3579862"/>
                <a:ext cx="2059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For near-surface disposal facilities, the potential release of gaseous contaminants needs to be identified.      </a:t>
                </a:r>
                <a:endParaRPr kumimoji="0" lang="ko-KR" alt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0" name="TextBox 9">
                <a:extLst>
                  <a:ext uri="{FF2B5EF4-FFF2-40B4-BE49-F238E27FC236}">
                    <a16:creationId xmlns:a16="http://schemas.microsoft.com/office/drawing/2014/main" id="{8A6BC419-3876-DC4C-D1A6-1E218FA5B6B1}"/>
                  </a:ext>
                </a:extLst>
              </p:cNvPr>
              <p:cNvSpPr txBox="1"/>
              <p:nvPr/>
            </p:nvSpPr>
            <p:spPr>
              <a:xfrm>
                <a:off x="803640" y="3362835"/>
                <a:ext cx="20596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Atmospheric Fate and Transport</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grpSp>
      </p:grpSp>
      <p:grpSp>
        <p:nvGrpSpPr>
          <p:cNvPr id="11" name="그룹 1172">
            <a:extLst>
              <a:ext uri="{FF2B5EF4-FFF2-40B4-BE49-F238E27FC236}">
                <a16:creationId xmlns:a16="http://schemas.microsoft.com/office/drawing/2014/main" id="{E727CA99-A8CB-4D26-FF4B-A9F96DF87A27}"/>
              </a:ext>
            </a:extLst>
          </p:cNvPr>
          <p:cNvGrpSpPr/>
          <p:nvPr/>
        </p:nvGrpSpPr>
        <p:grpSpPr>
          <a:xfrm>
            <a:off x="3565494" y="3358965"/>
            <a:ext cx="5338140" cy="902054"/>
            <a:chOff x="3742897" y="2905450"/>
            <a:chExt cx="5338140" cy="902054"/>
          </a:xfrm>
        </p:grpSpPr>
        <p:sp>
          <p:nvSpPr>
            <p:cNvPr id="12" name="Rectangle 24">
              <a:extLst>
                <a:ext uri="{FF2B5EF4-FFF2-40B4-BE49-F238E27FC236}">
                  <a16:creationId xmlns:a16="http://schemas.microsoft.com/office/drawing/2014/main" id="{DE8D8BBA-C1D2-4721-E497-03455E5744F1}"/>
                </a:ext>
              </a:extLst>
            </p:cNvPr>
            <p:cNvSpPr/>
            <p:nvPr/>
          </p:nvSpPr>
          <p:spPr>
            <a:xfrm>
              <a:off x="3742897" y="2905450"/>
              <a:ext cx="5338140" cy="90205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3" name="Rectangle 25">
              <a:extLst>
                <a:ext uri="{FF2B5EF4-FFF2-40B4-BE49-F238E27FC236}">
                  <a16:creationId xmlns:a16="http://schemas.microsoft.com/office/drawing/2014/main" id="{73ADFDC1-0A31-8D6F-D318-6577A9CC30BF}"/>
                </a:ext>
              </a:extLst>
            </p:cNvPr>
            <p:cNvSpPr/>
            <p:nvPr/>
          </p:nvSpPr>
          <p:spPr>
            <a:xfrm>
              <a:off x="3849017" y="3014477"/>
              <a:ext cx="684000" cy="68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14" name="Group 26">
              <a:extLst>
                <a:ext uri="{FF2B5EF4-FFF2-40B4-BE49-F238E27FC236}">
                  <a16:creationId xmlns:a16="http://schemas.microsoft.com/office/drawing/2014/main" id="{F70243B7-4C93-FB53-27CE-05234335BDC8}"/>
                </a:ext>
              </a:extLst>
            </p:cNvPr>
            <p:cNvGrpSpPr/>
            <p:nvPr/>
          </p:nvGrpSpPr>
          <p:grpSpPr>
            <a:xfrm>
              <a:off x="4647498" y="3017134"/>
              <a:ext cx="4331217" cy="678692"/>
              <a:chOff x="803640" y="3362835"/>
              <a:chExt cx="2059657" cy="678692"/>
            </a:xfrm>
          </p:grpSpPr>
          <p:sp>
            <p:nvSpPr>
              <p:cNvPr id="16" name="TextBox 15">
                <a:extLst>
                  <a:ext uri="{FF2B5EF4-FFF2-40B4-BE49-F238E27FC236}">
                    <a16:creationId xmlns:a16="http://schemas.microsoft.com/office/drawing/2014/main" id="{6E555777-5775-EAB5-8E13-1907B39A9228}"/>
                  </a:ext>
                </a:extLst>
              </p:cNvPr>
              <p:cNvSpPr txBox="1"/>
              <p:nvPr/>
            </p:nvSpPr>
            <p:spPr>
              <a:xfrm>
                <a:off x="803640" y="3579862"/>
                <a:ext cx="2059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Any contaminants reaching the water table are simulated in a groundwater flow and transport model     </a:t>
                </a:r>
                <a:endParaRPr kumimoji="0" lang="ko-KR" alt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7E5E470F-5E49-8F5B-CEAC-9C3E0824150B}"/>
                  </a:ext>
                </a:extLst>
              </p:cNvPr>
              <p:cNvSpPr txBox="1"/>
              <p:nvPr/>
            </p:nvSpPr>
            <p:spPr>
              <a:xfrm>
                <a:off x="803640" y="3362835"/>
                <a:ext cx="20596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Groundwater Fate and Transport</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grpSp>
      </p:grpSp>
      <p:grpSp>
        <p:nvGrpSpPr>
          <p:cNvPr id="18" name="그룹 1179">
            <a:extLst>
              <a:ext uri="{FF2B5EF4-FFF2-40B4-BE49-F238E27FC236}">
                <a16:creationId xmlns:a16="http://schemas.microsoft.com/office/drawing/2014/main" id="{FE9632C1-A81B-9D97-D45F-7D1C40BF71A2}"/>
              </a:ext>
            </a:extLst>
          </p:cNvPr>
          <p:cNvGrpSpPr/>
          <p:nvPr/>
        </p:nvGrpSpPr>
        <p:grpSpPr>
          <a:xfrm>
            <a:off x="769839" y="5667334"/>
            <a:ext cx="5326161" cy="902054"/>
            <a:chOff x="5928741" y="5057758"/>
            <a:chExt cx="5326161" cy="902054"/>
          </a:xfrm>
        </p:grpSpPr>
        <p:sp>
          <p:nvSpPr>
            <p:cNvPr id="19" name="Rectangle 30">
              <a:extLst>
                <a:ext uri="{FF2B5EF4-FFF2-40B4-BE49-F238E27FC236}">
                  <a16:creationId xmlns:a16="http://schemas.microsoft.com/office/drawing/2014/main" id="{25C1DF9A-ABB5-E163-71D5-05BD0AF3986E}"/>
                </a:ext>
              </a:extLst>
            </p:cNvPr>
            <p:cNvSpPr/>
            <p:nvPr/>
          </p:nvSpPr>
          <p:spPr>
            <a:xfrm>
              <a:off x="5928741" y="5057758"/>
              <a:ext cx="5326161" cy="902054"/>
            </a:xfrm>
            <a:prstGeom prst="rect">
              <a:avLst/>
            </a:prstGeom>
            <a:solidFill>
              <a:schemeClr val="bg1"/>
            </a:solidFill>
            <a:ln w="38100">
              <a:solidFill>
                <a:srgbClr val="44877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0" name="Rectangle 31">
              <a:extLst>
                <a:ext uri="{FF2B5EF4-FFF2-40B4-BE49-F238E27FC236}">
                  <a16:creationId xmlns:a16="http://schemas.microsoft.com/office/drawing/2014/main" id="{9FE3E934-CFA4-117F-D63F-C2DAF3DADB50}"/>
                </a:ext>
              </a:extLst>
            </p:cNvPr>
            <p:cNvSpPr/>
            <p:nvPr/>
          </p:nvSpPr>
          <p:spPr>
            <a:xfrm>
              <a:off x="6034861" y="5166784"/>
              <a:ext cx="684000" cy="684000"/>
            </a:xfrm>
            <a:prstGeom prst="rect">
              <a:avLst/>
            </a:prstGeom>
            <a:solidFill>
              <a:srgbClr val="448773"/>
            </a:solidFill>
            <a:ln>
              <a:solidFill>
                <a:srgbClr val="44877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1" name="Group 32">
              <a:extLst>
                <a:ext uri="{FF2B5EF4-FFF2-40B4-BE49-F238E27FC236}">
                  <a16:creationId xmlns:a16="http://schemas.microsoft.com/office/drawing/2014/main" id="{8836FEDE-0FE0-D5C3-6291-C00E893ECB72}"/>
                </a:ext>
              </a:extLst>
            </p:cNvPr>
            <p:cNvGrpSpPr/>
            <p:nvPr/>
          </p:nvGrpSpPr>
          <p:grpSpPr>
            <a:xfrm>
              <a:off x="6836137" y="5169441"/>
              <a:ext cx="4331217" cy="494026"/>
              <a:chOff x="803640" y="3362835"/>
              <a:chExt cx="2059657" cy="494026"/>
            </a:xfrm>
          </p:grpSpPr>
          <p:sp>
            <p:nvSpPr>
              <p:cNvPr id="23" name="TextBox 22">
                <a:extLst>
                  <a:ext uri="{FF2B5EF4-FFF2-40B4-BE49-F238E27FC236}">
                    <a16:creationId xmlns:a16="http://schemas.microsoft.com/office/drawing/2014/main" id="{B21E9855-C308-FBA3-0945-BE8F79354D3B}"/>
                  </a:ext>
                </a:extLst>
              </p:cNvPr>
              <p:cNvSpPr txBox="1"/>
              <p:nvPr/>
            </p:nvSpPr>
            <p:spPr>
              <a:xfrm>
                <a:off x="803640" y="3579862"/>
                <a:ext cx="205965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Identify the loading and waste form release rates</a:t>
                </a:r>
                <a:endParaRPr kumimoji="0" lang="ko-KR" alt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7719EE54-6D81-AFCB-AC17-CCD161A9853C}"/>
                  </a:ext>
                </a:extLst>
              </p:cNvPr>
              <p:cNvSpPr txBox="1"/>
              <p:nvPr/>
            </p:nvSpPr>
            <p:spPr>
              <a:xfrm>
                <a:off x="803640" y="3362835"/>
                <a:ext cx="205965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Waste Form Release</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grpSp>
      </p:grpSp>
      <p:grpSp>
        <p:nvGrpSpPr>
          <p:cNvPr id="25" name="그룹 1186">
            <a:extLst>
              <a:ext uri="{FF2B5EF4-FFF2-40B4-BE49-F238E27FC236}">
                <a16:creationId xmlns:a16="http://schemas.microsoft.com/office/drawing/2014/main" id="{58ABF6E6-11AA-9EFA-6175-03099A8B58C8}"/>
              </a:ext>
            </a:extLst>
          </p:cNvPr>
          <p:cNvGrpSpPr/>
          <p:nvPr/>
        </p:nvGrpSpPr>
        <p:grpSpPr>
          <a:xfrm>
            <a:off x="2039427" y="4513150"/>
            <a:ext cx="5326161" cy="902054"/>
            <a:chOff x="4840011" y="3981604"/>
            <a:chExt cx="5326161" cy="902054"/>
          </a:xfrm>
        </p:grpSpPr>
        <p:sp>
          <p:nvSpPr>
            <p:cNvPr id="26" name="Rectangle 40">
              <a:extLst>
                <a:ext uri="{FF2B5EF4-FFF2-40B4-BE49-F238E27FC236}">
                  <a16:creationId xmlns:a16="http://schemas.microsoft.com/office/drawing/2014/main" id="{3493D354-3AA0-E6D0-7017-A540177F432B}"/>
                </a:ext>
              </a:extLst>
            </p:cNvPr>
            <p:cNvSpPr/>
            <p:nvPr/>
          </p:nvSpPr>
          <p:spPr>
            <a:xfrm>
              <a:off x="4840011" y="3981604"/>
              <a:ext cx="5326161" cy="902054"/>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7" name="Rectangle 41">
              <a:extLst>
                <a:ext uri="{FF2B5EF4-FFF2-40B4-BE49-F238E27FC236}">
                  <a16:creationId xmlns:a16="http://schemas.microsoft.com/office/drawing/2014/main" id="{8EA94F59-33E8-24A0-2582-AB77D3A5D5D0}"/>
                </a:ext>
              </a:extLst>
            </p:cNvPr>
            <p:cNvSpPr/>
            <p:nvPr/>
          </p:nvSpPr>
          <p:spPr>
            <a:xfrm>
              <a:off x="4946131" y="4090630"/>
              <a:ext cx="684000" cy="68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8" name="Group 42">
              <a:extLst>
                <a:ext uri="{FF2B5EF4-FFF2-40B4-BE49-F238E27FC236}">
                  <a16:creationId xmlns:a16="http://schemas.microsoft.com/office/drawing/2014/main" id="{E76AF7AC-0C0A-429E-E32A-8387A38F05E5}"/>
                </a:ext>
              </a:extLst>
            </p:cNvPr>
            <p:cNvGrpSpPr/>
            <p:nvPr/>
          </p:nvGrpSpPr>
          <p:grpSpPr>
            <a:xfrm>
              <a:off x="5741817" y="4093287"/>
              <a:ext cx="4331217" cy="678692"/>
              <a:chOff x="803640" y="3362835"/>
              <a:chExt cx="2059657" cy="678692"/>
            </a:xfrm>
          </p:grpSpPr>
          <p:sp>
            <p:nvSpPr>
              <p:cNvPr id="30" name="TextBox 29">
                <a:extLst>
                  <a:ext uri="{FF2B5EF4-FFF2-40B4-BE49-F238E27FC236}">
                    <a16:creationId xmlns:a16="http://schemas.microsoft.com/office/drawing/2014/main" id="{14409E38-0EF9-857A-2805-FEC8F70EE102}"/>
                  </a:ext>
                </a:extLst>
              </p:cNvPr>
              <p:cNvSpPr txBox="1"/>
              <p:nvPr/>
            </p:nvSpPr>
            <p:spPr>
              <a:xfrm>
                <a:off x="803640" y="3579862"/>
                <a:ext cx="2059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For near-surface disposal facilities, the release of key contaminants into the vadose zone is simulated</a:t>
                </a:r>
                <a:endParaRPr kumimoji="0" lang="ko-KR" alt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31" name="TextBox 30">
                <a:extLst>
                  <a:ext uri="{FF2B5EF4-FFF2-40B4-BE49-F238E27FC236}">
                    <a16:creationId xmlns:a16="http://schemas.microsoft.com/office/drawing/2014/main" id="{5F806FDD-466B-2E5B-7196-BCCED7E75F83}"/>
                  </a:ext>
                </a:extLst>
              </p:cNvPr>
              <p:cNvSpPr txBox="1"/>
              <p:nvPr/>
            </p:nvSpPr>
            <p:spPr>
              <a:xfrm>
                <a:off x="803640" y="3362835"/>
                <a:ext cx="20596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Vadose Zone Fate and Transport</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grpSp>
      </p:grpSp>
      <p:grpSp>
        <p:nvGrpSpPr>
          <p:cNvPr id="32" name="Group 1">
            <a:extLst>
              <a:ext uri="{FF2B5EF4-FFF2-40B4-BE49-F238E27FC236}">
                <a16:creationId xmlns:a16="http://schemas.microsoft.com/office/drawing/2014/main" id="{844ECA6B-AA0A-393F-8D53-AE1DF5A4FFB0}"/>
              </a:ext>
            </a:extLst>
          </p:cNvPr>
          <p:cNvGrpSpPr/>
          <p:nvPr/>
        </p:nvGrpSpPr>
        <p:grpSpPr>
          <a:xfrm>
            <a:off x="771908" y="4462920"/>
            <a:ext cx="1094864" cy="1109379"/>
            <a:chOff x="679011" y="3296486"/>
            <a:chExt cx="4174507" cy="3022832"/>
          </a:xfrm>
          <a:solidFill>
            <a:srgbClr val="448773"/>
          </a:solidFill>
        </p:grpSpPr>
        <p:sp>
          <p:nvSpPr>
            <p:cNvPr id="33" name="Isosceles Triangle 2">
              <a:extLst>
                <a:ext uri="{FF2B5EF4-FFF2-40B4-BE49-F238E27FC236}">
                  <a16:creationId xmlns:a16="http://schemas.microsoft.com/office/drawing/2014/main" id="{2AA2034F-A3C5-E27E-2F6E-A1CAD83CB46D}"/>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34" name="Freeform: Shape 4">
              <a:extLst>
                <a:ext uri="{FF2B5EF4-FFF2-40B4-BE49-F238E27FC236}">
                  <a16:creationId xmlns:a16="http://schemas.microsoft.com/office/drawing/2014/main" id="{D9806D86-0B19-8092-5065-B0E9C2607609}"/>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grpSp>
      <p:grpSp>
        <p:nvGrpSpPr>
          <p:cNvPr id="35" name="Group 1">
            <a:extLst>
              <a:ext uri="{FF2B5EF4-FFF2-40B4-BE49-F238E27FC236}">
                <a16:creationId xmlns:a16="http://schemas.microsoft.com/office/drawing/2014/main" id="{6FD7720E-2F14-6BFE-6FAC-82DC7D5028DD}"/>
              </a:ext>
            </a:extLst>
          </p:cNvPr>
          <p:cNvGrpSpPr/>
          <p:nvPr/>
        </p:nvGrpSpPr>
        <p:grpSpPr>
          <a:xfrm>
            <a:off x="2242220" y="3292832"/>
            <a:ext cx="1094864" cy="1109379"/>
            <a:chOff x="679011" y="3296486"/>
            <a:chExt cx="4174507" cy="3022832"/>
          </a:xfrm>
          <a:solidFill>
            <a:schemeClr val="accent2"/>
          </a:solidFill>
        </p:grpSpPr>
        <p:sp>
          <p:nvSpPr>
            <p:cNvPr id="36" name="Isosceles Triangle 2">
              <a:extLst>
                <a:ext uri="{FF2B5EF4-FFF2-40B4-BE49-F238E27FC236}">
                  <a16:creationId xmlns:a16="http://schemas.microsoft.com/office/drawing/2014/main" id="{440888D2-E837-414C-27A8-C442CEF8C1D4}"/>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37" name="Freeform: Shape 4">
              <a:extLst>
                <a:ext uri="{FF2B5EF4-FFF2-40B4-BE49-F238E27FC236}">
                  <a16:creationId xmlns:a16="http://schemas.microsoft.com/office/drawing/2014/main" id="{9AEACD23-550A-EB38-5F88-5611D4218CFD}"/>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grpSp>
      <p:grpSp>
        <p:nvGrpSpPr>
          <p:cNvPr id="38" name="Group 1">
            <a:extLst>
              <a:ext uri="{FF2B5EF4-FFF2-40B4-BE49-F238E27FC236}">
                <a16:creationId xmlns:a16="http://schemas.microsoft.com/office/drawing/2014/main" id="{54A3BEC6-4BE7-1156-EECD-75A2B037DA8F}"/>
              </a:ext>
            </a:extLst>
          </p:cNvPr>
          <p:cNvGrpSpPr/>
          <p:nvPr/>
        </p:nvGrpSpPr>
        <p:grpSpPr>
          <a:xfrm>
            <a:off x="3768290" y="2122745"/>
            <a:ext cx="1094864" cy="1109379"/>
            <a:chOff x="679011" y="3296486"/>
            <a:chExt cx="4174507" cy="3022832"/>
          </a:xfrm>
          <a:solidFill>
            <a:schemeClr val="accent3"/>
          </a:solidFill>
        </p:grpSpPr>
        <p:sp>
          <p:nvSpPr>
            <p:cNvPr id="39" name="Isosceles Triangle 2">
              <a:extLst>
                <a:ext uri="{FF2B5EF4-FFF2-40B4-BE49-F238E27FC236}">
                  <a16:creationId xmlns:a16="http://schemas.microsoft.com/office/drawing/2014/main" id="{1406EEF6-4322-2400-4A30-C610BBC7987B}"/>
                </a:ext>
              </a:extLst>
            </p:cNvPr>
            <p:cNvSpPr/>
            <p:nvPr/>
          </p:nvSpPr>
          <p:spPr>
            <a:xfrm rot="5084254">
              <a:off x="3497992" y="3808895"/>
              <a:ext cx="1867935" cy="84311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40" name="Freeform: Shape 4">
              <a:extLst>
                <a:ext uri="{FF2B5EF4-FFF2-40B4-BE49-F238E27FC236}">
                  <a16:creationId xmlns:a16="http://schemas.microsoft.com/office/drawing/2014/main" id="{B429C681-4967-F9DC-5B00-9113027A4052}"/>
                </a:ext>
              </a:extLst>
            </p:cNvPr>
            <p:cNvSpPr/>
            <p:nvPr/>
          </p:nvSpPr>
          <p:spPr>
            <a:xfrm>
              <a:off x="679011" y="3975361"/>
              <a:ext cx="3439158" cy="2343957"/>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grpSp>
      <p:sp>
        <p:nvSpPr>
          <p:cNvPr id="42" name="Rectangle 18">
            <a:extLst>
              <a:ext uri="{FF2B5EF4-FFF2-40B4-BE49-F238E27FC236}">
                <a16:creationId xmlns:a16="http://schemas.microsoft.com/office/drawing/2014/main" id="{EDA2DE72-D764-15B3-2ABC-4CC3CEBC507D}"/>
              </a:ext>
            </a:extLst>
          </p:cNvPr>
          <p:cNvSpPr/>
          <p:nvPr/>
        </p:nvSpPr>
        <p:spPr>
          <a:xfrm>
            <a:off x="6761352" y="1030183"/>
            <a:ext cx="5338140" cy="90205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43" name="Rectangle 19">
            <a:extLst>
              <a:ext uri="{FF2B5EF4-FFF2-40B4-BE49-F238E27FC236}">
                <a16:creationId xmlns:a16="http://schemas.microsoft.com/office/drawing/2014/main" id="{F89D87E3-AB0B-FC11-59C2-D15E3975AFDD}"/>
              </a:ext>
            </a:extLst>
          </p:cNvPr>
          <p:cNvSpPr/>
          <p:nvPr/>
        </p:nvSpPr>
        <p:spPr>
          <a:xfrm>
            <a:off x="6867473" y="1139209"/>
            <a:ext cx="684000" cy="68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BADCD2"/>
              </a:solidFill>
              <a:effectLst/>
              <a:uLnTx/>
              <a:uFillTx/>
              <a:latin typeface="Calibri" panose="020F0502020204030204"/>
              <a:ea typeface="맑은 고딕" panose="020B0503020000020004" pitchFamily="34" charset="-127"/>
              <a:cs typeface="+mn-cs"/>
            </a:endParaRPr>
          </a:p>
        </p:txBody>
      </p:sp>
      <p:grpSp>
        <p:nvGrpSpPr>
          <p:cNvPr id="44" name="Group 20">
            <a:extLst>
              <a:ext uri="{FF2B5EF4-FFF2-40B4-BE49-F238E27FC236}">
                <a16:creationId xmlns:a16="http://schemas.microsoft.com/office/drawing/2014/main" id="{C637F483-05F9-8A39-42F6-19D1DCF71EA7}"/>
              </a:ext>
            </a:extLst>
          </p:cNvPr>
          <p:cNvGrpSpPr/>
          <p:nvPr/>
        </p:nvGrpSpPr>
        <p:grpSpPr>
          <a:xfrm>
            <a:off x="7668748" y="1141866"/>
            <a:ext cx="4331217" cy="678692"/>
            <a:chOff x="803640" y="3362835"/>
            <a:chExt cx="2059657" cy="678692"/>
          </a:xfrm>
        </p:grpSpPr>
        <p:sp>
          <p:nvSpPr>
            <p:cNvPr id="46" name="TextBox 45">
              <a:extLst>
                <a:ext uri="{FF2B5EF4-FFF2-40B4-BE49-F238E27FC236}">
                  <a16:creationId xmlns:a16="http://schemas.microsoft.com/office/drawing/2014/main" id="{E4162A72-A027-84EC-F8DF-30718755586F}"/>
                </a:ext>
              </a:extLst>
            </p:cNvPr>
            <p:cNvSpPr txBox="1"/>
            <p:nvPr/>
          </p:nvSpPr>
          <p:spPr>
            <a:xfrm>
              <a:off x="803640" y="3579862"/>
              <a:ext cx="2059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The concentrations from each model are used to determine  lifetime cancer risk from all radionuclides in all exposure pathways     </a:t>
              </a:r>
              <a:endParaRPr kumimoji="0" lang="ko-KR" alt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47" name="TextBox 46">
              <a:extLst>
                <a:ext uri="{FF2B5EF4-FFF2-40B4-BE49-F238E27FC236}">
                  <a16:creationId xmlns:a16="http://schemas.microsoft.com/office/drawing/2014/main" id="{EE48D842-BE74-D9C2-76CC-7ABF6C278E07}"/>
                </a:ext>
              </a:extLst>
            </p:cNvPr>
            <p:cNvSpPr txBox="1"/>
            <p:nvPr/>
          </p:nvSpPr>
          <p:spPr>
            <a:xfrm>
              <a:off x="803640" y="3362835"/>
              <a:ext cx="20596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Radiological Risk Assessment</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grpSp>
      <p:grpSp>
        <p:nvGrpSpPr>
          <p:cNvPr id="51" name="Group 50">
            <a:extLst>
              <a:ext uri="{FF2B5EF4-FFF2-40B4-BE49-F238E27FC236}">
                <a16:creationId xmlns:a16="http://schemas.microsoft.com/office/drawing/2014/main" id="{22E7A2D9-2B4B-695A-B34E-C453EDBFEFE2}"/>
              </a:ext>
            </a:extLst>
          </p:cNvPr>
          <p:cNvGrpSpPr/>
          <p:nvPr/>
        </p:nvGrpSpPr>
        <p:grpSpPr>
          <a:xfrm>
            <a:off x="5426099" y="948148"/>
            <a:ext cx="1094864" cy="1109379"/>
            <a:chOff x="5426099" y="948148"/>
            <a:chExt cx="1094864" cy="1109379"/>
          </a:xfrm>
        </p:grpSpPr>
        <p:sp>
          <p:nvSpPr>
            <p:cNvPr id="49" name="Isosceles Triangle 2">
              <a:extLst>
                <a:ext uri="{FF2B5EF4-FFF2-40B4-BE49-F238E27FC236}">
                  <a16:creationId xmlns:a16="http://schemas.microsoft.com/office/drawing/2014/main" id="{085EA791-8E88-8F4D-6E5A-6AD1392C6B6F}"/>
                </a:ext>
              </a:extLst>
            </p:cNvPr>
            <p:cNvSpPr/>
            <p:nvPr/>
          </p:nvSpPr>
          <p:spPr>
            <a:xfrm rot="5084254">
              <a:off x="6067633" y="1180350"/>
              <a:ext cx="685532" cy="221128"/>
            </a:xfrm>
            <a:prstGeom prst="triangle">
              <a:avLst/>
            </a:prstGeom>
            <a:solidFill>
              <a:srgbClr val="752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2427"/>
                </a:solidFill>
                <a:effectLst/>
                <a:uLnTx/>
                <a:uFillTx/>
                <a:latin typeface="Calibri" panose="020F0502020204030204"/>
                <a:ea typeface="+mn-ea"/>
                <a:cs typeface="+mn-cs"/>
              </a:endParaRPr>
            </a:p>
          </p:txBody>
        </p:sp>
        <p:sp>
          <p:nvSpPr>
            <p:cNvPr id="50" name="Freeform: Shape 4">
              <a:extLst>
                <a:ext uri="{FF2B5EF4-FFF2-40B4-BE49-F238E27FC236}">
                  <a16:creationId xmlns:a16="http://schemas.microsoft.com/office/drawing/2014/main" id="{0D21D912-FDA4-2579-BC65-BEDAED8D3603}"/>
                </a:ext>
              </a:extLst>
            </p:cNvPr>
            <p:cNvSpPr/>
            <p:nvPr/>
          </p:nvSpPr>
          <p:spPr>
            <a:xfrm>
              <a:off x="5426099" y="1197295"/>
              <a:ext cx="902001" cy="860232"/>
            </a:xfrm>
            <a:custGeom>
              <a:avLst/>
              <a:gdLst>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80633 w 7106970"/>
                <a:gd name="connsiteY0" fmla="*/ 0 h 4390930"/>
                <a:gd name="connsiteX1" fmla="*/ 3476530 w 7106970"/>
                <a:gd name="connsiteY1" fmla="*/ 1041148 h 4390930"/>
                <a:gd name="connsiteX2" fmla="*/ 0 w 7106970"/>
                <a:gd name="connsiteY2" fmla="*/ 4390930 h 4390930"/>
                <a:gd name="connsiteX3" fmla="*/ 2788467 w 7106970"/>
                <a:gd name="connsiteY3" fmla="*/ 2254313 h 4390930"/>
                <a:gd name="connsiteX4" fmla="*/ 7106970 w 7106970"/>
                <a:gd name="connsiteY4" fmla="*/ 1249378 h 4390930"/>
                <a:gd name="connsiteX5" fmla="*/ 6880633 w 7106970"/>
                <a:gd name="connsiteY5" fmla="*/ 0 h 4390930"/>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70756"/>
                <a:gd name="connsiteY0" fmla="*/ 0 h 4354716"/>
                <a:gd name="connsiteX1" fmla="*/ 3440316 w 7070756"/>
                <a:gd name="connsiteY1" fmla="*/ 1041148 h 4354716"/>
                <a:gd name="connsiteX2" fmla="*/ 0 w 7070756"/>
                <a:gd name="connsiteY2" fmla="*/ 4354716 h 4354716"/>
                <a:gd name="connsiteX3" fmla="*/ 2752253 w 7070756"/>
                <a:gd name="connsiteY3" fmla="*/ 2254313 h 4354716"/>
                <a:gd name="connsiteX4" fmla="*/ 7070756 w 7070756"/>
                <a:gd name="connsiteY4" fmla="*/ 1249378 h 4354716"/>
                <a:gd name="connsiteX5" fmla="*/ 6844419 w 7070756"/>
                <a:gd name="connsiteY5" fmla="*/ 0 h 4354716"/>
                <a:gd name="connsiteX0" fmla="*/ 6844419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44419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 name="connsiteX0" fmla="*/ 6889687 w 7043596"/>
                <a:gd name="connsiteY0" fmla="*/ 0 h 4354716"/>
                <a:gd name="connsiteX1" fmla="*/ 3440316 w 7043596"/>
                <a:gd name="connsiteY1" fmla="*/ 1041148 h 4354716"/>
                <a:gd name="connsiteX2" fmla="*/ 0 w 7043596"/>
                <a:gd name="connsiteY2" fmla="*/ 4354716 h 4354716"/>
                <a:gd name="connsiteX3" fmla="*/ 2752253 w 7043596"/>
                <a:gd name="connsiteY3" fmla="*/ 2254313 h 4354716"/>
                <a:gd name="connsiteX4" fmla="*/ 7043596 w 7043596"/>
                <a:gd name="connsiteY4" fmla="*/ 1240325 h 4354716"/>
                <a:gd name="connsiteX5" fmla="*/ 6889687 w 7043596"/>
                <a:gd name="connsiteY5" fmla="*/ 0 h 43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3596" h="4354716">
                  <a:moveTo>
                    <a:pt x="6889687" y="0"/>
                  </a:moveTo>
                  <a:cubicBezTo>
                    <a:pt x="5329473" y="265568"/>
                    <a:pt x="4131397" y="757474"/>
                    <a:pt x="3440316" y="1041148"/>
                  </a:cubicBezTo>
                  <a:cubicBezTo>
                    <a:pt x="1620570" y="1831817"/>
                    <a:pt x="552261" y="3165694"/>
                    <a:pt x="0" y="4354716"/>
                  </a:cubicBezTo>
                  <a:cubicBezTo>
                    <a:pt x="989846" y="3156642"/>
                    <a:pt x="1852941" y="2637576"/>
                    <a:pt x="2752253" y="2254313"/>
                  </a:cubicBezTo>
                  <a:cubicBezTo>
                    <a:pt x="4074059" y="1629624"/>
                    <a:pt x="5468292" y="1403287"/>
                    <a:pt x="7043596" y="1240325"/>
                  </a:cubicBezTo>
                  <a:lnTo>
                    <a:pt x="6889687" y="0"/>
                  </a:lnTo>
                  <a:close/>
                </a:path>
              </a:pathLst>
            </a:custGeom>
            <a:solidFill>
              <a:srgbClr val="752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2427"/>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0980252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onceptual model illustrating contaminant pathways from source to human exposure points">
            <a:extLst>
              <a:ext uri="{FF2B5EF4-FFF2-40B4-BE49-F238E27FC236}">
                <a16:creationId xmlns:a16="http://schemas.microsoft.com/office/drawing/2014/main" id="{E7BE2DDA-9CD2-0C1A-6025-38D2A1A54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52413"/>
            <a:ext cx="809625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1491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90D4-610C-20F4-956C-8CAD7A288639}"/>
              </a:ext>
            </a:extLst>
          </p:cNvPr>
          <p:cNvSpPr>
            <a:spLocks noGrp="1"/>
          </p:cNvSpPr>
          <p:nvPr>
            <p:ph type="title"/>
          </p:nvPr>
        </p:nvSpPr>
        <p:spPr/>
        <p:txBody>
          <a:bodyPr/>
          <a:lstStyle/>
          <a:p>
            <a:r>
              <a:rPr lang="en-US" dirty="0"/>
              <a:t>Characterizing Risk</a:t>
            </a:r>
          </a:p>
        </p:txBody>
      </p:sp>
      <p:sp>
        <p:nvSpPr>
          <p:cNvPr id="10" name="Freeform: Shape 24">
            <a:extLst>
              <a:ext uri="{FF2B5EF4-FFF2-40B4-BE49-F238E27FC236}">
                <a16:creationId xmlns:a16="http://schemas.microsoft.com/office/drawing/2014/main" id="{64E49C9C-2F43-769F-1B8B-B4E2C1C42099}"/>
              </a:ext>
            </a:extLst>
          </p:cNvPr>
          <p:cNvSpPr/>
          <p:nvPr/>
        </p:nvSpPr>
        <p:spPr>
          <a:xfrm>
            <a:off x="3073208" y="2028177"/>
            <a:ext cx="757251" cy="675011"/>
          </a:xfrm>
          <a:custGeom>
            <a:avLst/>
            <a:gdLst>
              <a:gd name="connsiteX0" fmla="*/ 594982 w 1189964"/>
              <a:gd name="connsiteY0" fmla="*/ 0 h 1060731"/>
              <a:gd name="connsiteX1" fmla="*/ 1189964 w 1189964"/>
              <a:gd name="connsiteY1" fmla="*/ 1060731 h 1060731"/>
              <a:gd name="connsiteX2" fmla="*/ 0 w 1189964"/>
              <a:gd name="connsiteY2" fmla="*/ 1060731 h 1060731"/>
              <a:gd name="connsiteX3" fmla="*/ 594982 w 1189964"/>
              <a:gd name="connsiteY3" fmla="*/ 0 h 1060731"/>
            </a:gdLst>
            <a:ahLst/>
            <a:cxnLst>
              <a:cxn ang="0">
                <a:pos x="connsiteX0" y="connsiteY0"/>
              </a:cxn>
              <a:cxn ang="0">
                <a:pos x="connsiteX1" y="connsiteY1"/>
              </a:cxn>
              <a:cxn ang="0">
                <a:pos x="connsiteX2" y="connsiteY2"/>
              </a:cxn>
              <a:cxn ang="0">
                <a:pos x="connsiteX3" y="connsiteY3"/>
              </a:cxn>
            </a:cxnLst>
            <a:rect l="l" t="t" r="r" b="b"/>
            <a:pathLst>
              <a:path w="1189964" h="1060731">
                <a:moveTo>
                  <a:pt x="594982" y="0"/>
                </a:moveTo>
                <a:lnTo>
                  <a:pt x="1189964" y="1060731"/>
                </a:lnTo>
                <a:lnTo>
                  <a:pt x="0" y="1060731"/>
                </a:lnTo>
                <a:lnTo>
                  <a:pt x="59498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1" name="Freeform: Shape 21">
            <a:extLst>
              <a:ext uri="{FF2B5EF4-FFF2-40B4-BE49-F238E27FC236}">
                <a16:creationId xmlns:a16="http://schemas.microsoft.com/office/drawing/2014/main" id="{8CFAD08C-70B7-F96B-6D2C-DB0753708B18}"/>
              </a:ext>
            </a:extLst>
          </p:cNvPr>
          <p:cNvSpPr/>
          <p:nvPr/>
        </p:nvSpPr>
        <p:spPr>
          <a:xfrm>
            <a:off x="2621316" y="2823166"/>
            <a:ext cx="1661034" cy="685653"/>
          </a:xfrm>
          <a:custGeom>
            <a:avLst/>
            <a:gdLst>
              <a:gd name="connsiteX0" fmla="*/ 604362 w 2610194"/>
              <a:gd name="connsiteY0" fmla="*/ 0 h 1077454"/>
              <a:gd name="connsiteX1" fmla="*/ 2005832 w 2610194"/>
              <a:gd name="connsiteY1" fmla="*/ 0 h 1077454"/>
              <a:gd name="connsiteX2" fmla="*/ 2610194 w 2610194"/>
              <a:gd name="connsiteY2" fmla="*/ 1077454 h 1077454"/>
              <a:gd name="connsiteX3" fmla="*/ 0 w 2610194"/>
              <a:gd name="connsiteY3" fmla="*/ 1077454 h 1077454"/>
              <a:gd name="connsiteX4" fmla="*/ 604362 w 2610194"/>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194" h="1077454">
                <a:moveTo>
                  <a:pt x="604362" y="0"/>
                </a:moveTo>
                <a:lnTo>
                  <a:pt x="2005832" y="0"/>
                </a:lnTo>
                <a:lnTo>
                  <a:pt x="2610194" y="1077454"/>
                </a:lnTo>
                <a:lnTo>
                  <a:pt x="0" y="1077454"/>
                </a:lnTo>
                <a:lnTo>
                  <a:pt x="604362"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2" name="Freeform: Shape 18">
            <a:extLst>
              <a:ext uri="{FF2B5EF4-FFF2-40B4-BE49-F238E27FC236}">
                <a16:creationId xmlns:a16="http://schemas.microsoft.com/office/drawing/2014/main" id="{EE8929E0-828B-6A1A-C7CE-6A9AA4A767DB}"/>
              </a:ext>
            </a:extLst>
          </p:cNvPr>
          <p:cNvSpPr/>
          <p:nvPr/>
        </p:nvSpPr>
        <p:spPr>
          <a:xfrm>
            <a:off x="2169423" y="3628797"/>
            <a:ext cx="2564819" cy="685653"/>
          </a:xfrm>
          <a:custGeom>
            <a:avLst/>
            <a:gdLst>
              <a:gd name="connsiteX0" fmla="*/ 604362 w 4030426"/>
              <a:gd name="connsiteY0" fmla="*/ 0 h 1077454"/>
              <a:gd name="connsiteX1" fmla="*/ 3426064 w 4030426"/>
              <a:gd name="connsiteY1" fmla="*/ 0 h 1077454"/>
              <a:gd name="connsiteX2" fmla="*/ 4030426 w 4030426"/>
              <a:gd name="connsiteY2" fmla="*/ 1077454 h 1077454"/>
              <a:gd name="connsiteX3" fmla="*/ 0 w 4030426"/>
              <a:gd name="connsiteY3" fmla="*/ 1077454 h 1077454"/>
              <a:gd name="connsiteX4" fmla="*/ 604362 w 4030426"/>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0426" h="1077454">
                <a:moveTo>
                  <a:pt x="604362" y="0"/>
                </a:moveTo>
                <a:lnTo>
                  <a:pt x="3426064" y="0"/>
                </a:lnTo>
                <a:lnTo>
                  <a:pt x="4030426" y="1077454"/>
                </a:lnTo>
                <a:lnTo>
                  <a:pt x="0" y="1077454"/>
                </a:lnTo>
                <a:lnTo>
                  <a:pt x="60436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3" name="Freeform: Shape 15">
            <a:extLst>
              <a:ext uri="{FF2B5EF4-FFF2-40B4-BE49-F238E27FC236}">
                <a16:creationId xmlns:a16="http://schemas.microsoft.com/office/drawing/2014/main" id="{66712BAF-ADBC-F23C-310B-744B30AF5A26}"/>
              </a:ext>
            </a:extLst>
          </p:cNvPr>
          <p:cNvSpPr/>
          <p:nvPr/>
        </p:nvSpPr>
        <p:spPr>
          <a:xfrm>
            <a:off x="1717531" y="4434429"/>
            <a:ext cx="3468604" cy="685653"/>
          </a:xfrm>
          <a:custGeom>
            <a:avLst/>
            <a:gdLst>
              <a:gd name="connsiteX0" fmla="*/ 604362 w 5450658"/>
              <a:gd name="connsiteY0" fmla="*/ 0 h 1077454"/>
              <a:gd name="connsiteX1" fmla="*/ 4846296 w 5450658"/>
              <a:gd name="connsiteY1" fmla="*/ 0 h 1077454"/>
              <a:gd name="connsiteX2" fmla="*/ 5450658 w 5450658"/>
              <a:gd name="connsiteY2" fmla="*/ 1077454 h 1077454"/>
              <a:gd name="connsiteX3" fmla="*/ 0 w 5450658"/>
              <a:gd name="connsiteY3" fmla="*/ 1077454 h 1077454"/>
              <a:gd name="connsiteX4" fmla="*/ 604362 w 5450658"/>
              <a:gd name="connsiteY4" fmla="*/ 0 h 107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658" h="1077454">
                <a:moveTo>
                  <a:pt x="604362" y="0"/>
                </a:moveTo>
                <a:lnTo>
                  <a:pt x="4846296" y="0"/>
                </a:lnTo>
                <a:lnTo>
                  <a:pt x="5450658" y="1077454"/>
                </a:lnTo>
                <a:lnTo>
                  <a:pt x="0" y="1077454"/>
                </a:lnTo>
                <a:lnTo>
                  <a:pt x="60436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4" name="Freeform: Shape 12">
            <a:extLst>
              <a:ext uri="{FF2B5EF4-FFF2-40B4-BE49-F238E27FC236}">
                <a16:creationId xmlns:a16="http://schemas.microsoft.com/office/drawing/2014/main" id="{2ED45DC2-80D8-5C88-143C-977AE579D542}"/>
              </a:ext>
            </a:extLst>
          </p:cNvPr>
          <p:cNvSpPr/>
          <p:nvPr/>
        </p:nvSpPr>
        <p:spPr>
          <a:xfrm>
            <a:off x="1269740" y="5240061"/>
            <a:ext cx="4364186" cy="678342"/>
          </a:xfrm>
          <a:custGeom>
            <a:avLst/>
            <a:gdLst>
              <a:gd name="connsiteX0" fmla="*/ 597918 w 6858000"/>
              <a:gd name="connsiteY0" fmla="*/ 0 h 1065965"/>
              <a:gd name="connsiteX1" fmla="*/ 6260082 w 6858000"/>
              <a:gd name="connsiteY1" fmla="*/ 0 h 1065965"/>
              <a:gd name="connsiteX2" fmla="*/ 6858000 w 6858000"/>
              <a:gd name="connsiteY2" fmla="*/ 1065965 h 1065965"/>
              <a:gd name="connsiteX3" fmla="*/ 0 w 6858000"/>
              <a:gd name="connsiteY3" fmla="*/ 1065965 h 1065965"/>
              <a:gd name="connsiteX4" fmla="*/ 597918 w 6858000"/>
              <a:gd name="connsiteY4" fmla="*/ 0 h 1065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5965">
                <a:moveTo>
                  <a:pt x="597918" y="0"/>
                </a:moveTo>
                <a:lnTo>
                  <a:pt x="6260082" y="0"/>
                </a:lnTo>
                <a:lnTo>
                  <a:pt x="6858000" y="1065965"/>
                </a:lnTo>
                <a:lnTo>
                  <a:pt x="0" y="1065965"/>
                </a:lnTo>
                <a:lnTo>
                  <a:pt x="597918"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5" name="Parallelogram 29">
            <a:extLst>
              <a:ext uri="{FF2B5EF4-FFF2-40B4-BE49-F238E27FC236}">
                <a16:creationId xmlns:a16="http://schemas.microsoft.com/office/drawing/2014/main" id="{BA2F3DC4-914C-56FD-16B1-41D050B512E0}"/>
              </a:ext>
            </a:extLst>
          </p:cNvPr>
          <p:cNvSpPr/>
          <p:nvPr/>
        </p:nvSpPr>
        <p:spPr>
          <a:xfrm flipH="1">
            <a:off x="3073205" y="2703188"/>
            <a:ext cx="826334" cy="119978"/>
          </a:xfrm>
          <a:prstGeom prst="parallelogram">
            <a:avLst>
              <a:gd name="adj" fmla="val 13178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6" name="Parallelogram 30">
            <a:extLst>
              <a:ext uri="{FF2B5EF4-FFF2-40B4-BE49-F238E27FC236}">
                <a16:creationId xmlns:a16="http://schemas.microsoft.com/office/drawing/2014/main" id="{9B930CD4-007B-526F-716C-F29B1EB471BA}"/>
              </a:ext>
            </a:extLst>
          </p:cNvPr>
          <p:cNvSpPr/>
          <p:nvPr/>
        </p:nvSpPr>
        <p:spPr>
          <a:xfrm flipH="1">
            <a:off x="2625499" y="3508819"/>
            <a:ext cx="1723153" cy="119978"/>
          </a:xfrm>
          <a:prstGeom prst="parallelogram">
            <a:avLst>
              <a:gd name="adj" fmla="val 131782"/>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7" name="Parallelogram 31">
            <a:extLst>
              <a:ext uri="{FF2B5EF4-FFF2-40B4-BE49-F238E27FC236}">
                <a16:creationId xmlns:a16="http://schemas.microsoft.com/office/drawing/2014/main" id="{64C92271-1B77-356B-0368-0A03189FD510}"/>
              </a:ext>
            </a:extLst>
          </p:cNvPr>
          <p:cNvSpPr/>
          <p:nvPr/>
        </p:nvSpPr>
        <p:spPr>
          <a:xfrm flipH="1">
            <a:off x="2177792" y="4314449"/>
            <a:ext cx="2627361" cy="119978"/>
          </a:xfrm>
          <a:prstGeom prst="parallelogram">
            <a:avLst>
              <a:gd name="adj" fmla="val 131782"/>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8" name="Parallelogram 32">
            <a:extLst>
              <a:ext uri="{FF2B5EF4-FFF2-40B4-BE49-F238E27FC236}">
                <a16:creationId xmlns:a16="http://schemas.microsoft.com/office/drawing/2014/main" id="{A6D73F12-226E-B280-4C91-EF1697B20EAA}"/>
              </a:ext>
            </a:extLst>
          </p:cNvPr>
          <p:cNvSpPr/>
          <p:nvPr/>
        </p:nvSpPr>
        <p:spPr>
          <a:xfrm flipH="1">
            <a:off x="1730086" y="5120080"/>
            <a:ext cx="3523731" cy="119978"/>
          </a:xfrm>
          <a:prstGeom prst="parallelogram">
            <a:avLst>
              <a:gd name="adj" fmla="val 13178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EEE2"/>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C1CF7C-6C78-579E-3AB6-79AEFE9DBCCC}"/>
              </a:ext>
            </a:extLst>
          </p:cNvPr>
          <p:cNvSpPr txBox="1"/>
          <p:nvPr/>
        </p:nvSpPr>
        <p:spPr>
          <a:xfrm>
            <a:off x="2782859" y="2855945"/>
            <a:ext cx="1407025"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0" name="TextBox 19">
            <a:extLst>
              <a:ext uri="{FF2B5EF4-FFF2-40B4-BE49-F238E27FC236}">
                <a16:creationId xmlns:a16="http://schemas.microsoft.com/office/drawing/2014/main" id="{E14252B4-AA64-818B-B200-8A6EFF63767B}"/>
              </a:ext>
            </a:extLst>
          </p:cNvPr>
          <p:cNvSpPr txBox="1"/>
          <p:nvPr/>
        </p:nvSpPr>
        <p:spPr>
          <a:xfrm>
            <a:off x="2635785" y="3674661"/>
            <a:ext cx="1709939"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Dose 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1" name="TextBox 20">
            <a:extLst>
              <a:ext uri="{FF2B5EF4-FFF2-40B4-BE49-F238E27FC236}">
                <a16:creationId xmlns:a16="http://schemas.microsoft.com/office/drawing/2014/main" id="{5CD39E97-627F-689B-A595-6D0C3282D212}"/>
              </a:ext>
            </a:extLst>
          </p:cNvPr>
          <p:cNvSpPr txBox="1"/>
          <p:nvPr/>
        </p:nvSpPr>
        <p:spPr>
          <a:xfrm>
            <a:off x="2494698" y="4460664"/>
            <a:ext cx="1906879"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Exposure Assessment</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2" name="TextBox 21">
            <a:extLst>
              <a:ext uri="{FF2B5EF4-FFF2-40B4-BE49-F238E27FC236}">
                <a16:creationId xmlns:a16="http://schemas.microsoft.com/office/drawing/2014/main" id="{F79280E8-033E-768C-5888-6EB1A6CA9BD0}"/>
              </a:ext>
            </a:extLst>
          </p:cNvPr>
          <p:cNvSpPr txBox="1"/>
          <p:nvPr/>
        </p:nvSpPr>
        <p:spPr>
          <a:xfrm>
            <a:off x="1388962" y="5371854"/>
            <a:ext cx="4118352"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rPr>
              <a:t>Environmental Modeling</a:t>
            </a:r>
            <a:endParaRPr kumimoji="0" lang="ko-KR" altLang="en-US" sz="1800" b="1" i="0" u="none" strike="noStrike" kern="1200" cap="none" spc="0" normalizeH="0" baseline="0" noProof="0" dirty="0">
              <a:ln w="12700">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4" name="Rectangle: Rounded Corners 41">
            <a:extLst>
              <a:ext uri="{FF2B5EF4-FFF2-40B4-BE49-F238E27FC236}">
                <a16:creationId xmlns:a16="http://schemas.microsoft.com/office/drawing/2014/main" id="{B9C33ACD-C845-87B0-4D63-901F0848EF62}"/>
              </a:ext>
            </a:extLst>
          </p:cNvPr>
          <p:cNvSpPr/>
          <p:nvPr/>
        </p:nvSpPr>
        <p:spPr>
          <a:xfrm>
            <a:off x="6556828" y="1735353"/>
            <a:ext cx="468790" cy="4687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5" name="TextBox 24">
            <a:extLst>
              <a:ext uri="{FF2B5EF4-FFF2-40B4-BE49-F238E27FC236}">
                <a16:creationId xmlns:a16="http://schemas.microsoft.com/office/drawing/2014/main" id="{0727E69B-108A-9F31-3197-A17185DD9DB4}"/>
              </a:ext>
            </a:extLst>
          </p:cNvPr>
          <p:cNvSpPr txBox="1"/>
          <p:nvPr/>
        </p:nvSpPr>
        <p:spPr>
          <a:xfrm>
            <a:off x="6550655" y="1831248"/>
            <a:ext cx="489205"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4</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26" name="TextBox 25">
            <a:extLst>
              <a:ext uri="{FF2B5EF4-FFF2-40B4-BE49-F238E27FC236}">
                <a16:creationId xmlns:a16="http://schemas.microsoft.com/office/drawing/2014/main" id="{C2F0D82A-7702-E28D-ABD5-B419F5D1E8DD}"/>
              </a:ext>
            </a:extLst>
          </p:cNvPr>
          <p:cNvSpPr txBox="1"/>
          <p:nvPr/>
        </p:nvSpPr>
        <p:spPr>
          <a:xfrm>
            <a:off x="7283149" y="1584823"/>
            <a:ext cx="237013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752427"/>
                </a:solidFill>
                <a:effectLst/>
                <a:uLnTx/>
                <a:uFillTx/>
                <a:latin typeface="Calibri" panose="020F0502020204030204"/>
                <a:ea typeface="맑은 고딕" panose="020B0503020000020004" pitchFamily="34" charset="-127"/>
                <a:cs typeface="Arial" pitchFamily="34" charset="0"/>
              </a:rPr>
              <a:t>Risk Assessment</a:t>
            </a:r>
            <a:endParaRPr kumimoji="0" lang="ko-KR" altLang="en-US" sz="1800" b="1" i="0" u="none" strike="noStrike" kern="1200" cap="none" spc="0" normalizeH="0" baseline="0" noProof="0" dirty="0">
              <a:ln w="12700">
                <a:noFill/>
              </a:ln>
              <a:solidFill>
                <a:srgbClr val="752427"/>
              </a:solidFill>
              <a:effectLst/>
              <a:uLnTx/>
              <a:uFillTx/>
              <a:latin typeface="Calibri" panose="020F0502020204030204"/>
              <a:ea typeface="맑은 고딕" panose="020B0503020000020004" pitchFamily="34" charset="-127"/>
              <a:cs typeface="Arial" pitchFamily="34" charset="0"/>
            </a:endParaRPr>
          </a:p>
        </p:txBody>
      </p:sp>
      <p:sp>
        <p:nvSpPr>
          <p:cNvPr id="29" name="TextBox 28">
            <a:extLst>
              <a:ext uri="{FF2B5EF4-FFF2-40B4-BE49-F238E27FC236}">
                <a16:creationId xmlns:a16="http://schemas.microsoft.com/office/drawing/2014/main" id="{34887B0D-853A-7CB7-27A1-9E6E46C0EF01}"/>
              </a:ext>
            </a:extLst>
          </p:cNvPr>
          <p:cNvSpPr txBox="1"/>
          <p:nvPr/>
        </p:nvSpPr>
        <p:spPr>
          <a:xfrm>
            <a:off x="7283149" y="1888199"/>
            <a:ext cx="3957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Combines information obtained from dose-response relationship and exposure assessment to describe the carcinogenic risk associated with expected human exposures</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31" name="Rectangle: Rounded Corners 42">
            <a:extLst>
              <a:ext uri="{FF2B5EF4-FFF2-40B4-BE49-F238E27FC236}">
                <a16:creationId xmlns:a16="http://schemas.microsoft.com/office/drawing/2014/main" id="{59ABC57D-8718-06A6-D40D-753E53DF924D}"/>
              </a:ext>
            </a:extLst>
          </p:cNvPr>
          <p:cNvSpPr/>
          <p:nvPr/>
        </p:nvSpPr>
        <p:spPr>
          <a:xfrm>
            <a:off x="6558075" y="2939523"/>
            <a:ext cx="468790" cy="4687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32" name="TextBox 31">
            <a:extLst>
              <a:ext uri="{FF2B5EF4-FFF2-40B4-BE49-F238E27FC236}">
                <a16:creationId xmlns:a16="http://schemas.microsoft.com/office/drawing/2014/main" id="{04B10925-ABFB-A7CB-2D01-CD9BE5D4464C}"/>
              </a:ext>
            </a:extLst>
          </p:cNvPr>
          <p:cNvSpPr txBox="1"/>
          <p:nvPr/>
        </p:nvSpPr>
        <p:spPr>
          <a:xfrm>
            <a:off x="6550655" y="3035418"/>
            <a:ext cx="489205"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3</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33" name="TextBox 32">
            <a:extLst>
              <a:ext uri="{FF2B5EF4-FFF2-40B4-BE49-F238E27FC236}">
                <a16:creationId xmlns:a16="http://schemas.microsoft.com/office/drawing/2014/main" id="{CDC70559-AA25-E07D-C6C6-85D441BE503C}"/>
              </a:ext>
            </a:extLst>
          </p:cNvPr>
          <p:cNvSpPr txBox="1"/>
          <p:nvPr/>
        </p:nvSpPr>
        <p:spPr>
          <a:xfrm>
            <a:off x="7283149" y="2843332"/>
            <a:ext cx="2032435"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F15928"/>
                </a:solidFill>
                <a:effectLst/>
                <a:uLnTx/>
                <a:uFillTx/>
                <a:latin typeface="Calibri" panose="020F0502020204030204"/>
                <a:ea typeface="맑은 고딕" panose="020B0503020000020004" pitchFamily="34" charset="-127"/>
                <a:cs typeface="Arial" pitchFamily="34" charset="0"/>
              </a:rPr>
              <a:t>Dose Assessment</a:t>
            </a:r>
            <a:endParaRPr kumimoji="0" lang="ko-KR" altLang="en-US" sz="1800" b="1" i="0" u="none" strike="noStrike" kern="1200" cap="none" spc="0" normalizeH="0" baseline="0" noProof="0" dirty="0">
              <a:ln w="12700">
                <a:noFill/>
              </a:ln>
              <a:solidFill>
                <a:srgbClr val="F15928"/>
              </a:solidFill>
              <a:effectLst/>
              <a:uLnTx/>
              <a:uFillTx/>
              <a:latin typeface="Calibri" panose="020F0502020204030204"/>
              <a:ea typeface="맑은 고딕" panose="020B0503020000020004" pitchFamily="34" charset="-127"/>
              <a:cs typeface="Arial" pitchFamily="34" charset="0"/>
            </a:endParaRPr>
          </a:p>
        </p:txBody>
      </p:sp>
      <p:sp>
        <p:nvSpPr>
          <p:cNvPr id="36" name="TextBox 35">
            <a:extLst>
              <a:ext uri="{FF2B5EF4-FFF2-40B4-BE49-F238E27FC236}">
                <a16:creationId xmlns:a16="http://schemas.microsoft.com/office/drawing/2014/main" id="{B5D962E9-1DCD-3D85-D92C-2E47D85E36CA}"/>
              </a:ext>
            </a:extLst>
          </p:cNvPr>
          <p:cNvSpPr txBox="1"/>
          <p:nvPr/>
        </p:nvSpPr>
        <p:spPr>
          <a:xfrm>
            <a:off x="7283149" y="3277986"/>
            <a:ext cx="29264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You can simply impress your audience and add a unique zing. </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38" name="Rectangle: Rounded Corners 43">
            <a:extLst>
              <a:ext uri="{FF2B5EF4-FFF2-40B4-BE49-F238E27FC236}">
                <a16:creationId xmlns:a16="http://schemas.microsoft.com/office/drawing/2014/main" id="{89A5EB23-5D33-581C-0F23-6777B3B3197B}"/>
              </a:ext>
            </a:extLst>
          </p:cNvPr>
          <p:cNvSpPr/>
          <p:nvPr/>
        </p:nvSpPr>
        <p:spPr>
          <a:xfrm>
            <a:off x="6560199" y="4137886"/>
            <a:ext cx="466344" cy="4663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C01DE96C-D4BB-35F2-66D4-36A4851DC823}"/>
              </a:ext>
            </a:extLst>
          </p:cNvPr>
          <p:cNvSpPr txBox="1"/>
          <p:nvPr/>
        </p:nvSpPr>
        <p:spPr>
          <a:xfrm>
            <a:off x="6494898" y="4233782"/>
            <a:ext cx="629354"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2</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40" name="TextBox 39">
            <a:extLst>
              <a:ext uri="{FF2B5EF4-FFF2-40B4-BE49-F238E27FC236}">
                <a16:creationId xmlns:a16="http://schemas.microsoft.com/office/drawing/2014/main" id="{A224EA3F-8C55-80AE-963F-5F4E6B987AED}"/>
              </a:ext>
            </a:extLst>
          </p:cNvPr>
          <p:cNvSpPr txBox="1"/>
          <p:nvPr/>
        </p:nvSpPr>
        <p:spPr>
          <a:xfrm>
            <a:off x="7283149" y="3997826"/>
            <a:ext cx="437190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000000"/>
                </a:solidFill>
                <a:effectLst/>
                <a:uLnTx/>
                <a:uFillTx/>
                <a:latin typeface="Calibri" panose="020F0502020204030204"/>
                <a:ea typeface="맑은 고딕" panose="020B0503020000020004" pitchFamily="34" charset="-127"/>
                <a:cs typeface="Arial" pitchFamily="34" charset="0"/>
              </a:rPr>
              <a:t>Exposure Assessment</a:t>
            </a:r>
            <a:endParaRPr kumimoji="0" lang="ko-KR" altLang="en-US" sz="1800" b="1" i="0" u="none" strike="noStrike" kern="1200" cap="none" spc="0" normalizeH="0" baseline="0" noProof="0" dirty="0">
              <a:ln w="12700">
                <a:noFill/>
              </a:ln>
              <a:solidFill>
                <a:srgbClr val="000000"/>
              </a:solidFill>
              <a:effectLst/>
              <a:uLnTx/>
              <a:uFillTx/>
              <a:latin typeface="Calibri" panose="020F0502020204030204"/>
              <a:ea typeface="맑은 고딕" panose="020B0503020000020004" pitchFamily="34" charset="-127"/>
              <a:cs typeface="Arial" pitchFamily="34" charset="0"/>
            </a:endParaRPr>
          </a:p>
        </p:txBody>
      </p:sp>
      <p:sp>
        <p:nvSpPr>
          <p:cNvPr id="43" name="TextBox 42">
            <a:extLst>
              <a:ext uri="{FF2B5EF4-FFF2-40B4-BE49-F238E27FC236}">
                <a16:creationId xmlns:a16="http://schemas.microsoft.com/office/drawing/2014/main" id="{C8EC64B0-B484-C57B-DB29-A001F36FBA9B}"/>
              </a:ext>
            </a:extLst>
          </p:cNvPr>
          <p:cNvSpPr txBox="1"/>
          <p:nvPr/>
        </p:nvSpPr>
        <p:spPr>
          <a:xfrm>
            <a:off x="7283149" y="4434427"/>
            <a:ext cx="3764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Process of identifying group(s) of individuals at risk using the various routes (pathways) of exposure and their magnitude, frequency, and duration</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
        <p:nvSpPr>
          <p:cNvPr id="45" name="Rectangle: Rounded Corners 44">
            <a:extLst>
              <a:ext uri="{FF2B5EF4-FFF2-40B4-BE49-F238E27FC236}">
                <a16:creationId xmlns:a16="http://schemas.microsoft.com/office/drawing/2014/main" id="{2BD87DD9-22F5-4384-1CF4-36364DC07CAB}"/>
              </a:ext>
            </a:extLst>
          </p:cNvPr>
          <p:cNvSpPr/>
          <p:nvPr/>
        </p:nvSpPr>
        <p:spPr>
          <a:xfrm>
            <a:off x="6570558" y="5336250"/>
            <a:ext cx="466344" cy="46878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BADCD2">
                  <a:lumMod val="75000"/>
                </a:srgbClr>
              </a:solidFill>
              <a:effectLst/>
              <a:uLnTx/>
              <a:uFillTx/>
              <a:latin typeface="Calibri" panose="020F0502020204030204"/>
              <a:ea typeface="맑은 고딕" panose="020B0503020000020004" pitchFamily="34" charset="-127"/>
              <a:cs typeface="+mn-cs"/>
            </a:endParaRPr>
          </a:p>
        </p:txBody>
      </p:sp>
      <p:sp>
        <p:nvSpPr>
          <p:cNvPr id="46" name="TextBox 45">
            <a:extLst>
              <a:ext uri="{FF2B5EF4-FFF2-40B4-BE49-F238E27FC236}">
                <a16:creationId xmlns:a16="http://schemas.microsoft.com/office/drawing/2014/main" id="{54FB9C17-F3DE-7BBB-236E-2DDB1B6E376B}"/>
              </a:ext>
            </a:extLst>
          </p:cNvPr>
          <p:cNvSpPr txBox="1"/>
          <p:nvPr/>
        </p:nvSpPr>
        <p:spPr>
          <a:xfrm>
            <a:off x="6513471" y="5432145"/>
            <a:ext cx="59830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rPr>
              <a:t>1</a:t>
            </a:r>
            <a:endParaRPr kumimoji="0" lang="ko-KR" altLang="en-US" sz="12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Arial" pitchFamily="34" charset="0"/>
            </a:endParaRPr>
          </a:p>
        </p:txBody>
      </p:sp>
      <p:sp>
        <p:nvSpPr>
          <p:cNvPr id="47" name="TextBox 46">
            <a:extLst>
              <a:ext uri="{FF2B5EF4-FFF2-40B4-BE49-F238E27FC236}">
                <a16:creationId xmlns:a16="http://schemas.microsoft.com/office/drawing/2014/main" id="{2C0DD085-C98B-E7F8-FEC0-A57B4B6A2B5B}"/>
              </a:ext>
            </a:extLst>
          </p:cNvPr>
          <p:cNvSpPr txBox="1"/>
          <p:nvPr/>
        </p:nvSpPr>
        <p:spPr>
          <a:xfrm>
            <a:off x="7283149" y="5261794"/>
            <a:ext cx="327467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w="12700">
                  <a:noFill/>
                </a:ln>
                <a:solidFill>
                  <a:srgbClr val="BADCD2">
                    <a:lumMod val="50000"/>
                  </a:srgbClr>
                </a:solidFill>
                <a:effectLst/>
                <a:uLnTx/>
                <a:uFillTx/>
                <a:latin typeface="Calibri" panose="020F0502020204030204"/>
                <a:ea typeface="맑은 고딕" panose="020B0503020000020004" pitchFamily="34" charset="-127"/>
                <a:cs typeface="Arial" pitchFamily="34" charset="0"/>
              </a:rPr>
              <a:t>Environmental Modeling</a:t>
            </a:r>
            <a:endParaRPr kumimoji="0" lang="ko-KR" altLang="en-US" sz="1800" b="1" i="0" u="none" strike="noStrike" kern="1200" cap="none" spc="0" normalizeH="0" baseline="0" noProof="0" dirty="0">
              <a:ln w="12700">
                <a:noFill/>
              </a:ln>
              <a:solidFill>
                <a:srgbClr val="BADCD2">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50" name="TextBox 49">
            <a:extLst>
              <a:ext uri="{FF2B5EF4-FFF2-40B4-BE49-F238E27FC236}">
                <a16:creationId xmlns:a16="http://schemas.microsoft.com/office/drawing/2014/main" id="{19195092-13C6-D43F-8A51-58EEF8248B9D}"/>
              </a:ext>
            </a:extLst>
          </p:cNvPr>
          <p:cNvSpPr txBox="1"/>
          <p:nvPr/>
        </p:nvSpPr>
        <p:spPr>
          <a:xfrm>
            <a:off x="7283149" y="5631902"/>
            <a:ext cx="35790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rPr>
              <a:t>Concentration estimates in air, water, soil, etc. are identified at compliance points and used to support exposure assessments</a:t>
            </a:r>
            <a:endParaRPr kumimoji="0" lang="ko-KR" altLang="en-US" sz="1200" b="0" i="0" u="none" strike="noStrike" kern="1200" cap="none" spc="0" normalizeH="0" baseline="0" noProof="0" dirty="0">
              <a:ln>
                <a:noFill/>
              </a:ln>
              <a:solidFill>
                <a:srgbClr val="000000">
                  <a:lumMod val="85000"/>
                  <a:lumOff val="15000"/>
                </a:srgbClr>
              </a:solidFill>
              <a:effectLst/>
              <a:uLnTx/>
              <a:uFillTx/>
              <a:latin typeface="Calibri" panose="020F0502020204030204"/>
              <a:ea typeface="맑은 고딕" panose="020B0503020000020004" pitchFamily="34" charset="-127"/>
              <a:cs typeface="Arial" pitchFamily="34" charset="0"/>
            </a:endParaRPr>
          </a:p>
        </p:txBody>
      </p:sp>
    </p:spTree>
    <p:extLst>
      <p:ext uri="{BB962C8B-B14F-4D97-AF65-F5344CB8AC3E}">
        <p14:creationId xmlns:p14="http://schemas.microsoft.com/office/powerpoint/2010/main" val="3832239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E6AA3A-1738-45EE-89F4-939A5C4B1C59}"/>
              </a:ext>
            </a:extLst>
          </p:cNvPr>
          <p:cNvSpPr/>
          <p:nvPr/>
        </p:nvSpPr>
        <p:spPr>
          <a:xfrm>
            <a:off x="0" y="0"/>
            <a:ext cx="4352192" cy="686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 name="Title 1">
            <a:extLst>
              <a:ext uri="{FF2B5EF4-FFF2-40B4-BE49-F238E27FC236}">
                <a16:creationId xmlns:a16="http://schemas.microsoft.com/office/drawing/2014/main" id="{4D36DB4E-FBB0-C046-09B3-D4CE0A56FE48}"/>
              </a:ext>
            </a:extLst>
          </p:cNvPr>
          <p:cNvSpPr>
            <a:spLocks noGrp="1"/>
          </p:cNvSpPr>
          <p:nvPr>
            <p:ph type="title"/>
          </p:nvPr>
        </p:nvSpPr>
        <p:spPr>
          <a:xfrm>
            <a:off x="838200" y="365125"/>
            <a:ext cx="2919761" cy="2054690"/>
          </a:xfrm>
        </p:spPr>
        <p:txBody>
          <a:bodyPr>
            <a:normAutofit fontScale="90000"/>
          </a:bodyPr>
          <a:lstStyle/>
          <a:p>
            <a:r>
              <a:rPr lang="en-US" b="1" dirty="0">
                <a:solidFill>
                  <a:schemeClr val="bg1"/>
                </a:solidFill>
              </a:rPr>
              <a:t>Exposure Pathway: Soil</a:t>
            </a:r>
          </a:p>
        </p:txBody>
      </p:sp>
      <p:sp>
        <p:nvSpPr>
          <p:cNvPr id="7" name="Rectangle 6">
            <a:extLst>
              <a:ext uri="{FF2B5EF4-FFF2-40B4-BE49-F238E27FC236}">
                <a16:creationId xmlns:a16="http://schemas.microsoft.com/office/drawing/2014/main" id="{35F4AC72-CD67-9FE5-6C3A-6D47C94E510B}"/>
              </a:ext>
            </a:extLst>
          </p:cNvPr>
          <p:cNvSpPr/>
          <p:nvPr/>
        </p:nvSpPr>
        <p:spPr>
          <a:xfrm>
            <a:off x="4832240" y="435088"/>
            <a:ext cx="6510212" cy="132104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E0C350B3-EDC3-E14F-7067-07EAA21927ED}"/>
              </a:ext>
            </a:extLst>
          </p:cNvPr>
          <p:cNvSpPr/>
          <p:nvPr/>
        </p:nvSpPr>
        <p:spPr>
          <a:xfrm>
            <a:off x="4832240" y="2007541"/>
            <a:ext cx="6510212" cy="132104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9" name="Rectangle 8">
            <a:extLst>
              <a:ext uri="{FF2B5EF4-FFF2-40B4-BE49-F238E27FC236}">
                <a16:creationId xmlns:a16="http://schemas.microsoft.com/office/drawing/2014/main" id="{F2D55D67-95EC-3A85-6EC5-0585297DE45E}"/>
              </a:ext>
            </a:extLst>
          </p:cNvPr>
          <p:cNvSpPr/>
          <p:nvPr/>
        </p:nvSpPr>
        <p:spPr>
          <a:xfrm>
            <a:off x="4832240" y="3536111"/>
            <a:ext cx="6510212" cy="13210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0" name="Rectangle 9">
            <a:extLst>
              <a:ext uri="{FF2B5EF4-FFF2-40B4-BE49-F238E27FC236}">
                <a16:creationId xmlns:a16="http://schemas.microsoft.com/office/drawing/2014/main" id="{545486EC-CA67-AFFB-B015-E4E0F5A5F624}"/>
              </a:ext>
            </a:extLst>
          </p:cNvPr>
          <p:cNvSpPr/>
          <p:nvPr/>
        </p:nvSpPr>
        <p:spPr>
          <a:xfrm>
            <a:off x="4832240" y="5064681"/>
            <a:ext cx="6510212" cy="132104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11" name="그룹 6">
            <a:extLst>
              <a:ext uri="{FF2B5EF4-FFF2-40B4-BE49-F238E27FC236}">
                <a16:creationId xmlns:a16="http://schemas.microsoft.com/office/drawing/2014/main" id="{4A75B418-714C-5DA7-5E8E-B860FECD9C7B}"/>
              </a:ext>
            </a:extLst>
          </p:cNvPr>
          <p:cNvGrpSpPr/>
          <p:nvPr/>
        </p:nvGrpSpPr>
        <p:grpSpPr>
          <a:xfrm>
            <a:off x="6242538" y="645638"/>
            <a:ext cx="4759446" cy="1097172"/>
            <a:chOff x="5735185" y="674821"/>
            <a:chExt cx="5266798" cy="1097172"/>
          </a:xfrm>
        </p:grpSpPr>
        <p:sp>
          <p:nvSpPr>
            <p:cNvPr id="12" name="TextBox 11">
              <a:extLst>
                <a:ext uri="{FF2B5EF4-FFF2-40B4-BE49-F238E27FC236}">
                  <a16:creationId xmlns:a16="http://schemas.microsoft.com/office/drawing/2014/main" id="{65DF413B-C012-B55E-175A-FDAC2E860651}"/>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D6B1017E-BDAB-B832-D6E4-B9EE5B58E5BB}"/>
                </a:ext>
              </a:extLst>
            </p:cNvPr>
            <p:cNvSpPr txBox="1"/>
            <p:nvPr/>
          </p:nvSpPr>
          <p:spPr>
            <a:xfrm>
              <a:off x="5735185" y="1033329"/>
              <a:ext cx="5266792" cy="738664"/>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Vegetables, fruits, and grains grown in the contaminated soil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Milk and meat obtained from livestock that eat pasture grass grown in the contaminated soil</a:t>
              </a:r>
            </a:p>
          </p:txBody>
        </p:sp>
      </p:grpSp>
      <p:sp>
        <p:nvSpPr>
          <p:cNvPr id="14" name="Oval 13">
            <a:extLst>
              <a:ext uri="{FF2B5EF4-FFF2-40B4-BE49-F238E27FC236}">
                <a16:creationId xmlns:a16="http://schemas.microsoft.com/office/drawing/2014/main" id="{5D99170C-C989-A5D9-2FA4-FCFD61759855}"/>
              </a:ext>
            </a:extLst>
          </p:cNvPr>
          <p:cNvSpPr/>
          <p:nvPr/>
        </p:nvSpPr>
        <p:spPr>
          <a:xfrm>
            <a:off x="5189260" y="747150"/>
            <a:ext cx="792088" cy="79208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5" name="Oval 14">
            <a:extLst>
              <a:ext uri="{FF2B5EF4-FFF2-40B4-BE49-F238E27FC236}">
                <a16:creationId xmlns:a16="http://schemas.microsoft.com/office/drawing/2014/main" id="{7D9979CA-9748-3DAE-9C43-895E50E14C01}"/>
              </a:ext>
            </a:extLst>
          </p:cNvPr>
          <p:cNvSpPr/>
          <p:nvPr/>
        </p:nvSpPr>
        <p:spPr>
          <a:xfrm>
            <a:off x="5189260" y="2266306"/>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6" name="Oval 15">
            <a:extLst>
              <a:ext uri="{FF2B5EF4-FFF2-40B4-BE49-F238E27FC236}">
                <a16:creationId xmlns:a16="http://schemas.microsoft.com/office/drawing/2014/main" id="{DC8348F7-B6CD-9E7F-4EF5-1AF522A0882F}"/>
              </a:ext>
            </a:extLst>
          </p:cNvPr>
          <p:cNvSpPr/>
          <p:nvPr/>
        </p:nvSpPr>
        <p:spPr>
          <a:xfrm>
            <a:off x="5189260" y="3785462"/>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71C96A20-CF36-0A77-D617-A61510B71775}"/>
              </a:ext>
            </a:extLst>
          </p:cNvPr>
          <p:cNvSpPr/>
          <p:nvPr/>
        </p:nvSpPr>
        <p:spPr>
          <a:xfrm>
            <a:off x="5189260" y="530461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2" name="그룹 6">
            <a:extLst>
              <a:ext uri="{FF2B5EF4-FFF2-40B4-BE49-F238E27FC236}">
                <a16:creationId xmlns:a16="http://schemas.microsoft.com/office/drawing/2014/main" id="{08F280DD-258D-3FCE-8092-C7AB9D162D00}"/>
              </a:ext>
            </a:extLst>
          </p:cNvPr>
          <p:cNvGrpSpPr/>
          <p:nvPr/>
        </p:nvGrpSpPr>
        <p:grpSpPr>
          <a:xfrm>
            <a:off x="6242538" y="2159930"/>
            <a:ext cx="4759446" cy="666285"/>
            <a:chOff x="5735185" y="674821"/>
            <a:chExt cx="5266798" cy="666285"/>
          </a:xfrm>
        </p:grpSpPr>
        <p:sp>
          <p:nvSpPr>
            <p:cNvPr id="23" name="TextBox 22">
              <a:extLst>
                <a:ext uri="{FF2B5EF4-FFF2-40B4-BE49-F238E27FC236}">
                  <a16:creationId xmlns:a16="http://schemas.microsoft.com/office/drawing/2014/main" id="{2270562E-2DDE-FAD1-CE4B-0BBADCA6CEEC}"/>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Direct 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99B8C0BD-A66A-178E-8B9C-EA56A9AFBAF8}"/>
                </a:ext>
              </a:extLst>
            </p:cNvPr>
            <p:cNvSpPr txBox="1"/>
            <p:nvPr/>
          </p:nvSpPr>
          <p:spPr>
            <a:xfrm>
              <a:off x="5735185" y="1033329"/>
              <a:ext cx="5266792" cy="307777"/>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Ingestion of contaminated soil</a:t>
              </a:r>
            </a:p>
          </p:txBody>
        </p:sp>
      </p:grpSp>
      <p:grpSp>
        <p:nvGrpSpPr>
          <p:cNvPr id="25" name="그룹 6">
            <a:extLst>
              <a:ext uri="{FF2B5EF4-FFF2-40B4-BE49-F238E27FC236}">
                <a16:creationId xmlns:a16="http://schemas.microsoft.com/office/drawing/2014/main" id="{44004BA0-D843-3D37-4F5B-E5012AA47A69}"/>
              </a:ext>
            </a:extLst>
          </p:cNvPr>
          <p:cNvGrpSpPr/>
          <p:nvPr/>
        </p:nvGrpSpPr>
        <p:grpSpPr>
          <a:xfrm>
            <a:off x="6242538" y="3701654"/>
            <a:ext cx="4759446" cy="881728"/>
            <a:chOff x="5735185" y="674821"/>
            <a:chExt cx="5266798" cy="881728"/>
          </a:xfrm>
        </p:grpSpPr>
        <p:sp>
          <p:nvSpPr>
            <p:cNvPr id="26" name="TextBox 25">
              <a:extLst>
                <a:ext uri="{FF2B5EF4-FFF2-40B4-BE49-F238E27FC236}">
                  <a16:creationId xmlns:a16="http://schemas.microsoft.com/office/drawing/2014/main" id="{BDC1E979-AF41-D3C2-7B24-389D40FFAE5B}"/>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Inhalation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7" name="TextBox 26">
              <a:extLst>
                <a:ext uri="{FF2B5EF4-FFF2-40B4-BE49-F238E27FC236}">
                  <a16:creationId xmlns:a16="http://schemas.microsoft.com/office/drawing/2014/main" id="{47012FF7-1823-47A3-D2FE-1626528D054B}"/>
                </a:ext>
              </a:extLst>
            </p:cNvPr>
            <p:cNvSpPr txBox="1"/>
            <p:nvPr/>
          </p:nvSpPr>
          <p:spPr>
            <a:xfrm>
              <a:off x="5735185" y="1033329"/>
              <a:ext cx="5266792" cy="523220"/>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Inhalation of radionuclides from contaminated surface soil suspended in the air</a:t>
              </a:r>
            </a:p>
          </p:txBody>
        </p:sp>
      </p:grpSp>
      <p:grpSp>
        <p:nvGrpSpPr>
          <p:cNvPr id="28" name="그룹 6">
            <a:extLst>
              <a:ext uri="{FF2B5EF4-FFF2-40B4-BE49-F238E27FC236}">
                <a16:creationId xmlns:a16="http://schemas.microsoft.com/office/drawing/2014/main" id="{0B3E3C6C-E949-FD98-FF14-C8551A2555A8}"/>
              </a:ext>
            </a:extLst>
          </p:cNvPr>
          <p:cNvGrpSpPr/>
          <p:nvPr/>
        </p:nvGrpSpPr>
        <p:grpSpPr>
          <a:xfrm>
            <a:off x="6242538" y="5234234"/>
            <a:ext cx="4759446" cy="666285"/>
            <a:chOff x="5735185" y="674821"/>
            <a:chExt cx="5266798" cy="666285"/>
          </a:xfrm>
        </p:grpSpPr>
        <p:sp>
          <p:nvSpPr>
            <p:cNvPr id="29" name="TextBox 28">
              <a:extLst>
                <a:ext uri="{FF2B5EF4-FFF2-40B4-BE49-F238E27FC236}">
                  <a16:creationId xmlns:a16="http://schemas.microsoft.com/office/drawing/2014/main" id="{7D08AC8E-BBB1-AC9D-F210-62409A463C40}"/>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External Exposure</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30" name="TextBox 29">
              <a:extLst>
                <a:ext uri="{FF2B5EF4-FFF2-40B4-BE49-F238E27FC236}">
                  <a16:creationId xmlns:a16="http://schemas.microsoft.com/office/drawing/2014/main" id="{2C8B4B46-0BD3-A6DC-BC35-F5E967B00FAD}"/>
                </a:ext>
              </a:extLst>
            </p:cNvPr>
            <p:cNvSpPr txBox="1"/>
            <p:nvPr/>
          </p:nvSpPr>
          <p:spPr>
            <a:xfrm>
              <a:off x="5735185" y="1033329"/>
              <a:ext cx="5266792" cy="307777"/>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External exposure to contaminated soil</a:t>
              </a:r>
            </a:p>
          </p:txBody>
        </p:sp>
      </p:grpSp>
      <p:pic>
        <p:nvPicPr>
          <p:cNvPr id="34" name="Graphic 33" descr="Fork and knife outline">
            <a:extLst>
              <a:ext uri="{FF2B5EF4-FFF2-40B4-BE49-F238E27FC236}">
                <a16:creationId xmlns:a16="http://schemas.microsoft.com/office/drawing/2014/main" id="{4AE6291A-5AD7-9DD9-B45D-73716C32B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4972" y="853565"/>
            <a:ext cx="571852" cy="571852"/>
          </a:xfrm>
          <a:prstGeom prst="rect">
            <a:avLst/>
          </a:prstGeom>
        </p:spPr>
      </p:pic>
      <p:pic>
        <p:nvPicPr>
          <p:cNvPr id="36" name="Graphic 35" descr="Playground outline">
            <a:extLst>
              <a:ext uri="{FF2B5EF4-FFF2-40B4-BE49-F238E27FC236}">
                <a16:creationId xmlns:a16="http://schemas.microsoft.com/office/drawing/2014/main" id="{3A5BEEAF-6BF4-47DB-F857-8A6BC24BE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699" y="2329122"/>
            <a:ext cx="571852" cy="571852"/>
          </a:xfrm>
          <a:prstGeom prst="rect">
            <a:avLst/>
          </a:prstGeom>
        </p:spPr>
      </p:pic>
      <p:pic>
        <p:nvPicPr>
          <p:cNvPr id="38" name="Graphic 37" descr="Windy with solid fill">
            <a:extLst>
              <a:ext uri="{FF2B5EF4-FFF2-40B4-BE49-F238E27FC236}">
                <a16:creationId xmlns:a16="http://schemas.microsoft.com/office/drawing/2014/main" id="{DCF4A5FD-C5EA-901F-A248-52113C0EAA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3370" y="3875169"/>
            <a:ext cx="656208" cy="656208"/>
          </a:xfrm>
          <a:prstGeom prst="rect">
            <a:avLst/>
          </a:prstGeom>
        </p:spPr>
      </p:pic>
      <p:pic>
        <p:nvPicPr>
          <p:cNvPr id="40" name="Graphic 39" descr="Radioactive with solid fill">
            <a:extLst>
              <a:ext uri="{FF2B5EF4-FFF2-40B4-BE49-F238E27FC236}">
                <a16:creationId xmlns:a16="http://schemas.microsoft.com/office/drawing/2014/main" id="{D32D21C0-5D56-D5A0-4225-D384AD4B1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2438" y="5304618"/>
            <a:ext cx="634386" cy="634386"/>
          </a:xfrm>
          <a:prstGeom prst="rect">
            <a:avLst/>
          </a:prstGeom>
        </p:spPr>
      </p:pic>
    </p:spTree>
    <p:extLst>
      <p:ext uri="{BB962C8B-B14F-4D97-AF65-F5344CB8AC3E}">
        <p14:creationId xmlns:p14="http://schemas.microsoft.com/office/powerpoint/2010/main" val="383622110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E6AA3A-1738-45EE-89F4-939A5C4B1C59}"/>
              </a:ext>
            </a:extLst>
          </p:cNvPr>
          <p:cNvSpPr/>
          <p:nvPr/>
        </p:nvSpPr>
        <p:spPr>
          <a:xfrm>
            <a:off x="0" y="0"/>
            <a:ext cx="4352192" cy="686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 name="Title 1">
            <a:extLst>
              <a:ext uri="{FF2B5EF4-FFF2-40B4-BE49-F238E27FC236}">
                <a16:creationId xmlns:a16="http://schemas.microsoft.com/office/drawing/2014/main" id="{4D36DB4E-FBB0-C046-09B3-D4CE0A56FE48}"/>
              </a:ext>
            </a:extLst>
          </p:cNvPr>
          <p:cNvSpPr>
            <a:spLocks noGrp="1"/>
          </p:cNvSpPr>
          <p:nvPr>
            <p:ph type="title"/>
          </p:nvPr>
        </p:nvSpPr>
        <p:spPr>
          <a:xfrm>
            <a:off x="838200" y="365125"/>
            <a:ext cx="3388112" cy="2054690"/>
          </a:xfrm>
        </p:spPr>
        <p:txBody>
          <a:bodyPr>
            <a:normAutofit fontScale="90000"/>
          </a:bodyPr>
          <a:lstStyle/>
          <a:p>
            <a:r>
              <a:rPr lang="en-US" b="1" dirty="0">
                <a:solidFill>
                  <a:schemeClr val="bg1"/>
                </a:solidFill>
              </a:rPr>
              <a:t>Exposure Pathway: Groundwater</a:t>
            </a:r>
          </a:p>
        </p:txBody>
      </p:sp>
      <p:sp>
        <p:nvSpPr>
          <p:cNvPr id="7" name="Rectangle 6">
            <a:extLst>
              <a:ext uri="{FF2B5EF4-FFF2-40B4-BE49-F238E27FC236}">
                <a16:creationId xmlns:a16="http://schemas.microsoft.com/office/drawing/2014/main" id="{35F4AC72-CD67-9FE5-6C3A-6D47C94E510B}"/>
              </a:ext>
            </a:extLst>
          </p:cNvPr>
          <p:cNvSpPr/>
          <p:nvPr/>
        </p:nvSpPr>
        <p:spPr>
          <a:xfrm>
            <a:off x="4832240" y="435088"/>
            <a:ext cx="6510212" cy="137116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E0C350B3-EDC3-E14F-7067-07EAA21927ED}"/>
              </a:ext>
            </a:extLst>
          </p:cNvPr>
          <p:cNvSpPr/>
          <p:nvPr/>
        </p:nvSpPr>
        <p:spPr>
          <a:xfrm>
            <a:off x="4832240" y="2208264"/>
            <a:ext cx="6510212" cy="132104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11" name="그룹 6">
            <a:extLst>
              <a:ext uri="{FF2B5EF4-FFF2-40B4-BE49-F238E27FC236}">
                <a16:creationId xmlns:a16="http://schemas.microsoft.com/office/drawing/2014/main" id="{4A75B418-714C-5DA7-5E8E-B860FECD9C7B}"/>
              </a:ext>
            </a:extLst>
          </p:cNvPr>
          <p:cNvGrpSpPr/>
          <p:nvPr/>
        </p:nvGrpSpPr>
        <p:grpSpPr>
          <a:xfrm>
            <a:off x="6242538" y="645638"/>
            <a:ext cx="4759446" cy="1097172"/>
            <a:chOff x="5735185" y="674821"/>
            <a:chExt cx="5266798" cy="1097172"/>
          </a:xfrm>
        </p:grpSpPr>
        <p:sp>
          <p:nvSpPr>
            <p:cNvPr id="12" name="TextBox 11">
              <a:extLst>
                <a:ext uri="{FF2B5EF4-FFF2-40B4-BE49-F238E27FC236}">
                  <a16:creationId xmlns:a16="http://schemas.microsoft.com/office/drawing/2014/main" id="{65DF413B-C012-B55E-175A-FDAC2E860651}"/>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D6B1017E-BDAB-B832-D6E4-B9EE5B58E5BB}"/>
                </a:ext>
              </a:extLst>
            </p:cNvPr>
            <p:cNvSpPr txBox="1"/>
            <p:nvPr/>
          </p:nvSpPr>
          <p:spPr>
            <a:xfrm>
              <a:off x="5735185" y="1033329"/>
              <a:ext cx="5266792" cy="738664"/>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Use of water for agricultural purposes, such as watering of livestock; irrigation of vegetables, fruits, and grains; and irrigation of pasture grass consumed by livestock</a:t>
              </a:r>
            </a:p>
          </p:txBody>
        </p:sp>
      </p:grpSp>
      <p:sp>
        <p:nvSpPr>
          <p:cNvPr id="14" name="Oval 13">
            <a:extLst>
              <a:ext uri="{FF2B5EF4-FFF2-40B4-BE49-F238E27FC236}">
                <a16:creationId xmlns:a16="http://schemas.microsoft.com/office/drawing/2014/main" id="{5D99170C-C989-A5D9-2FA4-FCFD61759855}"/>
              </a:ext>
            </a:extLst>
          </p:cNvPr>
          <p:cNvSpPr/>
          <p:nvPr/>
        </p:nvSpPr>
        <p:spPr>
          <a:xfrm>
            <a:off x="5189260" y="747150"/>
            <a:ext cx="792088" cy="79208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5" name="Oval 14">
            <a:extLst>
              <a:ext uri="{FF2B5EF4-FFF2-40B4-BE49-F238E27FC236}">
                <a16:creationId xmlns:a16="http://schemas.microsoft.com/office/drawing/2014/main" id="{7D9979CA-9748-3DAE-9C43-895E50E14C01}"/>
              </a:ext>
            </a:extLst>
          </p:cNvPr>
          <p:cNvSpPr/>
          <p:nvPr/>
        </p:nvSpPr>
        <p:spPr>
          <a:xfrm>
            <a:off x="5189260" y="2467029"/>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2" name="그룹 6">
            <a:extLst>
              <a:ext uri="{FF2B5EF4-FFF2-40B4-BE49-F238E27FC236}">
                <a16:creationId xmlns:a16="http://schemas.microsoft.com/office/drawing/2014/main" id="{08F280DD-258D-3FCE-8092-C7AB9D162D00}"/>
              </a:ext>
            </a:extLst>
          </p:cNvPr>
          <p:cNvGrpSpPr/>
          <p:nvPr/>
        </p:nvGrpSpPr>
        <p:grpSpPr>
          <a:xfrm>
            <a:off x="6242538" y="2360653"/>
            <a:ext cx="4759446" cy="666285"/>
            <a:chOff x="5735185" y="674821"/>
            <a:chExt cx="5266798" cy="666285"/>
          </a:xfrm>
        </p:grpSpPr>
        <p:sp>
          <p:nvSpPr>
            <p:cNvPr id="23" name="TextBox 22">
              <a:extLst>
                <a:ext uri="{FF2B5EF4-FFF2-40B4-BE49-F238E27FC236}">
                  <a16:creationId xmlns:a16="http://schemas.microsoft.com/office/drawing/2014/main" id="{2270562E-2DDE-FAD1-CE4B-0BBADCA6CEEC}"/>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Direct 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99B8C0BD-A66A-178E-8B9C-EA56A9AFBAF8}"/>
                </a:ext>
              </a:extLst>
            </p:cNvPr>
            <p:cNvSpPr txBox="1"/>
            <p:nvPr/>
          </p:nvSpPr>
          <p:spPr>
            <a:xfrm>
              <a:off x="5735185" y="1033329"/>
              <a:ext cx="5266792" cy="307777"/>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Direct ingestion of water from the contaminated source</a:t>
              </a:r>
            </a:p>
          </p:txBody>
        </p:sp>
      </p:grpSp>
      <p:pic>
        <p:nvPicPr>
          <p:cNvPr id="34" name="Graphic 33" descr="Fork and knife outline">
            <a:extLst>
              <a:ext uri="{FF2B5EF4-FFF2-40B4-BE49-F238E27FC236}">
                <a16:creationId xmlns:a16="http://schemas.microsoft.com/office/drawing/2014/main" id="{4AE6291A-5AD7-9DD9-B45D-73716C32B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4972" y="853565"/>
            <a:ext cx="571852" cy="571852"/>
          </a:xfrm>
          <a:prstGeom prst="rect">
            <a:avLst/>
          </a:prstGeom>
        </p:spPr>
      </p:pic>
      <p:pic>
        <p:nvPicPr>
          <p:cNvPr id="36" name="Graphic 35" descr="Playground outline">
            <a:extLst>
              <a:ext uri="{FF2B5EF4-FFF2-40B4-BE49-F238E27FC236}">
                <a16:creationId xmlns:a16="http://schemas.microsoft.com/office/drawing/2014/main" id="{3A5BEEAF-6BF4-47DB-F857-8A6BC24BE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699" y="2529845"/>
            <a:ext cx="571852" cy="571852"/>
          </a:xfrm>
          <a:prstGeom prst="rect">
            <a:avLst/>
          </a:prstGeom>
        </p:spPr>
      </p:pic>
    </p:spTree>
    <p:extLst>
      <p:ext uri="{BB962C8B-B14F-4D97-AF65-F5344CB8AC3E}">
        <p14:creationId xmlns:p14="http://schemas.microsoft.com/office/powerpoint/2010/main" val="257227049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E6AA3A-1738-45EE-89F4-939A5C4B1C59}"/>
              </a:ext>
            </a:extLst>
          </p:cNvPr>
          <p:cNvSpPr/>
          <p:nvPr/>
        </p:nvSpPr>
        <p:spPr>
          <a:xfrm>
            <a:off x="0" y="0"/>
            <a:ext cx="4352192" cy="686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 name="Title 1">
            <a:extLst>
              <a:ext uri="{FF2B5EF4-FFF2-40B4-BE49-F238E27FC236}">
                <a16:creationId xmlns:a16="http://schemas.microsoft.com/office/drawing/2014/main" id="{4D36DB4E-FBB0-C046-09B3-D4CE0A56FE48}"/>
              </a:ext>
            </a:extLst>
          </p:cNvPr>
          <p:cNvSpPr>
            <a:spLocks noGrp="1"/>
          </p:cNvSpPr>
          <p:nvPr>
            <p:ph type="title"/>
          </p:nvPr>
        </p:nvSpPr>
        <p:spPr>
          <a:xfrm>
            <a:off x="838200" y="365125"/>
            <a:ext cx="2919761" cy="2054690"/>
          </a:xfrm>
        </p:spPr>
        <p:txBody>
          <a:bodyPr>
            <a:normAutofit fontScale="90000"/>
          </a:bodyPr>
          <a:lstStyle/>
          <a:p>
            <a:r>
              <a:rPr lang="en-US" b="1" dirty="0">
                <a:solidFill>
                  <a:schemeClr val="bg1"/>
                </a:solidFill>
              </a:rPr>
              <a:t>Exposure Pathway: Surface</a:t>
            </a:r>
            <a:br>
              <a:rPr lang="en-US" b="1" dirty="0">
                <a:solidFill>
                  <a:schemeClr val="bg1"/>
                </a:solidFill>
              </a:rPr>
            </a:br>
            <a:r>
              <a:rPr lang="en-US" b="1" dirty="0">
                <a:solidFill>
                  <a:schemeClr val="bg1"/>
                </a:solidFill>
              </a:rPr>
              <a:t>Water</a:t>
            </a:r>
          </a:p>
        </p:txBody>
      </p:sp>
      <p:sp>
        <p:nvSpPr>
          <p:cNvPr id="7" name="Rectangle 6">
            <a:extLst>
              <a:ext uri="{FF2B5EF4-FFF2-40B4-BE49-F238E27FC236}">
                <a16:creationId xmlns:a16="http://schemas.microsoft.com/office/drawing/2014/main" id="{35F4AC72-CD67-9FE5-6C3A-6D47C94E510B}"/>
              </a:ext>
            </a:extLst>
          </p:cNvPr>
          <p:cNvSpPr/>
          <p:nvPr/>
        </p:nvSpPr>
        <p:spPr>
          <a:xfrm>
            <a:off x="4832240" y="435088"/>
            <a:ext cx="6510212" cy="132104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E0C350B3-EDC3-E14F-7067-07EAA21927ED}"/>
              </a:ext>
            </a:extLst>
          </p:cNvPr>
          <p:cNvSpPr/>
          <p:nvPr/>
        </p:nvSpPr>
        <p:spPr>
          <a:xfrm>
            <a:off x="4832240" y="2007541"/>
            <a:ext cx="6510212" cy="132104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0" name="Rectangle 9">
            <a:extLst>
              <a:ext uri="{FF2B5EF4-FFF2-40B4-BE49-F238E27FC236}">
                <a16:creationId xmlns:a16="http://schemas.microsoft.com/office/drawing/2014/main" id="{545486EC-CA67-AFFB-B015-E4E0F5A5F624}"/>
              </a:ext>
            </a:extLst>
          </p:cNvPr>
          <p:cNvSpPr/>
          <p:nvPr/>
        </p:nvSpPr>
        <p:spPr>
          <a:xfrm>
            <a:off x="4832240" y="3637325"/>
            <a:ext cx="6510212" cy="132104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11" name="그룹 6">
            <a:extLst>
              <a:ext uri="{FF2B5EF4-FFF2-40B4-BE49-F238E27FC236}">
                <a16:creationId xmlns:a16="http://schemas.microsoft.com/office/drawing/2014/main" id="{4A75B418-714C-5DA7-5E8E-B860FECD9C7B}"/>
              </a:ext>
            </a:extLst>
          </p:cNvPr>
          <p:cNvGrpSpPr/>
          <p:nvPr/>
        </p:nvGrpSpPr>
        <p:grpSpPr>
          <a:xfrm>
            <a:off x="6242538" y="645638"/>
            <a:ext cx="4759446" cy="1097172"/>
            <a:chOff x="5735185" y="674821"/>
            <a:chExt cx="5266798" cy="1097172"/>
          </a:xfrm>
        </p:grpSpPr>
        <p:sp>
          <p:nvSpPr>
            <p:cNvPr id="12" name="TextBox 11">
              <a:extLst>
                <a:ext uri="{FF2B5EF4-FFF2-40B4-BE49-F238E27FC236}">
                  <a16:creationId xmlns:a16="http://schemas.microsoft.com/office/drawing/2014/main" id="{65DF413B-C012-B55E-175A-FDAC2E860651}"/>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D6B1017E-BDAB-B832-D6E4-B9EE5B58E5BB}"/>
                </a:ext>
              </a:extLst>
            </p:cNvPr>
            <p:cNvSpPr txBox="1"/>
            <p:nvPr/>
          </p:nvSpPr>
          <p:spPr>
            <a:xfrm>
              <a:off x="5735185" y="1033329"/>
              <a:ext cx="5266792" cy="738664"/>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Use of water for agricultural purposes, such as watering of livestock; irrigation of vegetables, fruits, and grains; and irrigation of pasture grass consumed by livestock</a:t>
              </a:r>
            </a:p>
          </p:txBody>
        </p:sp>
      </p:grpSp>
      <p:sp>
        <p:nvSpPr>
          <p:cNvPr id="14" name="Oval 13">
            <a:extLst>
              <a:ext uri="{FF2B5EF4-FFF2-40B4-BE49-F238E27FC236}">
                <a16:creationId xmlns:a16="http://schemas.microsoft.com/office/drawing/2014/main" id="{5D99170C-C989-A5D9-2FA4-FCFD61759855}"/>
              </a:ext>
            </a:extLst>
          </p:cNvPr>
          <p:cNvSpPr/>
          <p:nvPr/>
        </p:nvSpPr>
        <p:spPr>
          <a:xfrm>
            <a:off x="5189260" y="747150"/>
            <a:ext cx="792088" cy="79208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5" name="Oval 14">
            <a:extLst>
              <a:ext uri="{FF2B5EF4-FFF2-40B4-BE49-F238E27FC236}">
                <a16:creationId xmlns:a16="http://schemas.microsoft.com/office/drawing/2014/main" id="{7D9979CA-9748-3DAE-9C43-895E50E14C01}"/>
              </a:ext>
            </a:extLst>
          </p:cNvPr>
          <p:cNvSpPr/>
          <p:nvPr/>
        </p:nvSpPr>
        <p:spPr>
          <a:xfrm>
            <a:off x="5189260" y="2266306"/>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71C96A20-CF36-0A77-D617-A61510B71775}"/>
              </a:ext>
            </a:extLst>
          </p:cNvPr>
          <p:cNvSpPr/>
          <p:nvPr/>
        </p:nvSpPr>
        <p:spPr>
          <a:xfrm>
            <a:off x="5189260" y="3877262"/>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2" name="그룹 6">
            <a:extLst>
              <a:ext uri="{FF2B5EF4-FFF2-40B4-BE49-F238E27FC236}">
                <a16:creationId xmlns:a16="http://schemas.microsoft.com/office/drawing/2014/main" id="{08F280DD-258D-3FCE-8092-C7AB9D162D00}"/>
              </a:ext>
            </a:extLst>
          </p:cNvPr>
          <p:cNvGrpSpPr/>
          <p:nvPr/>
        </p:nvGrpSpPr>
        <p:grpSpPr>
          <a:xfrm>
            <a:off x="6242538" y="2159930"/>
            <a:ext cx="4759446" cy="1097172"/>
            <a:chOff x="5735185" y="674821"/>
            <a:chExt cx="5266798" cy="1097172"/>
          </a:xfrm>
        </p:grpSpPr>
        <p:sp>
          <p:nvSpPr>
            <p:cNvPr id="23" name="TextBox 22">
              <a:extLst>
                <a:ext uri="{FF2B5EF4-FFF2-40B4-BE49-F238E27FC236}">
                  <a16:creationId xmlns:a16="http://schemas.microsoft.com/office/drawing/2014/main" id="{2270562E-2DDE-FAD1-CE4B-0BBADCA6CEEC}"/>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Direct 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99B8C0BD-A66A-178E-8B9C-EA56A9AFBAF8}"/>
                </a:ext>
              </a:extLst>
            </p:cNvPr>
            <p:cNvSpPr txBox="1"/>
            <p:nvPr/>
          </p:nvSpPr>
          <p:spPr>
            <a:xfrm>
              <a:off x="5735185" y="1033329"/>
              <a:ext cx="5266792" cy="738664"/>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Direct ingestion of water from the contaminated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Consumption of aquatic foodstuffs (such as fish) obtained from the contaminated source</a:t>
              </a:r>
            </a:p>
          </p:txBody>
        </p:sp>
      </p:grpSp>
      <p:grpSp>
        <p:nvGrpSpPr>
          <p:cNvPr id="28" name="그룹 6">
            <a:extLst>
              <a:ext uri="{FF2B5EF4-FFF2-40B4-BE49-F238E27FC236}">
                <a16:creationId xmlns:a16="http://schemas.microsoft.com/office/drawing/2014/main" id="{0B3E3C6C-E949-FD98-FF14-C8551A2555A8}"/>
              </a:ext>
            </a:extLst>
          </p:cNvPr>
          <p:cNvGrpSpPr/>
          <p:nvPr/>
        </p:nvGrpSpPr>
        <p:grpSpPr>
          <a:xfrm>
            <a:off x="6242538" y="3806878"/>
            <a:ext cx="4759446" cy="1097172"/>
            <a:chOff x="5735185" y="674821"/>
            <a:chExt cx="5266798" cy="1097172"/>
          </a:xfrm>
        </p:grpSpPr>
        <p:sp>
          <p:nvSpPr>
            <p:cNvPr id="29" name="TextBox 28">
              <a:extLst>
                <a:ext uri="{FF2B5EF4-FFF2-40B4-BE49-F238E27FC236}">
                  <a16:creationId xmlns:a16="http://schemas.microsoft.com/office/drawing/2014/main" id="{7D08AC8E-BBB1-AC9D-F210-62409A463C40}"/>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External Exposure</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30" name="TextBox 29">
              <a:extLst>
                <a:ext uri="{FF2B5EF4-FFF2-40B4-BE49-F238E27FC236}">
                  <a16:creationId xmlns:a16="http://schemas.microsoft.com/office/drawing/2014/main" id="{2C8B4B46-0BD3-A6DC-BC35-F5E967B00FAD}"/>
                </a:ext>
              </a:extLst>
            </p:cNvPr>
            <p:cNvSpPr txBox="1"/>
            <p:nvPr/>
          </p:nvSpPr>
          <p:spPr>
            <a:xfrm>
              <a:off x="5735185" y="1033329"/>
              <a:ext cx="5266792" cy="738664"/>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1125" algn="l"/>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External exposure to the contaminated source during such activities as swimming, boating, and residence along contaminated shorelines</a:t>
              </a:r>
            </a:p>
          </p:txBody>
        </p:sp>
      </p:grpSp>
      <p:pic>
        <p:nvPicPr>
          <p:cNvPr id="34" name="Graphic 33" descr="Fork and knife outline">
            <a:extLst>
              <a:ext uri="{FF2B5EF4-FFF2-40B4-BE49-F238E27FC236}">
                <a16:creationId xmlns:a16="http://schemas.microsoft.com/office/drawing/2014/main" id="{4AE6291A-5AD7-9DD9-B45D-73716C32B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4972" y="853565"/>
            <a:ext cx="571852" cy="571852"/>
          </a:xfrm>
          <a:prstGeom prst="rect">
            <a:avLst/>
          </a:prstGeom>
        </p:spPr>
      </p:pic>
      <p:pic>
        <p:nvPicPr>
          <p:cNvPr id="36" name="Graphic 35" descr="Playground outline">
            <a:extLst>
              <a:ext uri="{FF2B5EF4-FFF2-40B4-BE49-F238E27FC236}">
                <a16:creationId xmlns:a16="http://schemas.microsoft.com/office/drawing/2014/main" id="{3A5BEEAF-6BF4-47DB-F857-8A6BC24BE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699" y="2329122"/>
            <a:ext cx="571852" cy="571852"/>
          </a:xfrm>
          <a:prstGeom prst="rect">
            <a:avLst/>
          </a:prstGeom>
        </p:spPr>
      </p:pic>
      <p:pic>
        <p:nvPicPr>
          <p:cNvPr id="40" name="Graphic 39" descr="Radioactive with solid fill">
            <a:extLst>
              <a:ext uri="{FF2B5EF4-FFF2-40B4-BE49-F238E27FC236}">
                <a16:creationId xmlns:a16="http://schemas.microsoft.com/office/drawing/2014/main" id="{D32D21C0-5D56-D5A0-4225-D384AD4B1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2438" y="3877262"/>
            <a:ext cx="634386" cy="634386"/>
          </a:xfrm>
          <a:prstGeom prst="rect">
            <a:avLst/>
          </a:prstGeom>
        </p:spPr>
      </p:pic>
    </p:spTree>
    <p:extLst>
      <p:ext uri="{BB962C8B-B14F-4D97-AF65-F5344CB8AC3E}">
        <p14:creationId xmlns:p14="http://schemas.microsoft.com/office/powerpoint/2010/main" val="155414819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E6AA3A-1738-45EE-89F4-939A5C4B1C59}"/>
              </a:ext>
            </a:extLst>
          </p:cNvPr>
          <p:cNvSpPr/>
          <p:nvPr/>
        </p:nvSpPr>
        <p:spPr>
          <a:xfrm>
            <a:off x="0" y="0"/>
            <a:ext cx="4352192" cy="686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2" name="Title 1">
            <a:extLst>
              <a:ext uri="{FF2B5EF4-FFF2-40B4-BE49-F238E27FC236}">
                <a16:creationId xmlns:a16="http://schemas.microsoft.com/office/drawing/2014/main" id="{4D36DB4E-FBB0-C046-09B3-D4CE0A56FE48}"/>
              </a:ext>
            </a:extLst>
          </p:cNvPr>
          <p:cNvSpPr>
            <a:spLocks noGrp="1"/>
          </p:cNvSpPr>
          <p:nvPr>
            <p:ph type="title"/>
          </p:nvPr>
        </p:nvSpPr>
        <p:spPr>
          <a:xfrm>
            <a:off x="838200" y="365125"/>
            <a:ext cx="2919761" cy="2054690"/>
          </a:xfrm>
        </p:spPr>
        <p:txBody>
          <a:bodyPr>
            <a:normAutofit fontScale="90000"/>
          </a:bodyPr>
          <a:lstStyle/>
          <a:p>
            <a:r>
              <a:rPr lang="en-US" b="1" dirty="0">
                <a:solidFill>
                  <a:schemeClr val="bg1"/>
                </a:solidFill>
              </a:rPr>
              <a:t>Exposure Pathway: Air</a:t>
            </a:r>
          </a:p>
        </p:txBody>
      </p:sp>
      <p:sp>
        <p:nvSpPr>
          <p:cNvPr id="7" name="Rectangle 6">
            <a:extLst>
              <a:ext uri="{FF2B5EF4-FFF2-40B4-BE49-F238E27FC236}">
                <a16:creationId xmlns:a16="http://schemas.microsoft.com/office/drawing/2014/main" id="{35F4AC72-CD67-9FE5-6C3A-6D47C94E510B}"/>
              </a:ext>
            </a:extLst>
          </p:cNvPr>
          <p:cNvSpPr/>
          <p:nvPr/>
        </p:nvSpPr>
        <p:spPr>
          <a:xfrm>
            <a:off x="4832240" y="435088"/>
            <a:ext cx="6510212" cy="132104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E0C350B3-EDC3-E14F-7067-07EAA21927ED}"/>
              </a:ext>
            </a:extLst>
          </p:cNvPr>
          <p:cNvSpPr/>
          <p:nvPr/>
        </p:nvSpPr>
        <p:spPr>
          <a:xfrm>
            <a:off x="4832240" y="2007541"/>
            <a:ext cx="6510212" cy="132104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9" name="Rectangle 8">
            <a:extLst>
              <a:ext uri="{FF2B5EF4-FFF2-40B4-BE49-F238E27FC236}">
                <a16:creationId xmlns:a16="http://schemas.microsoft.com/office/drawing/2014/main" id="{F2D55D67-95EC-3A85-6EC5-0585297DE45E}"/>
              </a:ext>
            </a:extLst>
          </p:cNvPr>
          <p:cNvSpPr/>
          <p:nvPr/>
        </p:nvSpPr>
        <p:spPr>
          <a:xfrm>
            <a:off x="4832240" y="3536111"/>
            <a:ext cx="6510212" cy="13210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0" name="Rectangle 9">
            <a:extLst>
              <a:ext uri="{FF2B5EF4-FFF2-40B4-BE49-F238E27FC236}">
                <a16:creationId xmlns:a16="http://schemas.microsoft.com/office/drawing/2014/main" id="{545486EC-CA67-AFFB-B015-E4E0F5A5F624}"/>
              </a:ext>
            </a:extLst>
          </p:cNvPr>
          <p:cNvSpPr/>
          <p:nvPr/>
        </p:nvSpPr>
        <p:spPr>
          <a:xfrm>
            <a:off x="4832240" y="5064681"/>
            <a:ext cx="6510212" cy="132104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11" name="그룹 6">
            <a:extLst>
              <a:ext uri="{FF2B5EF4-FFF2-40B4-BE49-F238E27FC236}">
                <a16:creationId xmlns:a16="http://schemas.microsoft.com/office/drawing/2014/main" id="{4A75B418-714C-5DA7-5E8E-B860FECD9C7B}"/>
              </a:ext>
            </a:extLst>
          </p:cNvPr>
          <p:cNvGrpSpPr/>
          <p:nvPr/>
        </p:nvGrpSpPr>
        <p:grpSpPr>
          <a:xfrm>
            <a:off x="6242538" y="645638"/>
            <a:ext cx="4759446" cy="1097172"/>
            <a:chOff x="5735185" y="674821"/>
            <a:chExt cx="5266798" cy="1097172"/>
          </a:xfrm>
        </p:grpSpPr>
        <p:sp>
          <p:nvSpPr>
            <p:cNvPr id="12" name="TextBox 11">
              <a:extLst>
                <a:ext uri="{FF2B5EF4-FFF2-40B4-BE49-F238E27FC236}">
                  <a16:creationId xmlns:a16="http://schemas.microsoft.com/office/drawing/2014/main" id="{65DF413B-C012-B55E-175A-FDAC2E860651}"/>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D6B1017E-BDAB-B832-D6E4-B9EE5B58E5BB}"/>
                </a:ext>
              </a:extLst>
            </p:cNvPr>
            <p:cNvSpPr txBox="1"/>
            <p:nvPr/>
          </p:nvSpPr>
          <p:spPr>
            <a:xfrm>
              <a:off x="5735185" y="1033329"/>
              <a:ext cx="5266792" cy="738664"/>
            </a:xfrm>
            <a:prstGeom prst="rect">
              <a:avLst/>
            </a:prstGeom>
            <a:noFill/>
          </p:spPr>
          <p:txBody>
            <a:bodyPr wrap="square" lIns="72000" rIns="108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ingestion of radionuclides incorporated into foodstuffs (vegetables, fruits, grains, meat, and milk) due to deposition of airborne particles</a:t>
              </a:r>
            </a:p>
          </p:txBody>
        </p:sp>
      </p:grpSp>
      <p:sp>
        <p:nvSpPr>
          <p:cNvPr id="14" name="Oval 13">
            <a:extLst>
              <a:ext uri="{FF2B5EF4-FFF2-40B4-BE49-F238E27FC236}">
                <a16:creationId xmlns:a16="http://schemas.microsoft.com/office/drawing/2014/main" id="{5D99170C-C989-A5D9-2FA4-FCFD61759855}"/>
              </a:ext>
            </a:extLst>
          </p:cNvPr>
          <p:cNvSpPr/>
          <p:nvPr/>
        </p:nvSpPr>
        <p:spPr>
          <a:xfrm>
            <a:off x="5189260" y="747150"/>
            <a:ext cx="792088" cy="79208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5" name="Oval 14">
            <a:extLst>
              <a:ext uri="{FF2B5EF4-FFF2-40B4-BE49-F238E27FC236}">
                <a16:creationId xmlns:a16="http://schemas.microsoft.com/office/drawing/2014/main" id="{7D9979CA-9748-3DAE-9C43-895E50E14C01}"/>
              </a:ext>
            </a:extLst>
          </p:cNvPr>
          <p:cNvSpPr/>
          <p:nvPr/>
        </p:nvSpPr>
        <p:spPr>
          <a:xfrm>
            <a:off x="5189260" y="2266306"/>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6" name="Oval 15">
            <a:extLst>
              <a:ext uri="{FF2B5EF4-FFF2-40B4-BE49-F238E27FC236}">
                <a16:creationId xmlns:a16="http://schemas.microsoft.com/office/drawing/2014/main" id="{DC8348F7-B6CD-9E7F-4EF5-1AF522A0882F}"/>
              </a:ext>
            </a:extLst>
          </p:cNvPr>
          <p:cNvSpPr/>
          <p:nvPr/>
        </p:nvSpPr>
        <p:spPr>
          <a:xfrm>
            <a:off x="5189260" y="3785462"/>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71C96A20-CF36-0A77-D617-A61510B71775}"/>
              </a:ext>
            </a:extLst>
          </p:cNvPr>
          <p:cNvSpPr/>
          <p:nvPr/>
        </p:nvSpPr>
        <p:spPr>
          <a:xfrm>
            <a:off x="5189260" y="530461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22" name="그룹 6">
            <a:extLst>
              <a:ext uri="{FF2B5EF4-FFF2-40B4-BE49-F238E27FC236}">
                <a16:creationId xmlns:a16="http://schemas.microsoft.com/office/drawing/2014/main" id="{08F280DD-258D-3FCE-8092-C7AB9D162D00}"/>
              </a:ext>
            </a:extLst>
          </p:cNvPr>
          <p:cNvGrpSpPr/>
          <p:nvPr/>
        </p:nvGrpSpPr>
        <p:grpSpPr>
          <a:xfrm>
            <a:off x="6242538" y="2159930"/>
            <a:ext cx="4759446" cy="881728"/>
            <a:chOff x="5735185" y="674821"/>
            <a:chExt cx="5266798" cy="881728"/>
          </a:xfrm>
        </p:grpSpPr>
        <p:sp>
          <p:nvSpPr>
            <p:cNvPr id="23" name="TextBox 22">
              <a:extLst>
                <a:ext uri="{FF2B5EF4-FFF2-40B4-BE49-F238E27FC236}">
                  <a16:creationId xmlns:a16="http://schemas.microsoft.com/office/drawing/2014/main" id="{2270562E-2DDE-FAD1-CE4B-0BBADCA6CEEC}"/>
                </a:ext>
              </a:extLst>
            </p:cNvPr>
            <p:cNvSpPr txBox="1"/>
            <p:nvPr/>
          </p:nvSpPr>
          <p:spPr>
            <a:xfrm>
              <a:off x="5735185" y="674821"/>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Direct Consumption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99B8C0BD-A66A-178E-8B9C-EA56A9AFBAF8}"/>
                </a:ext>
              </a:extLst>
            </p:cNvPr>
            <p:cNvSpPr txBox="1"/>
            <p:nvPr/>
          </p:nvSpPr>
          <p:spPr>
            <a:xfrm>
              <a:off x="5735185" y="1033329"/>
              <a:ext cx="5266792" cy="523220"/>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Ingestion of contaminated soil and foodstuffs due to deposition of airborne particles</a:t>
              </a:r>
            </a:p>
          </p:txBody>
        </p:sp>
      </p:grpSp>
      <p:grpSp>
        <p:nvGrpSpPr>
          <p:cNvPr id="25" name="그룹 6">
            <a:extLst>
              <a:ext uri="{FF2B5EF4-FFF2-40B4-BE49-F238E27FC236}">
                <a16:creationId xmlns:a16="http://schemas.microsoft.com/office/drawing/2014/main" id="{44004BA0-D843-3D37-4F5B-E5012AA47A69}"/>
              </a:ext>
            </a:extLst>
          </p:cNvPr>
          <p:cNvGrpSpPr/>
          <p:nvPr/>
        </p:nvGrpSpPr>
        <p:grpSpPr>
          <a:xfrm>
            <a:off x="6242538" y="3612446"/>
            <a:ext cx="4759446" cy="1279162"/>
            <a:chOff x="5735185" y="585613"/>
            <a:chExt cx="5266798" cy="1279162"/>
          </a:xfrm>
        </p:grpSpPr>
        <p:sp>
          <p:nvSpPr>
            <p:cNvPr id="26" name="TextBox 25">
              <a:extLst>
                <a:ext uri="{FF2B5EF4-FFF2-40B4-BE49-F238E27FC236}">
                  <a16:creationId xmlns:a16="http://schemas.microsoft.com/office/drawing/2014/main" id="{BDC1E979-AF41-D3C2-7B24-389D40FFAE5B}"/>
                </a:ext>
              </a:extLst>
            </p:cNvPr>
            <p:cNvSpPr txBox="1"/>
            <p:nvPr/>
          </p:nvSpPr>
          <p:spPr>
            <a:xfrm>
              <a:off x="5735185" y="585613"/>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Inhalation</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7" name="TextBox 26">
              <a:extLst>
                <a:ext uri="{FF2B5EF4-FFF2-40B4-BE49-F238E27FC236}">
                  <a16:creationId xmlns:a16="http://schemas.microsoft.com/office/drawing/2014/main" id="{47012FF7-1823-47A3-D2FE-1626528D054B}"/>
                </a:ext>
              </a:extLst>
            </p:cNvPr>
            <p:cNvSpPr txBox="1"/>
            <p:nvPr/>
          </p:nvSpPr>
          <p:spPr>
            <a:xfrm>
              <a:off x="5735185" y="910668"/>
              <a:ext cx="5266792" cy="954107"/>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Inhalation of airborne radionuclides in the source compartment</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Inhalation and external exposure to airborne radionuclides in the source compartment</a:t>
              </a:r>
            </a:p>
          </p:txBody>
        </p:sp>
      </p:grpSp>
      <p:grpSp>
        <p:nvGrpSpPr>
          <p:cNvPr id="28" name="그룹 6">
            <a:extLst>
              <a:ext uri="{FF2B5EF4-FFF2-40B4-BE49-F238E27FC236}">
                <a16:creationId xmlns:a16="http://schemas.microsoft.com/office/drawing/2014/main" id="{0B3E3C6C-E949-FD98-FF14-C8551A2555A8}"/>
              </a:ext>
            </a:extLst>
          </p:cNvPr>
          <p:cNvGrpSpPr/>
          <p:nvPr/>
        </p:nvGrpSpPr>
        <p:grpSpPr>
          <a:xfrm>
            <a:off x="6242538" y="5145026"/>
            <a:ext cx="4759446" cy="1256860"/>
            <a:chOff x="5735185" y="585613"/>
            <a:chExt cx="5266798" cy="1256860"/>
          </a:xfrm>
        </p:grpSpPr>
        <p:sp>
          <p:nvSpPr>
            <p:cNvPr id="29" name="TextBox 28">
              <a:extLst>
                <a:ext uri="{FF2B5EF4-FFF2-40B4-BE49-F238E27FC236}">
                  <a16:creationId xmlns:a16="http://schemas.microsoft.com/office/drawing/2014/main" id="{7D08AC8E-BBB1-AC9D-F210-62409A463C40}"/>
                </a:ext>
              </a:extLst>
            </p:cNvPr>
            <p:cNvSpPr txBox="1"/>
            <p:nvPr/>
          </p:nvSpPr>
          <p:spPr>
            <a:xfrm>
              <a:off x="5735185" y="585613"/>
              <a:ext cx="5266798" cy="369332"/>
            </a:xfrm>
            <a:prstGeom prst="rect">
              <a:avLst/>
            </a:prstGeom>
            <a:noFill/>
          </p:spPr>
          <p:txBody>
            <a:bodyPr wrap="square" lIns="90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rPr>
                <a:t>External Exposure</a:t>
              </a:r>
              <a:endParaRPr kumimoji="0" lang="ko-KR" altLang="en-US" sz="1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30" name="TextBox 29">
              <a:extLst>
                <a:ext uri="{FF2B5EF4-FFF2-40B4-BE49-F238E27FC236}">
                  <a16:creationId xmlns:a16="http://schemas.microsoft.com/office/drawing/2014/main" id="{2C8B4B46-0BD3-A6DC-BC35-F5E967B00FAD}"/>
                </a:ext>
              </a:extLst>
            </p:cNvPr>
            <p:cNvSpPr txBox="1"/>
            <p:nvPr/>
          </p:nvSpPr>
          <p:spPr>
            <a:xfrm>
              <a:off x="5735185" y="888366"/>
              <a:ext cx="5266792" cy="954107"/>
            </a:xfrm>
            <a:prstGeom prst="rect">
              <a:avLst/>
            </a:prstGeom>
            <a:noFill/>
          </p:spPr>
          <p:txBody>
            <a:bodyPr wrap="square" lIns="72000" rIns="108000"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External exposure to airborne radionuclides in the source compartment</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FZShuTi" pitchFamily="2" charset="-122"/>
                  <a:cs typeface="Arial" pitchFamily="34" charset="0"/>
                </a:rPr>
                <a:t>Exposure to radionuclides deposited on vegetation and the ground surface</a:t>
              </a:r>
            </a:p>
          </p:txBody>
        </p:sp>
      </p:grpSp>
      <p:pic>
        <p:nvPicPr>
          <p:cNvPr id="34" name="Graphic 33" descr="Fork and knife outline">
            <a:extLst>
              <a:ext uri="{FF2B5EF4-FFF2-40B4-BE49-F238E27FC236}">
                <a16:creationId xmlns:a16="http://schemas.microsoft.com/office/drawing/2014/main" id="{4AE6291A-5AD7-9DD9-B45D-73716C32B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4972" y="853565"/>
            <a:ext cx="571852" cy="571852"/>
          </a:xfrm>
          <a:prstGeom prst="rect">
            <a:avLst/>
          </a:prstGeom>
        </p:spPr>
      </p:pic>
      <p:pic>
        <p:nvPicPr>
          <p:cNvPr id="36" name="Graphic 35" descr="Playground outline">
            <a:extLst>
              <a:ext uri="{FF2B5EF4-FFF2-40B4-BE49-F238E27FC236}">
                <a16:creationId xmlns:a16="http://schemas.microsoft.com/office/drawing/2014/main" id="{3A5BEEAF-6BF4-47DB-F857-8A6BC24BE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699" y="2329122"/>
            <a:ext cx="571852" cy="571852"/>
          </a:xfrm>
          <a:prstGeom prst="rect">
            <a:avLst/>
          </a:prstGeom>
        </p:spPr>
      </p:pic>
      <p:pic>
        <p:nvPicPr>
          <p:cNvPr id="38" name="Graphic 37" descr="Windy with solid fill">
            <a:extLst>
              <a:ext uri="{FF2B5EF4-FFF2-40B4-BE49-F238E27FC236}">
                <a16:creationId xmlns:a16="http://schemas.microsoft.com/office/drawing/2014/main" id="{DCF4A5FD-C5EA-901F-A248-52113C0EAA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3370" y="3875169"/>
            <a:ext cx="656208" cy="656208"/>
          </a:xfrm>
          <a:prstGeom prst="rect">
            <a:avLst/>
          </a:prstGeom>
        </p:spPr>
      </p:pic>
      <p:pic>
        <p:nvPicPr>
          <p:cNvPr id="40" name="Graphic 39" descr="Radioactive with solid fill">
            <a:extLst>
              <a:ext uri="{FF2B5EF4-FFF2-40B4-BE49-F238E27FC236}">
                <a16:creationId xmlns:a16="http://schemas.microsoft.com/office/drawing/2014/main" id="{D32D21C0-5D56-D5A0-4225-D384AD4B1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2438" y="5304618"/>
            <a:ext cx="634386" cy="634386"/>
          </a:xfrm>
          <a:prstGeom prst="rect">
            <a:avLst/>
          </a:prstGeom>
        </p:spPr>
      </p:pic>
    </p:spTree>
    <p:extLst>
      <p:ext uri="{BB962C8B-B14F-4D97-AF65-F5344CB8AC3E}">
        <p14:creationId xmlns:p14="http://schemas.microsoft.com/office/powerpoint/2010/main" val="106552945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65C0-5349-C100-95DA-9B2BF8F53FB3}"/>
              </a:ext>
            </a:extLst>
          </p:cNvPr>
          <p:cNvSpPr>
            <a:spLocks noGrp="1"/>
          </p:cNvSpPr>
          <p:nvPr>
            <p:ph type="title"/>
          </p:nvPr>
        </p:nvSpPr>
        <p:spPr/>
        <p:txBody>
          <a:bodyPr/>
          <a:lstStyle/>
          <a:p>
            <a:r>
              <a:rPr lang="en-US" dirty="0"/>
              <a:t>Exposure Scenarios</a:t>
            </a:r>
          </a:p>
        </p:txBody>
      </p:sp>
      <p:sp>
        <p:nvSpPr>
          <p:cNvPr id="3" name="Content Placeholder 2">
            <a:extLst>
              <a:ext uri="{FF2B5EF4-FFF2-40B4-BE49-F238E27FC236}">
                <a16:creationId xmlns:a16="http://schemas.microsoft.com/office/drawing/2014/main" id="{8A6FE50E-15B2-0D60-1030-33BEE7CCDEAD}"/>
              </a:ext>
            </a:extLst>
          </p:cNvPr>
          <p:cNvSpPr>
            <a:spLocks noGrp="1"/>
          </p:cNvSpPr>
          <p:nvPr>
            <p:ph idx="1"/>
          </p:nvPr>
        </p:nvSpPr>
        <p:spPr>
          <a:xfrm>
            <a:off x="838200" y="1825625"/>
            <a:ext cx="5138854" cy="4764746"/>
          </a:xfrm>
        </p:spPr>
        <p:txBody>
          <a:bodyPr>
            <a:normAutofit fontScale="92500" lnSpcReduction="10000"/>
          </a:bodyPr>
          <a:lstStyle/>
          <a:p>
            <a:pPr>
              <a:lnSpc>
                <a:spcPct val="110000"/>
              </a:lnSpc>
            </a:pPr>
            <a:r>
              <a:rPr lang="en-US" dirty="0"/>
              <a:t>Identifies estimates of exposure, dose, and risk and includes facts, data, assumptions, inferences, and professional judgment about how the exposure takes place; e.g.</a:t>
            </a:r>
          </a:p>
          <a:p>
            <a:pPr lvl="1">
              <a:lnSpc>
                <a:spcPct val="110000"/>
              </a:lnSpc>
            </a:pPr>
            <a:r>
              <a:rPr lang="en-US" dirty="0"/>
              <a:t>Resident Farmer</a:t>
            </a:r>
          </a:p>
          <a:p>
            <a:pPr lvl="1">
              <a:lnSpc>
                <a:spcPct val="110000"/>
              </a:lnSpc>
            </a:pPr>
            <a:r>
              <a:rPr lang="en-US" dirty="0"/>
              <a:t>Residential Tap Water</a:t>
            </a:r>
          </a:p>
          <a:p>
            <a:pPr lvl="1">
              <a:lnSpc>
                <a:spcPct val="110000"/>
              </a:lnSpc>
            </a:pPr>
            <a:r>
              <a:rPr lang="en-US" dirty="0"/>
              <a:t>Inadvertent Human Intruder</a:t>
            </a:r>
          </a:p>
          <a:p>
            <a:pPr lvl="1">
              <a:lnSpc>
                <a:spcPct val="110000"/>
              </a:lnSpc>
            </a:pPr>
            <a:r>
              <a:rPr lang="en-US" dirty="0"/>
              <a:t>Subsistence Fishing Native</a:t>
            </a:r>
          </a:p>
          <a:p>
            <a:pPr lvl="1">
              <a:lnSpc>
                <a:spcPct val="110000"/>
              </a:lnSpc>
            </a:pPr>
            <a:r>
              <a:rPr lang="en-US" dirty="0"/>
              <a:t>Construction Worker</a:t>
            </a:r>
          </a:p>
          <a:p>
            <a:pPr lvl="1">
              <a:lnSpc>
                <a:spcPct val="110000"/>
              </a:lnSpc>
            </a:pPr>
            <a:r>
              <a:rPr lang="en-US" dirty="0"/>
              <a:t>Indoor Worker</a:t>
            </a:r>
          </a:p>
          <a:p>
            <a:endParaRPr lang="en-US" dirty="0"/>
          </a:p>
          <a:p>
            <a:pPr lvl="1"/>
            <a:endParaRPr lang="en-US" dirty="0"/>
          </a:p>
        </p:txBody>
      </p:sp>
      <p:pic>
        <p:nvPicPr>
          <p:cNvPr id="5" name="Picture 4">
            <a:extLst>
              <a:ext uri="{FF2B5EF4-FFF2-40B4-BE49-F238E27FC236}">
                <a16:creationId xmlns:a16="http://schemas.microsoft.com/office/drawing/2014/main" id="{AADFA25D-F092-45CD-57E3-F207EB8E1E0B}"/>
              </a:ext>
            </a:extLst>
          </p:cNvPr>
          <p:cNvPicPr>
            <a:picLocks noChangeAspect="1"/>
          </p:cNvPicPr>
          <p:nvPr/>
        </p:nvPicPr>
        <p:blipFill>
          <a:blip r:embed="rId2"/>
          <a:stretch>
            <a:fillRect/>
          </a:stretch>
        </p:blipFill>
        <p:spPr>
          <a:xfrm>
            <a:off x="6096000" y="1825625"/>
            <a:ext cx="5951024" cy="3538922"/>
          </a:xfrm>
          <a:prstGeom prst="rect">
            <a:avLst/>
          </a:prstGeom>
        </p:spPr>
      </p:pic>
      <p:sp>
        <p:nvSpPr>
          <p:cNvPr id="7" name="TextBox 6">
            <a:extLst>
              <a:ext uri="{FF2B5EF4-FFF2-40B4-BE49-F238E27FC236}">
                <a16:creationId xmlns:a16="http://schemas.microsoft.com/office/drawing/2014/main" id="{6C71BD89-56ED-8DFB-1B5E-70362C54517E}"/>
              </a:ext>
            </a:extLst>
          </p:cNvPr>
          <p:cNvSpPr txBox="1"/>
          <p:nvPr/>
        </p:nvSpPr>
        <p:spPr>
          <a:xfrm>
            <a:off x="5667607" y="5499484"/>
            <a:ext cx="609414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Exposure Pathways in the Risk Assessment Information System Resident Tap Water Scenario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(https://rais.ornl.gov/tools/rais_rad_risk_guide.html)</a:t>
            </a:r>
          </a:p>
        </p:txBody>
      </p:sp>
    </p:spTree>
    <p:extLst>
      <p:ext uri="{BB962C8B-B14F-4D97-AF65-F5344CB8AC3E}">
        <p14:creationId xmlns:p14="http://schemas.microsoft.com/office/powerpoint/2010/main" val="339513945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2EDB-A595-E4A9-5BBC-14F312E31DBF}"/>
              </a:ext>
            </a:extLst>
          </p:cNvPr>
          <p:cNvSpPr>
            <a:spLocks noGrp="1"/>
          </p:cNvSpPr>
          <p:nvPr>
            <p:ph type="title"/>
          </p:nvPr>
        </p:nvSpPr>
        <p:spPr/>
        <p:txBody>
          <a:bodyPr>
            <a:normAutofit/>
          </a:bodyPr>
          <a:lstStyle/>
          <a:p>
            <a:r>
              <a:rPr lang="en-US" sz="4000" dirty="0"/>
              <a:t>Radiation Human Health Assessment Approaches</a:t>
            </a:r>
          </a:p>
        </p:txBody>
      </p:sp>
      <p:sp>
        <p:nvSpPr>
          <p:cNvPr id="4" name="평행 사변형 46">
            <a:extLst>
              <a:ext uri="{FF2B5EF4-FFF2-40B4-BE49-F238E27FC236}">
                <a16:creationId xmlns:a16="http://schemas.microsoft.com/office/drawing/2014/main" id="{335743AF-FD41-7D5E-8EE5-8DC905E1CCE2}"/>
              </a:ext>
            </a:extLst>
          </p:cNvPr>
          <p:cNvSpPr/>
          <p:nvPr/>
        </p:nvSpPr>
        <p:spPr>
          <a:xfrm rot="16200000" flipH="1">
            <a:off x="3979954" y="-1208383"/>
            <a:ext cx="4232091" cy="10363198"/>
          </a:xfrm>
          <a:prstGeom prst="parallelogram">
            <a:avLst>
              <a:gd name="adj" fmla="val 587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grpSp>
        <p:nvGrpSpPr>
          <p:cNvPr id="5" name="그룹 47">
            <a:extLst>
              <a:ext uri="{FF2B5EF4-FFF2-40B4-BE49-F238E27FC236}">
                <a16:creationId xmlns:a16="http://schemas.microsoft.com/office/drawing/2014/main" id="{1809E693-A3A9-F48B-9FAF-1A5CCA1C66F3}"/>
              </a:ext>
            </a:extLst>
          </p:cNvPr>
          <p:cNvGrpSpPr/>
          <p:nvPr/>
        </p:nvGrpSpPr>
        <p:grpSpPr>
          <a:xfrm>
            <a:off x="914402" y="1857173"/>
            <a:ext cx="10363197" cy="1762517"/>
            <a:chOff x="914402" y="1795629"/>
            <a:chExt cx="10363197" cy="1762517"/>
          </a:xfrm>
        </p:grpSpPr>
        <p:sp>
          <p:nvSpPr>
            <p:cNvPr id="6" name="Rectangle 3">
              <a:extLst>
                <a:ext uri="{FF2B5EF4-FFF2-40B4-BE49-F238E27FC236}">
                  <a16:creationId xmlns:a16="http://schemas.microsoft.com/office/drawing/2014/main" id="{30D99D28-16FE-CB1F-160F-FEC662F71BDC}"/>
                </a:ext>
              </a:extLst>
            </p:cNvPr>
            <p:cNvSpPr/>
            <p:nvPr/>
          </p:nvSpPr>
          <p:spPr>
            <a:xfrm>
              <a:off x="914402" y="1805546"/>
              <a:ext cx="10363195"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sp>
          <p:nvSpPr>
            <p:cNvPr id="7" name="Rectangle 19">
              <a:extLst>
                <a:ext uri="{FF2B5EF4-FFF2-40B4-BE49-F238E27FC236}">
                  <a16:creationId xmlns:a16="http://schemas.microsoft.com/office/drawing/2014/main" id="{21C5EFB4-B393-B4BB-4E6C-CC337761E2E7}"/>
                </a:ext>
              </a:extLst>
            </p:cNvPr>
            <p:cNvSpPr/>
            <p:nvPr/>
          </p:nvSpPr>
          <p:spPr>
            <a:xfrm>
              <a:off x="2999413" y="1795629"/>
              <a:ext cx="8278186" cy="1752600"/>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adFill>
              <a:gsLst>
                <a:gs pos="14000">
                  <a:schemeClr val="accent4">
                    <a:lumMod val="94000"/>
                    <a:lumOff val="6000"/>
                  </a:schemeClr>
                </a:gs>
                <a:gs pos="88000">
                  <a:schemeClr val="accent4">
                    <a:lumMod val="79000"/>
                    <a:lumOff val="2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17CC02A9-741D-7089-2AC5-0D8E5436550A}"/>
              </a:ext>
            </a:extLst>
          </p:cNvPr>
          <p:cNvSpPr txBox="1"/>
          <p:nvPr/>
        </p:nvSpPr>
        <p:spPr>
          <a:xfrm>
            <a:off x="2038280" y="2140502"/>
            <a:ext cx="1130984" cy="73866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rPr>
              <a:t>Risk</a:t>
            </a:r>
            <a:endParaRPr kumimoji="0" lang="ko-KR" altLang="en-US" sz="48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0" name="Oval 11">
            <a:extLst>
              <a:ext uri="{FF2B5EF4-FFF2-40B4-BE49-F238E27FC236}">
                <a16:creationId xmlns:a16="http://schemas.microsoft.com/office/drawing/2014/main" id="{0987E9E9-F945-84D4-241F-0582427455D8}"/>
              </a:ext>
            </a:extLst>
          </p:cNvPr>
          <p:cNvSpPr/>
          <p:nvPr/>
        </p:nvSpPr>
        <p:spPr>
          <a:xfrm>
            <a:off x="1103149" y="2074568"/>
            <a:ext cx="792000" cy="7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DDD1919-2EA2-08FE-6C81-A1FCAE0EAD71}"/>
              </a:ext>
            </a:extLst>
          </p:cNvPr>
          <p:cNvSpPr txBox="1"/>
          <p:nvPr/>
        </p:nvSpPr>
        <p:spPr>
          <a:xfrm>
            <a:off x="3300082" y="2040976"/>
            <a:ext cx="76310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rPr>
              <a:t>Risk is calculated directly by assigning a unit of risk for every unit of exposure (Cancer Slope Factor) and multiplying by the total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rPr>
              <a:t>Risk = Exposure  X  Cancer Slope Factor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rPr>
              <a:t>(slope factors exist for each radionuclide and route of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4" name="Rectangle 4">
            <a:extLst>
              <a:ext uri="{FF2B5EF4-FFF2-40B4-BE49-F238E27FC236}">
                <a16:creationId xmlns:a16="http://schemas.microsoft.com/office/drawing/2014/main" id="{F8744382-C9C2-F318-9E49-3B2E921D42EC}"/>
              </a:ext>
            </a:extLst>
          </p:cNvPr>
          <p:cNvSpPr/>
          <p:nvPr/>
        </p:nvSpPr>
        <p:spPr>
          <a:xfrm>
            <a:off x="914402" y="4336662"/>
            <a:ext cx="10363195" cy="1752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sp>
        <p:nvSpPr>
          <p:cNvPr id="15" name="Rectangle 19">
            <a:extLst>
              <a:ext uri="{FF2B5EF4-FFF2-40B4-BE49-F238E27FC236}">
                <a16:creationId xmlns:a16="http://schemas.microsoft.com/office/drawing/2014/main" id="{F4059AE1-6582-B9C8-F486-AAE68A706296}"/>
              </a:ext>
            </a:extLst>
          </p:cNvPr>
          <p:cNvSpPr/>
          <p:nvPr/>
        </p:nvSpPr>
        <p:spPr>
          <a:xfrm flipH="1">
            <a:off x="914401" y="4336661"/>
            <a:ext cx="7730776" cy="1752600"/>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adFill flip="none" rotWithShape="1">
            <a:gsLst>
              <a:gs pos="0">
                <a:schemeClr val="accent1">
                  <a:lumMod val="50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D391C1-01FE-79F3-BA6E-A3471A9710C6}"/>
              </a:ext>
            </a:extLst>
          </p:cNvPr>
          <p:cNvSpPr txBox="1"/>
          <p:nvPr/>
        </p:nvSpPr>
        <p:spPr>
          <a:xfrm>
            <a:off x="7608858" y="5153397"/>
            <a:ext cx="2592502" cy="73866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rPr>
              <a:t>DOSE</a:t>
            </a:r>
            <a:endParaRPr kumimoji="0" lang="ko-KR" altLang="en-US" sz="4800" b="1" i="0" u="none" strike="noStrike" kern="1200" cap="none" spc="0" normalizeH="0" baseline="0" noProof="0" dirty="0">
              <a:ln>
                <a:noFill/>
              </a:ln>
              <a:solidFill>
                <a:srgbClr val="F2EEE2"/>
              </a:solidFill>
              <a:effectLst/>
              <a:uLnTx/>
              <a:uFillTx/>
              <a:latin typeface="Calibri" panose="020F0502020204030204"/>
              <a:ea typeface="맑은 고딕" panose="020B0503020000020004" pitchFamily="34" charset="-127"/>
              <a:cs typeface="+mn-cs"/>
            </a:endParaRPr>
          </a:p>
        </p:txBody>
      </p:sp>
      <p:sp>
        <p:nvSpPr>
          <p:cNvPr id="18" name="Oval 16">
            <a:extLst>
              <a:ext uri="{FF2B5EF4-FFF2-40B4-BE49-F238E27FC236}">
                <a16:creationId xmlns:a16="http://schemas.microsoft.com/office/drawing/2014/main" id="{45494DF1-437F-A41D-D4E0-A4E40635C29E}"/>
              </a:ext>
            </a:extLst>
          </p:cNvPr>
          <p:cNvSpPr/>
          <p:nvPr/>
        </p:nvSpPr>
        <p:spPr>
          <a:xfrm rot="10800000">
            <a:off x="10276048" y="5087463"/>
            <a:ext cx="792000" cy="7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EEE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4E16507-B0C6-E292-D7B6-591DDA5FAAEE}"/>
              </a:ext>
            </a:extLst>
          </p:cNvPr>
          <p:cNvSpPr txBox="1"/>
          <p:nvPr/>
        </p:nvSpPr>
        <p:spPr>
          <a:xfrm>
            <a:off x="1177357" y="4366309"/>
            <a:ext cx="72083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rPr>
              <a:t>Dose is calculated by multiplying a dose conversion factor by the total intake/exposure. The calculated dose can also be multiplied by a probability coefficient to arrive at a risk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2EEE2"/>
                </a:solidFill>
                <a:effectLst/>
                <a:uLnTx/>
                <a:uFillTx/>
                <a:latin typeface="Calibri" panose="020F0502020204030204"/>
                <a:ea typeface="+mn-ea"/>
                <a:cs typeface="+mn-cs"/>
              </a:rPr>
              <a:t>Dose = Exposure  X  Dose Conversion Factor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2EEE2"/>
                </a:solidFill>
                <a:effectLst/>
                <a:uLnTx/>
                <a:uFillTx/>
                <a:latin typeface="Calibri" panose="020F0502020204030204"/>
                <a:ea typeface="+mn-ea"/>
                <a:cs typeface="+mn-cs"/>
              </a:rPr>
              <a:t>(each radionuclide has unique DCF)</a:t>
            </a:r>
            <a:r>
              <a:rPr kumimoji="0" lang="en-US" altLang="en-US" sz="1600" b="1" i="0" u="none" strike="noStrike" kern="1200" cap="none" spc="0" normalizeH="0" baseline="0" noProof="0" dirty="0">
                <a:ln>
                  <a:noFill/>
                </a:ln>
                <a:solidFill>
                  <a:srgbClr val="2E130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pic>
        <p:nvPicPr>
          <p:cNvPr id="22" name="Content Placeholder 21" descr="Medical with solid fill">
            <a:extLst>
              <a:ext uri="{FF2B5EF4-FFF2-40B4-BE49-F238E27FC236}">
                <a16:creationId xmlns:a16="http://schemas.microsoft.com/office/drawing/2014/main" id="{D21B18BA-B297-BE2C-7859-095435D4591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220293" y="5026263"/>
            <a:ext cx="914400" cy="914400"/>
          </a:xfrm>
        </p:spPr>
      </p:pic>
      <p:pic>
        <p:nvPicPr>
          <p:cNvPr id="24" name="Graphic 23" descr="Radioactive with solid fill">
            <a:extLst>
              <a:ext uri="{FF2B5EF4-FFF2-40B4-BE49-F238E27FC236}">
                <a16:creationId xmlns:a16="http://schemas.microsoft.com/office/drawing/2014/main" id="{9584B57E-AEB8-3BF1-5978-1B57CCEC6B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946" y="2113834"/>
            <a:ext cx="792000" cy="792000"/>
          </a:xfrm>
          <a:prstGeom prst="rect">
            <a:avLst/>
          </a:prstGeom>
        </p:spPr>
      </p:pic>
    </p:spTree>
    <p:extLst>
      <p:ext uri="{BB962C8B-B14F-4D97-AF65-F5344CB8AC3E}">
        <p14:creationId xmlns:p14="http://schemas.microsoft.com/office/powerpoint/2010/main" val="10941840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D20C-CA94-DD1C-4B55-1904C22EDE9A}"/>
              </a:ext>
            </a:extLst>
          </p:cNvPr>
          <p:cNvSpPr>
            <a:spLocks noGrp="1"/>
          </p:cNvSpPr>
          <p:nvPr>
            <p:ph type="title"/>
          </p:nvPr>
        </p:nvSpPr>
        <p:spPr/>
        <p:txBody>
          <a:bodyPr/>
          <a:lstStyle/>
          <a:p>
            <a:r>
              <a:rPr lang="en-US" dirty="0"/>
              <a:t>What is a Model?</a:t>
            </a:r>
          </a:p>
        </p:txBody>
      </p:sp>
      <p:sp>
        <p:nvSpPr>
          <p:cNvPr id="3" name="Content Placeholder 2">
            <a:extLst>
              <a:ext uri="{FF2B5EF4-FFF2-40B4-BE49-F238E27FC236}">
                <a16:creationId xmlns:a16="http://schemas.microsoft.com/office/drawing/2014/main" id="{6849188A-A3FC-7E84-C700-2E4109A6474B}"/>
              </a:ext>
            </a:extLst>
          </p:cNvPr>
          <p:cNvSpPr>
            <a:spLocks noGrp="1"/>
          </p:cNvSpPr>
          <p:nvPr>
            <p:ph idx="1"/>
          </p:nvPr>
        </p:nvSpPr>
        <p:spPr>
          <a:xfrm>
            <a:off x="838200" y="1825625"/>
            <a:ext cx="5961185" cy="4351338"/>
          </a:xfrm>
        </p:spPr>
        <p:txBody>
          <a:bodyPr>
            <a:normAutofit/>
          </a:bodyPr>
          <a:lstStyle/>
          <a:p>
            <a:pPr>
              <a:lnSpc>
                <a:spcPct val="120000"/>
              </a:lnSpc>
            </a:pPr>
            <a:r>
              <a:rPr lang="en-US" dirty="0"/>
              <a:t>A tool for understanding the system and its behavior; a representation of a real system or process</a:t>
            </a:r>
          </a:p>
          <a:p>
            <a:pPr>
              <a:lnSpc>
                <a:spcPct val="120000"/>
              </a:lnSpc>
            </a:pPr>
            <a:r>
              <a:rPr lang="en-US" dirty="0"/>
              <a:t>Conceptual Site Model (CSM)</a:t>
            </a:r>
          </a:p>
          <a:p>
            <a:pPr lvl="1">
              <a:lnSpc>
                <a:spcPct val="120000"/>
              </a:lnSpc>
            </a:pPr>
            <a:r>
              <a:rPr lang="en-US" dirty="0"/>
              <a:t>Qualitative</a:t>
            </a:r>
          </a:p>
          <a:p>
            <a:pPr lvl="1">
              <a:lnSpc>
                <a:spcPct val="120000"/>
              </a:lnSpc>
            </a:pPr>
            <a:r>
              <a:rPr lang="en-US" dirty="0"/>
              <a:t>A description (narrative or picture) that describes the system</a:t>
            </a:r>
          </a:p>
          <a:p>
            <a:pPr lvl="1">
              <a:lnSpc>
                <a:spcPct val="120000"/>
              </a:lnSpc>
            </a:pPr>
            <a:r>
              <a:rPr lang="en-US" dirty="0"/>
              <a:t>Hypothesis for how a system operates</a:t>
            </a:r>
          </a:p>
          <a:p>
            <a:endParaRPr lang="en-US" dirty="0"/>
          </a:p>
        </p:txBody>
      </p:sp>
      <p:pic>
        <p:nvPicPr>
          <p:cNvPr id="4" name="Content Placeholder 3">
            <a:extLst>
              <a:ext uri="{FF2B5EF4-FFF2-40B4-BE49-F238E27FC236}">
                <a16:creationId xmlns:a16="http://schemas.microsoft.com/office/drawing/2014/main" id="{7B1CABE9-4800-2288-5593-13781CE47BA1}"/>
              </a:ext>
            </a:extLst>
          </p:cNvPr>
          <p:cNvPicPr>
            <a:picLocks noChangeAspect="1"/>
          </p:cNvPicPr>
          <p:nvPr/>
        </p:nvPicPr>
        <p:blipFill rotWithShape="1">
          <a:blip r:embed="rId2"/>
          <a:srcRect b="47099"/>
          <a:stretch/>
        </p:blipFill>
        <p:spPr>
          <a:xfrm>
            <a:off x="6799385" y="2151062"/>
            <a:ext cx="4918591" cy="3017520"/>
          </a:xfrm>
          <a:prstGeom prst="rect">
            <a:avLst/>
          </a:prstGeom>
        </p:spPr>
      </p:pic>
    </p:spTree>
    <p:extLst>
      <p:ext uri="{BB962C8B-B14F-4D97-AF65-F5344CB8AC3E}">
        <p14:creationId xmlns:p14="http://schemas.microsoft.com/office/powerpoint/2010/main" val="35843400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3513-9FC8-40F2-4B27-288088E73B14}"/>
              </a:ext>
            </a:extLst>
          </p:cNvPr>
          <p:cNvSpPr>
            <a:spLocks noGrp="1"/>
          </p:cNvSpPr>
          <p:nvPr>
            <p:ph type="title"/>
          </p:nvPr>
        </p:nvSpPr>
        <p:spPr/>
        <p:txBody>
          <a:bodyPr/>
          <a:lstStyle/>
          <a:p>
            <a:r>
              <a:rPr lang="en-US" dirty="0"/>
              <a:t>Code Selection Considerations</a:t>
            </a:r>
          </a:p>
        </p:txBody>
      </p:sp>
      <p:sp>
        <p:nvSpPr>
          <p:cNvPr id="4" name="Content Placeholder 3">
            <a:extLst>
              <a:ext uri="{FF2B5EF4-FFF2-40B4-BE49-F238E27FC236}">
                <a16:creationId xmlns:a16="http://schemas.microsoft.com/office/drawing/2014/main" id="{D9529817-60E4-7CA1-6637-C9544276103D}"/>
              </a:ext>
            </a:extLst>
          </p:cNvPr>
          <p:cNvSpPr txBox="1">
            <a:spLocks/>
          </p:cNvSpPr>
          <p:nvPr/>
        </p:nvSpPr>
        <p:spPr>
          <a:xfrm>
            <a:off x="1132114" y="1489732"/>
            <a:ext cx="4963886" cy="5002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rdita Light" pitchFamily="2" charset="77"/>
                <a:ea typeface="+mn-ea"/>
                <a:cs typeface="Gordita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rdita Light" pitchFamily="2" charset="77"/>
                <a:ea typeface="+mn-ea"/>
                <a:cs typeface="Gordita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rdita Light" pitchFamily="2" charset="77"/>
                <a:ea typeface="+mn-ea"/>
                <a:cs typeface="Gordita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rdita Light" pitchFamily="2" charset="77"/>
                <a:ea typeface="+mn-ea"/>
                <a:cs typeface="Gordita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rdita Light" pitchFamily="2" charset="77"/>
                <a:ea typeface="+mn-ea"/>
                <a:cs typeface="Gordita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Flow type			</a:t>
            </a:r>
          </a:p>
          <a:p>
            <a:pPr lvl="1"/>
            <a:r>
              <a:rPr lang="en-US" sz="1800" dirty="0"/>
              <a:t>Porous media</a:t>
            </a:r>
          </a:p>
          <a:p>
            <a:pPr lvl="1"/>
            <a:r>
              <a:rPr lang="en-US" sz="1800" dirty="0"/>
              <a:t>Fracture flow</a:t>
            </a:r>
          </a:p>
          <a:p>
            <a:pPr lvl="1"/>
            <a:r>
              <a:rPr lang="en-US" sz="1800" dirty="0"/>
              <a:t>Density-dependent</a:t>
            </a:r>
          </a:p>
          <a:p>
            <a:r>
              <a:rPr lang="en-US" sz="1800" dirty="0"/>
              <a:t>Flow regime</a:t>
            </a:r>
          </a:p>
          <a:p>
            <a:pPr lvl="1"/>
            <a:r>
              <a:rPr lang="en-US" sz="1800" dirty="0"/>
              <a:t>Unsaturated</a:t>
            </a:r>
          </a:p>
          <a:p>
            <a:pPr lvl="1"/>
            <a:r>
              <a:rPr lang="en-US" sz="1800" dirty="0"/>
              <a:t>Saturated</a:t>
            </a:r>
          </a:p>
          <a:p>
            <a:pPr lvl="1"/>
            <a:r>
              <a:rPr lang="en-US" sz="1800" dirty="0"/>
              <a:t>Multiphase</a:t>
            </a:r>
          </a:p>
          <a:p>
            <a:r>
              <a:rPr lang="en-US" sz="1800" dirty="0"/>
              <a:t>Flow objectives</a:t>
            </a:r>
          </a:p>
          <a:p>
            <a:pPr lvl="1"/>
            <a:r>
              <a:rPr lang="en-US" sz="1800" dirty="0"/>
              <a:t>Downstream compliance points</a:t>
            </a:r>
          </a:p>
          <a:p>
            <a:pPr lvl="1"/>
            <a:r>
              <a:rPr lang="en-US" sz="1800" dirty="0"/>
              <a:t>Fluxes to surface water</a:t>
            </a:r>
          </a:p>
          <a:p>
            <a:r>
              <a:rPr lang="en-US" sz="1800" dirty="0"/>
              <a:t>Geochemical reactions</a:t>
            </a:r>
          </a:p>
          <a:p>
            <a:pPr lvl="1"/>
            <a:r>
              <a:rPr lang="en-US" sz="1800" dirty="0"/>
              <a:t>Precipitation and dissolution</a:t>
            </a:r>
          </a:p>
          <a:p>
            <a:pPr lvl="1"/>
            <a:r>
              <a:rPr lang="en-US" sz="1800" dirty="0"/>
              <a:t>Surface complexation</a:t>
            </a:r>
          </a:p>
          <a:p>
            <a:pPr lvl="1"/>
            <a:r>
              <a:rPr lang="en-US" sz="1800" dirty="0"/>
              <a:t>Ion exchange</a:t>
            </a:r>
          </a:p>
          <a:p>
            <a:pPr lvl="1"/>
            <a:r>
              <a:rPr lang="en-US" sz="1800" dirty="0"/>
              <a:t>Aqueous complexation</a:t>
            </a:r>
          </a:p>
          <a:p>
            <a:endParaRPr lang="en-US" dirty="0"/>
          </a:p>
          <a:p>
            <a:pPr marL="0" indent="0">
              <a:buFont typeface="Arial" panose="020B0604020202020204" pitchFamily="34" charset="0"/>
              <a:buNone/>
            </a:pPr>
            <a:endParaRPr lang="en-US" dirty="0"/>
          </a:p>
        </p:txBody>
      </p:sp>
      <p:sp>
        <p:nvSpPr>
          <p:cNvPr id="5" name="Content Placeholder 3">
            <a:extLst>
              <a:ext uri="{FF2B5EF4-FFF2-40B4-BE49-F238E27FC236}">
                <a16:creationId xmlns:a16="http://schemas.microsoft.com/office/drawing/2014/main" id="{FA8E51BC-0EFD-8871-E8CA-A610D43350D2}"/>
              </a:ext>
            </a:extLst>
          </p:cNvPr>
          <p:cNvSpPr txBox="1">
            <a:spLocks/>
          </p:cNvSpPr>
          <p:nvPr/>
        </p:nvSpPr>
        <p:spPr>
          <a:xfrm>
            <a:off x="5973337" y="1489732"/>
            <a:ext cx="4963886" cy="514964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dirty="0">
                <a:latin typeface="Gordita Light"/>
              </a:rPr>
              <a:t>Solute Transport		</a:t>
            </a:r>
          </a:p>
          <a:p>
            <a:pPr lvl="1"/>
            <a:r>
              <a:rPr lang="en-US" sz="1800" dirty="0">
                <a:latin typeface="Gordita Light"/>
              </a:rPr>
              <a:t>Reactions with porous media</a:t>
            </a:r>
          </a:p>
          <a:p>
            <a:pPr lvl="1"/>
            <a:r>
              <a:rPr lang="en-US" sz="1800" dirty="0">
                <a:latin typeface="Gordita Light"/>
              </a:rPr>
              <a:t>Reactions w/other solutes/contaminants</a:t>
            </a:r>
          </a:p>
          <a:p>
            <a:pPr lvl="1"/>
            <a:r>
              <a:rPr lang="en-US" sz="1800" dirty="0">
                <a:latin typeface="Gordita Light"/>
              </a:rPr>
              <a:t>Sources</a:t>
            </a:r>
          </a:p>
          <a:p>
            <a:r>
              <a:rPr lang="en-US" sz="1800" dirty="0">
                <a:latin typeface="Gordita Light"/>
              </a:rPr>
              <a:t>Reactive Transport</a:t>
            </a:r>
          </a:p>
          <a:p>
            <a:pPr lvl="1"/>
            <a:r>
              <a:rPr lang="en-US" sz="1800" dirty="0">
                <a:latin typeface="Gordita Light"/>
              </a:rPr>
              <a:t>Level of detail for relevant reactions</a:t>
            </a:r>
          </a:p>
          <a:p>
            <a:r>
              <a:rPr lang="en-US" sz="1800" dirty="0">
                <a:latin typeface="Gordita Light"/>
              </a:rPr>
              <a:t>Multiphase Flow 	</a:t>
            </a:r>
          </a:p>
          <a:p>
            <a:pPr lvl="1"/>
            <a:r>
              <a:rPr lang="en-US" sz="1800" dirty="0">
                <a:latin typeface="Gordita Light"/>
              </a:rPr>
              <a:t>Atmospheric transport</a:t>
            </a:r>
          </a:p>
          <a:p>
            <a:pPr lvl="1"/>
            <a:r>
              <a:rPr lang="en-US" sz="1800" dirty="0">
                <a:latin typeface="Gordita Light"/>
              </a:rPr>
              <a:t>Heat transport</a:t>
            </a:r>
          </a:p>
          <a:p>
            <a:r>
              <a:rPr lang="en-US" sz="1800" dirty="0">
                <a:latin typeface="Gordita Light"/>
              </a:rPr>
              <a:t>Surface water interactions</a:t>
            </a:r>
          </a:p>
          <a:p>
            <a:r>
              <a:rPr lang="en-US" sz="1800" dirty="0">
                <a:latin typeface="Gordita Light"/>
              </a:rPr>
              <a:t>Combinations of models</a:t>
            </a:r>
          </a:p>
          <a:p>
            <a:pPr lvl="1"/>
            <a:endParaRPr lang="en-US" sz="18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12491213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58D6-0A05-8FE0-13F9-8876E8F2736F}"/>
              </a:ext>
            </a:extLst>
          </p:cNvPr>
          <p:cNvSpPr>
            <a:spLocks noGrp="1"/>
          </p:cNvSpPr>
          <p:nvPr>
            <p:ph type="title"/>
          </p:nvPr>
        </p:nvSpPr>
        <p:spPr/>
        <p:txBody>
          <a:bodyPr/>
          <a:lstStyle/>
          <a:p>
            <a:r>
              <a:rPr lang="en-US" dirty="0"/>
              <a:t>Model Workflow and Performance</a:t>
            </a:r>
          </a:p>
        </p:txBody>
      </p:sp>
      <p:sp>
        <p:nvSpPr>
          <p:cNvPr id="4" name="Rounded Rectangle 1">
            <a:extLst>
              <a:ext uri="{FF2B5EF4-FFF2-40B4-BE49-F238E27FC236}">
                <a16:creationId xmlns:a16="http://schemas.microsoft.com/office/drawing/2014/main" id="{E155EE2B-EB66-B3B9-F5D6-BD77936306C0}"/>
              </a:ext>
            </a:extLst>
          </p:cNvPr>
          <p:cNvSpPr/>
          <p:nvPr/>
        </p:nvSpPr>
        <p:spPr>
          <a:xfrm>
            <a:off x="1230887" y="2462714"/>
            <a:ext cx="2236415" cy="3060000"/>
          </a:xfrm>
          <a:prstGeom prst="roundRect">
            <a:avLst>
              <a:gd name="adj" fmla="val 6084"/>
            </a:avLst>
          </a:prstGeom>
          <a:solidFill>
            <a:schemeClr val="bg1"/>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8">
            <a:extLst>
              <a:ext uri="{FF2B5EF4-FFF2-40B4-BE49-F238E27FC236}">
                <a16:creationId xmlns:a16="http://schemas.microsoft.com/office/drawing/2014/main" id="{FD19D655-9C7A-F76E-7F89-195CE610A1E2}"/>
              </a:ext>
            </a:extLst>
          </p:cNvPr>
          <p:cNvSpPr/>
          <p:nvPr/>
        </p:nvSpPr>
        <p:spPr>
          <a:xfrm>
            <a:off x="1230887" y="2380043"/>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lumMod val="50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9">
            <a:extLst>
              <a:ext uri="{FF2B5EF4-FFF2-40B4-BE49-F238E27FC236}">
                <a16:creationId xmlns:a16="http://schemas.microsoft.com/office/drawing/2014/main" id="{D91FDB03-F285-5C86-5FA2-83C645385305}"/>
              </a:ext>
            </a:extLst>
          </p:cNvPr>
          <p:cNvSpPr/>
          <p:nvPr/>
        </p:nvSpPr>
        <p:spPr>
          <a:xfrm>
            <a:off x="1519689" y="4948330"/>
            <a:ext cx="1658810" cy="360000"/>
          </a:xfrm>
          <a:prstGeom prst="roundRect">
            <a:avLst>
              <a:gd name="adj" fmla="val 1776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1</a:t>
            </a:r>
            <a:endParaRPr lang="ko-KR" altLang="en-US" b="1" dirty="0"/>
          </a:p>
        </p:txBody>
      </p:sp>
      <p:sp>
        <p:nvSpPr>
          <p:cNvPr id="9" name="TextBox 8">
            <a:extLst>
              <a:ext uri="{FF2B5EF4-FFF2-40B4-BE49-F238E27FC236}">
                <a16:creationId xmlns:a16="http://schemas.microsoft.com/office/drawing/2014/main" id="{E7BA75BB-29AE-DA74-7210-354B154E0CD0}"/>
              </a:ext>
            </a:extLst>
          </p:cNvPr>
          <p:cNvSpPr txBox="1"/>
          <p:nvPr/>
        </p:nvSpPr>
        <p:spPr>
          <a:xfrm>
            <a:off x="1422181" y="3261991"/>
            <a:ext cx="1853826"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Adjustment of parameters based on measured data</a:t>
            </a:r>
          </a:p>
        </p:txBody>
      </p:sp>
      <p:sp>
        <p:nvSpPr>
          <p:cNvPr id="10" name="Rounded Rectangle 15">
            <a:extLst>
              <a:ext uri="{FF2B5EF4-FFF2-40B4-BE49-F238E27FC236}">
                <a16:creationId xmlns:a16="http://schemas.microsoft.com/office/drawing/2014/main" id="{295E857A-1F62-92C1-481A-DBA3D017AD8E}"/>
              </a:ext>
            </a:extLst>
          </p:cNvPr>
          <p:cNvSpPr/>
          <p:nvPr/>
        </p:nvSpPr>
        <p:spPr>
          <a:xfrm>
            <a:off x="3928719" y="2462714"/>
            <a:ext cx="2236415" cy="3060000"/>
          </a:xfrm>
          <a:prstGeom prst="roundRect">
            <a:avLst>
              <a:gd name="adj" fmla="val 6084"/>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ounded Rectangle 8">
            <a:extLst>
              <a:ext uri="{FF2B5EF4-FFF2-40B4-BE49-F238E27FC236}">
                <a16:creationId xmlns:a16="http://schemas.microsoft.com/office/drawing/2014/main" id="{88FBD0DB-728C-7FF7-DDA6-9862ABA7035F}"/>
              </a:ext>
            </a:extLst>
          </p:cNvPr>
          <p:cNvSpPr/>
          <p:nvPr/>
        </p:nvSpPr>
        <p:spPr>
          <a:xfrm>
            <a:off x="3928719"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CD5D0652-751E-B685-68E1-FDFAB93C6A5A}"/>
              </a:ext>
            </a:extLst>
          </p:cNvPr>
          <p:cNvSpPr/>
          <p:nvPr/>
        </p:nvSpPr>
        <p:spPr>
          <a:xfrm>
            <a:off x="4217521" y="4948330"/>
            <a:ext cx="1658810" cy="360000"/>
          </a:xfrm>
          <a:prstGeom prst="roundRect">
            <a:avLst>
              <a:gd name="adj" fmla="val 177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2</a:t>
            </a:r>
            <a:endParaRPr lang="ko-KR" altLang="en-US" b="1" dirty="0"/>
          </a:p>
        </p:txBody>
      </p:sp>
      <p:sp>
        <p:nvSpPr>
          <p:cNvPr id="15" name="TextBox 14">
            <a:extLst>
              <a:ext uri="{FF2B5EF4-FFF2-40B4-BE49-F238E27FC236}">
                <a16:creationId xmlns:a16="http://schemas.microsoft.com/office/drawing/2014/main" id="{0697DE1C-625F-509A-F77E-76EA3EC45BC7}"/>
              </a:ext>
            </a:extLst>
          </p:cNvPr>
          <p:cNvSpPr txBox="1"/>
          <p:nvPr/>
        </p:nvSpPr>
        <p:spPr>
          <a:xfrm>
            <a:off x="4120013" y="3261991"/>
            <a:ext cx="1853826"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Adjustment of parameters based on measured data</a:t>
            </a:r>
          </a:p>
        </p:txBody>
      </p:sp>
      <p:sp>
        <p:nvSpPr>
          <p:cNvPr id="16" name="Rounded Rectangle 24">
            <a:extLst>
              <a:ext uri="{FF2B5EF4-FFF2-40B4-BE49-F238E27FC236}">
                <a16:creationId xmlns:a16="http://schemas.microsoft.com/office/drawing/2014/main" id="{E479F5EF-0DE9-07DD-711F-2A7F03A0A42F}"/>
              </a:ext>
            </a:extLst>
          </p:cNvPr>
          <p:cNvSpPr/>
          <p:nvPr/>
        </p:nvSpPr>
        <p:spPr>
          <a:xfrm>
            <a:off x="6626551" y="2462714"/>
            <a:ext cx="2236415" cy="3060000"/>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ounded Rectangle 8">
            <a:extLst>
              <a:ext uri="{FF2B5EF4-FFF2-40B4-BE49-F238E27FC236}">
                <a16:creationId xmlns:a16="http://schemas.microsoft.com/office/drawing/2014/main" id="{D00B73D8-91D3-6159-0DD2-5533C1AD1321}"/>
              </a:ext>
            </a:extLst>
          </p:cNvPr>
          <p:cNvSpPr/>
          <p:nvPr/>
        </p:nvSpPr>
        <p:spPr>
          <a:xfrm>
            <a:off x="6626551"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Rounded Rectangle 26">
            <a:extLst>
              <a:ext uri="{FF2B5EF4-FFF2-40B4-BE49-F238E27FC236}">
                <a16:creationId xmlns:a16="http://schemas.microsoft.com/office/drawing/2014/main" id="{478B6FE3-7360-D4EB-96DB-9D245132029F}"/>
              </a:ext>
            </a:extLst>
          </p:cNvPr>
          <p:cNvSpPr/>
          <p:nvPr/>
        </p:nvSpPr>
        <p:spPr>
          <a:xfrm>
            <a:off x="6915353" y="4948330"/>
            <a:ext cx="1658810" cy="360000"/>
          </a:xfrm>
          <a:prstGeom prst="roundRect">
            <a:avLst>
              <a:gd name="adj" fmla="val 1776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3</a:t>
            </a:r>
            <a:endParaRPr lang="ko-KR" altLang="en-US" b="1" dirty="0"/>
          </a:p>
        </p:txBody>
      </p:sp>
      <p:sp>
        <p:nvSpPr>
          <p:cNvPr id="21" name="TextBox 20">
            <a:extLst>
              <a:ext uri="{FF2B5EF4-FFF2-40B4-BE49-F238E27FC236}">
                <a16:creationId xmlns:a16="http://schemas.microsoft.com/office/drawing/2014/main" id="{4C2A4583-06A7-21B9-A5B2-E2BE38AF5932}"/>
              </a:ext>
            </a:extLst>
          </p:cNvPr>
          <p:cNvSpPr txBox="1"/>
          <p:nvPr/>
        </p:nvSpPr>
        <p:spPr>
          <a:xfrm>
            <a:off x="6817845" y="3261991"/>
            <a:ext cx="1853826"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Uncertainty in input data and impact on predictions</a:t>
            </a:r>
          </a:p>
        </p:txBody>
      </p:sp>
      <p:sp>
        <p:nvSpPr>
          <p:cNvPr id="22" name="Rounded Rectangle 30">
            <a:extLst>
              <a:ext uri="{FF2B5EF4-FFF2-40B4-BE49-F238E27FC236}">
                <a16:creationId xmlns:a16="http://schemas.microsoft.com/office/drawing/2014/main" id="{2EFCB29E-0BAA-EB50-7A1A-3C4725803BC3}"/>
              </a:ext>
            </a:extLst>
          </p:cNvPr>
          <p:cNvSpPr/>
          <p:nvPr/>
        </p:nvSpPr>
        <p:spPr>
          <a:xfrm>
            <a:off x="9324383" y="2462714"/>
            <a:ext cx="2236415" cy="3060000"/>
          </a:xfrm>
          <a:prstGeom prst="roundRect">
            <a:avLst>
              <a:gd name="adj" fmla="val 6084"/>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ounded Rectangle 8">
            <a:extLst>
              <a:ext uri="{FF2B5EF4-FFF2-40B4-BE49-F238E27FC236}">
                <a16:creationId xmlns:a16="http://schemas.microsoft.com/office/drawing/2014/main" id="{0C6D3CD9-AA62-F95F-B1F8-279098560FBD}"/>
              </a:ext>
            </a:extLst>
          </p:cNvPr>
          <p:cNvSpPr/>
          <p:nvPr/>
        </p:nvSpPr>
        <p:spPr>
          <a:xfrm>
            <a:off x="9324383" y="2385375"/>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ounded Rectangle 32">
            <a:extLst>
              <a:ext uri="{FF2B5EF4-FFF2-40B4-BE49-F238E27FC236}">
                <a16:creationId xmlns:a16="http://schemas.microsoft.com/office/drawing/2014/main" id="{E5FAF992-0E6F-78C4-AC3C-6A8997BDE618}"/>
              </a:ext>
            </a:extLst>
          </p:cNvPr>
          <p:cNvSpPr/>
          <p:nvPr/>
        </p:nvSpPr>
        <p:spPr>
          <a:xfrm>
            <a:off x="9613185" y="4948330"/>
            <a:ext cx="1658810" cy="360000"/>
          </a:xfrm>
          <a:prstGeom prst="roundRect">
            <a:avLst>
              <a:gd name="adj" fmla="val 177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t>4</a:t>
            </a:r>
            <a:endParaRPr lang="ko-KR" altLang="en-US" b="1" dirty="0"/>
          </a:p>
        </p:txBody>
      </p:sp>
      <p:sp>
        <p:nvSpPr>
          <p:cNvPr id="27" name="TextBox 26">
            <a:extLst>
              <a:ext uri="{FF2B5EF4-FFF2-40B4-BE49-F238E27FC236}">
                <a16:creationId xmlns:a16="http://schemas.microsoft.com/office/drawing/2014/main" id="{C17D1F5B-94A4-56CD-E917-F1FAE68D6641}"/>
              </a:ext>
            </a:extLst>
          </p:cNvPr>
          <p:cNvSpPr txBox="1"/>
          <p:nvPr/>
        </p:nvSpPr>
        <p:spPr>
          <a:xfrm>
            <a:off x="9515677" y="3261991"/>
            <a:ext cx="1853826"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Confirmation of predictive power using independent data</a:t>
            </a:r>
          </a:p>
        </p:txBody>
      </p:sp>
      <p:sp>
        <p:nvSpPr>
          <p:cNvPr id="28" name="TextBox 27">
            <a:extLst>
              <a:ext uri="{FF2B5EF4-FFF2-40B4-BE49-F238E27FC236}">
                <a16:creationId xmlns:a16="http://schemas.microsoft.com/office/drawing/2014/main" id="{77B5D075-9898-BAA5-E032-0507879F7A58}"/>
              </a:ext>
            </a:extLst>
          </p:cNvPr>
          <p:cNvSpPr txBox="1"/>
          <p:nvPr/>
        </p:nvSpPr>
        <p:spPr>
          <a:xfrm>
            <a:off x="1422182"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Calibration</a:t>
            </a:r>
            <a:endParaRPr lang="ko-KR" altLang="en-US" sz="1600" b="1" dirty="0">
              <a:solidFill>
                <a:schemeClr val="bg1"/>
              </a:solidFill>
              <a:cs typeface="Arial" pitchFamily="34" charset="0"/>
            </a:endParaRPr>
          </a:p>
        </p:txBody>
      </p:sp>
      <p:sp>
        <p:nvSpPr>
          <p:cNvPr id="29" name="TextBox 28">
            <a:extLst>
              <a:ext uri="{FF2B5EF4-FFF2-40B4-BE49-F238E27FC236}">
                <a16:creationId xmlns:a16="http://schemas.microsoft.com/office/drawing/2014/main" id="{AA9F282F-3A48-68DA-6EC3-CE5100B64E7C}"/>
              </a:ext>
            </a:extLst>
          </p:cNvPr>
          <p:cNvSpPr txBox="1"/>
          <p:nvPr/>
        </p:nvSpPr>
        <p:spPr>
          <a:xfrm>
            <a:off x="4120015" y="2376665"/>
            <a:ext cx="1853824" cy="584775"/>
          </a:xfrm>
          <a:prstGeom prst="rect">
            <a:avLst/>
          </a:prstGeom>
          <a:noFill/>
        </p:spPr>
        <p:txBody>
          <a:bodyPr wrap="square" rtlCol="0">
            <a:spAutoFit/>
          </a:bodyPr>
          <a:lstStyle/>
          <a:p>
            <a:pPr algn="ctr"/>
            <a:r>
              <a:rPr lang="en-US" altLang="ko-KR" sz="1600" b="1" dirty="0">
                <a:solidFill>
                  <a:schemeClr val="bg1"/>
                </a:solidFill>
                <a:cs typeface="Arial" pitchFamily="34" charset="0"/>
              </a:rPr>
              <a:t>Sensitivity </a:t>
            </a:r>
            <a:r>
              <a:rPr lang="en-US" altLang="ko-KR" sz="1600" b="1" dirty="0" err="1">
                <a:solidFill>
                  <a:schemeClr val="bg1"/>
                </a:solidFill>
                <a:cs typeface="Arial" pitchFamily="34" charset="0"/>
              </a:rPr>
              <a:t>Analysisis</a:t>
            </a:r>
            <a:endParaRPr lang="ko-KR" altLang="en-US" sz="1600" b="1" dirty="0">
              <a:solidFill>
                <a:schemeClr val="bg1"/>
              </a:solidFill>
              <a:cs typeface="Arial" pitchFamily="34" charset="0"/>
            </a:endParaRPr>
          </a:p>
        </p:txBody>
      </p:sp>
      <p:sp>
        <p:nvSpPr>
          <p:cNvPr id="30" name="TextBox 29">
            <a:extLst>
              <a:ext uri="{FF2B5EF4-FFF2-40B4-BE49-F238E27FC236}">
                <a16:creationId xmlns:a16="http://schemas.microsoft.com/office/drawing/2014/main" id="{2A55708A-0841-D16E-E9E6-A6FD9BC3B5E8}"/>
              </a:ext>
            </a:extLst>
          </p:cNvPr>
          <p:cNvSpPr txBox="1"/>
          <p:nvPr/>
        </p:nvSpPr>
        <p:spPr>
          <a:xfrm>
            <a:off x="6817846" y="2385375"/>
            <a:ext cx="1853824" cy="584775"/>
          </a:xfrm>
          <a:prstGeom prst="rect">
            <a:avLst/>
          </a:prstGeom>
          <a:noFill/>
        </p:spPr>
        <p:txBody>
          <a:bodyPr wrap="square" rtlCol="0">
            <a:spAutoFit/>
          </a:bodyPr>
          <a:lstStyle/>
          <a:p>
            <a:pPr algn="ctr"/>
            <a:r>
              <a:rPr lang="en-US" altLang="ko-KR" sz="1600" b="1" dirty="0">
                <a:solidFill>
                  <a:schemeClr val="bg1"/>
                </a:solidFill>
                <a:cs typeface="Arial" pitchFamily="34" charset="0"/>
              </a:rPr>
              <a:t>Uncertainty Quantification</a:t>
            </a:r>
            <a:endParaRPr lang="ko-KR" altLang="en-US" sz="1600" b="1" dirty="0">
              <a:solidFill>
                <a:schemeClr val="bg1"/>
              </a:solidFill>
              <a:cs typeface="Arial" pitchFamily="34" charset="0"/>
            </a:endParaRPr>
          </a:p>
        </p:txBody>
      </p:sp>
      <p:sp>
        <p:nvSpPr>
          <p:cNvPr id="31" name="TextBox 30">
            <a:extLst>
              <a:ext uri="{FF2B5EF4-FFF2-40B4-BE49-F238E27FC236}">
                <a16:creationId xmlns:a16="http://schemas.microsoft.com/office/drawing/2014/main" id="{B02C875E-53C5-D30B-A6AA-623E53363BA8}"/>
              </a:ext>
            </a:extLst>
          </p:cNvPr>
          <p:cNvSpPr txBox="1"/>
          <p:nvPr/>
        </p:nvSpPr>
        <p:spPr>
          <a:xfrm>
            <a:off x="9515678" y="2528256"/>
            <a:ext cx="1853824"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Validation</a:t>
            </a:r>
            <a:endParaRPr lang="ko-KR" altLang="en-US" sz="1600" b="1" dirty="0">
              <a:solidFill>
                <a:schemeClr val="bg1"/>
              </a:solidFill>
              <a:cs typeface="Arial" pitchFamily="34" charset="0"/>
            </a:endParaRPr>
          </a:p>
        </p:txBody>
      </p:sp>
    </p:spTree>
    <p:extLst>
      <p:ext uri="{BB962C8B-B14F-4D97-AF65-F5344CB8AC3E}">
        <p14:creationId xmlns:p14="http://schemas.microsoft.com/office/powerpoint/2010/main" val="205612913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BAD1-CF56-003D-FB54-5838BEE3DA05}"/>
              </a:ext>
            </a:extLst>
          </p:cNvPr>
          <p:cNvSpPr>
            <a:spLocks noGrp="1"/>
          </p:cNvSpPr>
          <p:nvPr>
            <p:ph type="title"/>
          </p:nvPr>
        </p:nvSpPr>
        <p:spPr/>
        <p:txBody>
          <a:bodyPr/>
          <a:lstStyle/>
          <a:p>
            <a:r>
              <a:rPr lang="en-US" dirty="0"/>
              <a:t>Uncertainty</a:t>
            </a:r>
          </a:p>
        </p:txBody>
      </p:sp>
      <p:sp>
        <p:nvSpPr>
          <p:cNvPr id="3" name="Content Placeholder 2">
            <a:extLst>
              <a:ext uri="{FF2B5EF4-FFF2-40B4-BE49-F238E27FC236}">
                <a16:creationId xmlns:a16="http://schemas.microsoft.com/office/drawing/2014/main" id="{0BF78EFD-8EFC-CED4-1877-71859D866A37}"/>
              </a:ext>
            </a:extLst>
          </p:cNvPr>
          <p:cNvSpPr>
            <a:spLocks noGrp="1"/>
          </p:cNvSpPr>
          <p:nvPr>
            <p:ph idx="1"/>
          </p:nvPr>
        </p:nvSpPr>
        <p:spPr>
          <a:xfrm>
            <a:off x="838200" y="1690688"/>
            <a:ext cx="10515600" cy="4486275"/>
          </a:xfrm>
        </p:spPr>
        <p:txBody>
          <a:bodyPr>
            <a:normAutofit/>
          </a:bodyPr>
          <a:lstStyle/>
          <a:p>
            <a:r>
              <a:rPr lang="en-US" dirty="0"/>
              <a:t>Two sources of uncertainty</a:t>
            </a:r>
          </a:p>
          <a:p>
            <a:pPr lvl="1"/>
            <a:r>
              <a:rPr lang="en-US" dirty="0"/>
              <a:t>Aleatory uncertainty</a:t>
            </a:r>
          </a:p>
          <a:p>
            <a:pPr lvl="2"/>
            <a:r>
              <a:rPr lang="en-US" dirty="0"/>
              <a:t>Randomness in the physical system</a:t>
            </a:r>
          </a:p>
          <a:p>
            <a:pPr lvl="2"/>
            <a:r>
              <a:rPr lang="en-US" dirty="0"/>
              <a:t>Probabilistic treatment</a:t>
            </a:r>
          </a:p>
          <a:p>
            <a:pPr lvl="1"/>
            <a:r>
              <a:rPr lang="en-US" dirty="0"/>
              <a:t>Epistemic uncertainty</a:t>
            </a:r>
          </a:p>
          <a:p>
            <a:pPr lvl="2"/>
            <a:r>
              <a:rPr lang="en-US" dirty="0"/>
              <a:t>Lack of system knowledge but can be reduced</a:t>
            </a:r>
          </a:p>
          <a:p>
            <a:pPr lvl="2"/>
            <a:r>
              <a:rPr lang="en-US" dirty="0"/>
              <a:t>Expert knowledge evaluation</a:t>
            </a:r>
          </a:p>
          <a:p>
            <a:r>
              <a:rPr lang="en-US" dirty="0"/>
              <a:t>Both types of uncertainty are treated probabilistically</a:t>
            </a:r>
          </a:p>
          <a:p>
            <a:r>
              <a:rPr lang="en-US" dirty="0"/>
              <a:t>Uncertainties need to be analyzed to support decision-making</a:t>
            </a:r>
          </a:p>
          <a:p>
            <a:r>
              <a:rPr lang="en-US" dirty="0"/>
              <a:t>Model outputs are distributions (not deterministic point values)</a:t>
            </a:r>
          </a:p>
        </p:txBody>
      </p:sp>
    </p:spTree>
    <p:extLst>
      <p:ext uri="{BB962C8B-B14F-4D97-AF65-F5344CB8AC3E}">
        <p14:creationId xmlns:p14="http://schemas.microsoft.com/office/powerpoint/2010/main" val="262007121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D4F0-28A6-D483-1BDC-52898FF772FF}"/>
              </a:ext>
            </a:extLst>
          </p:cNvPr>
          <p:cNvSpPr>
            <a:spLocks noGrp="1"/>
          </p:cNvSpPr>
          <p:nvPr>
            <p:ph type="title"/>
          </p:nvPr>
        </p:nvSpPr>
        <p:spPr/>
        <p:txBody>
          <a:bodyPr/>
          <a:lstStyle/>
          <a:p>
            <a:r>
              <a:rPr lang="en-US" dirty="0"/>
              <a:t>Epistemic Uncertainty</a:t>
            </a:r>
          </a:p>
        </p:txBody>
      </p:sp>
      <p:sp>
        <p:nvSpPr>
          <p:cNvPr id="3" name="Content Placeholder 2">
            <a:extLst>
              <a:ext uri="{FF2B5EF4-FFF2-40B4-BE49-F238E27FC236}">
                <a16:creationId xmlns:a16="http://schemas.microsoft.com/office/drawing/2014/main" id="{306416D8-AC54-975C-320F-2E598A01FB42}"/>
              </a:ext>
            </a:extLst>
          </p:cNvPr>
          <p:cNvSpPr>
            <a:spLocks noGrp="1"/>
          </p:cNvSpPr>
          <p:nvPr>
            <p:ph idx="1"/>
          </p:nvPr>
        </p:nvSpPr>
        <p:spPr>
          <a:xfrm>
            <a:off x="838200" y="1402217"/>
            <a:ext cx="6368143" cy="5629954"/>
          </a:xfrm>
        </p:spPr>
        <p:txBody>
          <a:bodyPr>
            <a:normAutofit fontScale="77500" lnSpcReduction="20000"/>
          </a:bodyPr>
          <a:lstStyle/>
          <a:p>
            <a:pPr>
              <a:lnSpc>
                <a:spcPct val="120000"/>
              </a:lnSpc>
            </a:pPr>
            <a:r>
              <a:rPr lang="en-US" dirty="0"/>
              <a:t>Parameter </a:t>
            </a:r>
          </a:p>
          <a:p>
            <a:pPr lvl="1">
              <a:lnSpc>
                <a:spcPct val="120000"/>
              </a:lnSpc>
            </a:pPr>
            <a:r>
              <a:rPr lang="en-US" dirty="0"/>
              <a:t>Uncertainty in the values of the parameters used in the model (e.g.; waste form corrosion rate, permeability)</a:t>
            </a:r>
          </a:p>
          <a:p>
            <a:pPr lvl="1">
              <a:lnSpc>
                <a:spcPct val="120000"/>
              </a:lnSpc>
            </a:pPr>
            <a:r>
              <a:rPr lang="en-US" dirty="0"/>
              <a:t>Generally characterized using probability distributions for parameter values</a:t>
            </a:r>
          </a:p>
          <a:p>
            <a:pPr>
              <a:lnSpc>
                <a:spcPct val="120000"/>
              </a:lnSpc>
            </a:pPr>
            <a:r>
              <a:rPr lang="en-US" dirty="0"/>
              <a:t>Model</a:t>
            </a:r>
          </a:p>
          <a:p>
            <a:pPr lvl="1">
              <a:lnSpc>
                <a:spcPct val="120000"/>
              </a:lnSpc>
            </a:pPr>
            <a:r>
              <a:rPr lang="en-US" dirty="0"/>
              <a:t>Uncertainty in the how the mathematical model represents the system (e.g.; waste form fracturing, </a:t>
            </a:r>
            <a:r>
              <a:rPr lang="en-US" dirty="0" err="1"/>
              <a:t>rubbelization</a:t>
            </a:r>
            <a:r>
              <a:rPr lang="en-US" dirty="0"/>
              <a:t>)</a:t>
            </a:r>
          </a:p>
          <a:p>
            <a:pPr lvl="1">
              <a:lnSpc>
                <a:spcPct val="120000"/>
              </a:lnSpc>
            </a:pPr>
            <a:r>
              <a:rPr lang="en-US" dirty="0"/>
              <a:t>Predicting system behavior for conditions that differ from those in which data were collected (e.g.; glass dissolution)</a:t>
            </a:r>
          </a:p>
          <a:p>
            <a:pPr>
              <a:lnSpc>
                <a:spcPct val="120000"/>
              </a:lnSpc>
            </a:pPr>
            <a:r>
              <a:rPr lang="en-US" dirty="0"/>
              <a:t>Completeness</a:t>
            </a:r>
          </a:p>
          <a:p>
            <a:pPr lvl="1">
              <a:lnSpc>
                <a:spcPct val="120000"/>
              </a:lnSpc>
            </a:pPr>
            <a:r>
              <a:rPr lang="en-US" dirty="0"/>
              <a:t>Recognition of the limitations of the modeling</a:t>
            </a:r>
          </a:p>
          <a:p>
            <a:pPr lvl="1">
              <a:lnSpc>
                <a:spcPct val="120000"/>
              </a:lnSpc>
            </a:pPr>
            <a:r>
              <a:rPr lang="en-US" dirty="0"/>
              <a:t>Translates into uncertainty associated with risk</a:t>
            </a:r>
          </a:p>
        </p:txBody>
      </p:sp>
      <p:pic>
        <p:nvPicPr>
          <p:cNvPr id="7172" name="Picture 4" descr="Histogram for the modeled hydraulic conductivity distribution shown in Figure 2a.  ">
            <a:extLst>
              <a:ext uri="{FF2B5EF4-FFF2-40B4-BE49-F238E27FC236}">
                <a16:creationId xmlns:a16="http://schemas.microsoft.com/office/drawing/2014/main" id="{6910DFD8-5DC9-C9C7-6B29-C5D8688B7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138" y="158244"/>
            <a:ext cx="4041165" cy="2696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456367-0EC5-702E-E964-05844067DB3A}"/>
              </a:ext>
            </a:extLst>
          </p:cNvPr>
          <p:cNvSpPr txBox="1"/>
          <p:nvPr/>
        </p:nvSpPr>
        <p:spPr>
          <a:xfrm>
            <a:off x="6825343" y="6093498"/>
            <a:ext cx="5442857" cy="646331"/>
          </a:xfrm>
          <a:prstGeom prst="rect">
            <a:avLst/>
          </a:prstGeom>
          <a:noFill/>
        </p:spPr>
        <p:txBody>
          <a:bodyPr wrap="square" rtlCol="0">
            <a:spAutoFit/>
          </a:bodyPr>
          <a:lstStyle/>
          <a:p>
            <a:r>
              <a:rPr lang="en-US" dirty="0"/>
              <a:t>Potential microbial influence in repositories</a:t>
            </a:r>
          </a:p>
          <a:p>
            <a:pPr algn="ctr"/>
            <a:r>
              <a:rPr lang="en-US" dirty="0"/>
              <a:t>(Ruiz-</a:t>
            </a:r>
            <a:r>
              <a:rPr lang="en-US" dirty="0" err="1"/>
              <a:t>Fresneda</a:t>
            </a:r>
            <a:r>
              <a:rPr lang="en-US" dirty="0"/>
              <a:t> et al. 2023)</a:t>
            </a:r>
          </a:p>
        </p:txBody>
      </p:sp>
      <p:pic>
        <p:nvPicPr>
          <p:cNvPr id="7174" name="Picture 6">
            <a:extLst>
              <a:ext uri="{FF2B5EF4-FFF2-40B4-BE49-F238E27FC236}">
                <a16:creationId xmlns:a16="http://schemas.microsoft.com/office/drawing/2014/main" id="{90B6AA70-FE08-98F2-A236-E5FB22F02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845" y="2956549"/>
            <a:ext cx="3946071" cy="3034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D1167F-55D6-AA4E-00AA-0D5928FD9F66}"/>
              </a:ext>
            </a:extLst>
          </p:cNvPr>
          <p:cNvSpPr txBox="1"/>
          <p:nvPr/>
        </p:nvSpPr>
        <p:spPr>
          <a:xfrm>
            <a:off x="7588937" y="263075"/>
            <a:ext cx="1740120" cy="923330"/>
          </a:xfrm>
          <a:prstGeom prst="rect">
            <a:avLst/>
          </a:prstGeom>
          <a:noFill/>
        </p:spPr>
        <p:txBody>
          <a:bodyPr wrap="square" rtlCol="0">
            <a:spAutoFit/>
          </a:bodyPr>
          <a:lstStyle/>
          <a:p>
            <a:pPr algn="ctr"/>
            <a:r>
              <a:rPr lang="en-US" dirty="0"/>
              <a:t>Example</a:t>
            </a:r>
          </a:p>
          <a:p>
            <a:pPr algn="ctr"/>
            <a:r>
              <a:rPr lang="en-US" dirty="0"/>
              <a:t> parameter</a:t>
            </a:r>
          </a:p>
          <a:p>
            <a:pPr algn="ctr"/>
            <a:r>
              <a:rPr lang="en-US" dirty="0"/>
              <a:t> distribution</a:t>
            </a:r>
          </a:p>
        </p:txBody>
      </p:sp>
    </p:spTree>
    <p:extLst>
      <p:ext uri="{BB962C8B-B14F-4D97-AF65-F5344CB8AC3E}">
        <p14:creationId xmlns:p14="http://schemas.microsoft.com/office/powerpoint/2010/main" val="51568217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FFF8-712A-71BF-DC9B-07609360F4C5}"/>
              </a:ext>
            </a:extLst>
          </p:cNvPr>
          <p:cNvSpPr>
            <a:spLocks noGrp="1"/>
          </p:cNvSpPr>
          <p:nvPr>
            <p:ph type="title"/>
          </p:nvPr>
        </p:nvSpPr>
        <p:spPr/>
        <p:txBody>
          <a:bodyPr/>
          <a:lstStyle/>
          <a:p>
            <a:r>
              <a:rPr lang="en-US" dirty="0"/>
              <a:t>Shortcomings and Limitations</a:t>
            </a:r>
          </a:p>
        </p:txBody>
      </p:sp>
      <p:sp>
        <p:nvSpPr>
          <p:cNvPr id="3" name="Content Placeholder 2">
            <a:extLst>
              <a:ext uri="{FF2B5EF4-FFF2-40B4-BE49-F238E27FC236}">
                <a16:creationId xmlns:a16="http://schemas.microsoft.com/office/drawing/2014/main" id="{411705B3-C78F-1995-647E-A22E1500A7D5}"/>
              </a:ext>
            </a:extLst>
          </p:cNvPr>
          <p:cNvSpPr>
            <a:spLocks noGrp="1"/>
          </p:cNvSpPr>
          <p:nvPr>
            <p:ph idx="1"/>
          </p:nvPr>
        </p:nvSpPr>
        <p:spPr/>
        <p:txBody>
          <a:bodyPr>
            <a:normAutofit fontScale="77500" lnSpcReduction="20000"/>
          </a:bodyPr>
          <a:lstStyle/>
          <a:p>
            <a:pPr>
              <a:lnSpc>
                <a:spcPct val="120000"/>
              </a:lnSpc>
            </a:pPr>
            <a:r>
              <a:rPr lang="en-US" sz="3200" dirty="0"/>
              <a:t>Obligation to acknowledge and document to the extent practical the limitations and assumptions underlying any model application:</a:t>
            </a:r>
          </a:p>
          <a:p>
            <a:pPr lvl="1">
              <a:lnSpc>
                <a:spcPct val="120000"/>
              </a:lnSpc>
              <a:spcBef>
                <a:spcPts val="1200"/>
              </a:spcBef>
            </a:pPr>
            <a:r>
              <a:rPr lang="en-US" sz="2800" dirty="0"/>
              <a:t>Assumptions and limitations of the selected code</a:t>
            </a:r>
          </a:p>
          <a:p>
            <a:pPr lvl="1">
              <a:lnSpc>
                <a:spcPct val="120000"/>
              </a:lnSpc>
              <a:spcBef>
                <a:spcPts val="1200"/>
              </a:spcBef>
            </a:pPr>
            <a:r>
              <a:rPr lang="en-US" sz="2800" dirty="0"/>
              <a:t>Limitations stemming from the available data</a:t>
            </a:r>
          </a:p>
          <a:p>
            <a:pPr lvl="1">
              <a:lnSpc>
                <a:spcPct val="120000"/>
              </a:lnSpc>
              <a:spcBef>
                <a:spcPts val="1200"/>
              </a:spcBef>
            </a:pPr>
            <a:r>
              <a:rPr lang="en-US" sz="2800" dirty="0"/>
              <a:t>Assumptions made regarding model design </a:t>
            </a:r>
          </a:p>
          <a:p>
            <a:pPr>
              <a:lnSpc>
                <a:spcPct val="120000"/>
              </a:lnSpc>
            </a:pPr>
            <a:r>
              <a:rPr lang="en-US" sz="3200" dirty="0"/>
              <a:t>Communication of “reliability”:</a:t>
            </a:r>
          </a:p>
          <a:p>
            <a:pPr lvl="1">
              <a:lnSpc>
                <a:spcPct val="120000"/>
              </a:lnSpc>
              <a:spcBef>
                <a:spcPts val="1200"/>
              </a:spcBef>
            </a:pPr>
            <a:r>
              <a:rPr lang="en-US" sz="2800" dirty="0"/>
              <a:t>Absolutes are problematic</a:t>
            </a:r>
          </a:p>
          <a:p>
            <a:pPr lvl="1">
              <a:lnSpc>
                <a:spcPct val="120000"/>
              </a:lnSpc>
              <a:spcBef>
                <a:spcPts val="1200"/>
              </a:spcBef>
            </a:pPr>
            <a:r>
              <a:rPr lang="en-US" sz="2800" dirty="0"/>
              <a:t>Uncertainty and sensitivity analyses can be informative but rarely quantitatively dependable</a:t>
            </a:r>
          </a:p>
          <a:p>
            <a:endParaRPr lang="en-US" dirty="0"/>
          </a:p>
        </p:txBody>
      </p:sp>
    </p:spTree>
    <p:extLst>
      <p:ext uri="{BB962C8B-B14F-4D97-AF65-F5344CB8AC3E}">
        <p14:creationId xmlns:p14="http://schemas.microsoft.com/office/powerpoint/2010/main" val="22628639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CF01C-3D00-0EEB-6579-1A119F05F071}"/>
              </a:ext>
            </a:extLst>
          </p:cNvPr>
          <p:cNvSpPr>
            <a:spLocks noGrp="1"/>
          </p:cNvSpPr>
          <p:nvPr>
            <p:ph type="title"/>
          </p:nvPr>
        </p:nvSpPr>
        <p:spPr>
          <a:xfrm>
            <a:off x="838200" y="365125"/>
            <a:ext cx="11137900" cy="1325563"/>
          </a:xfrm>
        </p:spPr>
        <p:txBody>
          <a:bodyPr>
            <a:normAutofit/>
          </a:bodyPr>
          <a:lstStyle/>
          <a:p>
            <a:r>
              <a:rPr lang="en-US" sz="4000" dirty="0"/>
              <a:t>Waste Form Modeling and Performance Assessment</a:t>
            </a:r>
          </a:p>
        </p:txBody>
      </p:sp>
      <p:sp>
        <p:nvSpPr>
          <p:cNvPr id="3" name="Content Placeholder 2">
            <a:extLst>
              <a:ext uri="{FF2B5EF4-FFF2-40B4-BE49-F238E27FC236}">
                <a16:creationId xmlns:a16="http://schemas.microsoft.com/office/drawing/2014/main" id="{03791914-D93A-0385-1D55-B8216099A0DA}"/>
              </a:ext>
            </a:extLst>
          </p:cNvPr>
          <p:cNvSpPr>
            <a:spLocks noGrp="1"/>
          </p:cNvSpPr>
          <p:nvPr>
            <p:ph idx="1"/>
          </p:nvPr>
        </p:nvSpPr>
        <p:spPr/>
        <p:txBody>
          <a:bodyPr/>
          <a:lstStyle/>
          <a:p>
            <a:r>
              <a:rPr lang="en-US" dirty="0"/>
              <a:t> Quality of the performance assessment will depend on</a:t>
            </a:r>
          </a:p>
          <a:p>
            <a:pPr lvl="1"/>
            <a:r>
              <a:rPr lang="en-US" dirty="0"/>
              <a:t>Level of knowledge of the site</a:t>
            </a:r>
          </a:p>
          <a:p>
            <a:pPr lvl="1"/>
            <a:r>
              <a:rPr lang="en-US" dirty="0"/>
              <a:t>Degree to which models capture actual physical and chemical processes</a:t>
            </a:r>
          </a:p>
          <a:p>
            <a:pPr lvl="1"/>
            <a:r>
              <a:rPr lang="en-US" dirty="0"/>
              <a:t>Time over which extrapolations are made</a:t>
            </a:r>
          </a:p>
          <a:p>
            <a:pPr lvl="1"/>
            <a:r>
              <a:rPr lang="en-US" dirty="0"/>
              <a:t>Proper evaluation of health risks attending implementation of the repository</a:t>
            </a:r>
          </a:p>
          <a:p>
            <a:r>
              <a:rPr lang="en-US" dirty="0"/>
              <a:t>Challenge is in generating a performance assessment that meets the needs of decision makers charged </a:t>
            </a:r>
            <a:r>
              <a:rPr lang="en-US"/>
              <a:t>with protecting </a:t>
            </a:r>
            <a:r>
              <a:rPr lang="en-US" dirty="0"/>
              <a:t>human health and the environment</a:t>
            </a:r>
          </a:p>
        </p:txBody>
      </p:sp>
    </p:spTree>
    <p:extLst>
      <p:ext uri="{BB962C8B-B14F-4D97-AF65-F5344CB8AC3E}">
        <p14:creationId xmlns:p14="http://schemas.microsoft.com/office/powerpoint/2010/main" val="330126432"/>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69D-F864-47CA-44C3-B39BE9FF4B2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4BFA6EA-F8F4-5E29-062C-92207965E6EA}"/>
              </a:ext>
            </a:extLst>
          </p:cNvPr>
          <p:cNvSpPr>
            <a:spLocks noGrp="1"/>
          </p:cNvSpPr>
          <p:nvPr>
            <p:ph idx="1"/>
          </p:nvPr>
        </p:nvSpPr>
        <p:spPr>
          <a:xfrm>
            <a:off x="838200" y="1397581"/>
            <a:ext cx="10515600" cy="5360058"/>
          </a:xfrm>
        </p:spPr>
        <p:txBody>
          <a:bodyPr>
            <a:normAutofit fontScale="62500" lnSpcReduction="20000"/>
          </a:bodyPr>
          <a:lstStyle/>
          <a:p>
            <a:pPr>
              <a:lnSpc>
                <a:spcPct val="120000"/>
              </a:lnSpc>
            </a:pPr>
            <a:r>
              <a:rPr lang="en-US" sz="3800" dirty="0"/>
              <a:t>Modeling is a tool for understanding the system and its behavior</a:t>
            </a:r>
          </a:p>
          <a:p>
            <a:pPr lvl="1">
              <a:lnSpc>
                <a:spcPct val="120000"/>
              </a:lnSpc>
            </a:pPr>
            <a:r>
              <a:rPr lang="en-US" sz="3800" dirty="0"/>
              <a:t>Performance assessment modeling compartmentalizes each system and provides linkages between systems </a:t>
            </a:r>
          </a:p>
          <a:p>
            <a:pPr>
              <a:lnSpc>
                <a:spcPct val="120000"/>
              </a:lnSpc>
            </a:pPr>
            <a:r>
              <a:rPr lang="en-US" sz="3800" dirty="0"/>
              <a:t>CSM</a:t>
            </a:r>
          </a:p>
          <a:p>
            <a:pPr lvl="1">
              <a:lnSpc>
                <a:spcPct val="120000"/>
              </a:lnSpc>
            </a:pPr>
            <a:r>
              <a:rPr lang="en-US" sz="3800" dirty="0"/>
              <a:t>Hypothesis describing processes and relationships</a:t>
            </a:r>
          </a:p>
          <a:p>
            <a:pPr lvl="1">
              <a:lnSpc>
                <a:spcPct val="120000"/>
              </a:lnSpc>
            </a:pPr>
            <a:r>
              <a:rPr lang="en-US" sz="3800" dirty="0"/>
              <a:t>Technical basis for a mathematical model</a:t>
            </a:r>
          </a:p>
          <a:p>
            <a:pPr>
              <a:lnSpc>
                <a:spcPct val="120000"/>
              </a:lnSpc>
            </a:pPr>
            <a:r>
              <a:rPr lang="en-US" sz="3800" dirty="0"/>
              <a:t>Mathematical models are abstractions that represent processes as equations, physical properties as coefficients in the equations, and measures of state in the system as variables</a:t>
            </a:r>
          </a:p>
          <a:p>
            <a:pPr>
              <a:lnSpc>
                <a:spcPct val="120000"/>
              </a:lnSpc>
            </a:pPr>
            <a:r>
              <a:rPr lang="en-US" sz="3800" dirty="0"/>
              <a:t>Need to be selective in identifying processes represented in each component of the performance assessment modeling</a:t>
            </a:r>
          </a:p>
          <a:p>
            <a:pPr>
              <a:lnSpc>
                <a:spcPct val="120000"/>
              </a:lnSpc>
            </a:pPr>
            <a:r>
              <a:rPr lang="en-US" sz="3800" b="1" dirty="0"/>
              <a:t>Clear objectives are needed!</a:t>
            </a:r>
          </a:p>
          <a:p>
            <a:endParaRPr lang="en-US" dirty="0"/>
          </a:p>
        </p:txBody>
      </p:sp>
    </p:spTree>
    <p:extLst>
      <p:ext uri="{BB962C8B-B14F-4D97-AF65-F5344CB8AC3E}">
        <p14:creationId xmlns:p14="http://schemas.microsoft.com/office/powerpoint/2010/main" val="397295399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823F-5D2E-391B-16EE-8CF47B5ACC6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390C1AD-78F2-3780-F8C0-CC5A7B4BF247}"/>
              </a:ext>
            </a:extLst>
          </p:cNvPr>
          <p:cNvSpPr>
            <a:spLocks noGrp="1"/>
          </p:cNvSpPr>
          <p:nvPr>
            <p:ph idx="1"/>
          </p:nvPr>
        </p:nvSpPr>
        <p:spPr/>
        <p:txBody>
          <a:bodyPr>
            <a:normAutofit fontScale="92500" lnSpcReduction="10000"/>
          </a:bodyPr>
          <a:lstStyle/>
          <a:p>
            <a:r>
              <a:rPr lang="en-US" sz="1400" dirty="0"/>
              <a:t>BSC (Bechtel SAIC Company) 2005. The Development of the Total System Performance Assessment-License Application Features, Events, and Processes. TDR-WIS-MD-000003 REV 02. Las Vegas, Nevada: Bechtel SAIC Company</a:t>
            </a:r>
          </a:p>
          <a:p>
            <a:r>
              <a:rPr lang="en-US" sz="1400" dirty="0"/>
              <a:t>Hwang, Y.S; Kang, C.H.; and Soo, E.J. 2006. Development of the KAERI FEP, Scenario, and Assessment Method Database for Permanent Disposal of HLW in Korea. Progress in Nuclear Energy Volume 48, Issue 2 pp 165-172. Daejeon, South Korea: Korea Atomic Energy Research Institute.</a:t>
            </a:r>
          </a:p>
          <a:p>
            <a:r>
              <a:rPr lang="en-US" sz="1400" dirty="0"/>
              <a:t>Jones, R.H. 2011, Features, Events, and Processes for the Disposal of Low Level Radioactive Waste - FY 2011 Status Report, Revision 0, Prepared for U.S. Department of Energy Used Fuel Disposition Campaign, FCRD-USED-2011-000297 </a:t>
            </a:r>
          </a:p>
          <a:p>
            <a:r>
              <a:rPr lang="en-US" sz="1400" dirty="0"/>
              <a:t>Freeze, G.; and Swift, P. 2010. Comprehensive Consideration of Features, Events, and Processes (FEPs) for Repository Performance Assessments. PSAM 10 Conference Proceedings. Seattle, Washington: International Association for Probabilistic Safety Assessment and Management. </a:t>
            </a:r>
          </a:p>
          <a:p>
            <a:r>
              <a:rPr lang="en-US" sz="1400" dirty="0"/>
              <a:t>Freeze, G., Mariner, P., Blink, J.A., </a:t>
            </a:r>
            <a:r>
              <a:rPr lang="en-US" sz="1400" dirty="0" err="1"/>
              <a:t>Caporuscio</a:t>
            </a:r>
            <a:r>
              <a:rPr lang="en-US" sz="1400" dirty="0"/>
              <a:t>, F.A., </a:t>
            </a:r>
            <a:r>
              <a:rPr lang="en-US" sz="1400" dirty="0" err="1"/>
              <a:t>Houseworth</a:t>
            </a:r>
            <a:r>
              <a:rPr lang="en-US" sz="1400" dirty="0"/>
              <a:t>, J.E., and Cunnane, J.C. 2011. Disposal System Features,  Events, and Processes (FEPs): FY11 Progress Report. SAND2011-6059P, Sandia National Laboratories, Albuquerque, New Mexico. </a:t>
            </a:r>
          </a:p>
          <a:p>
            <a:r>
              <a:rPr lang="en-US" sz="1400" dirty="0"/>
              <a:t>Kuhlman, K.L. 2011. Hydrogeology and WIPP Compliance – 11658. Waste Management Symposia, February 27 – March 3, 2011,  Phoenix, Arizona.</a:t>
            </a:r>
          </a:p>
          <a:p>
            <a:r>
              <a:rPr lang="en-US" sz="1400" dirty="0"/>
              <a:t>Ryan, J. and V. Freedman. 2016.  A Strategy for Maintenance of the Long-Term Performance Assessment of Immobilized Low-Activity Waste Glass, PNNL-23503, Rev. 1, Pacific Northwest National Laboratory, Richland, Washington.</a:t>
            </a:r>
          </a:p>
          <a:p>
            <a:r>
              <a:rPr lang="en-US" sz="1400" dirty="0"/>
              <a:t>Ruiz-</a:t>
            </a:r>
            <a:r>
              <a:rPr lang="en-US" sz="1400" dirty="0" err="1"/>
              <a:t>Fresneda</a:t>
            </a:r>
            <a:r>
              <a:rPr lang="en-US" sz="1400" dirty="0"/>
              <a:t>, M.A. M.F. Martinez-Moreno, C. </a:t>
            </a:r>
            <a:r>
              <a:rPr lang="en-US" sz="1400" dirty="0" err="1"/>
              <a:t>Povedano-Priego</a:t>
            </a:r>
            <a:r>
              <a:rPr lang="en-US" sz="1400" dirty="0"/>
              <a:t>, M. Morales-Hidalgo, M.L. </a:t>
            </a:r>
            <a:r>
              <a:rPr lang="en-US" sz="1400" dirty="0" err="1"/>
              <a:t>Merroun</a:t>
            </a:r>
            <a:r>
              <a:rPr lang="en-US" sz="1400" dirty="0"/>
              <a:t>. 2023. Impact of microbial processes on the safety of deep geological </a:t>
            </a:r>
            <a:r>
              <a:rPr lang="en-US" sz="1400" dirty="0" err="1"/>
              <a:t>respositories</a:t>
            </a:r>
            <a:r>
              <a:rPr lang="en-US" sz="1400" dirty="0"/>
              <a:t> for radioactive waste. Frontiers in Microbiology,  Vol.14, https://doi.org/10.3389/fmicb.2023.1134078.</a:t>
            </a:r>
          </a:p>
          <a:p>
            <a:r>
              <a:rPr lang="en-US" sz="1400" dirty="0"/>
              <a:t>SNL (Sandia National Laboratories) 2008. Features, Events, and Processes for the Total System Performance Assessment: Analysis. ANL-WIS-MD-000027 REV 01. Las Vegas, Nevada: Sandia National Laboratories, Albuquerque, New Mexico.</a:t>
            </a:r>
          </a:p>
          <a:p>
            <a:r>
              <a:rPr lang="en-US" sz="1400" dirty="0"/>
              <a:t>Vienna, J.D., et al., Current Understanding and Remaining Challenges in Modeling Long-Term Degradation of Borosilicate Nuclear Waste Glasses. International Journal of Applied Glass Science, 2013. 4(4): p. 283-294.</a:t>
            </a:r>
          </a:p>
        </p:txBody>
      </p:sp>
    </p:spTree>
    <p:extLst>
      <p:ext uri="{BB962C8B-B14F-4D97-AF65-F5344CB8AC3E}">
        <p14:creationId xmlns:p14="http://schemas.microsoft.com/office/powerpoint/2010/main" val="404340988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4E7A8C3-CC2E-B640-A8B9-A62B877F31D8}"/>
              </a:ext>
            </a:extLst>
          </p:cNvPr>
          <p:cNvSpPr>
            <a:spLocks noGrp="1"/>
          </p:cNvSpPr>
          <p:nvPr>
            <p:ph type="subTitle" idx="1"/>
          </p:nvPr>
        </p:nvSpPr>
        <p:spPr/>
        <p:txBody>
          <a:bodyPr/>
          <a:lstStyle/>
          <a:p>
            <a:r>
              <a:rPr lang="en-US" i="1" dirty="0"/>
              <a:t>Gunalchéesh, Háw'aa, T’oya̱xsut ‘nüüsm </a:t>
            </a:r>
          </a:p>
          <a:p>
            <a:endParaRPr lang="en-US" dirty="0"/>
          </a:p>
        </p:txBody>
      </p:sp>
    </p:spTree>
    <p:extLst>
      <p:ext uri="{BB962C8B-B14F-4D97-AF65-F5344CB8AC3E}">
        <p14:creationId xmlns:p14="http://schemas.microsoft.com/office/powerpoint/2010/main" val="315621547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ADB9-245B-1901-ABF2-EE89236325D3}"/>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6A035FD8-A49A-0260-0D46-040CB209F1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170959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D20C-CA94-DD1C-4B55-1904C22EDE9A}"/>
              </a:ext>
            </a:extLst>
          </p:cNvPr>
          <p:cNvSpPr>
            <a:spLocks noGrp="1"/>
          </p:cNvSpPr>
          <p:nvPr>
            <p:ph type="title"/>
          </p:nvPr>
        </p:nvSpPr>
        <p:spPr/>
        <p:txBody>
          <a:bodyPr/>
          <a:lstStyle/>
          <a:p>
            <a:r>
              <a:rPr lang="en-US" dirty="0"/>
              <a:t>What is a Model?</a:t>
            </a:r>
          </a:p>
        </p:txBody>
      </p:sp>
      <p:sp>
        <p:nvSpPr>
          <p:cNvPr id="3" name="Content Placeholder 2">
            <a:extLst>
              <a:ext uri="{FF2B5EF4-FFF2-40B4-BE49-F238E27FC236}">
                <a16:creationId xmlns:a16="http://schemas.microsoft.com/office/drawing/2014/main" id="{6849188A-A3FC-7E84-C700-2E4109A6474B}"/>
              </a:ext>
            </a:extLst>
          </p:cNvPr>
          <p:cNvSpPr>
            <a:spLocks noGrp="1"/>
          </p:cNvSpPr>
          <p:nvPr>
            <p:ph idx="1"/>
          </p:nvPr>
        </p:nvSpPr>
        <p:spPr>
          <a:xfrm>
            <a:off x="944311" y="1456924"/>
            <a:ext cx="5550877" cy="5210795"/>
          </a:xfrm>
        </p:spPr>
        <p:txBody>
          <a:bodyPr>
            <a:normAutofit fontScale="77500" lnSpcReduction="20000"/>
          </a:bodyPr>
          <a:lstStyle/>
          <a:p>
            <a:pPr>
              <a:lnSpc>
                <a:spcPct val="120000"/>
              </a:lnSpc>
            </a:pPr>
            <a:r>
              <a:rPr lang="en-US" dirty="0"/>
              <a:t>Hypothesis can be expressed quantitatively as a mathematical model</a:t>
            </a:r>
          </a:p>
          <a:p>
            <a:pPr>
              <a:lnSpc>
                <a:spcPct val="120000"/>
              </a:lnSpc>
            </a:pPr>
            <a:r>
              <a:rPr lang="en-US" dirty="0"/>
              <a:t>Mathematical models are abstractions that represent processes as equations, physical properties as coefficients in the equations, and measures of state in the system as variables</a:t>
            </a:r>
          </a:p>
          <a:p>
            <a:pPr>
              <a:lnSpc>
                <a:spcPct val="120000"/>
              </a:lnSpc>
            </a:pPr>
            <a:r>
              <a:rPr lang="en-US" dirty="0"/>
              <a:t>Predictive model</a:t>
            </a:r>
          </a:p>
          <a:p>
            <a:pPr lvl="1">
              <a:lnSpc>
                <a:spcPct val="120000"/>
              </a:lnSpc>
            </a:pPr>
            <a:r>
              <a:rPr lang="en-US" sz="2600" dirty="0"/>
              <a:t>Quantitative</a:t>
            </a:r>
          </a:p>
          <a:p>
            <a:pPr lvl="1">
              <a:lnSpc>
                <a:spcPct val="120000"/>
              </a:lnSpc>
            </a:pPr>
            <a:r>
              <a:rPr lang="en-US" sz="2600" dirty="0"/>
              <a:t>Set of mathematical equations, involving one or more partial differential equations</a:t>
            </a:r>
          </a:p>
          <a:p>
            <a:pPr lvl="2">
              <a:lnSpc>
                <a:spcPct val="120000"/>
              </a:lnSpc>
            </a:pPr>
            <a:r>
              <a:rPr lang="en-US" sz="2600" dirty="0"/>
              <a:t>Analytical </a:t>
            </a:r>
          </a:p>
          <a:p>
            <a:pPr lvl="2">
              <a:lnSpc>
                <a:spcPct val="120000"/>
              </a:lnSpc>
            </a:pPr>
            <a:r>
              <a:rPr lang="en-US" sz="2600" dirty="0"/>
              <a:t>Numerical</a:t>
            </a:r>
          </a:p>
          <a:p>
            <a:pPr lvl="2">
              <a:lnSpc>
                <a:spcPct val="120000"/>
              </a:lnSpc>
            </a:pPr>
            <a:r>
              <a:rPr lang="en-US" sz="2600" dirty="0"/>
              <a:t>Analytic Element Methods</a:t>
            </a:r>
          </a:p>
        </p:txBody>
      </p:sp>
      <p:pic>
        <p:nvPicPr>
          <p:cNvPr id="9" name="Picture 8">
            <a:extLst>
              <a:ext uri="{FF2B5EF4-FFF2-40B4-BE49-F238E27FC236}">
                <a16:creationId xmlns:a16="http://schemas.microsoft.com/office/drawing/2014/main" id="{B8F545EF-0158-FA65-C7A6-3AB6F216749A}"/>
              </a:ext>
            </a:extLst>
          </p:cNvPr>
          <p:cNvPicPr>
            <a:picLocks noChangeAspect="1"/>
          </p:cNvPicPr>
          <p:nvPr/>
        </p:nvPicPr>
        <p:blipFill rotWithShape="1">
          <a:blip r:embed="rId2"/>
          <a:srcRect t="55508"/>
          <a:stretch/>
        </p:blipFill>
        <p:spPr>
          <a:xfrm>
            <a:off x="6601299" y="2349500"/>
            <a:ext cx="4942478" cy="2550160"/>
          </a:xfrm>
          <a:prstGeom prst="rect">
            <a:avLst/>
          </a:prstGeom>
        </p:spPr>
      </p:pic>
    </p:spTree>
    <p:extLst>
      <p:ext uri="{BB962C8B-B14F-4D97-AF65-F5344CB8AC3E}">
        <p14:creationId xmlns:p14="http://schemas.microsoft.com/office/powerpoint/2010/main" val="1942190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2F9F-D6F2-6C0C-DCBE-2FF104B9D868}"/>
              </a:ext>
            </a:extLst>
          </p:cNvPr>
          <p:cNvSpPr>
            <a:spLocks noGrp="1"/>
          </p:cNvSpPr>
          <p:nvPr>
            <p:ph type="title"/>
          </p:nvPr>
        </p:nvSpPr>
        <p:spPr>
          <a:xfrm>
            <a:off x="838200" y="365126"/>
            <a:ext cx="9398620" cy="813012"/>
          </a:xfrm>
        </p:spPr>
        <p:txBody>
          <a:bodyPr>
            <a:normAutofit/>
          </a:bodyPr>
          <a:lstStyle/>
          <a:p>
            <a:r>
              <a:rPr lang="en-US" dirty="0"/>
              <a:t>Modeling Goals</a:t>
            </a:r>
          </a:p>
        </p:txBody>
      </p:sp>
      <p:sp>
        <p:nvSpPr>
          <p:cNvPr id="3" name="Content Placeholder 2">
            <a:extLst>
              <a:ext uri="{FF2B5EF4-FFF2-40B4-BE49-F238E27FC236}">
                <a16:creationId xmlns:a16="http://schemas.microsoft.com/office/drawing/2014/main" id="{20194F0D-BBBE-ECE8-31BE-544C4D259ACD}"/>
              </a:ext>
            </a:extLst>
          </p:cNvPr>
          <p:cNvSpPr>
            <a:spLocks noGrp="1"/>
          </p:cNvSpPr>
          <p:nvPr>
            <p:ph idx="1"/>
          </p:nvPr>
        </p:nvSpPr>
        <p:spPr>
          <a:xfrm>
            <a:off x="838200" y="1457633"/>
            <a:ext cx="5160624" cy="5244249"/>
          </a:xfrm>
        </p:spPr>
        <p:txBody>
          <a:bodyPr>
            <a:normAutofit fontScale="85000" lnSpcReduction="20000"/>
          </a:bodyPr>
          <a:lstStyle/>
          <a:p>
            <a:pPr marL="228600" lvl="1">
              <a:lnSpc>
                <a:spcPct val="110000"/>
              </a:lnSpc>
            </a:pPr>
            <a:r>
              <a:rPr lang="en-US" dirty="0">
                <a:latin typeface="Calibri"/>
                <a:cs typeface="Calibri"/>
              </a:rPr>
              <a:t>Predict release of contaminants in near-field environments</a:t>
            </a:r>
          </a:p>
          <a:p>
            <a:pPr marL="228600" lvl="1">
              <a:lnSpc>
                <a:spcPct val="110000"/>
              </a:lnSpc>
            </a:pPr>
            <a:r>
              <a:rPr lang="en-US" dirty="0">
                <a:latin typeface="Calibri"/>
                <a:cs typeface="Calibri"/>
              </a:rPr>
              <a:t>Simulate transport of contaminants in far-field environments</a:t>
            </a:r>
          </a:p>
          <a:p>
            <a:pPr marL="228600" lvl="1">
              <a:lnSpc>
                <a:spcPct val="110000"/>
              </a:lnSpc>
            </a:pPr>
            <a:r>
              <a:rPr lang="en-US" dirty="0">
                <a:latin typeface="Calibri"/>
                <a:cs typeface="Calibri"/>
              </a:rPr>
              <a:t>Support laboratory measurements to determine waste form properties, contaminant releases, and  degradation rates</a:t>
            </a:r>
          </a:p>
          <a:p>
            <a:pPr>
              <a:lnSpc>
                <a:spcPct val="110000"/>
              </a:lnSpc>
            </a:pPr>
            <a:r>
              <a:rPr lang="en-US" sz="2400" spc="-10" dirty="0">
                <a:latin typeface="Calibri"/>
                <a:cs typeface="Calibri"/>
              </a:rPr>
              <a:t>Provide technical basis that supports safe operation of the repository </a:t>
            </a:r>
          </a:p>
          <a:p>
            <a:pPr>
              <a:lnSpc>
                <a:spcPct val="110000"/>
              </a:lnSpc>
            </a:pPr>
            <a:r>
              <a:rPr lang="en-US" sz="2400" dirty="0">
                <a:latin typeface="Arial" charset="0"/>
                <a:ea typeface="ＭＳ Ｐゴシック" charset="0"/>
                <a:cs typeface="ＭＳ Ｐゴシック" charset="0"/>
              </a:rPr>
              <a:t>Answer a specific question regarding site management and/or operations</a:t>
            </a:r>
          </a:p>
          <a:p>
            <a:pPr>
              <a:lnSpc>
                <a:spcPct val="110000"/>
              </a:lnSpc>
            </a:pPr>
            <a:r>
              <a:rPr lang="en-US" sz="2400" dirty="0">
                <a:latin typeface="Arial" charset="0"/>
                <a:ea typeface="ＭＳ Ｐゴシック" charset="0"/>
                <a:cs typeface="ＭＳ Ｐゴシック" charset="0"/>
              </a:rPr>
              <a:t>Communicate plans and potential impacts to regulators and stakeholders</a:t>
            </a:r>
          </a:p>
          <a:p>
            <a:pPr>
              <a:lnSpc>
                <a:spcPct val="110000"/>
              </a:lnSpc>
            </a:pPr>
            <a:r>
              <a:rPr lang="en-US" sz="2400" dirty="0">
                <a:latin typeface="Arial" charset="0"/>
                <a:ea typeface="ＭＳ Ｐゴシック" charset="0"/>
                <a:cs typeface="ＭＳ Ｐゴシック" charset="0"/>
              </a:rPr>
              <a:t>Toxicity screening</a:t>
            </a:r>
          </a:p>
          <a:p>
            <a:pPr>
              <a:lnSpc>
                <a:spcPct val="110000"/>
              </a:lnSpc>
            </a:pPr>
            <a:r>
              <a:rPr lang="en-US" sz="2400" dirty="0">
                <a:latin typeface="Arial" charset="0"/>
                <a:ea typeface="ＭＳ Ｐゴシック" charset="0"/>
                <a:cs typeface="ＭＳ Ｐゴシック" charset="0"/>
              </a:rPr>
              <a:t>Inform policy analysis</a:t>
            </a:r>
          </a:p>
          <a:p>
            <a:pPr>
              <a:lnSpc>
                <a:spcPct val="110000"/>
              </a:lnSpc>
            </a:pPr>
            <a:endParaRPr lang="en-US" sz="2400" dirty="0">
              <a:latin typeface="Calibri"/>
              <a:cs typeface="Calibri"/>
            </a:endParaRPr>
          </a:p>
          <a:p>
            <a:endParaRPr lang="en-US" dirty="0"/>
          </a:p>
        </p:txBody>
      </p:sp>
      <p:pic>
        <p:nvPicPr>
          <p:cNvPr id="8" name="Picture 7">
            <a:extLst>
              <a:ext uri="{FF2B5EF4-FFF2-40B4-BE49-F238E27FC236}">
                <a16:creationId xmlns:a16="http://schemas.microsoft.com/office/drawing/2014/main" id="{466D2D99-BB2E-5A06-0F15-CAE27C21A97B}"/>
              </a:ext>
            </a:extLst>
          </p:cNvPr>
          <p:cNvPicPr>
            <a:picLocks noChangeAspect="1"/>
          </p:cNvPicPr>
          <p:nvPr/>
        </p:nvPicPr>
        <p:blipFill>
          <a:blip r:embed="rId2"/>
          <a:stretch>
            <a:fillRect/>
          </a:stretch>
        </p:blipFill>
        <p:spPr>
          <a:xfrm>
            <a:off x="5998824" y="1253301"/>
            <a:ext cx="6148025" cy="3637847"/>
          </a:xfrm>
          <a:prstGeom prst="rect">
            <a:avLst/>
          </a:prstGeom>
        </p:spPr>
      </p:pic>
      <p:sp>
        <p:nvSpPr>
          <p:cNvPr id="9" name="TextBox 8">
            <a:extLst>
              <a:ext uri="{FF2B5EF4-FFF2-40B4-BE49-F238E27FC236}">
                <a16:creationId xmlns:a16="http://schemas.microsoft.com/office/drawing/2014/main" id="{D605B886-D999-970B-FBC9-F3E9765B9E6E}"/>
              </a:ext>
            </a:extLst>
          </p:cNvPr>
          <p:cNvSpPr txBox="1"/>
          <p:nvPr/>
        </p:nvSpPr>
        <p:spPr>
          <a:xfrm>
            <a:off x="6622755" y="5054377"/>
            <a:ext cx="4963886" cy="646331"/>
          </a:xfrm>
          <a:prstGeom prst="rect">
            <a:avLst/>
          </a:prstGeom>
          <a:noFill/>
        </p:spPr>
        <p:txBody>
          <a:bodyPr wrap="square" rtlCol="0">
            <a:spAutoFit/>
          </a:bodyPr>
          <a:lstStyle/>
          <a:p>
            <a:r>
              <a:rPr lang="en-US" dirty="0">
                <a:solidFill>
                  <a:srgbClr val="0070C0"/>
                </a:solidFill>
              </a:rPr>
              <a:t>General Schematic of the Stages of the Glass-Water Reaction (Vienna et al. 2013)</a:t>
            </a:r>
          </a:p>
        </p:txBody>
      </p:sp>
    </p:spTree>
    <p:extLst>
      <p:ext uri="{BB962C8B-B14F-4D97-AF65-F5344CB8AC3E}">
        <p14:creationId xmlns:p14="http://schemas.microsoft.com/office/powerpoint/2010/main" val="292963677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BD55-2A07-B731-4191-1B8002F30D0C}"/>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F4869E98-7621-2B79-9DEB-E4ADFF7CB990}"/>
              </a:ext>
            </a:extLst>
          </p:cNvPr>
          <p:cNvSpPr>
            <a:spLocks noGrp="1"/>
          </p:cNvSpPr>
          <p:nvPr>
            <p:ph idx="1"/>
          </p:nvPr>
        </p:nvSpPr>
        <p:spPr/>
        <p:txBody>
          <a:bodyPr>
            <a:normAutofit/>
          </a:bodyPr>
          <a:lstStyle/>
          <a:p>
            <a:r>
              <a:rPr lang="en-US" dirty="0"/>
              <a:t>Code or simulator</a:t>
            </a:r>
          </a:p>
          <a:p>
            <a:pPr lvl="1"/>
            <a:r>
              <a:rPr lang="en-US" dirty="0"/>
              <a:t>Analytical or numerical tool used to simulate subsurface flow and transport</a:t>
            </a:r>
          </a:p>
          <a:p>
            <a:r>
              <a:rPr lang="en-US" dirty="0"/>
              <a:t>Conceptual site model (CSM)</a:t>
            </a:r>
          </a:p>
          <a:p>
            <a:pPr lvl="1"/>
            <a:r>
              <a:rPr lang="en-US" dirty="0"/>
              <a:t>Site descriptions that includes major features, events, and processes (FEPs</a:t>
            </a:r>
          </a:p>
          <a:p>
            <a:r>
              <a:rPr lang="en-US" dirty="0"/>
              <a:t>Model = Code + CSM</a:t>
            </a:r>
          </a:p>
          <a:p>
            <a:pPr lvl="1"/>
            <a:r>
              <a:rPr lang="en-US" dirty="0"/>
              <a:t>CSM translated to the analytical or numerical model framework</a:t>
            </a:r>
          </a:p>
        </p:txBody>
      </p:sp>
    </p:spTree>
    <p:extLst>
      <p:ext uri="{BB962C8B-B14F-4D97-AF65-F5344CB8AC3E}">
        <p14:creationId xmlns:p14="http://schemas.microsoft.com/office/powerpoint/2010/main" val="2403582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6E67-3582-9E8A-C887-1F254AA5AFBD}"/>
              </a:ext>
            </a:extLst>
          </p:cNvPr>
          <p:cNvSpPr>
            <a:spLocks noGrp="1"/>
          </p:cNvSpPr>
          <p:nvPr>
            <p:ph type="title"/>
          </p:nvPr>
        </p:nvSpPr>
        <p:spPr/>
        <p:txBody>
          <a:bodyPr/>
          <a:lstStyle/>
          <a:p>
            <a:r>
              <a:rPr lang="en-US" dirty="0"/>
              <a:t>Waste Form Modeling CSMs</a:t>
            </a:r>
          </a:p>
        </p:txBody>
      </p:sp>
      <p:sp>
        <p:nvSpPr>
          <p:cNvPr id="3" name="Content Placeholder 2">
            <a:extLst>
              <a:ext uri="{FF2B5EF4-FFF2-40B4-BE49-F238E27FC236}">
                <a16:creationId xmlns:a16="http://schemas.microsoft.com/office/drawing/2014/main" id="{5420DBF7-7482-4CE7-B074-6659386020F8}"/>
              </a:ext>
            </a:extLst>
          </p:cNvPr>
          <p:cNvSpPr>
            <a:spLocks noGrp="1"/>
          </p:cNvSpPr>
          <p:nvPr>
            <p:ph idx="1"/>
          </p:nvPr>
        </p:nvSpPr>
        <p:spPr>
          <a:xfrm>
            <a:off x="838200" y="1825625"/>
            <a:ext cx="6175917" cy="4351338"/>
          </a:xfrm>
        </p:spPr>
        <p:txBody>
          <a:bodyPr>
            <a:normAutofit fontScale="92500"/>
          </a:bodyPr>
          <a:lstStyle/>
          <a:p>
            <a:r>
              <a:rPr lang="en-US" dirty="0"/>
              <a:t>Near-surface disposal for LLW</a:t>
            </a:r>
          </a:p>
          <a:p>
            <a:pPr lvl="1"/>
            <a:r>
              <a:rPr lang="en-US" dirty="0"/>
              <a:t>Engineered channels or vaults constructed on  ground surface or up to a </a:t>
            </a:r>
            <a:r>
              <a:rPr lang="en-US" dirty="0" err="1"/>
              <a:t>a</a:t>
            </a:r>
            <a:r>
              <a:rPr lang="en-US" dirty="0"/>
              <a:t> few tens of meter below ground surface</a:t>
            </a:r>
          </a:p>
          <a:p>
            <a:r>
              <a:rPr lang="en-US" dirty="0"/>
              <a:t>Deep geological disposal</a:t>
            </a:r>
          </a:p>
          <a:p>
            <a:pPr lvl="1"/>
            <a:r>
              <a:rPr lang="en-US" dirty="0"/>
              <a:t>Engineered tunnels, vaults or silos in a deep geological formation (100s of meters) below ground surface</a:t>
            </a:r>
          </a:p>
          <a:p>
            <a:r>
              <a:rPr lang="en-US" dirty="0"/>
              <a:t>Deep borehole disposal</a:t>
            </a:r>
          </a:p>
          <a:p>
            <a:pPr lvl="1"/>
            <a:r>
              <a:rPr lang="en-US" dirty="0"/>
              <a:t>Kilometers deep rather than 100s of meters, providing further isolation from groundwater (more easily located closer to power plants)</a:t>
            </a:r>
          </a:p>
        </p:txBody>
      </p:sp>
      <p:pic>
        <p:nvPicPr>
          <p:cNvPr id="4" name="object 2">
            <a:extLst>
              <a:ext uri="{FF2B5EF4-FFF2-40B4-BE49-F238E27FC236}">
                <a16:creationId xmlns:a16="http://schemas.microsoft.com/office/drawing/2014/main" id="{154D0DCF-207F-A6F9-EEBA-BAA56A511522}"/>
              </a:ext>
            </a:extLst>
          </p:cNvPr>
          <p:cNvPicPr/>
          <p:nvPr/>
        </p:nvPicPr>
        <p:blipFill>
          <a:blip r:embed="rId2" cstate="print"/>
          <a:stretch>
            <a:fillRect/>
          </a:stretch>
        </p:blipFill>
        <p:spPr>
          <a:xfrm>
            <a:off x="7014117" y="1687513"/>
            <a:ext cx="5009460" cy="3958683"/>
          </a:xfrm>
          <a:prstGeom prst="rect">
            <a:avLst/>
          </a:prstGeom>
        </p:spPr>
      </p:pic>
      <p:sp>
        <p:nvSpPr>
          <p:cNvPr id="5" name="TextBox 4">
            <a:extLst>
              <a:ext uri="{FF2B5EF4-FFF2-40B4-BE49-F238E27FC236}">
                <a16:creationId xmlns:a16="http://schemas.microsoft.com/office/drawing/2014/main" id="{1E980FF4-F5FE-DE56-544D-3A4E1A2AEB11}"/>
              </a:ext>
            </a:extLst>
          </p:cNvPr>
          <p:cNvSpPr txBox="1"/>
          <p:nvPr/>
        </p:nvSpPr>
        <p:spPr>
          <a:xfrm>
            <a:off x="7465164" y="5723661"/>
            <a:ext cx="4107366" cy="646331"/>
          </a:xfrm>
          <a:prstGeom prst="rect">
            <a:avLst/>
          </a:prstGeom>
          <a:noFill/>
        </p:spPr>
        <p:txBody>
          <a:bodyPr wrap="square" rtlCol="0">
            <a:spAutoFit/>
          </a:bodyPr>
          <a:lstStyle/>
          <a:p>
            <a:pPr algn="ctr"/>
            <a:r>
              <a:rPr lang="en-US" dirty="0">
                <a:solidFill>
                  <a:srgbClr val="0070C0"/>
                </a:solidFill>
              </a:rPr>
              <a:t>Near surface Integrated Disposal Facility at Hanford, WA, USA</a:t>
            </a:r>
          </a:p>
        </p:txBody>
      </p:sp>
    </p:spTree>
    <p:extLst>
      <p:ext uri="{BB962C8B-B14F-4D97-AF65-F5344CB8AC3E}">
        <p14:creationId xmlns:p14="http://schemas.microsoft.com/office/powerpoint/2010/main" val="127081716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3966-CC1D-B1CF-4674-9F9CFC6A6C3E}"/>
              </a:ext>
            </a:extLst>
          </p:cNvPr>
          <p:cNvSpPr>
            <a:spLocks noGrp="1"/>
          </p:cNvSpPr>
          <p:nvPr>
            <p:ph type="title"/>
          </p:nvPr>
        </p:nvSpPr>
        <p:spPr/>
        <p:txBody>
          <a:bodyPr/>
          <a:lstStyle/>
          <a:p>
            <a:r>
              <a:rPr lang="en-US" dirty="0"/>
              <a:t>Waste Form Environment CSMs</a:t>
            </a:r>
          </a:p>
        </p:txBody>
      </p:sp>
      <p:sp>
        <p:nvSpPr>
          <p:cNvPr id="3" name="Content Placeholder 2">
            <a:extLst>
              <a:ext uri="{FF2B5EF4-FFF2-40B4-BE49-F238E27FC236}">
                <a16:creationId xmlns:a16="http://schemas.microsoft.com/office/drawing/2014/main" id="{CD30C44E-BD80-B3AA-2810-137DF453E80C}"/>
              </a:ext>
            </a:extLst>
          </p:cNvPr>
          <p:cNvSpPr>
            <a:spLocks noGrp="1"/>
          </p:cNvSpPr>
          <p:nvPr>
            <p:ph idx="1"/>
          </p:nvPr>
        </p:nvSpPr>
        <p:spPr>
          <a:xfrm>
            <a:off x="838200" y="1502230"/>
            <a:ext cx="4953000" cy="5508170"/>
          </a:xfrm>
        </p:spPr>
        <p:txBody>
          <a:bodyPr>
            <a:normAutofit fontScale="70000" lnSpcReduction="20000"/>
          </a:bodyPr>
          <a:lstStyle/>
          <a:p>
            <a:pPr>
              <a:lnSpc>
                <a:spcPct val="120000"/>
              </a:lnSpc>
            </a:pPr>
            <a:r>
              <a:rPr lang="en-US" dirty="0"/>
              <a:t>Radionuclides can be placed into a stable matrix such as cement, bitumen or glass</a:t>
            </a:r>
          </a:p>
          <a:p>
            <a:pPr>
              <a:lnSpc>
                <a:spcPct val="120000"/>
              </a:lnSpc>
            </a:pPr>
            <a:r>
              <a:rPr lang="en-US" dirty="0"/>
              <a:t>Waste package is the combination of the waste form and any surrounding containment components</a:t>
            </a:r>
          </a:p>
          <a:p>
            <a:pPr lvl="1">
              <a:lnSpc>
                <a:spcPct val="120000"/>
              </a:lnSpc>
            </a:pPr>
            <a:r>
              <a:rPr lang="en-US" dirty="0"/>
              <a:t>Concrete containers and casks</a:t>
            </a:r>
          </a:p>
          <a:p>
            <a:pPr lvl="1">
              <a:lnSpc>
                <a:spcPct val="120000"/>
              </a:lnSpc>
            </a:pPr>
            <a:r>
              <a:rPr lang="en-US" dirty="0"/>
              <a:t>Stainless steel or other metal containers, such as vessels for vitrified wastes. (c) The engineered barriers also include any overpack on the waste container (e.g. steel or concrete multipackage containers for </a:t>
            </a:r>
          </a:p>
          <a:p>
            <a:pPr>
              <a:lnSpc>
                <a:spcPct val="120000"/>
              </a:lnSpc>
            </a:pPr>
            <a:r>
              <a:rPr lang="en-US" dirty="0"/>
              <a:t>Backfill material emplaced immediately around the waste packages (e.g., cement, bentonite)</a:t>
            </a:r>
          </a:p>
          <a:p>
            <a:pPr>
              <a:lnSpc>
                <a:spcPct val="120000"/>
              </a:lnSpc>
            </a:pPr>
            <a:r>
              <a:rPr lang="en-US" dirty="0"/>
              <a:t>Repository mass backfill (e.g., mixture of crushed rock and clay)</a:t>
            </a:r>
          </a:p>
        </p:txBody>
      </p:sp>
      <p:pic>
        <p:nvPicPr>
          <p:cNvPr id="6" name="Picture 2" descr="Fig. 1">
            <a:extLst>
              <a:ext uri="{FF2B5EF4-FFF2-40B4-BE49-F238E27FC236}">
                <a16:creationId xmlns:a16="http://schemas.microsoft.com/office/drawing/2014/main" id="{7F3FA993-4A9A-BA93-29B0-0AC5617BE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55655"/>
            <a:ext cx="5856894" cy="3834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CE2150-CEE0-3551-DC03-3A98A44B5AEE}"/>
              </a:ext>
            </a:extLst>
          </p:cNvPr>
          <p:cNvSpPr txBox="1"/>
          <p:nvPr/>
        </p:nvSpPr>
        <p:spPr>
          <a:xfrm flipH="1">
            <a:off x="5679668" y="5807631"/>
            <a:ext cx="6689557" cy="369332"/>
          </a:xfrm>
          <a:prstGeom prst="rect">
            <a:avLst/>
          </a:prstGeom>
          <a:noFill/>
        </p:spPr>
        <p:txBody>
          <a:bodyPr wrap="square" rtlCol="0">
            <a:spAutoFit/>
          </a:bodyPr>
          <a:lstStyle/>
          <a:p>
            <a:r>
              <a:rPr lang="en-US" dirty="0"/>
              <a:t>Geological disposal of vitrified radioactive waste (Thorpe et al. 2021)</a:t>
            </a:r>
          </a:p>
        </p:txBody>
      </p:sp>
    </p:spTree>
    <p:extLst>
      <p:ext uri="{BB962C8B-B14F-4D97-AF65-F5344CB8AC3E}">
        <p14:creationId xmlns:p14="http://schemas.microsoft.com/office/powerpoint/2010/main" val="3348163189"/>
      </p:ext>
    </p:extLst>
  </p:cSld>
  <p:clrMapOvr>
    <a:masterClrMapping/>
  </p:clrMapOvr>
  <p:transition spd="slow">
    <p:fade/>
  </p:transition>
</p:sld>
</file>

<file path=ppt/theme/theme1.xml><?xml version="1.0" encoding="utf-8"?>
<a:theme xmlns:a="http://schemas.openxmlformats.org/drawingml/2006/main" name="Office Theme">
  <a:themeElements>
    <a:clrScheme name="Sealaska">
      <a:dk1>
        <a:srgbClr val="000000"/>
      </a:dk1>
      <a:lt1>
        <a:srgbClr val="F2EEE2"/>
      </a:lt1>
      <a:dk2>
        <a:srgbClr val="1F4961"/>
      </a:dk2>
      <a:lt2>
        <a:srgbClr val="752427"/>
      </a:lt2>
      <a:accent1>
        <a:srgbClr val="BADCD2"/>
      </a:accent1>
      <a:accent2>
        <a:srgbClr val="000000"/>
      </a:accent2>
      <a:accent3>
        <a:srgbClr val="F15928"/>
      </a:accent3>
      <a:accent4>
        <a:srgbClr val="752427"/>
      </a:accent4>
      <a:accent5>
        <a:srgbClr val="1F4961"/>
      </a:accent5>
      <a:accent6>
        <a:srgbClr val="C7DD7B"/>
      </a:accent6>
      <a:hlink>
        <a:srgbClr val="752427"/>
      </a:hlink>
      <a:folHlink>
        <a:srgbClr val="2E130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laska-Brand Launch Deck-01" id="{0947649B-5F36-AC40-B1A2-27DFCE809206}" vid="{B893C564-5732-F448-96C9-C2C9070B4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746A274C38624793CFFDBC4642FCB7" ma:contentTypeVersion="5" ma:contentTypeDescription="Create a new document." ma:contentTypeScope="" ma:versionID="6cdc9e79923efe225279daf213bc94c8">
  <xsd:schema xmlns:xsd="http://www.w3.org/2001/XMLSchema" xmlns:xs="http://www.w3.org/2001/XMLSchema" xmlns:p="http://schemas.microsoft.com/office/2006/metadata/properties" xmlns:ns2="b203dc41-4f99-4248-b967-96fcd1b3ec6c" xmlns:ns3="6994eb6c-42e6-4a81-89f1-c500c183aba3" targetNamespace="http://schemas.microsoft.com/office/2006/metadata/properties" ma:root="true" ma:fieldsID="677af3b8678078fd16a68ca7ac70f56f" ns2:_="" ns3:_="">
    <xsd:import namespace="b203dc41-4f99-4248-b967-96fcd1b3ec6c"/>
    <xsd:import namespace="6994eb6c-42e6-4a81-89f1-c500c183ab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3dc41-4f99-4248-b967-96fcd1b3e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4eb6c-42e6-4a81-89f1-c500c183ab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1C5039-151A-4234-B517-DF04A5B40076}">
  <ds:schemaRefs>
    <ds:schemaRef ds:uri="http://schemas.microsoft.com/sharepoint/v3/contenttype/forms"/>
  </ds:schemaRefs>
</ds:datastoreItem>
</file>

<file path=customXml/itemProps2.xml><?xml version="1.0" encoding="utf-8"?>
<ds:datastoreItem xmlns:ds="http://schemas.openxmlformats.org/officeDocument/2006/customXml" ds:itemID="{794F86B6-87C7-41E6-986A-1A18BCF7DE49}">
  <ds:schemaRefs>
    <ds:schemaRef ds:uri="http://schemas.microsoft.com/office/2006/metadata/properties"/>
    <ds:schemaRef ds:uri="http://schemas.microsoft.com/office/infopath/2007/PartnerControls"/>
    <ds:schemaRef ds:uri="20ce40ac-82c9-4caa-b7c9-91ad95522cd5"/>
  </ds:schemaRefs>
</ds:datastoreItem>
</file>

<file path=customXml/itemProps3.xml><?xml version="1.0" encoding="utf-8"?>
<ds:datastoreItem xmlns:ds="http://schemas.openxmlformats.org/officeDocument/2006/customXml" ds:itemID="{CDD0A260-0E69-4EF5-A661-A4A992444287}"/>
</file>

<file path=docProps/app.xml><?xml version="1.0" encoding="utf-8"?>
<Properties xmlns="http://schemas.openxmlformats.org/officeDocument/2006/extended-properties" xmlns:vt="http://schemas.openxmlformats.org/officeDocument/2006/docPropsVTypes">
  <Template>Sealaska-Brand Launch Deck-02</Template>
  <TotalTime>11794</TotalTime>
  <Words>3304</Words>
  <Application>Microsoft Office PowerPoint</Application>
  <PresentationFormat>Widescreen</PresentationFormat>
  <Paragraphs>432</Paragraphs>
  <Slides>49</Slides>
  <Notes>4</Notes>
  <HiddenSlides>11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BlinkMacSystemFont</vt:lpstr>
      <vt:lpstr>Calibri</vt:lpstr>
      <vt:lpstr>Gordita</vt:lpstr>
      <vt:lpstr>Gordita Light</vt:lpstr>
      <vt:lpstr>Gordita Medium</vt:lpstr>
      <vt:lpstr>Source Sans Pro</vt:lpstr>
      <vt:lpstr>Victor Serif Light</vt:lpstr>
      <vt:lpstr>Wingdings</vt:lpstr>
      <vt:lpstr>Office Theme</vt:lpstr>
      <vt:lpstr>Introduction to  Waste Form Modeling</vt:lpstr>
      <vt:lpstr>Outline</vt:lpstr>
      <vt:lpstr>Purpose of a Model</vt:lpstr>
      <vt:lpstr>What is a Model?</vt:lpstr>
      <vt:lpstr>What is a Model?</vt:lpstr>
      <vt:lpstr>Modeling Goals</vt:lpstr>
      <vt:lpstr>Definitions</vt:lpstr>
      <vt:lpstr>Waste Form Modeling CSMs</vt:lpstr>
      <vt:lpstr>Waste Form Environment CSMs</vt:lpstr>
      <vt:lpstr>Near-Field and Far-Field  Environments</vt:lpstr>
      <vt:lpstr>Hydrological System</vt:lpstr>
      <vt:lpstr>Contaminant Transport</vt:lpstr>
      <vt:lpstr>Models of Environmental Systems</vt:lpstr>
      <vt:lpstr>Waste Form Degradation Modeling</vt:lpstr>
      <vt:lpstr>Types of Models</vt:lpstr>
      <vt:lpstr>Types of Models</vt:lpstr>
      <vt:lpstr>Types of Models</vt:lpstr>
      <vt:lpstr>Model Scale</vt:lpstr>
      <vt:lpstr>Model Dimensions</vt:lpstr>
      <vt:lpstr>Analytical Models</vt:lpstr>
      <vt:lpstr>Numerical Models</vt:lpstr>
      <vt:lpstr>Analytical Element Models</vt:lpstr>
      <vt:lpstr>Model Framework</vt:lpstr>
      <vt:lpstr>Modeling Objectives</vt:lpstr>
      <vt:lpstr>CSM Representation</vt:lpstr>
      <vt:lpstr>Performance Assessment</vt:lpstr>
      <vt:lpstr>Model Workflow</vt:lpstr>
      <vt:lpstr>Modular Approach</vt:lpstr>
      <vt:lpstr>Exposure, Dose and  Risk Assessment</vt:lpstr>
      <vt:lpstr>Characterizing Risk</vt:lpstr>
      <vt:lpstr>Modular Approach</vt:lpstr>
      <vt:lpstr>PowerPoint Presentation</vt:lpstr>
      <vt:lpstr>Characterizing Risk</vt:lpstr>
      <vt:lpstr>Exposure Pathway: Soil</vt:lpstr>
      <vt:lpstr>Exposure Pathway: Groundwater</vt:lpstr>
      <vt:lpstr>Exposure Pathway: Surface Water</vt:lpstr>
      <vt:lpstr>Exposure Pathway: Air</vt:lpstr>
      <vt:lpstr>Exposure Scenarios</vt:lpstr>
      <vt:lpstr>Radiation Human Health Assessment Approaches</vt:lpstr>
      <vt:lpstr>Code Selection Considerations</vt:lpstr>
      <vt:lpstr>Model Workflow and Performance</vt:lpstr>
      <vt:lpstr>Uncertainty</vt:lpstr>
      <vt:lpstr>Epistemic Uncertainty</vt:lpstr>
      <vt:lpstr>Shortcomings and Limitations</vt:lpstr>
      <vt:lpstr>Waste Form Modeling and Performance Assessment</vt:lpstr>
      <vt:lpstr>Summary</vt:lpstr>
      <vt:lpstr>References</vt:lpstr>
      <vt:lpstr>PowerPoint Presentation</vt:lpstr>
      <vt:lpstr>Backup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Tasha Heumann</dc:creator>
  <cp:lastModifiedBy>Vicky Freedman</cp:lastModifiedBy>
  <cp:revision>4</cp:revision>
  <dcterms:created xsi:type="dcterms:W3CDTF">2021-09-14T00:28:52Z</dcterms:created>
  <dcterms:modified xsi:type="dcterms:W3CDTF">2023-09-13T22:18:32Z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0x01010043A1BA4110AD7B4CA13B58540D09AF20</vt:lpwstr>
  </property>
</Properties>
</file>