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74" r:id="rId5"/>
    <p:sldId id="363" r:id="rId6"/>
    <p:sldId id="1133" r:id="rId7"/>
    <p:sldId id="1130" r:id="rId8"/>
    <p:sldId id="1131" r:id="rId9"/>
    <p:sldId id="1132" r:id="rId10"/>
    <p:sldId id="1134" r:id="rId11"/>
    <p:sldId id="1101" r:id="rId12"/>
    <p:sldId id="1104" r:id="rId13"/>
    <p:sldId id="1078" r:id="rId14"/>
    <p:sldId id="1126" r:id="rId15"/>
    <p:sldId id="364" r:id="rId16"/>
    <p:sldId id="1135" r:id="rId17"/>
    <p:sldId id="1115" r:id="rId18"/>
    <p:sldId id="369" r:id="rId19"/>
    <p:sldId id="1117" r:id="rId20"/>
    <p:sldId id="1119" r:id="rId21"/>
    <p:sldId id="1116" r:id="rId22"/>
    <p:sldId id="1120" r:id="rId23"/>
    <p:sldId id="1121" r:id="rId24"/>
    <p:sldId id="1122" r:id="rId25"/>
    <p:sldId id="1112" r:id="rId26"/>
    <p:sldId id="1123" r:id="rId27"/>
    <p:sldId id="1127" r:id="rId28"/>
    <p:sldId id="1128" r:id="rId29"/>
    <p:sldId id="1124" r:id="rId30"/>
    <p:sldId id="366" r:id="rId31"/>
    <p:sldId id="1125" r:id="rId32"/>
    <p:sldId id="1136" r:id="rId33"/>
    <p:sldId id="1137" r:id="rId34"/>
    <p:sldId id="1138" r:id="rId35"/>
    <p:sldId id="1139" r:id="rId36"/>
    <p:sldId id="1140" r:id="rId37"/>
    <p:sldId id="1141" r:id="rId38"/>
    <p:sldId id="1142" r:id="rId39"/>
    <p:sldId id="1143" r:id="rId40"/>
    <p:sldId id="1129" r:id="rId41"/>
    <p:sldId id="1118" r:id="rId42"/>
    <p:sldId id="27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C8DB6-E5F8-4548-ABF0-539D9FB55D79}" v="442" dt="2023-09-02T15:50:3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/>
    <p:restoredTop sz="94709"/>
  </p:normalViewPr>
  <p:slideViewPr>
    <p:cSldViewPr snapToGrid="0" snapToObjects="1">
      <p:cViewPr>
        <p:scale>
          <a:sx n="60" d="100"/>
          <a:sy n="60" d="100"/>
        </p:scale>
        <p:origin x="4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Freedman" userId="4a13da24-1046-4382-ad79-359a188c4b01" providerId="ADAL" clId="{17CC8DB6-E5F8-4548-ABF0-539D9FB55D79}"/>
    <pc:docChg chg="undo redo custSel addSld delSld modSld sldOrd delMainMaster">
      <pc:chgData name="Vicky Freedman" userId="4a13da24-1046-4382-ad79-359a188c4b01" providerId="ADAL" clId="{17CC8DB6-E5F8-4548-ABF0-539D9FB55D79}" dt="2023-09-03T00:04:39.168" v="11566" actId="1076"/>
      <pc:docMkLst>
        <pc:docMk/>
      </pc:docMkLst>
      <pc:sldChg chg="del">
        <pc:chgData name="Vicky Freedman" userId="4a13da24-1046-4382-ad79-359a188c4b01" providerId="ADAL" clId="{17CC8DB6-E5F8-4548-ABF0-539D9FB55D79}" dt="2023-08-25T20:41:37.240" v="49" actId="47"/>
        <pc:sldMkLst>
          <pc:docMk/>
          <pc:sldMk cId="1857696397" sldId="258"/>
        </pc:sldMkLst>
      </pc:sldChg>
      <pc:sldChg chg="del">
        <pc:chgData name="Vicky Freedman" userId="4a13da24-1046-4382-ad79-359a188c4b01" providerId="ADAL" clId="{17CC8DB6-E5F8-4548-ABF0-539D9FB55D79}" dt="2023-08-29T01:23:11.255" v="2040" actId="47"/>
        <pc:sldMkLst>
          <pc:docMk/>
          <pc:sldMk cId="3463063590" sldId="268"/>
        </pc:sldMkLst>
      </pc:sldChg>
      <pc:sldChg chg="addSp delSp modSp mod">
        <pc:chgData name="Vicky Freedman" userId="4a13da24-1046-4382-ad79-359a188c4b01" providerId="ADAL" clId="{17CC8DB6-E5F8-4548-ABF0-539D9FB55D79}" dt="2023-09-02T04:49:36.611" v="3354"/>
        <pc:sldMkLst>
          <pc:docMk/>
          <pc:sldMk cId="1252910410" sldId="274"/>
        </pc:sldMkLst>
        <pc:spChg chg="mod">
          <ac:chgData name="Vicky Freedman" userId="4a13da24-1046-4382-ad79-359a188c4b01" providerId="ADAL" clId="{17CC8DB6-E5F8-4548-ABF0-539D9FB55D79}" dt="2023-08-25T20:41:23.991" v="21" actId="20577"/>
          <ac:spMkLst>
            <pc:docMk/>
            <pc:sldMk cId="1252910410" sldId="274"/>
            <ac:spMk id="2" creationId="{FDD2D7ED-0B4B-BB9A-9607-B36DBE965B7E}"/>
          </ac:spMkLst>
        </pc:spChg>
        <pc:picChg chg="add del mod">
          <ac:chgData name="Vicky Freedman" userId="4a13da24-1046-4382-ad79-359a188c4b01" providerId="ADAL" clId="{17CC8DB6-E5F8-4548-ABF0-539D9FB55D79}" dt="2023-09-02T04:49:36.611" v="3354"/>
          <ac:picMkLst>
            <pc:docMk/>
            <pc:sldMk cId="1252910410" sldId="274"/>
            <ac:picMk id="3" creationId="{FF181043-6985-DB4C-793C-D55875DED819}"/>
          </ac:picMkLst>
        </pc:picChg>
      </pc:sldChg>
      <pc:sldChg chg="del">
        <pc:chgData name="Vicky Freedman" userId="4a13da24-1046-4382-ad79-359a188c4b01" providerId="ADAL" clId="{17CC8DB6-E5F8-4548-ABF0-539D9FB55D79}" dt="2023-08-25T20:41:41.682" v="66" actId="47"/>
        <pc:sldMkLst>
          <pc:docMk/>
          <pc:sldMk cId="4267329525" sldId="299"/>
        </pc:sldMkLst>
      </pc:sldChg>
      <pc:sldChg chg="del">
        <pc:chgData name="Vicky Freedman" userId="4a13da24-1046-4382-ad79-359a188c4b01" providerId="ADAL" clId="{17CC8DB6-E5F8-4548-ABF0-539D9FB55D79}" dt="2023-08-25T20:41:36.847" v="47" actId="47"/>
        <pc:sldMkLst>
          <pc:docMk/>
          <pc:sldMk cId="3722832028" sldId="317"/>
        </pc:sldMkLst>
      </pc:sldChg>
      <pc:sldChg chg="del">
        <pc:chgData name="Vicky Freedman" userId="4a13da24-1046-4382-ad79-359a188c4b01" providerId="ADAL" clId="{17CC8DB6-E5F8-4548-ABF0-539D9FB55D79}" dt="2023-08-25T20:41:40.054" v="63" actId="47"/>
        <pc:sldMkLst>
          <pc:docMk/>
          <pc:sldMk cId="588739583" sldId="318"/>
        </pc:sldMkLst>
      </pc:sldChg>
      <pc:sldChg chg="del">
        <pc:chgData name="Vicky Freedman" userId="4a13da24-1046-4382-ad79-359a188c4b01" providerId="ADAL" clId="{17CC8DB6-E5F8-4548-ABF0-539D9FB55D79}" dt="2023-08-25T20:41:40.712" v="64" actId="47"/>
        <pc:sldMkLst>
          <pc:docMk/>
          <pc:sldMk cId="1299980911" sldId="319"/>
        </pc:sldMkLst>
      </pc:sldChg>
      <pc:sldChg chg="del">
        <pc:chgData name="Vicky Freedman" userId="4a13da24-1046-4382-ad79-359a188c4b01" providerId="ADAL" clId="{17CC8DB6-E5F8-4548-ABF0-539D9FB55D79}" dt="2023-08-25T20:41:38.188" v="55" actId="47"/>
        <pc:sldMkLst>
          <pc:docMk/>
          <pc:sldMk cId="1640862013" sldId="320"/>
        </pc:sldMkLst>
      </pc:sldChg>
      <pc:sldChg chg="del">
        <pc:chgData name="Vicky Freedman" userId="4a13da24-1046-4382-ad79-359a188c4b01" providerId="ADAL" clId="{17CC8DB6-E5F8-4548-ABF0-539D9FB55D79}" dt="2023-08-25T20:41:38.388" v="56" actId="47"/>
        <pc:sldMkLst>
          <pc:docMk/>
          <pc:sldMk cId="4287860205" sldId="321"/>
        </pc:sldMkLst>
      </pc:sldChg>
      <pc:sldChg chg="del">
        <pc:chgData name="Vicky Freedman" userId="4a13da24-1046-4382-ad79-359a188c4b01" providerId="ADAL" clId="{17CC8DB6-E5F8-4548-ABF0-539D9FB55D79}" dt="2023-08-25T20:41:39.069" v="57" actId="47"/>
        <pc:sldMkLst>
          <pc:docMk/>
          <pc:sldMk cId="2642002317" sldId="322"/>
        </pc:sldMkLst>
      </pc:sldChg>
      <pc:sldChg chg="del">
        <pc:chgData name="Vicky Freedman" userId="4a13da24-1046-4382-ad79-359a188c4b01" providerId="ADAL" clId="{17CC8DB6-E5F8-4548-ABF0-539D9FB55D79}" dt="2023-08-25T20:41:36.089" v="43" actId="47"/>
        <pc:sldMkLst>
          <pc:docMk/>
          <pc:sldMk cId="3590960335" sldId="323"/>
        </pc:sldMkLst>
      </pc:sldChg>
      <pc:sldChg chg="del">
        <pc:chgData name="Vicky Freedman" userId="4a13da24-1046-4382-ad79-359a188c4b01" providerId="ADAL" clId="{17CC8DB6-E5F8-4548-ABF0-539D9FB55D79}" dt="2023-08-25T20:41:36.262" v="44" actId="47"/>
        <pc:sldMkLst>
          <pc:docMk/>
          <pc:sldMk cId="3449003622" sldId="326"/>
        </pc:sldMkLst>
      </pc:sldChg>
      <pc:sldChg chg="del">
        <pc:chgData name="Vicky Freedman" userId="4a13da24-1046-4382-ad79-359a188c4b01" providerId="ADAL" clId="{17CC8DB6-E5F8-4548-ABF0-539D9FB55D79}" dt="2023-08-25T20:41:36.436" v="45" actId="47"/>
        <pc:sldMkLst>
          <pc:docMk/>
          <pc:sldMk cId="4159857381" sldId="327"/>
        </pc:sldMkLst>
      </pc:sldChg>
      <pc:sldChg chg="del">
        <pc:chgData name="Vicky Freedman" userId="4a13da24-1046-4382-ad79-359a188c4b01" providerId="ADAL" clId="{17CC8DB6-E5F8-4548-ABF0-539D9FB55D79}" dt="2023-08-25T20:41:41.254" v="65" actId="47"/>
        <pc:sldMkLst>
          <pc:docMk/>
          <pc:sldMk cId="1615008588" sldId="328"/>
        </pc:sldMkLst>
      </pc:sldChg>
      <pc:sldChg chg="del">
        <pc:chgData name="Vicky Freedman" userId="4a13da24-1046-4382-ad79-359a188c4b01" providerId="ADAL" clId="{17CC8DB6-E5F8-4548-ABF0-539D9FB55D79}" dt="2023-08-25T20:41:35.915" v="42" actId="47"/>
        <pc:sldMkLst>
          <pc:docMk/>
          <pc:sldMk cId="830383344" sldId="329"/>
        </pc:sldMkLst>
      </pc:sldChg>
      <pc:sldChg chg="del">
        <pc:chgData name="Vicky Freedman" userId="4a13da24-1046-4382-ad79-359a188c4b01" providerId="ADAL" clId="{17CC8DB6-E5F8-4548-ABF0-539D9FB55D79}" dt="2023-08-25T20:41:36.603" v="46" actId="47"/>
        <pc:sldMkLst>
          <pc:docMk/>
          <pc:sldMk cId="4047225910" sldId="330"/>
        </pc:sldMkLst>
      </pc:sldChg>
      <pc:sldChg chg="del">
        <pc:chgData name="Vicky Freedman" userId="4a13da24-1046-4382-ad79-359a188c4b01" providerId="ADAL" clId="{17CC8DB6-E5F8-4548-ABF0-539D9FB55D79}" dt="2023-08-25T20:41:44.308" v="67" actId="47"/>
        <pc:sldMkLst>
          <pc:docMk/>
          <pc:sldMk cId="520033664" sldId="331"/>
        </pc:sldMkLst>
      </pc:sldChg>
      <pc:sldChg chg="del">
        <pc:chgData name="Vicky Freedman" userId="4a13da24-1046-4382-ad79-359a188c4b01" providerId="ADAL" clId="{17CC8DB6-E5F8-4548-ABF0-539D9FB55D79}" dt="2023-08-25T20:41:37.016" v="48" actId="47"/>
        <pc:sldMkLst>
          <pc:docMk/>
          <pc:sldMk cId="3483897667" sldId="332"/>
        </pc:sldMkLst>
      </pc:sldChg>
      <pc:sldChg chg="del">
        <pc:chgData name="Vicky Freedman" userId="4a13da24-1046-4382-ad79-359a188c4b01" providerId="ADAL" clId="{17CC8DB6-E5F8-4548-ABF0-539D9FB55D79}" dt="2023-08-25T20:41:37.421" v="50" actId="47"/>
        <pc:sldMkLst>
          <pc:docMk/>
          <pc:sldMk cId="2180409537" sldId="333"/>
        </pc:sldMkLst>
      </pc:sldChg>
      <pc:sldChg chg="del">
        <pc:chgData name="Vicky Freedman" userId="4a13da24-1046-4382-ad79-359a188c4b01" providerId="ADAL" clId="{17CC8DB6-E5F8-4548-ABF0-539D9FB55D79}" dt="2023-08-25T20:41:38.007" v="54" actId="47"/>
        <pc:sldMkLst>
          <pc:docMk/>
          <pc:sldMk cId="4089252241" sldId="334"/>
        </pc:sldMkLst>
      </pc:sldChg>
      <pc:sldChg chg="del">
        <pc:chgData name="Vicky Freedman" userId="4a13da24-1046-4382-ad79-359a188c4b01" providerId="ADAL" clId="{17CC8DB6-E5F8-4548-ABF0-539D9FB55D79}" dt="2023-08-25T20:41:37.858" v="53" actId="47"/>
        <pc:sldMkLst>
          <pc:docMk/>
          <pc:sldMk cId="4026517084" sldId="336"/>
        </pc:sldMkLst>
      </pc:sldChg>
      <pc:sldChg chg="del">
        <pc:chgData name="Vicky Freedman" userId="4a13da24-1046-4382-ad79-359a188c4b01" providerId="ADAL" clId="{17CC8DB6-E5F8-4548-ABF0-539D9FB55D79}" dt="2023-08-25T20:41:37.652" v="52" actId="47"/>
        <pc:sldMkLst>
          <pc:docMk/>
          <pc:sldMk cId="3992637775" sldId="337"/>
        </pc:sldMkLst>
      </pc:sldChg>
      <pc:sldChg chg="del">
        <pc:chgData name="Vicky Freedman" userId="4a13da24-1046-4382-ad79-359a188c4b01" providerId="ADAL" clId="{17CC8DB6-E5F8-4548-ABF0-539D9FB55D79}" dt="2023-08-25T20:41:39.084" v="58" actId="47"/>
        <pc:sldMkLst>
          <pc:docMk/>
          <pc:sldMk cId="3185143616" sldId="350"/>
        </pc:sldMkLst>
      </pc:sldChg>
      <pc:sldChg chg="del">
        <pc:chgData name="Vicky Freedman" userId="4a13da24-1046-4382-ad79-359a188c4b01" providerId="ADAL" clId="{17CC8DB6-E5F8-4548-ABF0-539D9FB55D79}" dt="2023-08-25T20:41:39.101" v="59" actId="47"/>
        <pc:sldMkLst>
          <pc:docMk/>
          <pc:sldMk cId="3147010001" sldId="351"/>
        </pc:sldMkLst>
      </pc:sldChg>
      <pc:sldChg chg="del">
        <pc:chgData name="Vicky Freedman" userId="4a13da24-1046-4382-ad79-359a188c4b01" providerId="ADAL" clId="{17CC8DB6-E5F8-4548-ABF0-539D9FB55D79}" dt="2023-08-25T20:41:39.415" v="61" actId="47"/>
        <pc:sldMkLst>
          <pc:docMk/>
          <pc:sldMk cId="3880022469" sldId="352"/>
        </pc:sldMkLst>
      </pc:sldChg>
      <pc:sldChg chg="del">
        <pc:chgData name="Vicky Freedman" userId="4a13da24-1046-4382-ad79-359a188c4b01" providerId="ADAL" clId="{17CC8DB6-E5F8-4548-ABF0-539D9FB55D79}" dt="2023-08-25T20:41:39.115" v="60" actId="47"/>
        <pc:sldMkLst>
          <pc:docMk/>
          <pc:sldMk cId="2986827193" sldId="354"/>
        </pc:sldMkLst>
      </pc:sldChg>
      <pc:sldChg chg="del">
        <pc:chgData name="Vicky Freedman" userId="4a13da24-1046-4382-ad79-359a188c4b01" providerId="ADAL" clId="{17CC8DB6-E5F8-4548-ABF0-539D9FB55D79}" dt="2023-08-25T20:41:37.491" v="51" actId="47"/>
        <pc:sldMkLst>
          <pc:docMk/>
          <pc:sldMk cId="4278662163" sldId="355"/>
        </pc:sldMkLst>
      </pc:sldChg>
      <pc:sldChg chg="del">
        <pc:chgData name="Vicky Freedman" userId="4a13da24-1046-4382-ad79-359a188c4b01" providerId="ADAL" clId="{17CC8DB6-E5F8-4548-ABF0-539D9FB55D79}" dt="2023-08-25T20:41:39.734" v="62" actId="47"/>
        <pc:sldMkLst>
          <pc:docMk/>
          <pc:sldMk cId="1746818358" sldId="356"/>
        </pc:sldMkLst>
      </pc:sldChg>
      <pc:sldChg chg="del">
        <pc:chgData name="Vicky Freedman" userId="4a13da24-1046-4382-ad79-359a188c4b01" providerId="ADAL" clId="{17CC8DB6-E5F8-4548-ABF0-539D9FB55D79}" dt="2023-08-25T20:41:33.893" v="31" actId="47"/>
        <pc:sldMkLst>
          <pc:docMk/>
          <pc:sldMk cId="2822127201" sldId="357"/>
        </pc:sldMkLst>
      </pc:sldChg>
      <pc:sldChg chg="del">
        <pc:chgData name="Vicky Freedman" userId="4a13da24-1046-4382-ad79-359a188c4b01" providerId="ADAL" clId="{17CC8DB6-E5F8-4548-ABF0-539D9FB55D79}" dt="2023-08-25T20:41:35.062" v="37" actId="47"/>
        <pc:sldMkLst>
          <pc:docMk/>
          <pc:sldMk cId="4252958089" sldId="358"/>
        </pc:sldMkLst>
      </pc:sldChg>
      <pc:sldChg chg="del">
        <pc:chgData name="Vicky Freedman" userId="4a13da24-1046-4382-ad79-359a188c4b01" providerId="ADAL" clId="{17CC8DB6-E5F8-4548-ABF0-539D9FB55D79}" dt="2023-08-25T20:41:35.236" v="38" actId="47"/>
        <pc:sldMkLst>
          <pc:docMk/>
          <pc:sldMk cId="3938635543" sldId="359"/>
        </pc:sldMkLst>
      </pc:sldChg>
      <pc:sldChg chg="del">
        <pc:chgData name="Vicky Freedman" userId="4a13da24-1046-4382-ad79-359a188c4b01" providerId="ADAL" clId="{17CC8DB6-E5F8-4548-ABF0-539D9FB55D79}" dt="2023-08-25T20:41:35.413" v="39" actId="47"/>
        <pc:sldMkLst>
          <pc:docMk/>
          <pc:sldMk cId="3765758369" sldId="360"/>
        </pc:sldMkLst>
      </pc:sldChg>
      <pc:sldChg chg="del">
        <pc:chgData name="Vicky Freedman" userId="4a13da24-1046-4382-ad79-359a188c4b01" providerId="ADAL" clId="{17CC8DB6-E5F8-4548-ABF0-539D9FB55D79}" dt="2023-08-25T20:41:35.577" v="40" actId="47"/>
        <pc:sldMkLst>
          <pc:docMk/>
          <pc:sldMk cId="3348163189" sldId="361"/>
        </pc:sldMkLst>
      </pc:sldChg>
      <pc:sldChg chg="del">
        <pc:chgData name="Vicky Freedman" userId="4a13da24-1046-4382-ad79-359a188c4b01" providerId="ADAL" clId="{17CC8DB6-E5F8-4548-ABF0-539D9FB55D79}" dt="2023-08-25T20:41:35.759" v="41" actId="47"/>
        <pc:sldMkLst>
          <pc:docMk/>
          <pc:sldMk cId="3480946551" sldId="362"/>
        </pc:sldMkLst>
      </pc:sldChg>
      <pc:sldChg chg="modSp mod">
        <pc:chgData name="Vicky Freedman" userId="4a13da24-1046-4382-ad79-359a188c4b01" providerId="ADAL" clId="{17CC8DB6-E5F8-4548-ABF0-539D9FB55D79}" dt="2023-09-02T22:36:32.125" v="9478" actId="20577"/>
        <pc:sldMkLst>
          <pc:docMk/>
          <pc:sldMk cId="2748766590" sldId="363"/>
        </pc:sldMkLst>
        <pc:spChg chg="mod">
          <ac:chgData name="Vicky Freedman" userId="4a13da24-1046-4382-ad79-359a188c4b01" providerId="ADAL" clId="{17CC8DB6-E5F8-4548-ABF0-539D9FB55D79}" dt="2023-09-02T22:36:32.125" v="9478" actId="20577"/>
          <ac:spMkLst>
            <pc:docMk/>
            <pc:sldMk cId="2748766590" sldId="363"/>
            <ac:spMk id="5" creationId="{FBCCDF66-320D-D846-132B-F1CB1BD02C9B}"/>
          </ac:spMkLst>
        </pc:spChg>
      </pc:sldChg>
      <pc:sldChg chg="del">
        <pc:chgData name="Vicky Freedman" userId="4a13da24-1046-4382-ad79-359a188c4b01" providerId="ADAL" clId="{17CC8DB6-E5F8-4548-ABF0-539D9FB55D79}" dt="2023-08-25T20:41:31.143" v="22" actId="47"/>
        <pc:sldMkLst>
          <pc:docMk/>
          <pc:sldMk cId="1652472585" sldId="364"/>
        </pc:sldMkLst>
      </pc:sldChg>
      <pc:sldChg chg="addSp delSp modSp new mod ord">
        <pc:chgData name="Vicky Freedman" userId="4a13da24-1046-4382-ad79-359a188c4b01" providerId="ADAL" clId="{17CC8DB6-E5F8-4548-ABF0-539D9FB55D79}" dt="2023-09-02T22:31:45.816" v="9360" actId="20577"/>
        <pc:sldMkLst>
          <pc:docMk/>
          <pc:sldMk cId="2975090619" sldId="364"/>
        </pc:sldMkLst>
        <pc:spChg chg="mod">
          <ac:chgData name="Vicky Freedman" userId="4a13da24-1046-4382-ad79-359a188c4b01" providerId="ADAL" clId="{17CC8DB6-E5F8-4548-ABF0-539D9FB55D79}" dt="2023-09-02T13:15:03.607" v="3517" actId="20577"/>
          <ac:spMkLst>
            <pc:docMk/>
            <pc:sldMk cId="2975090619" sldId="364"/>
            <ac:spMk id="2" creationId="{E431C882-A956-4455-74F8-DC5EEA7F0D01}"/>
          </ac:spMkLst>
        </pc:spChg>
        <pc:spChg chg="del mod">
          <ac:chgData name="Vicky Freedman" userId="4a13da24-1046-4382-ad79-359a188c4b01" providerId="ADAL" clId="{17CC8DB6-E5F8-4548-ABF0-539D9FB55D79}" dt="2023-09-02T13:15:07.161" v="3518" actId="478"/>
          <ac:spMkLst>
            <pc:docMk/>
            <pc:sldMk cId="2975090619" sldId="364"/>
            <ac:spMk id="3" creationId="{979D911C-DE6D-F7F6-F0BC-968F0F2D562D}"/>
          </ac:spMkLst>
        </pc:spChg>
        <pc:spChg chg="add del mod">
          <ac:chgData name="Vicky Freedman" userId="4a13da24-1046-4382-ad79-359a188c4b01" providerId="ADAL" clId="{17CC8DB6-E5F8-4548-ABF0-539D9FB55D79}" dt="2023-09-02T13:16:26.931" v="3521" actId="3680"/>
          <ac:spMkLst>
            <pc:docMk/>
            <pc:sldMk cId="2975090619" sldId="364"/>
            <ac:spMk id="5" creationId="{59A66AFB-50E4-FAD2-8574-198AF9168B68}"/>
          </ac:spMkLst>
        </pc:spChg>
        <pc:graphicFrameChg chg="add mod ord modGraphic">
          <ac:chgData name="Vicky Freedman" userId="4a13da24-1046-4382-ad79-359a188c4b01" providerId="ADAL" clId="{17CC8DB6-E5F8-4548-ABF0-539D9FB55D79}" dt="2023-09-02T22:31:45.816" v="9360" actId="20577"/>
          <ac:graphicFrameMkLst>
            <pc:docMk/>
            <pc:sldMk cId="2975090619" sldId="364"/>
            <ac:graphicFrameMk id="6" creationId="{99A74E13-1FC9-8CAE-D350-287068C3AEA0}"/>
          </ac:graphicFrameMkLst>
        </pc:graphicFrameChg>
      </pc:sldChg>
      <pc:sldChg chg="del">
        <pc:chgData name="Vicky Freedman" userId="4a13da24-1046-4382-ad79-359a188c4b01" providerId="ADAL" clId="{17CC8DB6-E5F8-4548-ABF0-539D9FB55D79}" dt="2023-08-25T20:41:32.140" v="24" actId="47"/>
        <pc:sldMkLst>
          <pc:docMk/>
          <pc:sldMk cId="583341710" sldId="365"/>
        </pc:sldMkLst>
      </pc:sldChg>
      <pc:sldChg chg="add del">
        <pc:chgData name="Vicky Freedman" userId="4a13da24-1046-4382-ad79-359a188c4b01" providerId="ADAL" clId="{17CC8DB6-E5F8-4548-ABF0-539D9FB55D79}" dt="2023-09-02T04:31:43.977" v="3280" actId="47"/>
        <pc:sldMkLst>
          <pc:docMk/>
          <pc:sldMk cId="1268408161" sldId="365"/>
        </pc:sldMkLst>
      </pc:sldChg>
      <pc:sldChg chg="modSp new del mod">
        <pc:chgData name="Vicky Freedman" userId="4a13da24-1046-4382-ad79-359a188c4b01" providerId="ADAL" clId="{17CC8DB6-E5F8-4548-ABF0-539D9FB55D79}" dt="2023-09-02T04:05:15.472" v="3098" actId="2696"/>
        <pc:sldMkLst>
          <pc:docMk/>
          <pc:sldMk cId="2967106421" sldId="365"/>
        </pc:sldMkLst>
        <pc:spChg chg="mod">
          <ac:chgData name="Vicky Freedman" userId="4a13da24-1046-4382-ad79-359a188c4b01" providerId="ADAL" clId="{17CC8DB6-E5F8-4548-ABF0-539D9FB55D79}" dt="2023-08-25T20:43:03.323" v="148" actId="20577"/>
          <ac:spMkLst>
            <pc:docMk/>
            <pc:sldMk cId="2967106421" sldId="365"/>
            <ac:spMk id="2" creationId="{1F480A51-CD57-77C5-7327-99363AF03CDE}"/>
          </ac:spMkLst>
        </pc:spChg>
        <pc:spChg chg="mod">
          <ac:chgData name="Vicky Freedman" userId="4a13da24-1046-4382-ad79-359a188c4b01" providerId="ADAL" clId="{17CC8DB6-E5F8-4548-ABF0-539D9FB55D79}" dt="2023-08-25T20:43:41.034" v="245" actId="20577"/>
          <ac:spMkLst>
            <pc:docMk/>
            <pc:sldMk cId="2967106421" sldId="365"/>
            <ac:spMk id="3" creationId="{DBF3496F-BFD7-3777-22F5-4B05FF990180}"/>
          </ac:spMkLst>
        </pc:spChg>
      </pc:sldChg>
      <pc:sldChg chg="del">
        <pc:chgData name="Vicky Freedman" userId="4a13da24-1046-4382-ad79-359a188c4b01" providerId="ADAL" clId="{17CC8DB6-E5F8-4548-ABF0-539D9FB55D79}" dt="2023-08-25T20:41:32.744" v="26" actId="47"/>
        <pc:sldMkLst>
          <pc:docMk/>
          <pc:sldMk cId="874803325" sldId="366"/>
        </pc:sldMkLst>
      </pc:sldChg>
      <pc:sldChg chg="modSp add mod ord">
        <pc:chgData name="Vicky Freedman" userId="4a13da24-1046-4382-ad79-359a188c4b01" providerId="ADAL" clId="{17CC8DB6-E5F8-4548-ABF0-539D9FB55D79}" dt="2023-09-02T16:58:12.314" v="7666" actId="1076"/>
        <pc:sldMkLst>
          <pc:docMk/>
          <pc:sldMk cId="1988975736" sldId="366"/>
        </pc:sldMkLst>
        <pc:spChg chg="mod">
          <ac:chgData name="Vicky Freedman" userId="4a13da24-1046-4382-ad79-359a188c4b01" providerId="ADAL" clId="{17CC8DB6-E5F8-4548-ABF0-539D9FB55D79}" dt="2023-09-02T04:35:30.399" v="3302" actId="15"/>
          <ac:spMkLst>
            <pc:docMk/>
            <pc:sldMk cId="1988975736" sldId="366"/>
            <ac:spMk id="3" creationId="{BE303F3A-44B1-A9B7-7589-FBC573E0A350}"/>
          </ac:spMkLst>
        </pc:spChg>
        <pc:spChg chg="mod">
          <ac:chgData name="Vicky Freedman" userId="4a13da24-1046-4382-ad79-359a188c4b01" providerId="ADAL" clId="{17CC8DB6-E5F8-4548-ABF0-539D9FB55D79}" dt="2023-09-02T16:58:12.314" v="7666" actId="1076"/>
          <ac:spMkLst>
            <pc:docMk/>
            <pc:sldMk cId="1988975736" sldId="366"/>
            <ac:spMk id="4" creationId="{18C8FE47-A137-4597-52E7-FF9BF08B7A61}"/>
          </ac:spMkLst>
        </pc:spChg>
      </pc:sldChg>
      <pc:sldChg chg="modSp new del mod">
        <pc:chgData name="Vicky Freedman" userId="4a13da24-1046-4382-ad79-359a188c4b01" providerId="ADAL" clId="{17CC8DB6-E5F8-4548-ABF0-539D9FB55D79}" dt="2023-09-02T04:05:15.472" v="3098" actId="2696"/>
        <pc:sldMkLst>
          <pc:docMk/>
          <pc:sldMk cId="3629716194" sldId="366"/>
        </pc:sldMkLst>
        <pc:spChg chg="mod">
          <ac:chgData name="Vicky Freedman" userId="4a13da24-1046-4382-ad79-359a188c4b01" providerId="ADAL" clId="{17CC8DB6-E5F8-4548-ABF0-539D9FB55D79}" dt="2023-08-25T21:19:21.649" v="953" actId="20577"/>
          <ac:spMkLst>
            <pc:docMk/>
            <pc:sldMk cId="3629716194" sldId="366"/>
            <ac:spMk id="2" creationId="{275095A6-1ED9-B1BD-C89C-E2DDDFE0A5C2}"/>
          </ac:spMkLst>
        </pc:spChg>
        <pc:spChg chg="mod">
          <ac:chgData name="Vicky Freedman" userId="4a13da24-1046-4382-ad79-359a188c4b01" providerId="ADAL" clId="{17CC8DB6-E5F8-4548-ABF0-539D9FB55D79}" dt="2023-08-25T21:21:17.341" v="1021" actId="57"/>
          <ac:spMkLst>
            <pc:docMk/>
            <pc:sldMk cId="3629716194" sldId="366"/>
            <ac:spMk id="3" creationId="{BE303F3A-44B1-A9B7-7589-FBC573E0A350}"/>
          </ac:spMkLst>
        </pc:spChg>
        <pc:spChg chg="mod">
          <ac:chgData name="Vicky Freedman" userId="4a13da24-1046-4382-ad79-359a188c4b01" providerId="ADAL" clId="{17CC8DB6-E5F8-4548-ABF0-539D9FB55D79}" dt="2023-08-25T21:19:06.062" v="939" actId="255"/>
          <ac:spMkLst>
            <pc:docMk/>
            <pc:sldMk cId="3629716194" sldId="366"/>
            <ac:spMk id="4" creationId="{18C8FE47-A137-4597-52E7-FF9BF08B7A61}"/>
          </ac:spMkLst>
        </pc:spChg>
      </pc:sldChg>
      <pc:sldChg chg="modSp new del mod">
        <pc:chgData name="Vicky Freedman" userId="4a13da24-1046-4382-ad79-359a188c4b01" providerId="ADAL" clId="{17CC8DB6-E5F8-4548-ABF0-539D9FB55D79}" dt="2023-08-29T01:13:06.614" v="2035" actId="47"/>
        <pc:sldMkLst>
          <pc:docMk/>
          <pc:sldMk cId="2197474643" sldId="367"/>
        </pc:sldMkLst>
        <pc:spChg chg="mod">
          <ac:chgData name="Vicky Freedman" userId="4a13da24-1046-4382-ad79-359a188c4b01" providerId="ADAL" clId="{17CC8DB6-E5F8-4548-ABF0-539D9FB55D79}" dt="2023-08-25T21:00:06.703" v="567" actId="14"/>
          <ac:spMkLst>
            <pc:docMk/>
            <pc:sldMk cId="2197474643" sldId="367"/>
            <ac:spMk id="3" creationId="{DBD783A3-F57F-0EC5-F55B-2E506CC60A2F}"/>
          </ac:spMkLst>
        </pc:spChg>
      </pc:sldChg>
      <pc:sldChg chg="del">
        <pc:chgData name="Vicky Freedman" userId="4a13da24-1046-4382-ad79-359a188c4b01" providerId="ADAL" clId="{17CC8DB6-E5F8-4548-ABF0-539D9FB55D79}" dt="2023-08-25T20:41:31.774" v="23" actId="47"/>
        <pc:sldMkLst>
          <pc:docMk/>
          <pc:sldMk cId="2547443252" sldId="367"/>
        </pc:sldMkLst>
      </pc:sldChg>
      <pc:sldChg chg="addSp modSp new del mod">
        <pc:chgData name="Vicky Freedman" userId="4a13da24-1046-4382-ad79-359a188c4b01" providerId="ADAL" clId="{17CC8DB6-E5F8-4548-ABF0-539D9FB55D79}" dt="2023-09-02T15:26:45.623" v="6145" actId="47"/>
        <pc:sldMkLst>
          <pc:docMk/>
          <pc:sldMk cId="3265596833" sldId="368"/>
        </pc:sldMkLst>
        <pc:spChg chg="mod">
          <ac:chgData name="Vicky Freedman" userId="4a13da24-1046-4382-ad79-359a188c4b01" providerId="ADAL" clId="{17CC8DB6-E5F8-4548-ABF0-539D9FB55D79}" dt="2023-09-02T04:28:52.760" v="3270" actId="14100"/>
          <ac:spMkLst>
            <pc:docMk/>
            <pc:sldMk cId="3265596833" sldId="368"/>
            <ac:spMk id="3" creationId="{9F49716C-3303-C653-D5AF-4B51358CDC2B}"/>
          </ac:spMkLst>
        </pc:spChg>
        <pc:picChg chg="add mod modCrop">
          <ac:chgData name="Vicky Freedman" userId="4a13da24-1046-4382-ad79-359a188c4b01" providerId="ADAL" clId="{17CC8DB6-E5F8-4548-ABF0-539D9FB55D79}" dt="2023-09-02T04:31:03.027" v="3279" actId="1076"/>
          <ac:picMkLst>
            <pc:docMk/>
            <pc:sldMk cId="3265596833" sldId="368"/>
            <ac:picMk id="4" creationId="{5197B832-5D54-4053-64B2-5A6FEF7833E1}"/>
          </ac:picMkLst>
        </pc:picChg>
      </pc:sldChg>
      <pc:sldChg chg="del">
        <pc:chgData name="Vicky Freedman" userId="4a13da24-1046-4382-ad79-359a188c4b01" providerId="ADAL" clId="{17CC8DB6-E5F8-4548-ABF0-539D9FB55D79}" dt="2023-08-25T20:41:33.006" v="27" actId="47"/>
        <pc:sldMkLst>
          <pc:docMk/>
          <pc:sldMk cId="3706509750" sldId="368"/>
        </pc:sldMkLst>
      </pc:sldChg>
      <pc:sldChg chg="add">
        <pc:chgData name="Vicky Freedman" userId="4a13da24-1046-4382-ad79-359a188c4b01" providerId="ADAL" clId="{17CC8DB6-E5F8-4548-ABF0-539D9FB55D79}" dt="2023-09-02T15:44:28.971" v="6314"/>
        <pc:sldMkLst>
          <pc:docMk/>
          <pc:sldMk cId="303498338" sldId="369"/>
        </pc:sldMkLst>
      </pc:sldChg>
      <pc:sldChg chg="del">
        <pc:chgData name="Vicky Freedman" userId="4a13da24-1046-4382-ad79-359a188c4b01" providerId="ADAL" clId="{17CC8DB6-E5F8-4548-ABF0-539D9FB55D79}" dt="2023-08-25T20:41:32.444" v="25" actId="47"/>
        <pc:sldMkLst>
          <pc:docMk/>
          <pc:sldMk cId="553462246" sldId="369"/>
        </pc:sldMkLst>
      </pc:sldChg>
      <pc:sldChg chg="modSp new del mod">
        <pc:chgData name="Vicky Freedman" userId="4a13da24-1046-4382-ad79-359a188c4b01" providerId="ADAL" clId="{17CC8DB6-E5F8-4548-ABF0-539D9FB55D79}" dt="2023-09-02T15:44:18.324" v="6313" actId="2696"/>
        <pc:sldMkLst>
          <pc:docMk/>
          <pc:sldMk cId="1051459043" sldId="369"/>
        </pc:sldMkLst>
        <pc:spChg chg="mod">
          <ac:chgData name="Vicky Freedman" userId="4a13da24-1046-4382-ad79-359a188c4b01" providerId="ADAL" clId="{17CC8DB6-E5F8-4548-ABF0-539D9FB55D79}" dt="2023-08-25T21:28:42.358" v="1644" actId="20577"/>
          <ac:spMkLst>
            <pc:docMk/>
            <pc:sldMk cId="1051459043" sldId="369"/>
            <ac:spMk id="2" creationId="{8F967F96-E9AA-0BA8-BED0-E1CF122921FE}"/>
          </ac:spMkLst>
        </pc:spChg>
        <pc:spChg chg="mod">
          <ac:chgData name="Vicky Freedman" userId="4a13da24-1046-4382-ad79-359a188c4b01" providerId="ADAL" clId="{17CC8DB6-E5F8-4548-ABF0-539D9FB55D79}" dt="2023-08-25T21:33:01.157" v="2032" actId="20577"/>
          <ac:spMkLst>
            <pc:docMk/>
            <pc:sldMk cId="1051459043" sldId="369"/>
            <ac:spMk id="3" creationId="{3B7A1F66-4992-2DA4-3DC9-D579F08A770C}"/>
          </ac:spMkLst>
        </pc:spChg>
      </pc:sldChg>
      <pc:sldChg chg="addSp delSp modSp new del">
        <pc:chgData name="Vicky Freedman" userId="4a13da24-1046-4382-ad79-359a188c4b01" providerId="ADAL" clId="{17CC8DB6-E5F8-4548-ABF0-539D9FB55D79}" dt="2023-09-02T04:07:40.227" v="3126" actId="47"/>
        <pc:sldMkLst>
          <pc:docMk/>
          <pc:sldMk cId="115121076" sldId="370"/>
        </pc:sldMkLst>
        <pc:spChg chg="del">
          <ac:chgData name="Vicky Freedman" userId="4a13da24-1046-4382-ad79-359a188c4b01" providerId="ADAL" clId="{17CC8DB6-E5F8-4548-ABF0-539D9FB55D79}" dt="2023-08-26T23:12:07.939" v="2034"/>
          <ac:spMkLst>
            <pc:docMk/>
            <pc:sldMk cId="115121076" sldId="370"/>
            <ac:spMk id="3" creationId="{A281E643-3CF4-2725-8A1B-DA7ECAC65461}"/>
          </ac:spMkLst>
        </pc:spChg>
        <pc:picChg chg="add mod">
          <ac:chgData name="Vicky Freedman" userId="4a13da24-1046-4382-ad79-359a188c4b01" providerId="ADAL" clId="{17CC8DB6-E5F8-4548-ABF0-539D9FB55D79}" dt="2023-08-26T23:12:07.939" v="2034"/>
          <ac:picMkLst>
            <pc:docMk/>
            <pc:sldMk cId="115121076" sldId="370"/>
            <ac:picMk id="4" creationId="{5C038AD1-87E3-5435-5E23-D4FFFDC6562B}"/>
          </ac:picMkLst>
        </pc:picChg>
      </pc:sldChg>
      <pc:sldChg chg="del">
        <pc:chgData name="Vicky Freedman" userId="4a13da24-1046-4382-ad79-359a188c4b01" providerId="ADAL" clId="{17CC8DB6-E5F8-4548-ABF0-539D9FB55D79}" dt="2023-08-25T20:41:33.266" v="28" actId="47"/>
        <pc:sldMkLst>
          <pc:docMk/>
          <pc:sldMk cId="3696115944" sldId="370"/>
        </pc:sldMkLst>
      </pc:sldChg>
      <pc:sldChg chg="del">
        <pc:chgData name="Vicky Freedman" userId="4a13da24-1046-4382-ad79-359a188c4b01" providerId="ADAL" clId="{17CC8DB6-E5F8-4548-ABF0-539D9FB55D79}" dt="2023-08-25T20:41:33.484" v="29" actId="47"/>
        <pc:sldMkLst>
          <pc:docMk/>
          <pc:sldMk cId="1926237612" sldId="371"/>
        </pc:sldMkLst>
      </pc:sldChg>
      <pc:sldChg chg="del">
        <pc:chgData name="Vicky Freedman" userId="4a13da24-1046-4382-ad79-359a188c4b01" providerId="ADAL" clId="{17CC8DB6-E5F8-4548-ABF0-539D9FB55D79}" dt="2023-08-25T20:41:33.701" v="30" actId="47"/>
        <pc:sldMkLst>
          <pc:docMk/>
          <pc:sldMk cId="261777578" sldId="372"/>
        </pc:sldMkLst>
      </pc:sldChg>
      <pc:sldChg chg="del">
        <pc:chgData name="Vicky Freedman" userId="4a13da24-1046-4382-ad79-359a188c4b01" providerId="ADAL" clId="{17CC8DB6-E5F8-4548-ABF0-539D9FB55D79}" dt="2023-08-25T20:41:34.122" v="32" actId="47"/>
        <pc:sldMkLst>
          <pc:docMk/>
          <pc:sldMk cId="1107680786" sldId="373"/>
        </pc:sldMkLst>
      </pc:sldChg>
      <pc:sldChg chg="del">
        <pc:chgData name="Vicky Freedman" userId="4a13da24-1046-4382-ad79-359a188c4b01" providerId="ADAL" clId="{17CC8DB6-E5F8-4548-ABF0-539D9FB55D79}" dt="2023-08-25T20:41:34.702" v="35" actId="47"/>
        <pc:sldMkLst>
          <pc:docMk/>
          <pc:sldMk cId="3753082828" sldId="374"/>
        </pc:sldMkLst>
      </pc:sldChg>
      <pc:sldChg chg="del">
        <pc:chgData name="Vicky Freedman" userId="4a13da24-1046-4382-ad79-359a188c4b01" providerId="ADAL" clId="{17CC8DB6-E5F8-4548-ABF0-539D9FB55D79}" dt="2023-08-25T20:41:34.342" v="33" actId="47"/>
        <pc:sldMkLst>
          <pc:docMk/>
          <pc:sldMk cId="1530669058" sldId="375"/>
        </pc:sldMkLst>
      </pc:sldChg>
      <pc:sldChg chg="del">
        <pc:chgData name="Vicky Freedman" userId="4a13da24-1046-4382-ad79-359a188c4b01" providerId="ADAL" clId="{17CC8DB6-E5F8-4548-ABF0-539D9FB55D79}" dt="2023-08-25T20:41:34.518" v="34" actId="47"/>
        <pc:sldMkLst>
          <pc:docMk/>
          <pc:sldMk cId="3357486487" sldId="376"/>
        </pc:sldMkLst>
      </pc:sldChg>
      <pc:sldChg chg="del">
        <pc:chgData name="Vicky Freedman" userId="4a13da24-1046-4382-ad79-359a188c4b01" providerId="ADAL" clId="{17CC8DB6-E5F8-4548-ABF0-539D9FB55D79}" dt="2023-08-25T20:41:34.871" v="36" actId="47"/>
        <pc:sldMkLst>
          <pc:docMk/>
          <pc:sldMk cId="497119683" sldId="377"/>
        </pc:sldMkLst>
      </pc:sldChg>
      <pc:sldChg chg="addSp delSp modSp del mod ord modClrScheme chgLayout">
        <pc:chgData name="Vicky Freedman" userId="4a13da24-1046-4382-ad79-359a188c4b01" providerId="ADAL" clId="{17CC8DB6-E5F8-4548-ABF0-539D9FB55D79}" dt="2023-09-02T13:25:57.726" v="4176"/>
        <pc:sldMkLst>
          <pc:docMk/>
          <pc:sldMk cId="689102328" sldId="1078"/>
        </pc:sldMkLst>
        <pc:spChg chg="mod ord">
          <ac:chgData name="Vicky Freedman" userId="4a13da24-1046-4382-ad79-359a188c4b01" providerId="ADAL" clId="{17CC8DB6-E5F8-4548-ABF0-539D9FB55D79}" dt="2023-08-29T01:24:46.599" v="2050" actId="700"/>
          <ac:spMkLst>
            <pc:docMk/>
            <pc:sldMk cId="689102328" sldId="1078"/>
            <ac:spMk id="2" creationId="{57ABF3E7-AA74-B195-1DF5-32999B70AFE0}"/>
          </ac:spMkLst>
        </pc:spChg>
        <pc:spChg chg="mod ord">
          <ac:chgData name="Vicky Freedman" userId="4a13da24-1046-4382-ad79-359a188c4b01" providerId="ADAL" clId="{17CC8DB6-E5F8-4548-ABF0-539D9FB55D79}" dt="2023-09-02T04:12:52.375" v="3178" actId="14100"/>
          <ac:spMkLst>
            <pc:docMk/>
            <pc:sldMk cId="689102328" sldId="1078"/>
            <ac:spMk id="3" creationId="{8DA36EC6-0147-228C-7DCC-CB55FF1246D9}"/>
          </ac:spMkLst>
        </pc:spChg>
        <pc:spChg chg="mod ord">
          <ac:chgData name="Vicky Freedman" userId="4a13da24-1046-4382-ad79-359a188c4b01" providerId="ADAL" clId="{17CC8DB6-E5F8-4548-ABF0-539D9FB55D79}" dt="2023-08-29T01:24:46.599" v="2050" actId="700"/>
          <ac:spMkLst>
            <pc:docMk/>
            <pc:sldMk cId="689102328" sldId="1078"/>
            <ac:spMk id="4" creationId="{C521D767-73ED-683C-9871-73349B82FF7F}"/>
          </ac:spMkLst>
        </pc:spChg>
        <pc:spChg chg="del">
          <ac:chgData name="Vicky Freedman" userId="4a13da24-1046-4382-ad79-359a188c4b01" providerId="ADAL" clId="{17CC8DB6-E5F8-4548-ABF0-539D9FB55D79}" dt="2023-09-02T03:45:55.908" v="2900" actId="478"/>
          <ac:spMkLst>
            <pc:docMk/>
            <pc:sldMk cId="689102328" sldId="1078"/>
            <ac:spMk id="5" creationId="{E6EE089A-93FA-0DCE-E532-43E9DDFE0BB0}"/>
          </ac:spMkLst>
        </pc:spChg>
        <pc:picChg chg="add del mod">
          <ac:chgData name="Vicky Freedman" userId="4a13da24-1046-4382-ad79-359a188c4b01" providerId="ADAL" clId="{17CC8DB6-E5F8-4548-ABF0-539D9FB55D79}" dt="2023-09-02T03:54:34.259" v="2997" actId="478"/>
          <ac:picMkLst>
            <pc:docMk/>
            <pc:sldMk cId="689102328" sldId="1078"/>
            <ac:picMk id="3074" creationId="{E403EFA9-893E-C992-ECEA-A6E557CB39F0}"/>
          </ac:picMkLst>
        </pc:picChg>
        <pc:picChg chg="add del mod">
          <ac:chgData name="Vicky Freedman" userId="4a13da24-1046-4382-ad79-359a188c4b01" providerId="ADAL" clId="{17CC8DB6-E5F8-4548-ABF0-539D9FB55D79}" dt="2023-09-02T04:11:48.781" v="3171" actId="478"/>
          <ac:picMkLst>
            <pc:docMk/>
            <pc:sldMk cId="689102328" sldId="1078"/>
            <ac:picMk id="3076" creationId="{1FB90F82-7A4B-661B-43C8-F7CA0D8E19C5}"/>
          </ac:picMkLst>
        </pc:picChg>
        <pc:picChg chg="add mod">
          <ac:chgData name="Vicky Freedman" userId="4a13da24-1046-4382-ad79-359a188c4b01" providerId="ADAL" clId="{17CC8DB6-E5F8-4548-ABF0-539D9FB55D79}" dt="2023-09-02T04:14:02.502" v="3184" actId="14100"/>
          <ac:picMkLst>
            <pc:docMk/>
            <pc:sldMk cId="689102328" sldId="1078"/>
            <ac:picMk id="3078" creationId="{FC3D975C-3CE6-252E-E60A-31AF8D686F1A}"/>
          </ac:picMkLst>
        </pc:picChg>
        <pc:picChg chg="del">
          <ac:chgData name="Vicky Freedman" userId="4a13da24-1046-4382-ad79-359a188c4b01" providerId="ADAL" clId="{17CC8DB6-E5F8-4548-ABF0-539D9FB55D79}" dt="2023-09-02T03:45:51.503" v="2899" actId="478"/>
          <ac:picMkLst>
            <pc:docMk/>
            <pc:sldMk cId="689102328" sldId="1078"/>
            <ac:picMk id="5122" creationId="{9401520E-D110-E6A7-2545-EB631CDE7F5D}"/>
          </ac:picMkLst>
        </pc:picChg>
      </pc:sldChg>
      <pc:sldChg chg="addSp delSp modSp del mod ord modClrScheme chgLayout">
        <pc:chgData name="Vicky Freedman" userId="4a13da24-1046-4382-ad79-359a188c4b01" providerId="ADAL" clId="{17CC8DB6-E5F8-4548-ABF0-539D9FB55D79}" dt="2023-09-02T15:45:44.357" v="6315" actId="47"/>
        <pc:sldMkLst>
          <pc:docMk/>
          <pc:sldMk cId="769708250" sldId="1079"/>
        </pc:sldMkLst>
        <pc:spChg chg="mod ord">
          <ac:chgData name="Vicky Freedman" userId="4a13da24-1046-4382-ad79-359a188c4b01" providerId="ADAL" clId="{17CC8DB6-E5F8-4548-ABF0-539D9FB55D79}" dt="2023-08-29T01:27:40.867" v="2069" actId="1076"/>
          <ac:spMkLst>
            <pc:docMk/>
            <pc:sldMk cId="769708250" sldId="1079"/>
            <ac:spMk id="2" creationId="{57ABF3E7-AA74-B195-1DF5-32999B70AFE0}"/>
          </ac:spMkLst>
        </pc:spChg>
        <pc:spChg chg="mod ord">
          <ac:chgData name="Vicky Freedman" userId="4a13da24-1046-4382-ad79-359a188c4b01" providerId="ADAL" clId="{17CC8DB6-E5F8-4548-ABF0-539D9FB55D79}" dt="2023-08-29T01:24:20.244" v="2047" actId="700"/>
          <ac:spMkLst>
            <pc:docMk/>
            <pc:sldMk cId="769708250" sldId="1079"/>
            <ac:spMk id="4" creationId="{C521D767-73ED-683C-9871-73349B82FF7F}"/>
          </ac:spMkLst>
        </pc:spChg>
        <pc:spChg chg="add del mod ord">
          <ac:chgData name="Vicky Freedman" userId="4a13da24-1046-4382-ad79-359a188c4b01" providerId="ADAL" clId="{17CC8DB6-E5F8-4548-ABF0-539D9FB55D79}" dt="2023-08-29T01:24:25.388" v="2048" actId="478"/>
          <ac:spMkLst>
            <pc:docMk/>
            <pc:sldMk cId="769708250" sldId="1079"/>
            <ac:spMk id="5" creationId="{A7F6DF80-DF47-0C32-D386-01281A727A47}"/>
          </ac:spMkLst>
        </pc:spChg>
        <pc:spChg chg="add">
          <ac:chgData name="Vicky Freedman" userId="4a13da24-1046-4382-ad79-359a188c4b01" providerId="ADAL" clId="{17CC8DB6-E5F8-4548-ABF0-539D9FB55D79}" dt="2023-09-02T04:36:22.553" v="3303" actId="11529"/>
          <ac:spMkLst>
            <pc:docMk/>
            <pc:sldMk cId="769708250" sldId="1079"/>
            <ac:spMk id="5" creationId="{B03CD1A5-667E-9A3C-77AB-706CF4A742F2}"/>
          </ac:spMkLst>
        </pc:spChg>
        <pc:spChg chg="mod topLvl">
          <ac:chgData name="Vicky Freedman" userId="4a13da24-1046-4382-ad79-359a188c4b01" providerId="ADAL" clId="{17CC8DB6-E5F8-4548-ABF0-539D9FB55D79}" dt="2023-08-29T01:27:33.390" v="2068" actId="207"/>
          <ac:spMkLst>
            <pc:docMk/>
            <pc:sldMk cId="769708250" sldId="1079"/>
            <ac:spMk id="8" creationId="{313C29BC-0052-46F8-3EBB-A8F46E2C575A}"/>
          </ac:spMkLst>
        </pc:spChg>
        <pc:spChg chg="mod topLvl">
          <ac:chgData name="Vicky Freedman" userId="4a13da24-1046-4382-ad79-359a188c4b01" providerId="ADAL" clId="{17CC8DB6-E5F8-4548-ABF0-539D9FB55D79}" dt="2023-08-29T01:27:33.390" v="2068" actId="207"/>
          <ac:spMkLst>
            <pc:docMk/>
            <pc:sldMk cId="769708250" sldId="1079"/>
            <ac:spMk id="9" creationId="{D45ADC5A-2F07-EF26-6618-799F8D563A9C}"/>
          </ac:spMkLst>
        </pc:spChg>
        <pc:spChg chg="mod topLvl">
          <ac:chgData name="Vicky Freedman" userId="4a13da24-1046-4382-ad79-359a188c4b01" providerId="ADAL" clId="{17CC8DB6-E5F8-4548-ABF0-539D9FB55D79}" dt="2023-08-29T01:27:33.390" v="2068" actId="207"/>
          <ac:spMkLst>
            <pc:docMk/>
            <pc:sldMk cId="769708250" sldId="1079"/>
            <ac:spMk id="10" creationId="{039BB6C4-12EF-BE51-A363-B92123E442B8}"/>
          </ac:spMkLst>
        </pc:spChg>
        <pc:spChg chg="mod topLvl">
          <ac:chgData name="Vicky Freedman" userId="4a13da24-1046-4382-ad79-359a188c4b01" providerId="ADAL" clId="{17CC8DB6-E5F8-4548-ABF0-539D9FB55D79}" dt="2023-08-29T01:27:33.390" v="2068" actId="207"/>
          <ac:spMkLst>
            <pc:docMk/>
            <pc:sldMk cId="769708250" sldId="1079"/>
            <ac:spMk id="11" creationId="{548A9B97-3BA1-05E9-7813-FC89F34EE440}"/>
          </ac:spMkLst>
        </pc:spChg>
        <pc:grpChg chg="del mod">
          <ac:chgData name="Vicky Freedman" userId="4a13da24-1046-4382-ad79-359a188c4b01" providerId="ADAL" clId="{17CC8DB6-E5F8-4548-ABF0-539D9FB55D79}" dt="2023-08-29T01:27:11.876" v="2066" actId="165"/>
          <ac:grpSpMkLst>
            <pc:docMk/>
            <pc:sldMk cId="769708250" sldId="1079"/>
            <ac:grpSpMk id="7" creationId="{D1F9E731-93B4-F899-6986-43978ACC8027}"/>
          </ac:grpSpMkLst>
        </pc:grpChg>
        <pc:graphicFrameChg chg="del">
          <ac:chgData name="Vicky Freedman" userId="4a13da24-1046-4382-ad79-359a188c4b01" providerId="ADAL" clId="{17CC8DB6-E5F8-4548-ABF0-539D9FB55D79}" dt="2023-08-29T01:27:03.288" v="2065" actId="18245"/>
          <ac:graphicFrameMkLst>
            <pc:docMk/>
            <pc:sldMk cId="769708250" sldId="1079"/>
            <ac:graphicFrameMk id="6" creationId="{AEEBAD76-E89E-5500-BA96-F7DD4C97EC8F}"/>
          </ac:graphicFrameMkLst>
        </pc:graphicFrameChg>
      </pc:sldChg>
      <pc:sldChg chg="modSp del mod modClrScheme chgLayout">
        <pc:chgData name="Vicky Freedman" userId="4a13da24-1046-4382-ad79-359a188c4b01" providerId="ADAL" clId="{17CC8DB6-E5F8-4548-ABF0-539D9FB55D79}" dt="2023-09-02T04:07:15.087" v="3121" actId="47"/>
        <pc:sldMkLst>
          <pc:docMk/>
          <pc:sldMk cId="3142978314" sldId="1087"/>
        </pc:sldMkLst>
        <pc:spChg chg="mod ord">
          <ac:chgData name="Vicky Freedman" userId="4a13da24-1046-4382-ad79-359a188c4b01" providerId="ADAL" clId="{17CC8DB6-E5F8-4548-ABF0-539D9FB55D79}" dt="2023-08-29T01:24:42.274" v="2049" actId="700"/>
          <ac:spMkLst>
            <pc:docMk/>
            <pc:sldMk cId="3142978314" sldId="1087"/>
            <ac:spMk id="2" creationId="{EADC1905-145B-61A9-C13C-0397C9C4D914}"/>
          </ac:spMkLst>
        </pc:spChg>
        <pc:spChg chg="mod ord">
          <ac:chgData name="Vicky Freedman" userId="4a13da24-1046-4382-ad79-359a188c4b01" providerId="ADAL" clId="{17CC8DB6-E5F8-4548-ABF0-539D9FB55D79}" dt="2023-08-29T01:28:18.256" v="2070" actId="207"/>
          <ac:spMkLst>
            <pc:docMk/>
            <pc:sldMk cId="3142978314" sldId="1087"/>
            <ac:spMk id="3" creationId="{B4BECEFF-F0F6-A8F6-986A-9F7D2D1212CA}"/>
          </ac:spMkLst>
        </pc:spChg>
        <pc:spChg chg="mod ord">
          <ac:chgData name="Vicky Freedman" userId="4a13da24-1046-4382-ad79-359a188c4b01" providerId="ADAL" clId="{17CC8DB6-E5F8-4548-ABF0-539D9FB55D79}" dt="2023-08-29T01:24:42.274" v="2049" actId="700"/>
          <ac:spMkLst>
            <pc:docMk/>
            <pc:sldMk cId="3142978314" sldId="1087"/>
            <ac:spMk id="4" creationId="{FBD4FF45-A1A2-6787-CE99-4901EB39D9FB}"/>
          </ac:spMkLst>
        </pc:spChg>
      </pc:sldChg>
      <pc:sldChg chg="addSp delSp modSp del mod ord modClrScheme chgLayout">
        <pc:chgData name="Vicky Freedman" userId="4a13da24-1046-4382-ad79-359a188c4b01" providerId="ADAL" clId="{17CC8DB6-E5F8-4548-ABF0-539D9FB55D79}" dt="2023-09-02T04:33:13.794" v="3293" actId="47"/>
        <pc:sldMkLst>
          <pc:docMk/>
          <pc:sldMk cId="1130812102" sldId="1088"/>
        </pc:sldMkLst>
        <pc:spChg chg="mod ord">
          <ac:chgData name="Vicky Freedman" userId="4a13da24-1046-4382-ad79-359a188c4b01" providerId="ADAL" clId="{17CC8DB6-E5F8-4548-ABF0-539D9FB55D79}" dt="2023-08-29T01:24:51.642" v="2051" actId="700"/>
          <ac:spMkLst>
            <pc:docMk/>
            <pc:sldMk cId="1130812102" sldId="1088"/>
            <ac:spMk id="2" creationId="{57ABF3E7-AA74-B195-1DF5-32999B70AFE0}"/>
          </ac:spMkLst>
        </pc:spChg>
        <pc:spChg chg="mod ord">
          <ac:chgData name="Vicky Freedman" userId="4a13da24-1046-4382-ad79-359a188c4b01" providerId="ADAL" clId="{17CC8DB6-E5F8-4548-ABF0-539D9FB55D79}" dt="2023-09-02T04:20:43.730" v="3269" actId="20577"/>
          <ac:spMkLst>
            <pc:docMk/>
            <pc:sldMk cId="1130812102" sldId="1088"/>
            <ac:spMk id="3" creationId="{8DA36EC6-0147-228C-7DCC-CB55FF1246D9}"/>
          </ac:spMkLst>
        </pc:spChg>
        <pc:spChg chg="mod ord">
          <ac:chgData name="Vicky Freedman" userId="4a13da24-1046-4382-ad79-359a188c4b01" providerId="ADAL" clId="{17CC8DB6-E5F8-4548-ABF0-539D9FB55D79}" dt="2023-08-29T01:24:51.642" v="2051" actId="700"/>
          <ac:spMkLst>
            <pc:docMk/>
            <pc:sldMk cId="1130812102" sldId="1088"/>
            <ac:spMk id="4" creationId="{C521D767-73ED-683C-9871-73349B82FF7F}"/>
          </ac:spMkLst>
        </pc:spChg>
        <pc:spChg chg="add del mod">
          <ac:chgData name="Vicky Freedman" userId="4a13da24-1046-4382-ad79-359a188c4b01" providerId="ADAL" clId="{17CC8DB6-E5F8-4548-ABF0-539D9FB55D79}" dt="2023-08-29T01:29:16.146" v="2081" actId="478"/>
          <ac:spMkLst>
            <pc:docMk/>
            <pc:sldMk cId="1130812102" sldId="1088"/>
            <ac:spMk id="6" creationId="{204A9480-CF8E-B56C-D227-2ECFEF51583D}"/>
          </ac:spMkLst>
        </pc:spChg>
      </pc:sldChg>
      <pc:sldChg chg="addSp modSp del mod modClrScheme chgLayout">
        <pc:chgData name="Vicky Freedman" userId="4a13da24-1046-4382-ad79-359a188c4b01" providerId="ADAL" clId="{17CC8DB6-E5F8-4548-ABF0-539D9FB55D79}" dt="2023-09-02T04:07:27.774" v="3122" actId="47"/>
        <pc:sldMkLst>
          <pc:docMk/>
          <pc:sldMk cId="983361769" sldId="1089"/>
        </pc:sldMkLst>
        <pc:spChg chg="mod ord">
          <ac:chgData name="Vicky Freedman" userId="4a13da24-1046-4382-ad79-359a188c4b01" providerId="ADAL" clId="{17CC8DB6-E5F8-4548-ABF0-539D9FB55D79}" dt="2023-08-29T01:24:53.477" v="2052" actId="700"/>
          <ac:spMkLst>
            <pc:docMk/>
            <pc:sldMk cId="983361769" sldId="1089"/>
            <ac:spMk id="2" creationId="{57ABF3E7-AA74-B195-1DF5-32999B70AFE0}"/>
          </ac:spMkLst>
        </pc:spChg>
        <pc:spChg chg="add mod ord">
          <ac:chgData name="Vicky Freedman" userId="4a13da24-1046-4382-ad79-359a188c4b01" providerId="ADAL" clId="{17CC8DB6-E5F8-4548-ABF0-539D9FB55D79}" dt="2023-08-29T01:24:53.477" v="2052" actId="700"/>
          <ac:spMkLst>
            <pc:docMk/>
            <pc:sldMk cId="983361769" sldId="1089"/>
            <ac:spMk id="3" creationId="{42207E48-5DE5-9176-E65D-9F743DE7F1FB}"/>
          </ac:spMkLst>
        </pc:spChg>
        <pc:spChg chg="mod ord">
          <ac:chgData name="Vicky Freedman" userId="4a13da24-1046-4382-ad79-359a188c4b01" providerId="ADAL" clId="{17CC8DB6-E5F8-4548-ABF0-539D9FB55D79}" dt="2023-08-29T01:24:53.477" v="2052" actId="700"/>
          <ac:spMkLst>
            <pc:docMk/>
            <pc:sldMk cId="983361769" sldId="1089"/>
            <ac:spMk id="4" creationId="{C521D767-73ED-683C-9871-73349B82FF7F}"/>
          </ac:spMkLst>
        </pc:spChg>
      </pc:sldChg>
      <pc:sldChg chg="addSp delSp modSp del mod modClrScheme chgLayout">
        <pc:chgData name="Vicky Freedman" userId="4a13da24-1046-4382-ad79-359a188c4b01" providerId="ADAL" clId="{17CC8DB6-E5F8-4548-ABF0-539D9FB55D79}" dt="2023-09-02T04:07:31.194" v="3123" actId="47"/>
        <pc:sldMkLst>
          <pc:docMk/>
          <pc:sldMk cId="68748859" sldId="1092"/>
        </pc:sldMkLst>
        <pc:spChg chg="mod ord">
          <ac:chgData name="Vicky Freedman" userId="4a13da24-1046-4382-ad79-359a188c4b01" providerId="ADAL" clId="{17CC8DB6-E5F8-4548-ABF0-539D9FB55D79}" dt="2023-08-29T01:24:57.184" v="2055" actId="27636"/>
          <ac:spMkLst>
            <pc:docMk/>
            <pc:sldMk cId="68748859" sldId="1092"/>
            <ac:spMk id="2" creationId="{4D7B27D9-1DBB-B2A5-C965-748DF5ECC02A}"/>
          </ac:spMkLst>
        </pc:spChg>
        <pc:spChg chg="add del mod ord">
          <ac:chgData name="Vicky Freedman" userId="4a13da24-1046-4382-ad79-359a188c4b01" providerId="ADAL" clId="{17CC8DB6-E5F8-4548-ABF0-539D9FB55D79}" dt="2023-08-29T01:30:04.408" v="2087" actId="478"/>
          <ac:spMkLst>
            <pc:docMk/>
            <pc:sldMk cId="68748859" sldId="1092"/>
            <ac:spMk id="3" creationId="{F8AAEEC5-26D3-365D-6677-E4E56F12472C}"/>
          </ac:spMkLst>
        </pc:spChg>
        <pc:spChg chg="mod ord">
          <ac:chgData name="Vicky Freedman" userId="4a13da24-1046-4382-ad79-359a188c4b01" providerId="ADAL" clId="{17CC8DB6-E5F8-4548-ABF0-539D9FB55D79}" dt="2023-08-29T01:24:55.391" v="2053" actId="700"/>
          <ac:spMkLst>
            <pc:docMk/>
            <pc:sldMk cId="68748859" sldId="1092"/>
            <ac:spMk id="4" creationId="{892EA474-CC99-4BBB-30A3-B66B5F82B67E}"/>
          </ac:spMkLst>
        </pc:spChg>
      </pc:sldChg>
      <pc:sldChg chg="del">
        <pc:chgData name="Vicky Freedman" userId="4a13da24-1046-4382-ad79-359a188c4b01" providerId="ADAL" clId="{17CC8DB6-E5F8-4548-ABF0-539D9FB55D79}" dt="2023-09-02T04:07:35.591" v="3124" actId="47"/>
        <pc:sldMkLst>
          <pc:docMk/>
          <pc:sldMk cId="2915064656" sldId="1093"/>
        </pc:sldMkLst>
      </pc:sldChg>
      <pc:sldChg chg="modSp del mod modClrScheme chgLayout">
        <pc:chgData name="Vicky Freedman" userId="4a13da24-1046-4382-ad79-359a188c4b01" providerId="ADAL" clId="{17CC8DB6-E5F8-4548-ABF0-539D9FB55D79}" dt="2023-08-29T01:23:15.782" v="2041" actId="47"/>
        <pc:sldMkLst>
          <pc:docMk/>
          <pc:sldMk cId="51279317" sldId="1099"/>
        </pc:sldMkLst>
        <pc:spChg chg="mod ord">
          <ac:chgData name="Vicky Freedman" userId="4a13da24-1046-4382-ad79-359a188c4b01" providerId="ADAL" clId="{17CC8DB6-E5F8-4548-ABF0-539D9FB55D79}" dt="2023-08-29T01:23:04.572" v="2039" actId="27636"/>
          <ac:spMkLst>
            <pc:docMk/>
            <pc:sldMk cId="51279317" sldId="1099"/>
            <ac:spMk id="2" creationId="{D8E0E7EC-27FA-799B-3751-C507B15A5C4B}"/>
          </ac:spMkLst>
        </pc:spChg>
        <pc:spChg chg="mod ord">
          <ac:chgData name="Vicky Freedman" userId="4a13da24-1046-4382-ad79-359a188c4b01" providerId="ADAL" clId="{17CC8DB6-E5F8-4548-ABF0-539D9FB55D79}" dt="2023-08-29T01:23:04.559" v="2038" actId="700"/>
          <ac:spMkLst>
            <pc:docMk/>
            <pc:sldMk cId="51279317" sldId="1099"/>
            <ac:spMk id="3" creationId="{8546A0ED-C84E-854C-BCA8-3261A22765FD}"/>
          </ac:spMkLst>
        </pc:spChg>
        <pc:spChg chg="mod ord">
          <ac:chgData name="Vicky Freedman" userId="4a13da24-1046-4382-ad79-359a188c4b01" providerId="ADAL" clId="{17CC8DB6-E5F8-4548-ABF0-539D9FB55D79}" dt="2023-08-29T01:23:04.559" v="2038" actId="700"/>
          <ac:spMkLst>
            <pc:docMk/>
            <pc:sldMk cId="51279317" sldId="1099"/>
            <ac:spMk id="4" creationId="{1683FAA1-ED39-6970-CD7E-D69498C67716}"/>
          </ac:spMkLst>
        </pc:spChg>
      </pc:sldChg>
      <pc:sldChg chg="addSp modSp del mod ord modClrScheme chgLayout">
        <pc:chgData name="Vicky Freedman" userId="4a13da24-1046-4382-ad79-359a188c4b01" providerId="ADAL" clId="{17CC8DB6-E5F8-4548-ABF0-539D9FB55D79}" dt="2023-09-02T22:30:08.677" v="9310"/>
        <pc:sldMkLst>
          <pc:docMk/>
          <pc:sldMk cId="1032254440" sldId="1101"/>
        </pc:sldMkLst>
        <pc:spChg chg="mod ord">
          <ac:chgData name="Vicky Freedman" userId="4a13da24-1046-4382-ad79-359a188c4b01" providerId="ADAL" clId="{17CC8DB6-E5F8-4548-ABF0-539D9FB55D79}" dt="2023-08-29T01:23:24.446" v="2042" actId="700"/>
          <ac:spMkLst>
            <pc:docMk/>
            <pc:sldMk cId="1032254440" sldId="1101"/>
            <ac:spMk id="2" creationId="{162682CA-DBCF-3BCD-1A63-A60F87FC82FF}"/>
          </ac:spMkLst>
        </pc:spChg>
        <pc:spChg chg="mod ord">
          <ac:chgData name="Vicky Freedman" userId="4a13da24-1046-4382-ad79-359a188c4b01" providerId="ADAL" clId="{17CC8DB6-E5F8-4548-ABF0-539D9FB55D79}" dt="2023-09-02T04:15:02.293" v="3188" actId="27636"/>
          <ac:spMkLst>
            <pc:docMk/>
            <pc:sldMk cId="1032254440" sldId="1101"/>
            <ac:spMk id="3" creationId="{1B4B6D3E-58AD-F9C0-ACCE-05622626E84D}"/>
          </ac:spMkLst>
        </pc:spChg>
        <pc:spChg chg="mod ord">
          <ac:chgData name="Vicky Freedman" userId="4a13da24-1046-4382-ad79-359a188c4b01" providerId="ADAL" clId="{17CC8DB6-E5F8-4548-ABF0-539D9FB55D79}" dt="2023-08-29T01:23:24.446" v="2042" actId="700"/>
          <ac:spMkLst>
            <pc:docMk/>
            <pc:sldMk cId="1032254440" sldId="1101"/>
            <ac:spMk id="4" creationId="{674CC25B-CCDA-22D5-5A24-036B41773A0D}"/>
          </ac:spMkLst>
        </pc:spChg>
        <pc:spChg chg="add mod">
          <ac:chgData name="Vicky Freedman" userId="4a13da24-1046-4382-ad79-359a188c4b01" providerId="ADAL" clId="{17CC8DB6-E5F8-4548-ABF0-539D9FB55D79}" dt="2023-09-02T03:11:50.510" v="2363" actId="207"/>
          <ac:spMkLst>
            <pc:docMk/>
            <pc:sldMk cId="1032254440" sldId="1101"/>
            <ac:spMk id="6" creationId="{EEC65C43-A7B4-6D2C-F8E1-993C10AB79F5}"/>
          </ac:spMkLst>
        </pc:spChg>
        <pc:picChg chg="add mod">
          <ac:chgData name="Vicky Freedman" userId="4a13da24-1046-4382-ad79-359a188c4b01" providerId="ADAL" clId="{17CC8DB6-E5F8-4548-ABF0-539D9FB55D79}" dt="2023-09-02T04:15:09.792" v="3189" actId="1076"/>
          <ac:picMkLst>
            <pc:docMk/>
            <pc:sldMk cId="1032254440" sldId="1101"/>
            <ac:picMk id="5" creationId="{C5E04880-9948-3910-BCD5-506DEF287E7D}"/>
          </ac:picMkLst>
        </pc:picChg>
      </pc:sldChg>
      <pc:sldChg chg="addSp delSp modSp del mod ord modClrScheme chgLayout">
        <pc:chgData name="Vicky Freedman" userId="4a13da24-1046-4382-ad79-359a188c4b01" providerId="ADAL" clId="{17CC8DB6-E5F8-4548-ABF0-539D9FB55D79}" dt="2023-09-02T15:26:36.647" v="6144" actId="47"/>
        <pc:sldMkLst>
          <pc:docMk/>
          <pc:sldMk cId="4103975490" sldId="1102"/>
        </pc:sldMkLst>
        <pc:spChg chg="mod ord">
          <ac:chgData name="Vicky Freedman" userId="4a13da24-1046-4382-ad79-359a188c4b01" providerId="ADAL" clId="{17CC8DB6-E5F8-4548-ABF0-539D9FB55D79}" dt="2023-09-02T04:32:56.338" v="3292" actId="20577"/>
          <ac:spMkLst>
            <pc:docMk/>
            <pc:sldMk cId="4103975490" sldId="1102"/>
            <ac:spMk id="2" creationId="{AE32F8CD-312E-34A7-E564-82FB43B1456E}"/>
          </ac:spMkLst>
        </pc:spChg>
        <pc:spChg chg="mod ord">
          <ac:chgData name="Vicky Freedman" userId="4a13da24-1046-4382-ad79-359a188c4b01" providerId="ADAL" clId="{17CC8DB6-E5F8-4548-ABF0-539D9FB55D79}" dt="2023-09-02T03:51:33.129" v="2978" actId="1076"/>
          <ac:spMkLst>
            <pc:docMk/>
            <pc:sldMk cId="4103975490" sldId="1102"/>
            <ac:spMk id="3" creationId="{52304E17-2263-74A9-0195-0E5546A09429}"/>
          </ac:spMkLst>
        </pc:spChg>
        <pc:spChg chg="del mod ord">
          <ac:chgData name="Vicky Freedman" userId="4a13da24-1046-4382-ad79-359a188c4b01" providerId="ADAL" clId="{17CC8DB6-E5F8-4548-ABF0-539D9FB55D79}" dt="2023-09-02T03:49:14.145" v="2941" actId="478"/>
          <ac:spMkLst>
            <pc:docMk/>
            <pc:sldMk cId="4103975490" sldId="1102"/>
            <ac:spMk id="4" creationId="{1CF058DC-37CC-3600-C0B6-765C18CA90C6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5" creationId="{177CAB87-DA7C-B154-2D7C-65019C1E648E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6" creationId="{E7996614-F920-2CF2-F4E4-CDEFB129D0F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7" creationId="{836C22E0-DD04-1F49-12A9-46EA0A81528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8" creationId="{9EDD076B-ABDD-7626-D670-C283FF623401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9" creationId="{F54925D2-0DBA-E00D-363E-F67D83D14AC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0" creationId="{DE26D3F7-82E4-9DE1-C454-C15FAE0E255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1" creationId="{264BBF31-9A2A-B473-E40F-CB72A5622D5D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2" creationId="{455F3E36-0DFB-C014-4AA8-42BED9341011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3" creationId="{67A45569-29FA-9143-0966-71024745EE0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4" creationId="{14A10B25-E752-6CF9-5544-FE776D9E8A9D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5" creationId="{640AA6C6-4488-5FD3-3A54-AF64A4BC2CF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6" creationId="{907610EE-93A7-4039-8F64-ED906C69D501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7" creationId="{D7F81022-0D8D-8B52-9676-027B57EE7345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8" creationId="{55473F07-A2F2-BB01-E80D-FC325645A52D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19" creationId="{3BD33AA1-CEE1-C4E8-2088-027A95762F61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0" creationId="{E0399710-5FE5-5ACB-139C-87BB31E134B3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1" creationId="{78C0DEC4-87B8-A64F-B116-08F1B1261D4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2" creationId="{4DD87C4C-0B69-9D03-04A7-E1BB7FF0D24B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3" creationId="{337C3364-80D4-CD75-7BC4-15DA4FAA847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4" creationId="{48EAF8F4-3026-454F-22B5-8D2A10CA4C38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5" creationId="{ED72BB81-2C0D-281E-A8BD-BF09198EEAF3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6" creationId="{F2C88381-B955-AB5F-1271-0C4348B84F66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7" creationId="{7E00AFA4-6E6C-DA56-1E64-9E7DF468C6BC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8" creationId="{6C939224-FA95-A711-D51D-CE76D6B03C4A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29" creationId="{33EF09AC-BDE3-8AB3-CDE0-0436D59500A6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0" creationId="{34E45F17-A300-7F64-7EF0-B255188A7E5C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1" creationId="{C1B0BF40-49D3-FE96-3403-4A1948D39A20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2" creationId="{8DA269F6-B289-A88B-D4DF-444119C9EF94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3" creationId="{2822821C-9732-A3FD-77F4-58430F55E0F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4" creationId="{611CB049-9659-95C3-55D0-7B1B3CC496F9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5" creationId="{FF86CB61-1AEA-80C5-2F36-775F3F4083BA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6" creationId="{0D880764-DBF9-A28B-20CD-202945636243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7" creationId="{DD252845-1CF8-B728-22D4-957C51179D91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8" creationId="{166C2848-83D9-D075-C8AD-D9F89FC5DEF3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39" creationId="{235CE351-8006-4268-A276-2728DB81EBE8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40" creationId="{FF231C5E-0FAC-8FE7-8F41-66C1323DD9CC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41" creationId="{F2AD7947-D23F-B939-E2E2-2903DF91A4CB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42" creationId="{3FFA9BC0-1B75-AA53-369C-AE012E0B7BD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43" creationId="{6F99B786-0A76-1ABB-914A-6C154A57375F}"/>
          </ac:spMkLst>
        </pc:spChg>
        <pc:spChg chg="add del mod">
          <ac:chgData name="Vicky Freedman" userId="4a13da24-1046-4382-ad79-359a188c4b01" providerId="ADAL" clId="{17CC8DB6-E5F8-4548-ABF0-539D9FB55D79}" dt="2023-09-02T03:47:05.392" v="2927"/>
          <ac:spMkLst>
            <pc:docMk/>
            <pc:sldMk cId="4103975490" sldId="1102"/>
            <ac:spMk id="44" creationId="{FAA0F6DD-F6B4-BB93-7B43-F492DC0EB128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45" creationId="{B5C0A0C0-0175-51CC-7397-C94342F48C59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46" creationId="{77E2A055-1834-A195-E223-0D33D7AA6883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47" creationId="{DD9CF9CE-7D7D-0244-04E1-976D83F26AA9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48" creationId="{76613C09-83E5-041F-B91E-686FDCB4F0D7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49" creationId="{82DB4F12-0EDB-5B9F-C911-F23053E6CD81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0" creationId="{3E8FD36B-C40B-D0CC-7A73-3233AA400662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1" creationId="{F8497965-E866-96AF-1FF3-899B26B75DA6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2" creationId="{F42B6858-5BFD-DDFB-3D79-BF780CE0718C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3" creationId="{78EEB81B-9509-2529-BAB6-591B891177F6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4" creationId="{7570BFD3-8908-AAB9-BEC7-F4ED1D492B7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5" creationId="{0DF3B24E-9330-D91D-CE46-AF9A06619AF8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6" creationId="{81EB5A72-16AD-4AC5-C00F-841BE7A4F4D6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7" creationId="{7C977C38-152A-2722-EB95-C8E883D98FB1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8" creationId="{134B2AD9-3DFC-D4E4-5CB6-4CA36383AE69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59" creationId="{EBE7CA95-ABB6-29DE-2934-548F9F9DF445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0" creationId="{3932C6EF-A70E-41DD-E6D0-7AEB217042B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1" creationId="{784E1D56-D59E-F64A-86E8-762C0708581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2" creationId="{C5E50BDA-AD2D-415C-3018-B75488CACFAC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3" creationId="{E88A757B-E662-EDA0-03C1-E71941E6689A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4" creationId="{3A8AB463-5F04-5B2A-4147-45C2F60880D1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5" creationId="{1AE8FFC7-17A5-AC56-4C83-6D9B2AA83C0D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6" creationId="{6A4C5377-52C9-D7EA-E214-2674881BC01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7" creationId="{5BAE5664-ED3C-8E04-545D-AE1D0918FE24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8" creationId="{4AADC8C0-B0B6-82C8-EDD9-DC6BC059DB9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69" creationId="{725AFCFD-4B0D-6C18-F2CE-2A37F2EACF0F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0" creationId="{84C0D7E8-C00D-A441-01E5-FC5E057E9A7A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1" creationId="{0EE0309C-AF08-9D58-CD0D-52CFD5C121F6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2" creationId="{0CF185BE-F04D-CF49-1660-C22F12D83091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3" creationId="{B1920D26-FD95-954C-7B41-2354A1FFDB4D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4" creationId="{17754372-AAF8-6966-8654-489F547C3C7A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5" creationId="{E4F3BA17-2AB7-6675-FC0D-C9CFDAE81203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6" creationId="{940D9887-F95F-C2F5-589E-1C25C1C6830D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7" creationId="{6C2C9E47-80FD-7451-E7FB-C8CD1715A4A6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8" creationId="{5F26898F-D931-670C-0A98-5AA3F1758571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79" creationId="{C14B8033-1D46-C4C4-B483-27748AF0F999}"/>
          </ac:spMkLst>
        </pc:spChg>
        <pc:spChg chg="add mod">
          <ac:chgData name="Vicky Freedman" userId="4a13da24-1046-4382-ad79-359a188c4b01" providerId="ADAL" clId="{17CC8DB6-E5F8-4548-ABF0-539D9FB55D79}" dt="2023-09-02T03:51:14.534" v="2973" actId="1076"/>
          <ac:spMkLst>
            <pc:docMk/>
            <pc:sldMk cId="4103975490" sldId="1102"/>
            <ac:spMk id="80" creationId="{8982A441-3711-8163-92C9-FE2E7F99E711}"/>
          </ac:spMkLst>
        </pc:spChg>
        <pc:spChg chg="add mod">
          <ac:chgData name="Vicky Freedman" userId="4a13da24-1046-4382-ad79-359a188c4b01" providerId="ADAL" clId="{17CC8DB6-E5F8-4548-ABF0-539D9FB55D79}" dt="2023-09-02T03:51:14.534" v="2973" actId="1076"/>
          <ac:spMkLst>
            <pc:docMk/>
            <pc:sldMk cId="4103975490" sldId="1102"/>
            <ac:spMk id="81" creationId="{24D61182-4344-146D-FA08-8FB2DADFF8EA}"/>
          </ac:spMkLst>
        </pc:spChg>
        <pc:spChg chg="add mod">
          <ac:chgData name="Vicky Freedman" userId="4a13da24-1046-4382-ad79-359a188c4b01" providerId="ADAL" clId="{17CC8DB6-E5F8-4548-ABF0-539D9FB55D79}" dt="2023-09-02T03:51:14.534" v="2973" actId="1076"/>
          <ac:spMkLst>
            <pc:docMk/>
            <pc:sldMk cId="4103975490" sldId="1102"/>
            <ac:spMk id="82" creationId="{AADDC627-C829-2DBB-3AD1-7E7C9590DE9E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83" creationId="{30E96025-E744-04AF-64A5-5B2230A9AD0E}"/>
          </ac:spMkLst>
        </pc:spChg>
        <pc:spChg chg="add mod">
          <ac:chgData name="Vicky Freedman" userId="4a13da24-1046-4382-ad79-359a188c4b01" providerId="ADAL" clId="{17CC8DB6-E5F8-4548-ABF0-539D9FB55D79}" dt="2023-09-02T03:49:39.541" v="2942" actId="164"/>
          <ac:spMkLst>
            <pc:docMk/>
            <pc:sldMk cId="4103975490" sldId="1102"/>
            <ac:spMk id="84" creationId="{FF53C545-7726-28C1-556C-B7FA47B9F01E}"/>
          </ac:spMkLst>
        </pc:spChg>
        <pc:grpChg chg="add mod">
          <ac:chgData name="Vicky Freedman" userId="4a13da24-1046-4382-ad79-359a188c4b01" providerId="ADAL" clId="{17CC8DB6-E5F8-4548-ABF0-539D9FB55D79}" dt="2023-09-02T03:49:55.382" v="2945" actId="1076"/>
          <ac:grpSpMkLst>
            <pc:docMk/>
            <pc:sldMk cId="4103975490" sldId="1102"/>
            <ac:grpSpMk id="85" creationId="{A49BCBAE-8E3F-0244-2C8F-9F4E2FF43837}"/>
          </ac:grpSpMkLst>
        </pc:grpChg>
      </pc:sldChg>
      <pc:sldChg chg="addSp delSp modSp del mod ord modClrScheme chgLayout">
        <pc:chgData name="Vicky Freedman" userId="4a13da24-1046-4382-ad79-359a188c4b01" providerId="ADAL" clId="{17CC8DB6-E5F8-4548-ABF0-539D9FB55D79}" dt="2023-09-02T13:25:19.627" v="4151" actId="47"/>
        <pc:sldMkLst>
          <pc:docMk/>
          <pc:sldMk cId="1206192970" sldId="1103"/>
        </pc:sldMkLst>
        <pc:spChg chg="mod ord">
          <ac:chgData name="Vicky Freedman" userId="4a13da24-1046-4382-ad79-359a188c4b01" providerId="ADAL" clId="{17CC8DB6-E5F8-4548-ABF0-539D9FB55D79}" dt="2023-09-02T04:19:25.804" v="3262" actId="20577"/>
          <ac:spMkLst>
            <pc:docMk/>
            <pc:sldMk cId="1206192970" sldId="1103"/>
            <ac:spMk id="2" creationId="{F6FF6531-55C4-39B7-5AAA-A20596708041}"/>
          </ac:spMkLst>
        </pc:spChg>
        <pc:spChg chg="add del mod ord">
          <ac:chgData name="Vicky Freedman" userId="4a13da24-1046-4382-ad79-359a188c4b01" providerId="ADAL" clId="{17CC8DB6-E5F8-4548-ABF0-539D9FB55D79}" dt="2023-08-29T01:25:10.975" v="2056" actId="478"/>
          <ac:spMkLst>
            <pc:docMk/>
            <pc:sldMk cId="1206192970" sldId="1103"/>
            <ac:spMk id="3" creationId="{6C10F61C-B195-A43D-D28C-D852275B7C49}"/>
          </ac:spMkLst>
        </pc:spChg>
        <pc:spChg chg="mod ord">
          <ac:chgData name="Vicky Freedman" userId="4a13da24-1046-4382-ad79-359a188c4b01" providerId="ADAL" clId="{17CC8DB6-E5F8-4548-ABF0-539D9FB55D79}" dt="2023-08-29T01:25:16.922" v="2057" actId="1076"/>
          <ac:spMkLst>
            <pc:docMk/>
            <pc:sldMk cId="1206192970" sldId="1103"/>
            <ac:spMk id="4" creationId="{476C5939-CE0E-7F1D-195D-2DEC62EC0919}"/>
          </ac:spMkLst>
        </pc:spChg>
        <pc:spChg chg="mod topLvl">
          <ac:chgData name="Vicky Freedman" userId="4a13da24-1046-4382-ad79-359a188c4b01" providerId="ADAL" clId="{17CC8DB6-E5F8-4548-ABF0-539D9FB55D79}" dt="2023-08-29T01:26:46.992" v="2064" actId="207"/>
          <ac:spMkLst>
            <pc:docMk/>
            <pc:sldMk cId="1206192970" sldId="1103"/>
            <ac:spMk id="6" creationId="{AA7B309E-EDE1-65F7-D44D-6C984D528529}"/>
          </ac:spMkLst>
        </pc:spChg>
        <pc:spChg chg="mod topLvl">
          <ac:chgData name="Vicky Freedman" userId="4a13da24-1046-4382-ad79-359a188c4b01" providerId="ADAL" clId="{17CC8DB6-E5F8-4548-ABF0-539D9FB55D79}" dt="2023-08-29T01:26:03.397" v="2060" actId="165"/>
          <ac:spMkLst>
            <pc:docMk/>
            <pc:sldMk cId="1206192970" sldId="1103"/>
            <ac:spMk id="7" creationId="{CDD9FA08-E2CD-CFE2-7906-97ABB97410B0}"/>
          </ac:spMkLst>
        </pc:spChg>
        <pc:spChg chg="mod topLvl">
          <ac:chgData name="Vicky Freedman" userId="4a13da24-1046-4382-ad79-359a188c4b01" providerId="ADAL" clId="{17CC8DB6-E5F8-4548-ABF0-539D9FB55D79}" dt="2023-08-29T01:26:19.777" v="2061" actId="207"/>
          <ac:spMkLst>
            <pc:docMk/>
            <pc:sldMk cId="1206192970" sldId="1103"/>
            <ac:spMk id="9" creationId="{AF454DFE-625B-B5D3-0C88-2AB55F32539A}"/>
          </ac:spMkLst>
        </pc:spChg>
        <pc:spChg chg="mod topLvl">
          <ac:chgData name="Vicky Freedman" userId="4a13da24-1046-4382-ad79-359a188c4b01" providerId="ADAL" clId="{17CC8DB6-E5F8-4548-ABF0-539D9FB55D79}" dt="2023-08-29T01:26:03.397" v="2060" actId="165"/>
          <ac:spMkLst>
            <pc:docMk/>
            <pc:sldMk cId="1206192970" sldId="1103"/>
            <ac:spMk id="10" creationId="{252EEF2D-F93C-3904-283F-EF9F97660190}"/>
          </ac:spMkLst>
        </pc:spChg>
        <pc:spChg chg="mod topLvl">
          <ac:chgData name="Vicky Freedman" userId="4a13da24-1046-4382-ad79-359a188c4b01" providerId="ADAL" clId="{17CC8DB6-E5F8-4548-ABF0-539D9FB55D79}" dt="2023-08-29T01:26:19.777" v="2061" actId="207"/>
          <ac:spMkLst>
            <pc:docMk/>
            <pc:sldMk cId="1206192970" sldId="1103"/>
            <ac:spMk id="11" creationId="{DD702588-91D7-8388-30C1-A9459601A364}"/>
          </ac:spMkLst>
        </pc:spChg>
        <pc:spChg chg="mod topLvl">
          <ac:chgData name="Vicky Freedman" userId="4a13da24-1046-4382-ad79-359a188c4b01" providerId="ADAL" clId="{17CC8DB6-E5F8-4548-ABF0-539D9FB55D79}" dt="2023-08-29T01:26:03.397" v="2060" actId="165"/>
          <ac:spMkLst>
            <pc:docMk/>
            <pc:sldMk cId="1206192970" sldId="1103"/>
            <ac:spMk id="12" creationId="{0386E35D-5267-5319-4D52-20FC7CBE9D8D}"/>
          </ac:spMkLst>
        </pc:spChg>
        <pc:spChg chg="mod topLvl">
          <ac:chgData name="Vicky Freedman" userId="4a13da24-1046-4382-ad79-359a188c4b01" providerId="ADAL" clId="{17CC8DB6-E5F8-4548-ABF0-539D9FB55D79}" dt="2023-08-29T01:26:19.777" v="2061" actId="207"/>
          <ac:spMkLst>
            <pc:docMk/>
            <pc:sldMk cId="1206192970" sldId="1103"/>
            <ac:spMk id="13" creationId="{2A01F064-CE18-3896-FF6E-52B5B3FDE11A}"/>
          </ac:spMkLst>
        </pc:spChg>
        <pc:grpChg chg="del mod">
          <ac:chgData name="Vicky Freedman" userId="4a13da24-1046-4382-ad79-359a188c4b01" providerId="ADAL" clId="{17CC8DB6-E5F8-4548-ABF0-539D9FB55D79}" dt="2023-08-29T01:26:03.397" v="2060" actId="165"/>
          <ac:grpSpMkLst>
            <pc:docMk/>
            <pc:sldMk cId="1206192970" sldId="1103"/>
            <ac:grpSpMk id="5" creationId="{F92797E2-0986-A3BA-C02F-638AFA3DFA7B}"/>
          </ac:grpSpMkLst>
        </pc:grpChg>
        <pc:graphicFrameChg chg="del mod">
          <ac:chgData name="Vicky Freedman" userId="4a13da24-1046-4382-ad79-359a188c4b01" providerId="ADAL" clId="{17CC8DB6-E5F8-4548-ABF0-539D9FB55D79}" dt="2023-08-29T01:25:54.536" v="2059" actId="18245"/>
          <ac:graphicFrameMkLst>
            <pc:docMk/>
            <pc:sldMk cId="1206192970" sldId="1103"/>
            <ac:graphicFrameMk id="8" creationId="{F0510F99-03F8-5E73-EBE9-7792B8D103C4}"/>
          </ac:graphicFrameMkLst>
        </pc:graphicFrameChg>
      </pc:sldChg>
      <pc:sldChg chg="addSp modSp del mod ord modClrScheme chgLayout">
        <pc:chgData name="Vicky Freedman" userId="4a13da24-1046-4382-ad79-359a188c4b01" providerId="ADAL" clId="{17CC8DB6-E5F8-4548-ABF0-539D9FB55D79}" dt="2023-09-02T13:14:48.960" v="3505"/>
        <pc:sldMkLst>
          <pc:docMk/>
          <pc:sldMk cId="3124570235" sldId="1104"/>
        </pc:sldMkLst>
        <pc:spChg chg="mod ord">
          <ac:chgData name="Vicky Freedman" userId="4a13da24-1046-4382-ad79-359a188c4b01" providerId="ADAL" clId="{17CC8DB6-E5F8-4548-ABF0-539D9FB55D79}" dt="2023-09-02T04:10:50.564" v="3167" actId="20577"/>
          <ac:spMkLst>
            <pc:docMk/>
            <pc:sldMk cId="3124570235" sldId="1104"/>
            <ac:spMk id="2" creationId="{4785993A-36B1-55CD-01F4-3D24AB8F6436}"/>
          </ac:spMkLst>
        </pc:spChg>
        <pc:spChg chg="mod ord">
          <ac:chgData name="Vicky Freedman" userId="4a13da24-1046-4382-ad79-359a188c4b01" providerId="ADAL" clId="{17CC8DB6-E5F8-4548-ABF0-539D9FB55D79}" dt="2023-09-02T04:20:09.205" v="3268" actId="20577"/>
          <ac:spMkLst>
            <pc:docMk/>
            <pc:sldMk cId="3124570235" sldId="1104"/>
            <ac:spMk id="3" creationId="{00CC7CB3-2BC6-1DF6-6427-DA98DB2E168B}"/>
          </ac:spMkLst>
        </pc:spChg>
        <pc:spChg chg="mod ord">
          <ac:chgData name="Vicky Freedman" userId="4a13da24-1046-4382-ad79-359a188c4b01" providerId="ADAL" clId="{17CC8DB6-E5F8-4548-ABF0-539D9FB55D79}" dt="2023-08-29T01:23:28.563" v="2043" actId="700"/>
          <ac:spMkLst>
            <pc:docMk/>
            <pc:sldMk cId="3124570235" sldId="1104"/>
            <ac:spMk id="4" creationId="{9A6EDB0C-6AE6-355C-6492-C96836146CF7}"/>
          </ac:spMkLst>
        </pc:spChg>
        <pc:picChg chg="add mod">
          <ac:chgData name="Vicky Freedman" userId="4a13da24-1046-4382-ad79-359a188c4b01" providerId="ADAL" clId="{17CC8DB6-E5F8-4548-ABF0-539D9FB55D79}" dt="2023-09-02T04:17:27.937" v="3234" actId="1076"/>
          <ac:picMkLst>
            <pc:docMk/>
            <pc:sldMk cId="3124570235" sldId="1104"/>
            <ac:picMk id="1026" creationId="{7A5727FA-1698-FA10-508B-DAAD2094B444}"/>
          </ac:picMkLst>
        </pc:picChg>
      </pc:sldChg>
      <pc:sldChg chg="del">
        <pc:chgData name="Vicky Freedman" userId="4a13da24-1046-4382-ad79-359a188c4b01" providerId="ADAL" clId="{17CC8DB6-E5F8-4548-ABF0-539D9FB55D79}" dt="2023-09-02T04:07:37.898" v="3125" actId="47"/>
        <pc:sldMkLst>
          <pc:docMk/>
          <pc:sldMk cId="2631447854" sldId="1110"/>
        </pc:sldMkLst>
      </pc:sldChg>
      <pc:sldChg chg="add del">
        <pc:chgData name="Vicky Freedman" userId="4a13da24-1046-4382-ad79-359a188c4b01" providerId="ADAL" clId="{17CC8DB6-E5F8-4548-ABF0-539D9FB55D79}" dt="2023-09-02T04:08:14.756" v="3127" actId="47"/>
        <pc:sldMkLst>
          <pc:docMk/>
          <pc:sldMk cId="441839000" sldId="1111"/>
        </pc:sldMkLst>
      </pc:sldChg>
      <pc:sldChg chg="addSp modSp new mod ord">
        <pc:chgData name="Vicky Freedman" userId="4a13da24-1046-4382-ad79-359a188c4b01" providerId="ADAL" clId="{17CC8DB6-E5F8-4548-ABF0-539D9FB55D79}" dt="2023-09-02T15:48:08.317" v="6404" actId="20577"/>
        <pc:sldMkLst>
          <pc:docMk/>
          <pc:sldMk cId="1792774339" sldId="1112"/>
        </pc:sldMkLst>
        <pc:spChg chg="mod">
          <ac:chgData name="Vicky Freedman" userId="4a13da24-1046-4382-ad79-359a188c4b01" providerId="ADAL" clId="{17CC8DB6-E5F8-4548-ABF0-539D9FB55D79}" dt="2023-09-02T15:30:35.290" v="6167" actId="20577"/>
          <ac:spMkLst>
            <pc:docMk/>
            <pc:sldMk cId="1792774339" sldId="1112"/>
            <ac:spMk id="2" creationId="{88855387-E0E5-5841-80B0-E25CCFF9C9C4}"/>
          </ac:spMkLst>
        </pc:spChg>
        <pc:spChg chg="mod">
          <ac:chgData name="Vicky Freedman" userId="4a13da24-1046-4382-ad79-359a188c4b01" providerId="ADAL" clId="{17CC8DB6-E5F8-4548-ABF0-539D9FB55D79}" dt="2023-09-02T15:35:51.529" v="6251" actId="27636"/>
          <ac:spMkLst>
            <pc:docMk/>
            <pc:sldMk cId="1792774339" sldId="1112"/>
            <ac:spMk id="3" creationId="{2E16723B-A287-C79B-595D-5747AFAC5A61}"/>
          </ac:spMkLst>
        </pc:spChg>
        <pc:spChg chg="add mod">
          <ac:chgData name="Vicky Freedman" userId="4a13da24-1046-4382-ad79-359a188c4b01" providerId="ADAL" clId="{17CC8DB6-E5F8-4548-ABF0-539D9FB55D79}" dt="2023-09-02T15:48:08.317" v="6404" actId="20577"/>
          <ac:spMkLst>
            <pc:docMk/>
            <pc:sldMk cId="1792774339" sldId="1112"/>
            <ac:spMk id="4" creationId="{15E8F3E7-BD87-F291-9271-AD4DBB4444E6}"/>
          </ac:spMkLst>
        </pc:spChg>
        <pc:picChg chg="add mod">
          <ac:chgData name="Vicky Freedman" userId="4a13da24-1046-4382-ad79-359a188c4b01" providerId="ADAL" clId="{17CC8DB6-E5F8-4548-ABF0-539D9FB55D79}" dt="2023-09-02T15:34:05.318" v="6232" actId="1076"/>
          <ac:picMkLst>
            <pc:docMk/>
            <pc:sldMk cId="1792774339" sldId="1112"/>
            <ac:picMk id="2050" creationId="{B144E606-8E68-FD57-644E-119490F38D4E}"/>
          </ac:picMkLst>
        </pc:picChg>
      </pc:sldChg>
      <pc:sldChg chg="addSp delSp modSp add del mod ord">
        <pc:chgData name="Vicky Freedman" userId="4a13da24-1046-4382-ad79-359a188c4b01" providerId="ADAL" clId="{17CC8DB6-E5F8-4548-ABF0-539D9FB55D79}" dt="2023-09-02T15:42:13.085" v="6312" actId="47"/>
        <pc:sldMkLst>
          <pc:docMk/>
          <pc:sldMk cId="314054950" sldId="1113"/>
        </pc:sldMkLst>
        <pc:spChg chg="mod">
          <ac:chgData name="Vicky Freedman" userId="4a13da24-1046-4382-ad79-359a188c4b01" providerId="ADAL" clId="{17CC8DB6-E5F8-4548-ABF0-539D9FB55D79}" dt="2023-09-02T15:33:41.133" v="6223" actId="27636"/>
          <ac:spMkLst>
            <pc:docMk/>
            <pc:sldMk cId="314054950" sldId="1113"/>
            <ac:spMk id="3" creationId="{2E16723B-A287-C79B-595D-5747AFAC5A61}"/>
          </ac:spMkLst>
        </pc:spChg>
        <pc:picChg chg="add del mod">
          <ac:chgData name="Vicky Freedman" userId="4a13da24-1046-4382-ad79-359a188c4b01" providerId="ADAL" clId="{17CC8DB6-E5F8-4548-ABF0-539D9FB55D79}" dt="2023-09-02T05:06:38.812" v="3372" actId="478"/>
          <ac:picMkLst>
            <pc:docMk/>
            <pc:sldMk cId="314054950" sldId="1113"/>
            <ac:picMk id="4" creationId="{9BBA7FA7-526B-96BD-0D7F-6650FEDB2363}"/>
          </ac:picMkLst>
        </pc:picChg>
        <pc:picChg chg="add del mod modCrop">
          <ac:chgData name="Vicky Freedman" userId="4a13da24-1046-4382-ad79-359a188c4b01" providerId="ADAL" clId="{17CC8DB6-E5F8-4548-ABF0-539D9FB55D79}" dt="2023-09-02T15:26:22.027" v="6142" actId="21"/>
          <ac:picMkLst>
            <pc:docMk/>
            <pc:sldMk cId="314054950" sldId="1113"/>
            <ac:picMk id="5" creationId="{3B95BFF5-EEC9-2F82-8FDF-086EEAA68C9A}"/>
          </ac:picMkLst>
        </pc:picChg>
        <pc:picChg chg="add del mod">
          <ac:chgData name="Vicky Freedman" userId="4a13da24-1046-4382-ad79-359a188c4b01" providerId="ADAL" clId="{17CC8DB6-E5F8-4548-ABF0-539D9FB55D79}" dt="2023-09-02T12:28:25.476" v="3484" actId="478"/>
          <ac:picMkLst>
            <pc:docMk/>
            <pc:sldMk cId="314054950" sldId="1113"/>
            <ac:picMk id="7" creationId="{55E869CC-5F4C-22D9-E030-CE26A0119E85}"/>
          </ac:picMkLst>
        </pc:picChg>
        <pc:picChg chg="add mod">
          <ac:chgData name="Vicky Freedman" userId="4a13da24-1046-4382-ad79-359a188c4b01" providerId="ADAL" clId="{17CC8DB6-E5F8-4548-ABF0-539D9FB55D79}" dt="2023-09-02T15:26:24.314" v="6143" actId="1076"/>
          <ac:picMkLst>
            <pc:docMk/>
            <pc:sldMk cId="314054950" sldId="1113"/>
            <ac:picMk id="8" creationId="{00000000-0008-0000-0000-000008240000}"/>
          </ac:picMkLst>
        </pc:picChg>
        <pc:picChg chg="del">
          <ac:chgData name="Vicky Freedman" userId="4a13da24-1046-4382-ad79-359a188c4b01" providerId="ADAL" clId="{17CC8DB6-E5F8-4548-ABF0-539D9FB55D79}" dt="2023-09-02T03:41:27.944" v="2838" actId="478"/>
          <ac:picMkLst>
            <pc:docMk/>
            <pc:sldMk cId="314054950" sldId="1113"/>
            <ac:picMk id="2050" creationId="{B144E606-8E68-FD57-644E-119490F38D4E}"/>
          </ac:picMkLst>
        </pc:picChg>
      </pc:sldChg>
      <pc:sldChg chg="add del">
        <pc:chgData name="Vicky Freedman" userId="4a13da24-1046-4382-ad79-359a188c4b01" providerId="ADAL" clId="{17CC8DB6-E5F8-4548-ABF0-539D9FB55D79}" dt="2023-09-02T15:45:58.913" v="6316" actId="47"/>
        <pc:sldMkLst>
          <pc:docMk/>
          <pc:sldMk cId="4127678863" sldId="1114"/>
        </pc:sldMkLst>
      </pc:sldChg>
      <pc:sldChg chg="addSp delSp modSp new mod ord">
        <pc:chgData name="Vicky Freedman" userId="4a13da24-1046-4382-ad79-359a188c4b01" providerId="ADAL" clId="{17CC8DB6-E5F8-4548-ABF0-539D9FB55D79}" dt="2023-09-02T22:32:56.202" v="9369" actId="255"/>
        <pc:sldMkLst>
          <pc:docMk/>
          <pc:sldMk cId="2046422218" sldId="1115"/>
        </pc:sldMkLst>
        <pc:spChg chg="mod">
          <ac:chgData name="Vicky Freedman" userId="4a13da24-1046-4382-ad79-359a188c4b01" providerId="ADAL" clId="{17CC8DB6-E5F8-4548-ABF0-539D9FB55D79}" dt="2023-09-02T04:37:56.065" v="3346" actId="20577"/>
          <ac:spMkLst>
            <pc:docMk/>
            <pc:sldMk cId="2046422218" sldId="1115"/>
            <ac:spMk id="2" creationId="{DE01539D-69C4-F2C0-6C80-C54E07ADFFCF}"/>
          </ac:spMkLst>
        </pc:spChg>
        <pc:spChg chg="add del mod">
          <ac:chgData name="Vicky Freedman" userId="4a13da24-1046-4382-ad79-359a188c4b01" providerId="ADAL" clId="{17CC8DB6-E5F8-4548-ABF0-539D9FB55D79}" dt="2023-09-02T22:32:56.202" v="9369" actId="255"/>
          <ac:spMkLst>
            <pc:docMk/>
            <pc:sldMk cId="2046422218" sldId="1115"/>
            <ac:spMk id="3" creationId="{68BB6996-EC6C-D8C9-6938-28C9AADBBC0D}"/>
          </ac:spMkLst>
        </pc:spChg>
        <pc:picChg chg="add del mod">
          <ac:chgData name="Vicky Freedman" userId="4a13da24-1046-4382-ad79-359a188c4b01" providerId="ADAL" clId="{17CC8DB6-E5F8-4548-ABF0-539D9FB55D79}" dt="2023-09-02T04:37:34.834" v="3306"/>
          <ac:picMkLst>
            <pc:docMk/>
            <pc:sldMk cId="2046422218" sldId="1115"/>
            <ac:picMk id="4098" creationId="{96EA8152-3A23-FE0F-30AB-328E202E06BC}"/>
          </ac:picMkLst>
        </pc:picChg>
        <pc:picChg chg="add del mod">
          <ac:chgData name="Vicky Freedman" userId="4a13da24-1046-4382-ad79-359a188c4b01" providerId="ADAL" clId="{17CC8DB6-E5F8-4548-ABF0-539D9FB55D79}" dt="2023-09-02T14:47:00.498" v="5578" actId="478"/>
          <ac:picMkLst>
            <pc:docMk/>
            <pc:sldMk cId="2046422218" sldId="1115"/>
            <ac:picMk id="4100" creationId="{AACA38C9-C90A-3396-98EF-8E59A4D63D07}"/>
          </ac:picMkLst>
        </pc:picChg>
      </pc:sldChg>
      <pc:sldChg chg="addSp delSp modSp new mod">
        <pc:chgData name="Vicky Freedman" userId="4a13da24-1046-4382-ad79-359a188c4b01" providerId="ADAL" clId="{17CC8DB6-E5F8-4548-ABF0-539D9FB55D79}" dt="2023-09-02T14:48:08.759" v="5586" actId="1076"/>
        <pc:sldMkLst>
          <pc:docMk/>
          <pc:sldMk cId="1398839114" sldId="1116"/>
        </pc:sldMkLst>
        <pc:spChg chg="mod">
          <ac:chgData name="Vicky Freedman" userId="4a13da24-1046-4382-ad79-359a188c4b01" providerId="ADAL" clId="{17CC8DB6-E5F8-4548-ABF0-539D9FB55D79}" dt="2023-09-02T14:26:45.515" v="5155" actId="20577"/>
          <ac:spMkLst>
            <pc:docMk/>
            <pc:sldMk cId="1398839114" sldId="1116"/>
            <ac:spMk id="2" creationId="{1B70E159-FAEC-5D69-CCDF-49AD73A2191C}"/>
          </ac:spMkLst>
        </pc:spChg>
        <pc:spChg chg="mod">
          <ac:chgData name="Vicky Freedman" userId="4a13da24-1046-4382-ad79-359a188c4b01" providerId="ADAL" clId="{17CC8DB6-E5F8-4548-ABF0-539D9FB55D79}" dt="2023-09-02T14:30:23.766" v="5237" actId="27636"/>
          <ac:spMkLst>
            <pc:docMk/>
            <pc:sldMk cId="1398839114" sldId="1116"/>
            <ac:spMk id="3" creationId="{03593766-3620-E5BB-211C-4AC45BDA7FB8}"/>
          </ac:spMkLst>
        </pc:spChg>
        <pc:spChg chg="add del mod">
          <ac:chgData name="Vicky Freedman" userId="4a13da24-1046-4382-ad79-359a188c4b01" providerId="ADAL" clId="{17CC8DB6-E5F8-4548-ABF0-539D9FB55D79}" dt="2023-09-02T14:47:30.040" v="5580" actId="478"/>
          <ac:spMkLst>
            <pc:docMk/>
            <pc:sldMk cId="1398839114" sldId="1116"/>
            <ac:spMk id="4" creationId="{E0443BD7-CACB-6921-FB08-4864BF63A151}"/>
          </ac:spMkLst>
        </pc:spChg>
        <pc:spChg chg="add del mod">
          <ac:chgData name="Vicky Freedman" userId="4a13da24-1046-4382-ad79-359a188c4b01" providerId="ADAL" clId="{17CC8DB6-E5F8-4548-ABF0-539D9FB55D79}" dt="2023-09-02T14:47:34.425" v="5581" actId="478"/>
          <ac:spMkLst>
            <pc:docMk/>
            <pc:sldMk cId="1398839114" sldId="1116"/>
            <ac:spMk id="5" creationId="{AEB11943-6A9A-CA44-C1EE-0DFF9F2A1120}"/>
          </ac:spMkLst>
        </pc:spChg>
        <pc:spChg chg="add mod">
          <ac:chgData name="Vicky Freedman" userId="4a13da24-1046-4382-ad79-359a188c4b01" providerId="ADAL" clId="{17CC8DB6-E5F8-4548-ABF0-539D9FB55D79}" dt="2023-09-02T14:48:08.759" v="5586" actId="1076"/>
          <ac:spMkLst>
            <pc:docMk/>
            <pc:sldMk cId="1398839114" sldId="1116"/>
            <ac:spMk id="7" creationId="{7FFF58A2-42BC-BFFA-CF7B-5068005E14E7}"/>
          </ac:spMkLst>
        </pc:spChg>
        <pc:picChg chg="add mod">
          <ac:chgData name="Vicky Freedman" userId="4a13da24-1046-4382-ad79-359a188c4b01" providerId="ADAL" clId="{17CC8DB6-E5F8-4548-ABF0-539D9FB55D79}" dt="2023-09-02T14:47:49.883" v="5584" actId="1076"/>
          <ac:picMkLst>
            <pc:docMk/>
            <pc:sldMk cId="1398839114" sldId="1116"/>
            <ac:picMk id="6" creationId="{3887707F-6BCE-1962-AA65-F5AFEAA4D23B}"/>
          </ac:picMkLst>
        </pc:picChg>
        <pc:picChg chg="add del mod">
          <ac:chgData name="Vicky Freedman" userId="4a13da24-1046-4382-ad79-359a188c4b01" providerId="ADAL" clId="{17CC8DB6-E5F8-4548-ABF0-539D9FB55D79}" dt="2023-09-02T14:47:22.739" v="5579" actId="478"/>
          <ac:picMkLst>
            <pc:docMk/>
            <pc:sldMk cId="1398839114" sldId="1116"/>
            <ac:picMk id="7170" creationId="{294D9255-D9C4-626C-EA16-3D60B2F7E1BE}"/>
          </ac:picMkLst>
        </pc:picChg>
      </pc:sldChg>
      <pc:sldChg chg="addSp delSp modSp new mod">
        <pc:chgData name="Vicky Freedman" userId="4a13da24-1046-4382-ad79-359a188c4b01" providerId="ADAL" clId="{17CC8DB6-E5F8-4548-ABF0-539D9FB55D79}" dt="2023-09-02T14:12:14.392" v="4817" actId="20577"/>
        <pc:sldMkLst>
          <pc:docMk/>
          <pc:sldMk cId="1893247486" sldId="1117"/>
        </pc:sldMkLst>
        <pc:spChg chg="mod">
          <ac:chgData name="Vicky Freedman" userId="4a13da24-1046-4382-ad79-359a188c4b01" providerId="ADAL" clId="{17CC8DB6-E5F8-4548-ABF0-539D9FB55D79}" dt="2023-09-02T13:47:00.815" v="4447" actId="20577"/>
          <ac:spMkLst>
            <pc:docMk/>
            <pc:sldMk cId="1893247486" sldId="1117"/>
            <ac:spMk id="2" creationId="{5F5BE648-7F0D-C536-18E3-1FBEE21BF7CF}"/>
          </ac:spMkLst>
        </pc:spChg>
        <pc:spChg chg="mod">
          <ac:chgData name="Vicky Freedman" userId="4a13da24-1046-4382-ad79-359a188c4b01" providerId="ADAL" clId="{17CC8DB6-E5F8-4548-ABF0-539D9FB55D79}" dt="2023-09-02T14:05:17.342" v="4615" actId="27636"/>
          <ac:spMkLst>
            <pc:docMk/>
            <pc:sldMk cId="1893247486" sldId="1117"/>
            <ac:spMk id="3" creationId="{7DE65EBA-9DF6-F06D-EECC-15D0FF427DDB}"/>
          </ac:spMkLst>
        </pc:spChg>
        <pc:spChg chg="add mod">
          <ac:chgData name="Vicky Freedman" userId="4a13da24-1046-4382-ad79-359a188c4b01" providerId="ADAL" clId="{17CC8DB6-E5F8-4548-ABF0-539D9FB55D79}" dt="2023-09-02T14:02:01.211" v="4610" actId="1076"/>
          <ac:spMkLst>
            <pc:docMk/>
            <pc:sldMk cId="1893247486" sldId="1117"/>
            <ac:spMk id="6" creationId="{72DBABFB-9C4B-2059-E5B4-1BCBEEA0B065}"/>
          </ac:spMkLst>
        </pc:spChg>
        <pc:spChg chg="add mod">
          <ac:chgData name="Vicky Freedman" userId="4a13da24-1046-4382-ad79-359a188c4b01" providerId="ADAL" clId="{17CC8DB6-E5F8-4548-ABF0-539D9FB55D79}" dt="2023-09-02T14:07:43.387" v="4649" actId="255"/>
          <ac:spMkLst>
            <pc:docMk/>
            <pc:sldMk cId="1893247486" sldId="1117"/>
            <ac:spMk id="7" creationId="{F14C3930-73E8-BA9B-63B7-CF25F43568B1}"/>
          </ac:spMkLst>
        </pc:spChg>
        <pc:spChg chg="add mod">
          <ac:chgData name="Vicky Freedman" userId="4a13da24-1046-4382-ad79-359a188c4b01" providerId="ADAL" clId="{17CC8DB6-E5F8-4548-ABF0-539D9FB55D79}" dt="2023-09-02T14:12:14.392" v="4817" actId="20577"/>
          <ac:spMkLst>
            <pc:docMk/>
            <pc:sldMk cId="1893247486" sldId="1117"/>
            <ac:spMk id="10" creationId="{53021D2E-DDC8-04DD-9754-AA35FE36DB8E}"/>
          </ac:spMkLst>
        </pc:spChg>
        <pc:picChg chg="add del mod">
          <ac:chgData name="Vicky Freedman" userId="4a13da24-1046-4382-ad79-359a188c4b01" providerId="ADAL" clId="{17CC8DB6-E5F8-4548-ABF0-539D9FB55D79}" dt="2023-09-02T14:08:03.961" v="4650" actId="478"/>
          <ac:picMkLst>
            <pc:docMk/>
            <pc:sldMk cId="1893247486" sldId="1117"/>
            <ac:picMk id="5" creationId="{AFD3F4D4-EC12-1FDE-C22B-3A60BDACA6F2}"/>
          </ac:picMkLst>
        </pc:picChg>
        <pc:picChg chg="add mod">
          <ac:chgData name="Vicky Freedman" userId="4a13da24-1046-4382-ad79-359a188c4b01" providerId="ADAL" clId="{17CC8DB6-E5F8-4548-ABF0-539D9FB55D79}" dt="2023-09-02T14:09:18.610" v="4653" actId="1076"/>
          <ac:picMkLst>
            <pc:docMk/>
            <pc:sldMk cId="1893247486" sldId="1117"/>
            <ac:picMk id="9" creationId="{71CA1073-6D68-3B0E-CE27-1CDC85DD38DF}"/>
          </ac:picMkLst>
        </pc:picChg>
      </pc:sldChg>
      <pc:sldChg chg="modSp new mod">
        <pc:chgData name="Vicky Freedman" userId="4a13da24-1046-4382-ad79-359a188c4b01" providerId="ADAL" clId="{17CC8DB6-E5F8-4548-ABF0-539D9FB55D79}" dt="2023-09-02T23:39:40.730" v="10656" actId="20577"/>
        <pc:sldMkLst>
          <pc:docMk/>
          <pc:sldMk cId="2833576864" sldId="1118"/>
        </pc:sldMkLst>
        <pc:spChg chg="mod">
          <ac:chgData name="Vicky Freedman" userId="4a13da24-1046-4382-ad79-359a188c4b01" providerId="ADAL" clId="{17CC8DB6-E5F8-4548-ABF0-539D9FB55D79}" dt="2023-09-02T14:15:10.644" v="4828" actId="20577"/>
          <ac:spMkLst>
            <pc:docMk/>
            <pc:sldMk cId="2833576864" sldId="1118"/>
            <ac:spMk id="2" creationId="{BB72CA53-2629-BBA9-84A0-A9351DF8DF69}"/>
          </ac:spMkLst>
        </pc:spChg>
        <pc:spChg chg="mod">
          <ac:chgData name="Vicky Freedman" userId="4a13da24-1046-4382-ad79-359a188c4b01" providerId="ADAL" clId="{17CC8DB6-E5F8-4548-ABF0-539D9FB55D79}" dt="2023-09-02T23:39:40.730" v="10656" actId="20577"/>
          <ac:spMkLst>
            <pc:docMk/>
            <pc:sldMk cId="2833576864" sldId="1118"/>
            <ac:spMk id="3" creationId="{5964EEFE-60C8-4C76-F3CB-9DC1EA118AFA}"/>
          </ac:spMkLst>
        </pc:spChg>
      </pc:sldChg>
      <pc:sldChg chg="modSp new mod">
        <pc:chgData name="Vicky Freedman" userId="4a13da24-1046-4382-ad79-359a188c4b01" providerId="ADAL" clId="{17CC8DB6-E5F8-4548-ABF0-539D9FB55D79}" dt="2023-09-02T14:21:15.621" v="5118" actId="20577"/>
        <pc:sldMkLst>
          <pc:docMk/>
          <pc:sldMk cId="584124346" sldId="1119"/>
        </pc:sldMkLst>
        <pc:spChg chg="mod">
          <ac:chgData name="Vicky Freedman" userId="4a13da24-1046-4382-ad79-359a188c4b01" providerId="ADAL" clId="{17CC8DB6-E5F8-4548-ABF0-539D9FB55D79}" dt="2023-09-02T14:18:38.026" v="4950" actId="20577"/>
          <ac:spMkLst>
            <pc:docMk/>
            <pc:sldMk cId="584124346" sldId="1119"/>
            <ac:spMk id="2" creationId="{BA81E264-3F8A-4AC3-3BBD-F597F98A95C4}"/>
          </ac:spMkLst>
        </pc:spChg>
        <pc:spChg chg="mod">
          <ac:chgData name="Vicky Freedman" userId="4a13da24-1046-4382-ad79-359a188c4b01" providerId="ADAL" clId="{17CC8DB6-E5F8-4548-ABF0-539D9FB55D79}" dt="2023-09-02T14:21:15.621" v="5118" actId="20577"/>
          <ac:spMkLst>
            <pc:docMk/>
            <pc:sldMk cId="584124346" sldId="1119"/>
            <ac:spMk id="3" creationId="{9C2437EE-B140-43A6-FBBC-29027906A108}"/>
          </ac:spMkLst>
        </pc:spChg>
      </pc:sldChg>
      <pc:sldChg chg="addSp modSp new mod">
        <pc:chgData name="Vicky Freedman" userId="4a13da24-1046-4382-ad79-359a188c4b01" providerId="ADAL" clId="{17CC8DB6-E5F8-4548-ABF0-539D9FB55D79}" dt="2023-09-02T15:14:58.054" v="6022" actId="20577"/>
        <pc:sldMkLst>
          <pc:docMk/>
          <pc:sldMk cId="2351040897" sldId="1120"/>
        </pc:sldMkLst>
        <pc:spChg chg="mod">
          <ac:chgData name="Vicky Freedman" userId="4a13da24-1046-4382-ad79-359a188c4b01" providerId="ADAL" clId="{17CC8DB6-E5F8-4548-ABF0-539D9FB55D79}" dt="2023-09-02T14:28:06.808" v="5221" actId="20577"/>
          <ac:spMkLst>
            <pc:docMk/>
            <pc:sldMk cId="2351040897" sldId="1120"/>
            <ac:spMk id="2" creationId="{28824DF7-70CA-B14F-239C-50269E57AAF5}"/>
          </ac:spMkLst>
        </pc:spChg>
        <pc:spChg chg="mod">
          <ac:chgData name="Vicky Freedman" userId="4a13da24-1046-4382-ad79-359a188c4b01" providerId="ADAL" clId="{17CC8DB6-E5F8-4548-ABF0-539D9FB55D79}" dt="2023-09-02T15:14:58.054" v="6022" actId="20577"/>
          <ac:spMkLst>
            <pc:docMk/>
            <pc:sldMk cId="2351040897" sldId="1120"/>
            <ac:spMk id="3" creationId="{BBB680FD-DDA9-441F-5C28-9441E1C8E8CB}"/>
          </ac:spMkLst>
        </pc:spChg>
        <pc:spChg chg="add mod">
          <ac:chgData name="Vicky Freedman" userId="4a13da24-1046-4382-ad79-359a188c4b01" providerId="ADAL" clId="{17CC8DB6-E5F8-4548-ABF0-539D9FB55D79}" dt="2023-09-02T14:56:11.669" v="5661" actId="207"/>
          <ac:spMkLst>
            <pc:docMk/>
            <pc:sldMk cId="2351040897" sldId="1120"/>
            <ac:spMk id="5" creationId="{770988CC-1621-92AC-5018-181AA98DBECE}"/>
          </ac:spMkLst>
        </pc:spChg>
        <pc:spChg chg="add mod">
          <ac:chgData name="Vicky Freedman" userId="4a13da24-1046-4382-ad79-359a188c4b01" providerId="ADAL" clId="{17CC8DB6-E5F8-4548-ABF0-539D9FB55D79}" dt="2023-09-02T14:56:49.557" v="5668" actId="1076"/>
          <ac:spMkLst>
            <pc:docMk/>
            <pc:sldMk cId="2351040897" sldId="1120"/>
            <ac:spMk id="6" creationId="{FEFD0E30-2F2D-5953-25B5-AAE276A9A526}"/>
          </ac:spMkLst>
        </pc:spChg>
        <pc:picChg chg="add mod">
          <ac:chgData name="Vicky Freedman" userId="4a13da24-1046-4382-ad79-359a188c4b01" providerId="ADAL" clId="{17CC8DB6-E5F8-4548-ABF0-539D9FB55D79}" dt="2023-09-02T14:55:58.819" v="5659" actId="1076"/>
          <ac:picMkLst>
            <pc:docMk/>
            <pc:sldMk cId="2351040897" sldId="1120"/>
            <ac:picMk id="4" creationId="{8BD6E781-4587-08CD-E60A-25040C489DAA}"/>
          </ac:picMkLst>
        </pc:picChg>
      </pc:sldChg>
      <pc:sldChg chg="addSp delSp modSp new mod">
        <pc:chgData name="Vicky Freedman" userId="4a13da24-1046-4382-ad79-359a188c4b01" providerId="ADAL" clId="{17CC8DB6-E5F8-4548-ABF0-539D9FB55D79}" dt="2023-09-02T15:27:20.536" v="6146" actId="21"/>
        <pc:sldMkLst>
          <pc:docMk/>
          <pc:sldMk cId="2499347735" sldId="1121"/>
        </pc:sldMkLst>
        <pc:spChg chg="mod">
          <ac:chgData name="Vicky Freedman" userId="4a13da24-1046-4382-ad79-359a188c4b01" providerId="ADAL" clId="{17CC8DB6-E5F8-4548-ABF0-539D9FB55D79}" dt="2023-09-02T14:57:10.025" v="5686" actId="20577"/>
          <ac:spMkLst>
            <pc:docMk/>
            <pc:sldMk cId="2499347735" sldId="1121"/>
            <ac:spMk id="2" creationId="{8B8EB6BA-B930-8672-845A-F4E6E1FC9B05}"/>
          </ac:spMkLst>
        </pc:spChg>
        <pc:spChg chg="mod">
          <ac:chgData name="Vicky Freedman" userId="4a13da24-1046-4382-ad79-359a188c4b01" providerId="ADAL" clId="{17CC8DB6-E5F8-4548-ABF0-539D9FB55D79}" dt="2023-09-02T15:06:35.591" v="5837" actId="14100"/>
          <ac:spMkLst>
            <pc:docMk/>
            <pc:sldMk cId="2499347735" sldId="1121"/>
            <ac:spMk id="3" creationId="{188B7B77-F61D-9CE8-9C13-93D35FBC0D02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5" creationId="{5E6889D5-34BF-73E3-BE2E-A5A99891A18D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6" creationId="{5EE2D9A0-ECE0-F957-E7C1-9C35ADD896A4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7" creationId="{1AA92D50-EEE4-6865-80F7-086817F6BF62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8" creationId="{727C714D-9DF1-01F0-3996-A177C1187860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9" creationId="{C0C35B5E-2082-1F77-4B5D-5744EB9A06AB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0" creationId="{4D483B94-E08A-8E49-CD92-94594BE8BF86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1" creationId="{79D92C7B-7612-6A26-F878-484EAAACADBB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2" creationId="{0BB307EF-9453-1E29-F889-317797CF8B6D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3" creationId="{ECCD944C-E708-74E1-1F28-1FE8E8BB9791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4" creationId="{87815880-B02D-9A8E-8247-247CCE132850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5" creationId="{F70EFABF-02FA-5E4D-D61F-F8C1AE0ADABF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6" creationId="{93473B29-F414-92C6-297E-3E00A02D2C66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7" creationId="{A81732D5-1EF6-4156-AFFA-F4333E5EC7C2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8" creationId="{D2AB066B-B30F-0788-842E-FFB2677FF4AD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19" creationId="{09541AC5-76FE-79FF-4311-60F30921D065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0" creationId="{C16F0024-91EE-EAF8-473B-5FC59CF2A83A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1" creationId="{98E6E7C3-6D44-D987-9949-173DE1FE9F99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2" creationId="{ACCD3FA4-7FE6-6003-8C73-8B0B527D6BDD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3" creationId="{3398502C-A650-BB67-1A37-56B39806FF40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4" creationId="{6FE819EB-84EB-EA61-D915-166B446B7DD6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5" creationId="{02D9A9F0-1522-9642-A809-97B98080630A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6" creationId="{B315ED2F-0566-7B20-1311-DABC96B0F5A0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7" creationId="{7AE524E0-4EEF-808D-2F64-615CF4339F31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8" creationId="{4D91EB4D-C2F1-D774-B301-6353C690B8DC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29" creationId="{3CB1BC37-654F-6BDB-215A-2C405E85E2C1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0" creationId="{86449F5A-6518-03B9-C925-4DFEBC8E2F6B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1" creationId="{D39C03F1-AEEE-A63B-DFF1-E076A4D40BA8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2" creationId="{105E7847-5FED-539B-04D9-005E7E16FB6F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3" creationId="{B02E8073-EE0D-66E4-DCB1-209CB7EC6BDC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4" creationId="{DE8FCA20-E3C9-5538-2EA5-1F9692E4F634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5" creationId="{F1102399-B1D7-37A4-CA28-6C795D7CD26C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6" creationId="{9E0B1794-2CF2-41DE-0517-E8F71C9ED746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7" creationId="{DC412F47-A5C0-1B0C-081E-61103E76B6B5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8" creationId="{D82DE2AB-9D43-EC53-E297-E29101FFD5BC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39" creationId="{CF9227FB-66F5-3845-AB9A-CA6A07ED539C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40" creationId="{E2A8AAED-61EC-F8F8-F4AB-B2C3CC0044EB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41" creationId="{24854320-66BE-CB95-235B-388F7DB503F5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42" creationId="{C8431890-AF68-FBB7-B376-3E0EC4AB8384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43" creationId="{4F38783E-C3D1-4A03-BDAA-24C4CF4415F2}"/>
          </ac:spMkLst>
        </pc:spChg>
        <pc:spChg chg="mod">
          <ac:chgData name="Vicky Freedman" userId="4a13da24-1046-4382-ad79-359a188c4b01" providerId="ADAL" clId="{17CC8DB6-E5F8-4548-ABF0-539D9FB55D79}" dt="2023-09-02T15:03:00.478" v="5801"/>
          <ac:spMkLst>
            <pc:docMk/>
            <pc:sldMk cId="2499347735" sldId="1121"/>
            <ac:spMk id="44" creationId="{9AED85BB-A537-0163-663F-9212B6FA7949}"/>
          </ac:spMkLst>
        </pc:spChg>
        <pc:spChg chg="add mod">
          <ac:chgData name="Vicky Freedman" userId="4a13da24-1046-4382-ad79-359a188c4b01" providerId="ADAL" clId="{17CC8DB6-E5F8-4548-ABF0-539D9FB55D79}" dt="2023-09-02T15:06:17.073" v="5835" actId="14100"/>
          <ac:spMkLst>
            <pc:docMk/>
            <pc:sldMk cId="2499347735" sldId="1121"/>
            <ac:spMk id="45" creationId="{BA14A5AA-9ADF-D8FC-5958-79B0A96A87CE}"/>
          </ac:spMkLst>
        </pc:spChg>
        <pc:grpChg chg="add del mod">
          <ac:chgData name="Vicky Freedman" userId="4a13da24-1046-4382-ad79-359a188c4b01" providerId="ADAL" clId="{17CC8DB6-E5F8-4548-ABF0-539D9FB55D79}" dt="2023-09-02T15:27:20.536" v="6146" actId="21"/>
          <ac:grpSpMkLst>
            <pc:docMk/>
            <pc:sldMk cId="2499347735" sldId="1121"/>
            <ac:grpSpMk id="4" creationId="{4319FB03-6088-0218-B1B9-26780961BDC0}"/>
          </ac:grpSpMkLst>
        </pc:grpChg>
      </pc:sldChg>
      <pc:sldChg chg="addSp modSp new mod">
        <pc:chgData name="Vicky Freedman" userId="4a13da24-1046-4382-ad79-359a188c4b01" providerId="ADAL" clId="{17CC8DB6-E5F8-4548-ABF0-539D9FB55D79}" dt="2023-09-02T15:25:32.258" v="6139" actId="113"/>
        <pc:sldMkLst>
          <pc:docMk/>
          <pc:sldMk cId="3388941098" sldId="1122"/>
        </pc:sldMkLst>
        <pc:spChg chg="mod">
          <ac:chgData name="Vicky Freedman" userId="4a13da24-1046-4382-ad79-359a188c4b01" providerId="ADAL" clId="{17CC8DB6-E5F8-4548-ABF0-539D9FB55D79}" dt="2023-09-02T14:59:09.067" v="5717" actId="20577"/>
          <ac:spMkLst>
            <pc:docMk/>
            <pc:sldMk cId="3388941098" sldId="1122"/>
            <ac:spMk id="2" creationId="{07F7AEAC-CCF0-87F6-C72C-91F64D748CA6}"/>
          </ac:spMkLst>
        </pc:spChg>
        <pc:spChg chg="mod">
          <ac:chgData name="Vicky Freedman" userId="4a13da24-1046-4382-ad79-359a188c4b01" providerId="ADAL" clId="{17CC8DB6-E5F8-4548-ABF0-539D9FB55D79}" dt="2023-09-02T15:24:12.054" v="6120" actId="27636"/>
          <ac:spMkLst>
            <pc:docMk/>
            <pc:sldMk cId="3388941098" sldId="1122"/>
            <ac:spMk id="3" creationId="{1CCD1CD0-C1C7-3A51-42EB-F4F889A0E473}"/>
          </ac:spMkLst>
        </pc:spChg>
        <pc:spChg chg="add mod">
          <ac:chgData name="Vicky Freedman" userId="4a13da24-1046-4382-ad79-359a188c4b01" providerId="ADAL" clId="{17CC8DB6-E5F8-4548-ABF0-539D9FB55D79}" dt="2023-09-02T15:25:04.736" v="6128" actId="207"/>
          <ac:spMkLst>
            <pc:docMk/>
            <pc:sldMk cId="3388941098" sldId="1122"/>
            <ac:spMk id="6" creationId="{5DEDAD91-D9CF-8E0A-2CDB-D3A2BEBCC653}"/>
          </ac:spMkLst>
        </pc:spChg>
        <pc:spChg chg="add mod">
          <ac:chgData name="Vicky Freedman" userId="4a13da24-1046-4382-ad79-359a188c4b01" providerId="ADAL" clId="{17CC8DB6-E5F8-4548-ABF0-539D9FB55D79}" dt="2023-09-02T15:25:32.258" v="6139" actId="113"/>
          <ac:spMkLst>
            <pc:docMk/>
            <pc:sldMk cId="3388941098" sldId="1122"/>
            <ac:spMk id="7" creationId="{14F3047E-6A61-D12E-846A-9DB40EF2EB4F}"/>
          </ac:spMkLst>
        </pc:spChg>
        <pc:picChg chg="add mod">
          <ac:chgData name="Vicky Freedman" userId="4a13da24-1046-4382-ad79-359a188c4b01" providerId="ADAL" clId="{17CC8DB6-E5F8-4548-ABF0-539D9FB55D79}" dt="2023-09-02T15:24:19.125" v="6122" actId="1076"/>
          <ac:picMkLst>
            <pc:docMk/>
            <pc:sldMk cId="3388941098" sldId="1122"/>
            <ac:picMk id="5" creationId="{8C3C0883-7DC3-A103-F60A-BB9AFE55F5E8}"/>
          </ac:picMkLst>
        </pc:picChg>
      </pc:sldChg>
      <pc:sldChg chg="addSp delSp modSp new mod">
        <pc:chgData name="Vicky Freedman" userId="4a13da24-1046-4382-ad79-359a188c4b01" providerId="ADAL" clId="{17CC8DB6-E5F8-4548-ABF0-539D9FB55D79}" dt="2023-09-02T15:39:41.471" v="6286" actId="20577"/>
        <pc:sldMkLst>
          <pc:docMk/>
          <pc:sldMk cId="3560065098" sldId="1123"/>
        </pc:sldMkLst>
        <pc:spChg chg="mod">
          <ac:chgData name="Vicky Freedman" userId="4a13da24-1046-4382-ad79-359a188c4b01" providerId="ADAL" clId="{17CC8DB6-E5F8-4548-ABF0-539D9FB55D79}" dt="2023-09-02T15:39:41.471" v="6286" actId="20577"/>
          <ac:spMkLst>
            <pc:docMk/>
            <pc:sldMk cId="3560065098" sldId="1123"/>
            <ac:spMk id="2" creationId="{B04B31F3-9253-9BC9-7866-1F48A9330097}"/>
          </ac:spMkLst>
        </pc:spChg>
        <pc:spChg chg="mod">
          <ac:chgData name="Vicky Freedman" userId="4a13da24-1046-4382-ad79-359a188c4b01" providerId="ADAL" clId="{17CC8DB6-E5F8-4548-ABF0-539D9FB55D79}" dt="2023-09-02T15:39:23.071" v="6280" actId="27636"/>
          <ac:spMkLst>
            <pc:docMk/>
            <pc:sldMk cId="3560065098" sldId="1123"/>
            <ac:spMk id="3" creationId="{4DC17CD4-5E21-191D-605E-7C93B543FC8D}"/>
          </ac:spMkLst>
        </pc:spChg>
        <pc:spChg chg="add del">
          <ac:chgData name="Vicky Freedman" userId="4a13da24-1046-4382-ad79-359a188c4b01" providerId="ADAL" clId="{17CC8DB6-E5F8-4548-ABF0-539D9FB55D79}" dt="2023-09-02T15:38:29.438" v="6274" actId="22"/>
          <ac:spMkLst>
            <pc:docMk/>
            <pc:sldMk cId="3560065098" sldId="1123"/>
            <ac:spMk id="5" creationId="{C5F84F87-6DFE-9BAD-836F-526C5D35E385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7" creationId="{BE935A77-6F6A-8E5E-A462-CCA9C5EB73DE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8" creationId="{66C7C768-E937-C652-2BC0-033A87FFA7E8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9" creationId="{8CA8877D-5ABB-4571-732D-81842F723D79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0" creationId="{E2CC8D07-313D-009F-1940-8759AF28C7D6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1" creationId="{196004AA-1B0E-37EE-576F-25F85F1329A3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2" creationId="{E1B067AB-3123-BAA0-12F0-EA17BBA26920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3" creationId="{71E2FF73-2A8B-7DE4-E4A2-4D6989C5560C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4" creationId="{609C4B56-A2E9-AFF1-2AF7-B86C0ECD4F42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5" creationId="{BFED3FF6-96CE-C321-E467-7349711C0E91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6" creationId="{EA5CFF2B-B758-840F-0885-95BE39FCCBF4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7" creationId="{B396F8F2-FBCC-D6FA-5C30-22D0DCA1DF0F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8" creationId="{7B4E0CCC-D2E6-D486-C887-EC3A6951504D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19" creationId="{7F0D901B-82AD-A352-54E3-1E338215C32A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0" creationId="{5389B9FF-BD78-C60A-FB0A-31F6B14CE0CF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1" creationId="{92A2273C-E7D3-A02A-40CE-568460A8C376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2" creationId="{D1B355BC-20EF-6FE3-0AAE-ED318269A208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3" creationId="{A198D562-1977-7DDE-1200-E8510EAA630B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4" creationId="{E2C2864B-4CE1-8407-56F0-FB9FED912B41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5" creationId="{B59B0CA0-BBB5-9521-0ED9-2825D4266C6F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6" creationId="{AEBEF8AC-F778-D708-C8EA-95B1134C4DF3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7" creationId="{89353CB8-4716-D3F5-683C-F66734CAB85E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8" creationId="{F6A2FA82-51DB-8F58-F811-3AAFA67593EE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29" creationId="{E9EF516A-6741-7A49-0F1E-017F4FB9363F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0" creationId="{BBD9DF0F-20EE-FCFD-1B0A-F36FD0AEC33B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1" creationId="{D1B2641F-9606-1590-E793-9A2A135B185D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2" creationId="{3BBBAB13-744D-5DA0-8E23-FEBC81A8318F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3" creationId="{A1C3DE4F-9002-1E39-CEDB-715CB7FC2843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4" creationId="{A79CB90A-3765-ECD0-62F2-BD9D87F5F2D2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5" creationId="{91306187-5F4F-51CE-C6C8-7E5F97FD895B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6" creationId="{76A26E47-E893-34BB-23CA-B9D5162F5009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7" creationId="{4240252A-C896-A19C-551E-D8691DE4A4C8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8" creationId="{B39DD7E9-E675-DF54-EC51-1569F10F0726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39" creationId="{241D639C-8C47-9055-EAEA-D1F371A3F4A1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0" creationId="{FF97FA4C-EE45-24A9-886C-6EAB7B4B0DDC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1" creationId="{D1AB3847-33D4-D434-36D7-C30667A6E2C7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2" creationId="{2737F92C-A358-DE68-14E7-96672A63D33C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3" creationId="{2FB9BB8D-9D16-55A2-0997-A467E0D07740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4" creationId="{739F40F4-92F5-C76E-77B4-87FC885DBF83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5" creationId="{FA9B4BA6-44C9-3985-43DF-EBE64D22FAB9}"/>
          </ac:spMkLst>
        </pc:spChg>
        <pc:spChg chg="mod">
          <ac:chgData name="Vicky Freedman" userId="4a13da24-1046-4382-ad79-359a188c4b01" providerId="ADAL" clId="{17CC8DB6-E5F8-4548-ABF0-539D9FB55D79}" dt="2023-09-02T15:38:50.088" v="6275"/>
          <ac:spMkLst>
            <pc:docMk/>
            <pc:sldMk cId="3560065098" sldId="1123"/>
            <ac:spMk id="46" creationId="{D434AFD0-3250-1D24-6187-ABC521169623}"/>
          </ac:spMkLst>
        </pc:spChg>
        <pc:grpChg chg="add mod">
          <ac:chgData name="Vicky Freedman" userId="4a13da24-1046-4382-ad79-359a188c4b01" providerId="ADAL" clId="{17CC8DB6-E5F8-4548-ABF0-539D9FB55D79}" dt="2023-09-02T15:38:50.088" v="6275"/>
          <ac:grpSpMkLst>
            <pc:docMk/>
            <pc:sldMk cId="3560065098" sldId="1123"/>
            <ac:grpSpMk id="6" creationId="{CB62C596-123F-1902-05E2-47327076DE52}"/>
          </ac:grpSpMkLst>
        </pc:grpChg>
      </pc:sldChg>
      <pc:sldChg chg="addSp delSp modSp new mod">
        <pc:chgData name="Vicky Freedman" userId="4a13da24-1046-4382-ad79-359a188c4b01" providerId="ADAL" clId="{17CC8DB6-E5F8-4548-ABF0-539D9FB55D79}" dt="2023-09-02T15:42:06.053" v="6311" actId="20577"/>
        <pc:sldMkLst>
          <pc:docMk/>
          <pc:sldMk cId="4110003064" sldId="1124"/>
        </pc:sldMkLst>
        <pc:spChg chg="mod">
          <ac:chgData name="Vicky Freedman" userId="4a13da24-1046-4382-ad79-359a188c4b01" providerId="ADAL" clId="{17CC8DB6-E5F8-4548-ABF0-539D9FB55D79}" dt="2023-09-02T15:42:06.053" v="6311" actId="20577"/>
          <ac:spMkLst>
            <pc:docMk/>
            <pc:sldMk cId="4110003064" sldId="1124"/>
            <ac:spMk id="2" creationId="{1AFA48CB-F0B8-F2E3-BF3D-9111E5F6BE97}"/>
          </ac:spMkLst>
        </pc:spChg>
        <pc:spChg chg="del">
          <ac:chgData name="Vicky Freedman" userId="4a13da24-1046-4382-ad79-359a188c4b01" providerId="ADAL" clId="{17CC8DB6-E5F8-4548-ABF0-539D9FB55D79}" dt="2023-09-02T15:41:44.654" v="6292" actId="478"/>
          <ac:spMkLst>
            <pc:docMk/>
            <pc:sldMk cId="4110003064" sldId="1124"/>
            <ac:spMk id="3" creationId="{FA4DF9AF-3A34-389B-43DC-05C1CE423A37}"/>
          </ac:spMkLst>
        </pc:spChg>
        <pc:picChg chg="add mod modCrop">
          <ac:chgData name="Vicky Freedman" userId="4a13da24-1046-4382-ad79-359a188c4b01" providerId="ADAL" clId="{17CC8DB6-E5F8-4548-ABF0-539D9FB55D79}" dt="2023-09-02T15:41:42.005" v="6291" actId="1076"/>
          <ac:picMkLst>
            <pc:docMk/>
            <pc:sldMk cId="4110003064" sldId="1124"/>
            <ac:picMk id="4" creationId="{0294D1E6-5321-F050-B249-029FB40E0845}"/>
          </ac:picMkLst>
        </pc:picChg>
      </pc:sldChg>
      <pc:sldChg chg="addSp modSp new mod">
        <pc:chgData name="Vicky Freedman" userId="4a13da24-1046-4382-ad79-359a188c4b01" providerId="ADAL" clId="{17CC8DB6-E5F8-4548-ABF0-539D9FB55D79}" dt="2023-09-02T15:55:24.089" v="6565" actId="20577"/>
        <pc:sldMkLst>
          <pc:docMk/>
          <pc:sldMk cId="1549967130" sldId="1125"/>
        </pc:sldMkLst>
        <pc:spChg chg="mod">
          <ac:chgData name="Vicky Freedman" userId="4a13da24-1046-4382-ad79-359a188c4b01" providerId="ADAL" clId="{17CC8DB6-E5F8-4548-ABF0-539D9FB55D79}" dt="2023-09-02T15:46:42.175" v="6331" actId="20577"/>
          <ac:spMkLst>
            <pc:docMk/>
            <pc:sldMk cId="1549967130" sldId="1125"/>
            <ac:spMk id="2" creationId="{ADE9933B-54BC-09D6-B367-8B5304F67C38}"/>
          </ac:spMkLst>
        </pc:spChg>
        <pc:spChg chg="mod">
          <ac:chgData name="Vicky Freedman" userId="4a13da24-1046-4382-ad79-359a188c4b01" providerId="ADAL" clId="{17CC8DB6-E5F8-4548-ABF0-539D9FB55D79}" dt="2023-09-02T15:55:24.089" v="6565" actId="20577"/>
          <ac:spMkLst>
            <pc:docMk/>
            <pc:sldMk cId="1549967130" sldId="1125"/>
            <ac:spMk id="3" creationId="{25704E59-1452-02CD-5C9C-B650E17A0818}"/>
          </ac:spMkLst>
        </pc:spChg>
        <pc:spChg chg="add mod">
          <ac:chgData name="Vicky Freedman" userId="4a13da24-1046-4382-ad79-359a188c4b01" providerId="ADAL" clId="{17CC8DB6-E5F8-4548-ABF0-539D9FB55D79}" dt="2023-09-02T15:51:08.079" v="6421" actId="1076"/>
          <ac:spMkLst>
            <pc:docMk/>
            <pc:sldMk cId="1549967130" sldId="1125"/>
            <ac:spMk id="4" creationId="{B76B642D-6279-DC3E-37A5-F103A96524BA}"/>
          </ac:spMkLst>
        </pc:spChg>
      </pc:sldChg>
      <pc:sldChg chg="modSp new mod">
        <pc:chgData name="Vicky Freedman" userId="4a13da24-1046-4382-ad79-359a188c4b01" providerId="ADAL" clId="{17CC8DB6-E5F8-4548-ABF0-539D9FB55D79}" dt="2023-09-02T22:31:33.603" v="9358" actId="20577"/>
        <pc:sldMkLst>
          <pc:docMk/>
          <pc:sldMk cId="1736683222" sldId="1126"/>
        </pc:sldMkLst>
        <pc:spChg chg="mod">
          <ac:chgData name="Vicky Freedman" userId="4a13da24-1046-4382-ad79-359a188c4b01" providerId="ADAL" clId="{17CC8DB6-E5F8-4548-ABF0-539D9FB55D79}" dt="2023-09-02T22:31:33.603" v="9358" actId="20577"/>
          <ac:spMkLst>
            <pc:docMk/>
            <pc:sldMk cId="1736683222" sldId="1126"/>
            <ac:spMk id="2" creationId="{DC81831A-1276-037C-D4CD-DEADC0F53225}"/>
          </ac:spMkLst>
        </pc:spChg>
        <pc:spChg chg="mod">
          <ac:chgData name="Vicky Freedman" userId="4a13da24-1046-4382-ad79-359a188c4b01" providerId="ADAL" clId="{17CC8DB6-E5F8-4548-ABF0-539D9FB55D79}" dt="2023-09-02T16:04:44.218" v="7020" actId="20577"/>
          <ac:spMkLst>
            <pc:docMk/>
            <pc:sldMk cId="1736683222" sldId="1126"/>
            <ac:spMk id="3" creationId="{1596DF24-58F1-4ABF-1DD1-DFC83FD44F74}"/>
          </ac:spMkLst>
        </pc:spChg>
      </pc:sldChg>
      <pc:sldChg chg="modSp new mod">
        <pc:chgData name="Vicky Freedman" userId="4a13da24-1046-4382-ad79-359a188c4b01" providerId="ADAL" clId="{17CC8DB6-E5F8-4548-ABF0-539D9FB55D79}" dt="2023-09-02T16:13:16.857" v="7147" actId="20577"/>
        <pc:sldMkLst>
          <pc:docMk/>
          <pc:sldMk cId="1832251802" sldId="1127"/>
        </pc:sldMkLst>
        <pc:spChg chg="mod">
          <ac:chgData name="Vicky Freedman" userId="4a13da24-1046-4382-ad79-359a188c4b01" providerId="ADAL" clId="{17CC8DB6-E5F8-4548-ABF0-539D9FB55D79}" dt="2023-09-02T16:12:12.606" v="7084" actId="20577"/>
          <ac:spMkLst>
            <pc:docMk/>
            <pc:sldMk cId="1832251802" sldId="1127"/>
            <ac:spMk id="2" creationId="{2D105615-F08C-5907-41ED-5F682D14510B}"/>
          </ac:spMkLst>
        </pc:spChg>
        <pc:spChg chg="mod">
          <ac:chgData name="Vicky Freedman" userId="4a13da24-1046-4382-ad79-359a188c4b01" providerId="ADAL" clId="{17CC8DB6-E5F8-4548-ABF0-539D9FB55D79}" dt="2023-09-02T16:13:16.857" v="7147" actId="20577"/>
          <ac:spMkLst>
            <pc:docMk/>
            <pc:sldMk cId="1832251802" sldId="1127"/>
            <ac:spMk id="3" creationId="{191C6A47-0E58-14D7-AD24-5F5E88524AF8}"/>
          </ac:spMkLst>
        </pc:spChg>
      </pc:sldChg>
      <pc:sldChg chg="modSp new mod">
        <pc:chgData name="Vicky Freedman" userId="4a13da24-1046-4382-ad79-359a188c4b01" providerId="ADAL" clId="{17CC8DB6-E5F8-4548-ABF0-539D9FB55D79}" dt="2023-09-02T16:57:45.639" v="7665" actId="1076"/>
        <pc:sldMkLst>
          <pc:docMk/>
          <pc:sldMk cId="1916867267" sldId="1128"/>
        </pc:sldMkLst>
        <pc:spChg chg="mod">
          <ac:chgData name="Vicky Freedman" userId="4a13da24-1046-4382-ad79-359a188c4b01" providerId="ADAL" clId="{17CC8DB6-E5F8-4548-ABF0-539D9FB55D79}" dt="2023-09-02T16:13:53.480" v="7185" actId="20577"/>
          <ac:spMkLst>
            <pc:docMk/>
            <pc:sldMk cId="1916867267" sldId="1128"/>
            <ac:spMk id="2" creationId="{EA7CAEB0-D26A-A58D-EF28-249A8CA4E92B}"/>
          </ac:spMkLst>
        </pc:spChg>
        <pc:spChg chg="mod">
          <ac:chgData name="Vicky Freedman" userId="4a13da24-1046-4382-ad79-359a188c4b01" providerId="ADAL" clId="{17CC8DB6-E5F8-4548-ABF0-539D9FB55D79}" dt="2023-09-02T16:57:45.639" v="7665" actId="1076"/>
          <ac:spMkLst>
            <pc:docMk/>
            <pc:sldMk cId="1916867267" sldId="1128"/>
            <ac:spMk id="3" creationId="{E682664C-4841-9AB0-9783-738BECD92E0D}"/>
          </ac:spMkLst>
        </pc:spChg>
      </pc:sldChg>
      <pc:sldChg chg="addSp delSp modSp new mod">
        <pc:chgData name="Vicky Freedman" userId="4a13da24-1046-4382-ad79-359a188c4b01" providerId="ADAL" clId="{17CC8DB6-E5F8-4548-ABF0-539D9FB55D79}" dt="2023-09-02T22:52:44.048" v="9936" actId="207"/>
        <pc:sldMkLst>
          <pc:docMk/>
          <pc:sldMk cId="3737643228" sldId="1129"/>
        </pc:sldMkLst>
        <pc:spChg chg="mod">
          <ac:chgData name="Vicky Freedman" userId="4a13da24-1046-4382-ad79-359a188c4b01" providerId="ADAL" clId="{17CC8DB6-E5F8-4548-ABF0-539D9FB55D79}" dt="2023-09-02T22:52:20.677" v="9919" actId="20577"/>
          <ac:spMkLst>
            <pc:docMk/>
            <pc:sldMk cId="3737643228" sldId="1129"/>
            <ac:spMk id="2" creationId="{BFAB8824-3B0A-1724-FE2E-7F7B59AF2AC7}"/>
          </ac:spMkLst>
        </pc:spChg>
        <pc:spChg chg="mod">
          <ac:chgData name="Vicky Freedman" userId="4a13da24-1046-4382-ad79-359a188c4b01" providerId="ADAL" clId="{17CC8DB6-E5F8-4548-ABF0-539D9FB55D79}" dt="2023-09-02T16:57:36.330" v="7664" actId="14100"/>
          <ac:spMkLst>
            <pc:docMk/>
            <pc:sldMk cId="3737643228" sldId="1129"/>
            <ac:spMk id="3" creationId="{03F5D6C4-A053-9326-E881-770D9B3DCAD5}"/>
          </ac:spMkLst>
        </pc:spChg>
        <pc:spChg chg="add mod">
          <ac:chgData name="Vicky Freedman" userId="4a13da24-1046-4382-ad79-359a188c4b01" providerId="ADAL" clId="{17CC8DB6-E5F8-4548-ABF0-539D9FB55D79}" dt="2023-09-02T22:52:44.048" v="9936" actId="207"/>
          <ac:spMkLst>
            <pc:docMk/>
            <pc:sldMk cId="3737643228" sldId="1129"/>
            <ac:spMk id="6" creationId="{37061907-4B32-4236-5766-D9B52A139672}"/>
          </ac:spMkLst>
        </pc:spChg>
        <pc:spChg chg="add del mod">
          <ac:chgData name="Vicky Freedman" userId="4a13da24-1046-4382-ad79-359a188c4b01" providerId="ADAL" clId="{17CC8DB6-E5F8-4548-ABF0-539D9FB55D79}" dt="2023-09-02T22:52:06.260" v="9910" actId="478"/>
          <ac:spMkLst>
            <pc:docMk/>
            <pc:sldMk cId="3737643228" sldId="1129"/>
            <ac:spMk id="7" creationId="{5A32D883-FF86-A0CB-5FC3-3441C52F0857}"/>
          </ac:spMkLst>
        </pc:spChg>
        <pc:picChg chg="add mod modCrop">
          <ac:chgData name="Vicky Freedman" userId="4a13da24-1046-4382-ad79-359a188c4b01" providerId="ADAL" clId="{17CC8DB6-E5F8-4548-ABF0-539D9FB55D79}" dt="2023-09-02T22:52:26.160" v="9932" actId="1038"/>
          <ac:picMkLst>
            <pc:docMk/>
            <pc:sldMk cId="3737643228" sldId="1129"/>
            <ac:picMk id="5" creationId="{DBA98BA0-F7E5-01A5-ECC7-6D317EFFE0EC}"/>
          </ac:picMkLst>
        </pc:picChg>
      </pc:sldChg>
      <pc:sldChg chg="addSp modSp new mod">
        <pc:chgData name="Vicky Freedman" userId="4a13da24-1046-4382-ad79-359a188c4b01" providerId="ADAL" clId="{17CC8DB6-E5F8-4548-ABF0-539D9FB55D79}" dt="2023-09-02T21:19:44.468" v="7870" actId="1076"/>
        <pc:sldMkLst>
          <pc:docMk/>
          <pc:sldMk cId="2857319043" sldId="1130"/>
        </pc:sldMkLst>
        <pc:spChg chg="mod">
          <ac:chgData name="Vicky Freedman" userId="4a13da24-1046-4382-ad79-359a188c4b01" providerId="ADAL" clId="{17CC8DB6-E5F8-4548-ABF0-539D9FB55D79}" dt="2023-09-02T21:16:24.371" v="7710" actId="20577"/>
          <ac:spMkLst>
            <pc:docMk/>
            <pc:sldMk cId="2857319043" sldId="1130"/>
            <ac:spMk id="2" creationId="{5B329B66-6AFD-7DC0-330F-8D04D8E05AD1}"/>
          </ac:spMkLst>
        </pc:spChg>
        <pc:spChg chg="mod">
          <ac:chgData name="Vicky Freedman" userId="4a13da24-1046-4382-ad79-359a188c4b01" providerId="ADAL" clId="{17CC8DB6-E5F8-4548-ABF0-539D9FB55D79}" dt="2023-09-02T21:17:48.094" v="7868" actId="20577"/>
          <ac:spMkLst>
            <pc:docMk/>
            <pc:sldMk cId="2857319043" sldId="1130"/>
            <ac:spMk id="3" creationId="{24794329-3735-7479-1810-9C3B4E677433}"/>
          </ac:spMkLst>
        </pc:spChg>
        <pc:picChg chg="add mod">
          <ac:chgData name="Vicky Freedman" userId="4a13da24-1046-4382-ad79-359a188c4b01" providerId="ADAL" clId="{17CC8DB6-E5F8-4548-ABF0-539D9FB55D79}" dt="2023-09-02T21:19:44.468" v="7870" actId="1076"/>
          <ac:picMkLst>
            <pc:docMk/>
            <pc:sldMk cId="2857319043" sldId="1130"/>
            <ac:picMk id="5" creationId="{447CC492-BB3E-4BF9-8F10-75BE0B062539}"/>
          </ac:picMkLst>
        </pc:picChg>
      </pc:sldChg>
      <pc:sldChg chg="modSp new mod">
        <pc:chgData name="Vicky Freedman" userId="4a13da24-1046-4382-ad79-359a188c4b01" providerId="ADAL" clId="{17CC8DB6-E5F8-4548-ABF0-539D9FB55D79}" dt="2023-09-02T21:26:35.787" v="8514" actId="20577"/>
        <pc:sldMkLst>
          <pc:docMk/>
          <pc:sldMk cId="811952456" sldId="1131"/>
        </pc:sldMkLst>
        <pc:spChg chg="mod">
          <ac:chgData name="Vicky Freedman" userId="4a13da24-1046-4382-ad79-359a188c4b01" providerId="ADAL" clId="{17CC8DB6-E5F8-4548-ABF0-539D9FB55D79}" dt="2023-09-02T21:20:12.040" v="7895" actId="20577"/>
          <ac:spMkLst>
            <pc:docMk/>
            <pc:sldMk cId="811952456" sldId="1131"/>
            <ac:spMk id="2" creationId="{E45AC809-FDE4-775A-A033-9856A7709D66}"/>
          </ac:spMkLst>
        </pc:spChg>
        <pc:spChg chg="mod">
          <ac:chgData name="Vicky Freedman" userId="4a13da24-1046-4382-ad79-359a188c4b01" providerId="ADAL" clId="{17CC8DB6-E5F8-4548-ABF0-539D9FB55D79}" dt="2023-09-02T21:26:35.787" v="8514" actId="20577"/>
          <ac:spMkLst>
            <pc:docMk/>
            <pc:sldMk cId="811952456" sldId="1131"/>
            <ac:spMk id="3" creationId="{CC2D5FF9-9DDA-F252-A72E-069ECF7E505D}"/>
          </ac:spMkLst>
        </pc:spChg>
      </pc:sldChg>
      <pc:sldChg chg="addSp modSp new mod">
        <pc:chgData name="Vicky Freedman" userId="4a13da24-1046-4382-ad79-359a188c4b01" providerId="ADAL" clId="{17CC8DB6-E5F8-4548-ABF0-539D9FB55D79}" dt="2023-09-02T22:29:21.260" v="9243" actId="14100"/>
        <pc:sldMkLst>
          <pc:docMk/>
          <pc:sldMk cId="175252950" sldId="1132"/>
        </pc:sldMkLst>
        <pc:spChg chg="mod">
          <ac:chgData name="Vicky Freedman" userId="4a13da24-1046-4382-ad79-359a188c4b01" providerId="ADAL" clId="{17CC8DB6-E5F8-4548-ABF0-539D9FB55D79}" dt="2023-09-02T21:27:07.823" v="8536" actId="20577"/>
          <ac:spMkLst>
            <pc:docMk/>
            <pc:sldMk cId="175252950" sldId="1132"/>
            <ac:spMk id="2" creationId="{DCB35E56-AE14-D297-C868-8695D0D7BAE9}"/>
          </ac:spMkLst>
        </pc:spChg>
        <pc:spChg chg="mod">
          <ac:chgData name="Vicky Freedman" userId="4a13da24-1046-4382-ad79-359a188c4b01" providerId="ADAL" clId="{17CC8DB6-E5F8-4548-ABF0-539D9FB55D79}" dt="2023-09-02T22:29:21.260" v="9243" actId="14100"/>
          <ac:spMkLst>
            <pc:docMk/>
            <pc:sldMk cId="175252950" sldId="1132"/>
            <ac:spMk id="3" creationId="{0F01983E-FD49-EDE1-D5CF-27F74C126C09}"/>
          </ac:spMkLst>
        </pc:spChg>
        <pc:graphicFrameChg chg="add mod modGraphic">
          <ac:chgData name="Vicky Freedman" userId="4a13da24-1046-4382-ad79-359a188c4b01" providerId="ADAL" clId="{17CC8DB6-E5F8-4548-ABF0-539D9FB55D79}" dt="2023-09-02T22:16:35.511" v="9242" actId="1076"/>
          <ac:graphicFrameMkLst>
            <pc:docMk/>
            <pc:sldMk cId="175252950" sldId="1132"/>
            <ac:graphicFrameMk id="4" creationId="{BDF8F7CB-6FF4-4E0A-AE75-00F627A1859D}"/>
          </ac:graphicFrameMkLst>
        </pc:graphicFrameChg>
      </pc:sldChg>
      <pc:sldChg chg="delSp modSp new mod">
        <pc:chgData name="Vicky Freedman" userId="4a13da24-1046-4382-ad79-359a188c4b01" providerId="ADAL" clId="{17CC8DB6-E5F8-4548-ABF0-539D9FB55D79}" dt="2023-09-02T22:30:43.550" v="9335" actId="20577"/>
        <pc:sldMkLst>
          <pc:docMk/>
          <pc:sldMk cId="496774156" sldId="1133"/>
        </pc:sldMkLst>
        <pc:spChg chg="mod">
          <ac:chgData name="Vicky Freedman" userId="4a13da24-1046-4382-ad79-359a188c4b01" providerId="ADAL" clId="{17CC8DB6-E5F8-4548-ABF0-539D9FB55D79}" dt="2023-09-02T22:30:43.550" v="9335" actId="20577"/>
          <ac:spMkLst>
            <pc:docMk/>
            <pc:sldMk cId="496774156" sldId="1133"/>
            <ac:spMk id="2" creationId="{165E7FB4-535A-4161-5B79-6646FD95125A}"/>
          </ac:spMkLst>
        </pc:spChg>
        <pc:spChg chg="del">
          <ac:chgData name="Vicky Freedman" userId="4a13da24-1046-4382-ad79-359a188c4b01" providerId="ADAL" clId="{17CC8DB6-E5F8-4548-ABF0-539D9FB55D79}" dt="2023-09-02T22:30:27.689" v="9312" actId="478"/>
          <ac:spMkLst>
            <pc:docMk/>
            <pc:sldMk cId="496774156" sldId="1133"/>
            <ac:spMk id="3" creationId="{D425DC21-84A8-C7BB-D2DA-3754A4E7F40E}"/>
          </ac:spMkLst>
        </pc:spChg>
      </pc:sldChg>
      <pc:sldChg chg="modSp add mod">
        <pc:chgData name="Vicky Freedman" userId="4a13da24-1046-4382-ad79-359a188c4b01" providerId="ADAL" clId="{17CC8DB6-E5F8-4548-ABF0-539D9FB55D79}" dt="2023-09-02T22:34:56.049" v="9411" actId="20577"/>
        <pc:sldMkLst>
          <pc:docMk/>
          <pc:sldMk cId="787260795" sldId="1134"/>
        </pc:sldMkLst>
        <pc:spChg chg="mod">
          <ac:chgData name="Vicky Freedman" userId="4a13da24-1046-4382-ad79-359a188c4b01" providerId="ADAL" clId="{17CC8DB6-E5F8-4548-ABF0-539D9FB55D79}" dt="2023-09-02T22:34:56.049" v="9411" actId="20577"/>
          <ac:spMkLst>
            <pc:docMk/>
            <pc:sldMk cId="787260795" sldId="1134"/>
            <ac:spMk id="2" creationId="{165E7FB4-535A-4161-5B79-6646FD95125A}"/>
          </ac:spMkLst>
        </pc:spChg>
      </pc:sldChg>
      <pc:sldChg chg="add">
        <pc:chgData name="Vicky Freedman" userId="4a13da24-1046-4382-ad79-359a188c4b01" providerId="ADAL" clId="{17CC8DB6-E5F8-4548-ABF0-539D9FB55D79}" dt="2023-09-02T22:35:28.056" v="9412"/>
        <pc:sldMkLst>
          <pc:docMk/>
          <pc:sldMk cId="3449050620" sldId="1135"/>
        </pc:sldMkLst>
      </pc:sldChg>
      <pc:sldChg chg="modSp add mod">
        <pc:chgData name="Vicky Freedman" userId="4a13da24-1046-4382-ad79-359a188c4b01" providerId="ADAL" clId="{17CC8DB6-E5F8-4548-ABF0-539D9FB55D79}" dt="2023-09-02T22:37:04.684" v="9501" actId="20577"/>
        <pc:sldMkLst>
          <pc:docMk/>
          <pc:sldMk cId="1834056313" sldId="1136"/>
        </pc:sldMkLst>
        <pc:spChg chg="mod">
          <ac:chgData name="Vicky Freedman" userId="4a13da24-1046-4382-ad79-359a188c4b01" providerId="ADAL" clId="{17CC8DB6-E5F8-4548-ABF0-539D9FB55D79}" dt="2023-09-02T22:37:04.684" v="9501" actId="20577"/>
          <ac:spMkLst>
            <pc:docMk/>
            <pc:sldMk cId="1834056313" sldId="1136"/>
            <ac:spMk id="2" creationId="{165E7FB4-535A-4161-5B79-6646FD95125A}"/>
          </ac:spMkLst>
        </pc:spChg>
      </pc:sldChg>
      <pc:sldChg chg="modSp new mod">
        <pc:chgData name="Vicky Freedman" userId="4a13da24-1046-4382-ad79-359a188c4b01" providerId="ADAL" clId="{17CC8DB6-E5F8-4548-ABF0-539D9FB55D79}" dt="2023-09-02T22:44:44.127" v="9902" actId="20577"/>
        <pc:sldMkLst>
          <pc:docMk/>
          <pc:sldMk cId="4266668671" sldId="1137"/>
        </pc:sldMkLst>
        <pc:spChg chg="mod">
          <ac:chgData name="Vicky Freedman" userId="4a13da24-1046-4382-ad79-359a188c4b01" providerId="ADAL" clId="{17CC8DB6-E5F8-4548-ABF0-539D9FB55D79}" dt="2023-09-02T22:39:06.427" v="9538" actId="20577"/>
          <ac:spMkLst>
            <pc:docMk/>
            <pc:sldMk cId="4266668671" sldId="1137"/>
            <ac:spMk id="2" creationId="{4B8BD629-0D03-BBC0-D654-F3F0C706BA06}"/>
          </ac:spMkLst>
        </pc:spChg>
        <pc:spChg chg="mod">
          <ac:chgData name="Vicky Freedman" userId="4a13da24-1046-4382-ad79-359a188c4b01" providerId="ADAL" clId="{17CC8DB6-E5F8-4548-ABF0-539D9FB55D79}" dt="2023-09-02T22:44:44.127" v="9902" actId="20577"/>
          <ac:spMkLst>
            <pc:docMk/>
            <pc:sldMk cId="4266668671" sldId="1137"/>
            <ac:spMk id="3" creationId="{758EB505-4760-3314-A571-EC9C78699757}"/>
          </ac:spMkLst>
        </pc:spChg>
      </pc:sldChg>
      <pc:sldChg chg="addSp delSp modSp add mod">
        <pc:chgData name="Vicky Freedman" userId="4a13da24-1046-4382-ad79-359a188c4b01" providerId="ADAL" clId="{17CC8DB6-E5F8-4548-ABF0-539D9FB55D79}" dt="2023-09-02T22:54:12.106" v="9948" actId="20577"/>
        <pc:sldMkLst>
          <pc:docMk/>
          <pc:sldMk cId="771862919" sldId="1138"/>
        </pc:sldMkLst>
        <pc:spChg chg="del">
          <ac:chgData name="Vicky Freedman" userId="4a13da24-1046-4382-ad79-359a188c4b01" providerId="ADAL" clId="{17CC8DB6-E5F8-4548-ABF0-539D9FB55D79}" dt="2023-09-02T22:48:56.135" v="9904" actId="478"/>
          <ac:spMkLst>
            <pc:docMk/>
            <pc:sldMk cId="771862919" sldId="1138"/>
            <ac:spMk id="3" creationId="{758EB505-4760-3314-A571-EC9C78699757}"/>
          </ac:spMkLst>
        </pc:spChg>
        <pc:spChg chg="add del mod">
          <ac:chgData name="Vicky Freedman" userId="4a13da24-1046-4382-ad79-359a188c4b01" providerId="ADAL" clId="{17CC8DB6-E5F8-4548-ABF0-539D9FB55D79}" dt="2023-09-02T22:48:58.602" v="9905"/>
          <ac:spMkLst>
            <pc:docMk/>
            <pc:sldMk cId="771862919" sldId="1138"/>
            <ac:spMk id="5" creationId="{C8FCA885-9179-52E6-C9A8-AE1F22A25ADB}"/>
          </ac:spMkLst>
        </pc:spChg>
        <pc:spChg chg="add mod">
          <ac:chgData name="Vicky Freedman" userId="4a13da24-1046-4382-ad79-359a188c4b01" providerId="ADAL" clId="{17CC8DB6-E5F8-4548-ABF0-539D9FB55D79}" dt="2023-09-02T22:54:12.106" v="9948" actId="20577"/>
          <ac:spMkLst>
            <pc:docMk/>
            <pc:sldMk cId="771862919" sldId="1138"/>
            <ac:spMk id="7" creationId="{14F6E4C4-7E8E-216D-E9C4-4F60F6DD959A}"/>
          </ac:spMkLst>
        </pc:spChg>
        <pc:graphicFrameChg chg="add mod modGraphic">
          <ac:chgData name="Vicky Freedman" userId="4a13da24-1046-4382-ad79-359a188c4b01" providerId="ADAL" clId="{17CC8DB6-E5F8-4548-ABF0-539D9FB55D79}" dt="2023-09-02T22:51:02.445" v="9909" actId="20577"/>
          <ac:graphicFrameMkLst>
            <pc:docMk/>
            <pc:sldMk cId="771862919" sldId="1138"/>
            <ac:graphicFrameMk id="6" creationId="{F879F815-F247-B9BF-963C-F83B3DCBBFE9}"/>
          </ac:graphicFrameMkLst>
        </pc:graphicFrameChg>
      </pc:sldChg>
      <pc:sldChg chg="addSp modSp new mod">
        <pc:chgData name="Vicky Freedman" userId="4a13da24-1046-4382-ad79-359a188c4b01" providerId="ADAL" clId="{17CC8DB6-E5F8-4548-ABF0-539D9FB55D79}" dt="2023-09-02T23:37:35.994" v="10456" actId="1076"/>
        <pc:sldMkLst>
          <pc:docMk/>
          <pc:sldMk cId="3839073683" sldId="1139"/>
        </pc:sldMkLst>
        <pc:spChg chg="mod">
          <ac:chgData name="Vicky Freedman" userId="4a13da24-1046-4382-ad79-359a188c4b01" providerId="ADAL" clId="{17CC8DB6-E5F8-4548-ABF0-539D9FB55D79}" dt="2023-09-02T23:27:49.796" v="10319" actId="20577"/>
          <ac:spMkLst>
            <pc:docMk/>
            <pc:sldMk cId="3839073683" sldId="1139"/>
            <ac:spMk id="2" creationId="{E2599E9B-7662-A0AB-AF86-42FD79F818EF}"/>
          </ac:spMkLst>
        </pc:spChg>
        <pc:spChg chg="mod">
          <ac:chgData name="Vicky Freedman" userId="4a13da24-1046-4382-ad79-359a188c4b01" providerId="ADAL" clId="{17CC8DB6-E5F8-4548-ABF0-539D9FB55D79}" dt="2023-09-02T23:34:03.807" v="10401" actId="14100"/>
          <ac:spMkLst>
            <pc:docMk/>
            <pc:sldMk cId="3839073683" sldId="1139"/>
            <ac:spMk id="3" creationId="{3AAE9BDE-4A20-BE3D-82C3-61E7F21C3F04}"/>
          </ac:spMkLst>
        </pc:spChg>
        <pc:spChg chg="add mod">
          <ac:chgData name="Vicky Freedman" userId="4a13da24-1046-4382-ad79-359a188c4b01" providerId="ADAL" clId="{17CC8DB6-E5F8-4548-ABF0-539D9FB55D79}" dt="2023-09-02T23:37:35.994" v="10456" actId="1076"/>
          <ac:spMkLst>
            <pc:docMk/>
            <pc:sldMk cId="3839073683" sldId="1139"/>
            <ac:spMk id="6" creationId="{BBC629FD-7FE2-FEF6-774D-91E4ED9D7A46}"/>
          </ac:spMkLst>
        </pc:spChg>
        <pc:spChg chg="add mod">
          <ac:chgData name="Vicky Freedman" userId="4a13da24-1046-4382-ad79-359a188c4b01" providerId="ADAL" clId="{17CC8DB6-E5F8-4548-ABF0-539D9FB55D79}" dt="2023-09-02T23:37:19.743" v="10454" actId="1076"/>
          <ac:spMkLst>
            <pc:docMk/>
            <pc:sldMk cId="3839073683" sldId="1139"/>
            <ac:spMk id="7" creationId="{1EDD4075-8D89-C7BC-16CC-E877220555CF}"/>
          </ac:spMkLst>
        </pc:spChg>
        <pc:graphicFrameChg chg="add mod modGraphic">
          <ac:chgData name="Vicky Freedman" userId="4a13da24-1046-4382-ad79-359a188c4b01" providerId="ADAL" clId="{17CC8DB6-E5F8-4548-ABF0-539D9FB55D79}" dt="2023-09-02T23:37:23.022" v="10455" actId="1076"/>
          <ac:graphicFrameMkLst>
            <pc:docMk/>
            <pc:sldMk cId="3839073683" sldId="1139"/>
            <ac:graphicFrameMk id="4" creationId="{8DD6B95E-BEED-7630-50B3-F8C25CC53526}"/>
          </ac:graphicFrameMkLst>
        </pc:graphicFrameChg>
      </pc:sldChg>
      <pc:sldChg chg="addSp delSp modSp new mod">
        <pc:chgData name="Vicky Freedman" userId="4a13da24-1046-4382-ad79-359a188c4b01" providerId="ADAL" clId="{17CC8DB6-E5F8-4548-ABF0-539D9FB55D79}" dt="2023-09-02T23:43:34.090" v="10912"/>
        <pc:sldMkLst>
          <pc:docMk/>
          <pc:sldMk cId="2340325064" sldId="1140"/>
        </pc:sldMkLst>
        <pc:spChg chg="mod">
          <ac:chgData name="Vicky Freedman" userId="4a13da24-1046-4382-ad79-359a188c4b01" providerId="ADAL" clId="{17CC8DB6-E5F8-4548-ABF0-539D9FB55D79}" dt="2023-09-02T23:41:31.664" v="10670" actId="20577"/>
          <ac:spMkLst>
            <pc:docMk/>
            <pc:sldMk cId="2340325064" sldId="1140"/>
            <ac:spMk id="2" creationId="{B1EA3FC4-8B1A-CBFF-E72F-AC16D5396716}"/>
          </ac:spMkLst>
        </pc:spChg>
        <pc:spChg chg="mod">
          <ac:chgData name="Vicky Freedman" userId="4a13da24-1046-4382-ad79-359a188c4b01" providerId="ADAL" clId="{17CC8DB6-E5F8-4548-ABF0-539D9FB55D79}" dt="2023-09-02T23:43:04.023" v="10910" actId="20577"/>
          <ac:spMkLst>
            <pc:docMk/>
            <pc:sldMk cId="2340325064" sldId="1140"/>
            <ac:spMk id="3" creationId="{31B37D5C-6F34-CA0D-2F4B-81455E0E0561}"/>
          </ac:spMkLst>
        </pc:spChg>
        <pc:spChg chg="add del mod">
          <ac:chgData name="Vicky Freedman" userId="4a13da24-1046-4382-ad79-359a188c4b01" providerId="ADAL" clId="{17CC8DB6-E5F8-4548-ABF0-539D9FB55D79}" dt="2023-09-02T23:43:34.090" v="10912"/>
          <ac:spMkLst>
            <pc:docMk/>
            <pc:sldMk cId="2340325064" sldId="1140"/>
            <ac:spMk id="4" creationId="{AFEF9F1F-29AC-6767-BD03-1109A143C9F0}"/>
          </ac:spMkLst>
        </pc:spChg>
        <pc:spChg chg="add del mod">
          <ac:chgData name="Vicky Freedman" userId="4a13da24-1046-4382-ad79-359a188c4b01" providerId="ADAL" clId="{17CC8DB6-E5F8-4548-ABF0-539D9FB55D79}" dt="2023-09-02T23:43:34.090" v="10912"/>
          <ac:spMkLst>
            <pc:docMk/>
            <pc:sldMk cId="2340325064" sldId="1140"/>
            <ac:spMk id="5" creationId="{5CCBFE37-4D96-25F3-7953-6FF4BAB7C758}"/>
          </ac:spMkLst>
        </pc:spChg>
      </pc:sldChg>
      <pc:sldChg chg="addSp delSp modSp new mod">
        <pc:chgData name="Vicky Freedman" userId="4a13da24-1046-4382-ad79-359a188c4b01" providerId="ADAL" clId="{17CC8DB6-E5F8-4548-ABF0-539D9FB55D79}" dt="2023-09-03T00:04:39.168" v="11566" actId="1076"/>
        <pc:sldMkLst>
          <pc:docMk/>
          <pc:sldMk cId="1614077397" sldId="1141"/>
        </pc:sldMkLst>
        <pc:spChg chg="mod">
          <ac:chgData name="Vicky Freedman" userId="4a13da24-1046-4382-ad79-359a188c4b01" providerId="ADAL" clId="{17CC8DB6-E5F8-4548-ABF0-539D9FB55D79}" dt="2023-09-02T23:43:42.257" v="10926" actId="20577"/>
          <ac:spMkLst>
            <pc:docMk/>
            <pc:sldMk cId="1614077397" sldId="1141"/>
            <ac:spMk id="2" creationId="{4DAF1225-E96D-CEE0-C675-D181A3D39843}"/>
          </ac:spMkLst>
        </pc:spChg>
        <pc:spChg chg="add del mod">
          <ac:chgData name="Vicky Freedman" userId="4a13da24-1046-4382-ad79-359a188c4b01" providerId="ADAL" clId="{17CC8DB6-E5F8-4548-ABF0-539D9FB55D79}" dt="2023-09-02T23:55:19.128" v="11244" actId="20577"/>
          <ac:spMkLst>
            <pc:docMk/>
            <pc:sldMk cId="1614077397" sldId="1141"/>
            <ac:spMk id="3" creationId="{5058D329-E558-3F47-CFA6-1372E3509336}"/>
          </ac:spMkLst>
        </pc:spChg>
        <pc:spChg chg="add mod">
          <ac:chgData name="Vicky Freedman" userId="4a13da24-1046-4382-ad79-359a188c4b01" providerId="ADAL" clId="{17CC8DB6-E5F8-4548-ABF0-539D9FB55D79}" dt="2023-09-02T23:55:51.377" v="11253" actId="1076"/>
          <ac:spMkLst>
            <pc:docMk/>
            <pc:sldMk cId="1614077397" sldId="1141"/>
            <ac:spMk id="4" creationId="{1DA4997D-43C6-93CD-7010-79FA94AE64FC}"/>
          </ac:spMkLst>
        </pc:spChg>
        <pc:spChg chg="add mod">
          <ac:chgData name="Vicky Freedman" userId="4a13da24-1046-4382-ad79-359a188c4b01" providerId="ADAL" clId="{17CC8DB6-E5F8-4548-ABF0-539D9FB55D79}" dt="2023-09-03T00:04:39.168" v="11566" actId="1076"/>
          <ac:spMkLst>
            <pc:docMk/>
            <pc:sldMk cId="1614077397" sldId="1141"/>
            <ac:spMk id="5" creationId="{28BBD43B-3FC2-1354-5240-6DE808F9A09E}"/>
          </ac:spMkLst>
        </pc:spChg>
      </pc:sldChg>
      <pc:sldChg chg="modSp new mod">
        <pc:chgData name="Vicky Freedman" userId="4a13da24-1046-4382-ad79-359a188c4b01" providerId="ADAL" clId="{17CC8DB6-E5F8-4548-ABF0-539D9FB55D79}" dt="2023-09-03T00:01:22.384" v="11445" actId="113"/>
        <pc:sldMkLst>
          <pc:docMk/>
          <pc:sldMk cId="2936836475" sldId="1142"/>
        </pc:sldMkLst>
        <pc:spChg chg="mod">
          <ac:chgData name="Vicky Freedman" userId="4a13da24-1046-4382-ad79-359a188c4b01" providerId="ADAL" clId="{17CC8DB6-E5F8-4548-ABF0-539D9FB55D79}" dt="2023-09-02T23:56:19.553" v="11288" actId="20577"/>
          <ac:spMkLst>
            <pc:docMk/>
            <pc:sldMk cId="2936836475" sldId="1142"/>
            <ac:spMk id="2" creationId="{15CA2DFD-44BE-8680-13D2-AD08D4C899FB}"/>
          </ac:spMkLst>
        </pc:spChg>
        <pc:spChg chg="mod">
          <ac:chgData name="Vicky Freedman" userId="4a13da24-1046-4382-ad79-359a188c4b01" providerId="ADAL" clId="{17CC8DB6-E5F8-4548-ABF0-539D9FB55D79}" dt="2023-09-03T00:01:22.384" v="11445" actId="113"/>
          <ac:spMkLst>
            <pc:docMk/>
            <pc:sldMk cId="2936836475" sldId="1142"/>
            <ac:spMk id="3" creationId="{3549944F-E36D-7C83-695A-188A908947A0}"/>
          </ac:spMkLst>
        </pc:spChg>
      </pc:sldChg>
      <pc:sldChg chg="addSp delSp modSp new mod">
        <pc:chgData name="Vicky Freedman" userId="4a13da24-1046-4382-ad79-359a188c4b01" providerId="ADAL" clId="{17CC8DB6-E5F8-4548-ABF0-539D9FB55D79}" dt="2023-09-03T00:03:55.004" v="11565" actId="1076"/>
        <pc:sldMkLst>
          <pc:docMk/>
          <pc:sldMk cId="2877742079" sldId="1143"/>
        </pc:sldMkLst>
        <pc:spChg chg="mod">
          <ac:chgData name="Vicky Freedman" userId="4a13da24-1046-4382-ad79-359a188c4b01" providerId="ADAL" clId="{17CC8DB6-E5F8-4548-ABF0-539D9FB55D79}" dt="2023-09-03T00:02:14.007" v="11483" actId="20577"/>
          <ac:spMkLst>
            <pc:docMk/>
            <pc:sldMk cId="2877742079" sldId="1143"/>
            <ac:spMk id="2" creationId="{411015A3-9477-4169-EB6C-7C0B202940EB}"/>
          </ac:spMkLst>
        </pc:spChg>
        <pc:spChg chg="add del mod">
          <ac:chgData name="Vicky Freedman" userId="4a13da24-1046-4382-ad79-359a188c4b01" providerId="ADAL" clId="{17CC8DB6-E5F8-4548-ABF0-539D9FB55D79}" dt="2023-09-03T00:03:45.727" v="11563" actId="20577"/>
          <ac:spMkLst>
            <pc:docMk/>
            <pc:sldMk cId="2877742079" sldId="1143"/>
            <ac:spMk id="3" creationId="{D35BAFFD-7740-47EE-9AFE-639CAB0F7F92}"/>
          </ac:spMkLst>
        </pc:spChg>
        <pc:spChg chg="add del mod">
          <ac:chgData name="Vicky Freedman" userId="4a13da24-1046-4382-ad79-359a188c4b01" providerId="ADAL" clId="{17CC8DB6-E5F8-4548-ABF0-539D9FB55D79}" dt="2023-09-03T00:03:11.932" v="11486"/>
          <ac:spMkLst>
            <pc:docMk/>
            <pc:sldMk cId="2877742079" sldId="1143"/>
            <ac:spMk id="4" creationId="{864CB76B-8947-73BD-77A1-DDA87AC4AFDA}"/>
          </ac:spMkLst>
        </pc:spChg>
        <pc:spChg chg="add mod">
          <ac:chgData name="Vicky Freedman" userId="4a13da24-1046-4382-ad79-359a188c4b01" providerId="ADAL" clId="{17CC8DB6-E5F8-4548-ABF0-539D9FB55D79}" dt="2023-09-03T00:03:55.004" v="11565" actId="1076"/>
          <ac:spMkLst>
            <pc:docMk/>
            <pc:sldMk cId="2877742079" sldId="1143"/>
            <ac:spMk id="5" creationId="{8D22F1C3-B701-2178-AF76-FC0633E480F9}"/>
          </ac:spMkLst>
        </pc:spChg>
      </pc:sldChg>
      <pc:sldMasterChg chg="del delSldLayout">
        <pc:chgData name="Vicky Freedman" userId="4a13da24-1046-4382-ad79-359a188c4b01" providerId="ADAL" clId="{17CC8DB6-E5F8-4548-ABF0-539D9FB55D79}" dt="2023-09-02T04:07:37.898" v="3125" actId="47"/>
        <pc:sldMasterMkLst>
          <pc:docMk/>
          <pc:sldMasterMk cId="2314194339" sldId="2147483668"/>
        </pc:sldMasterMkLst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879512403" sldId="2147483669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1317451960" sldId="2147483670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13209945" sldId="2147483671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715347738" sldId="2147483672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523847852" sldId="2147483673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521648023" sldId="2147483674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4250431664" sldId="2147483675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370996316" sldId="2147483676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278817961" sldId="2147483677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271762867" sldId="2147483678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829956904" sldId="2147483679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965672650" sldId="2147483680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1762928436" sldId="2147483681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1052160598" sldId="2147483682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2543428763" sldId="2147483683"/>
          </pc:sldLayoutMkLst>
        </pc:sldLayoutChg>
        <pc:sldLayoutChg chg="del">
          <pc:chgData name="Vicky Freedman" userId="4a13da24-1046-4382-ad79-359a188c4b01" providerId="ADAL" clId="{17CC8DB6-E5F8-4548-ABF0-539D9FB55D79}" dt="2023-09-02T04:07:37.898" v="3125" actId="47"/>
          <pc:sldLayoutMkLst>
            <pc:docMk/>
            <pc:sldMasterMk cId="2314194339" sldId="2147483668"/>
            <pc:sldLayoutMk cId="1091631248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6ADC1-91A8-9740-A79B-09D02DB65F0B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1DE8A-E091-AC4C-BF36-108DC4E8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00A82-9926-4DBA-8BA5-A22EEB8AC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5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00A82-9926-4DBA-8BA5-A22EEB8AC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1DE8A-E091-AC4C-BF36-108DC4E8E7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1DE8A-E091-AC4C-BF36-108DC4E8E7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-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6CD38-C829-A14A-B80F-3FBED67D4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956" y="2741368"/>
            <a:ext cx="6522088" cy="13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7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FA88-4778-6A44-A443-2482DA00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088D6-1E7E-804A-93C4-EE7317EC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rdita Medium" pitchFamily="2" charset="77"/>
                <a:cs typeface="Gordit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ACC7B-9AE0-DA4C-B29A-FD01BB38D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4B382-C6CA-C245-8E6B-A4A6E9EBE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rdita Medium" pitchFamily="2" charset="77"/>
                <a:cs typeface="Gordit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EF3B9-47EE-914C-96CA-3DDF17CFE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3E70C-7BF0-1245-9404-FB8D9632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5778B-4F52-5340-9440-9F16AD4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8B2A-25B3-3849-A489-E05F5D1F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51F2B-F389-D74D-ACE1-4CD09C8FB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99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496A-8F56-934C-B2D5-BB0346CF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868CF-F568-144E-BD17-8A8E8825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B632A-34CD-7E40-A60D-86BB27CA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9D60-7128-8A4C-BF07-80C6C280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11FB6-C587-2E40-AB61-72DF8B235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2BEB40-7E9C-4A46-9138-3BE560FA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331472-C28B-334F-AA64-D3C084A9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51497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01A6B-61F2-974E-B2C2-0D984562E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B41B-D150-E248-9408-60117687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E4CA-3E78-664E-B173-FDE2F2E6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BB1D-1882-C04F-B6B4-EB351F6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C4651-BC41-614E-966D-D5C0B41FF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BCC4C7-0165-E446-8FDB-F97AC0D4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90EA87-9234-CF47-8088-8753409EB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1530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8130-FD11-EB42-B473-217094D0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F220-399E-2D4D-9179-39AFE2D41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B41B-D150-E248-9408-60117687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E4CA-3E78-664E-B173-FDE2F2E6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BB1D-1882-C04F-B6B4-EB351F6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C4651-BC41-614E-966D-D5C0B41FF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1E8E7F-3122-C54F-8491-AFFE6CD80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0906" y="614224"/>
            <a:ext cx="5259388" cy="52547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94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21DA-918C-EA49-9640-479613AE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C89B7-3C32-BC4A-BC71-85A669C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A8C67-A80A-4947-B0BF-D0D00EA7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F9F57-1D1B-5D49-A287-447C18E2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1D7A21-B974-A542-A07C-80BAAE1A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9923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C3D9C3-C498-C240-9BF6-19B8C966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9A1A86A-580F-6E4F-A377-16E1BB0E3B2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1399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4B199C-1E7C-4643-B368-FB5D5D65F64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324599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68B8E1-8906-8F41-AB01-D034164434F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160360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107DDB7-B774-E44E-B87D-4B306083133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753123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C06CCBD-264F-6E46-80EC-003442AC609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417164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7B1835C-797E-3240-829A-A49313CAABB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246221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8EBA0A-B192-A54F-96CD-265027DB7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22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0E1380F-FC6F-7F47-B415-3134F361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518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98BA58-6953-744A-A754-8DA3FB3B7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83519" y="1692275"/>
            <a:ext cx="2024960" cy="202496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E3D1737-5B6C-5F45-855C-FD0C4D5888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41386"/>
            <a:ext cx="9144000" cy="1043609"/>
          </a:xfrm>
        </p:spPr>
        <p:txBody>
          <a:bodyPr/>
          <a:lstStyle>
            <a:lvl1pPr marL="0" indent="0" algn="ctr">
              <a:buNone/>
              <a:defRPr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 b="0" i="0" dirty="0">
                <a:latin typeface="Gordita Light" pitchFamily="2" charset="77"/>
                <a:cs typeface="Gordita Light" pitchFamily="2" charset="77"/>
              </a:rPr>
              <a:t>Thank you!</a:t>
            </a:r>
            <a:endParaRPr lang="en-US" dirty="0">
              <a:latin typeface="Gordita" pitchFamily="2" charset="77"/>
              <a:cs typeface="Gordi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85225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4E23C-55E6-394A-95C1-AFF71E181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83520" y="1692275"/>
            <a:ext cx="2024960" cy="20249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ACB6240-8020-5045-A1D3-5A5353525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41386"/>
            <a:ext cx="9144000" cy="1043609"/>
          </a:xfrm>
        </p:spPr>
        <p:txBody>
          <a:bodyPr/>
          <a:lstStyle>
            <a:lvl1pPr marL="0" indent="0" algn="ctr">
              <a:buNone/>
              <a:defRPr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 b="0" i="0" dirty="0">
                <a:latin typeface="Gordita Light" pitchFamily="2" charset="77"/>
                <a:cs typeface="Gordita Light" pitchFamily="2" charset="77"/>
              </a:rPr>
              <a:t>Thank you!</a:t>
            </a:r>
            <a:endParaRPr lang="en-US" dirty="0">
              <a:latin typeface="Gordita" pitchFamily="2" charset="77"/>
              <a:cs typeface="Gordi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5124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" y="0"/>
            <a:ext cx="121717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280" y="452718"/>
            <a:ext cx="9407173" cy="873898"/>
          </a:xfrm>
        </p:spPr>
        <p:txBody>
          <a:bodyPr/>
          <a:lstStyle>
            <a:lvl1pPr>
              <a:defRPr sz="4000">
                <a:solidFill>
                  <a:srgbClr val="8DC517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0" y="2052926"/>
            <a:ext cx="8948872" cy="3254674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0" y="6033910"/>
            <a:ext cx="2422560" cy="780548"/>
          </a:xfrm>
          <a:prstGeom prst="rect">
            <a:avLst/>
          </a:prstGeom>
        </p:spPr>
      </p:pic>
      <p:sp>
        <p:nvSpPr>
          <p:cNvPr id="15" name="Marcador de número de diapositiva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DCEB9-8264-4E44-9031-2739E3C150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8524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-Cre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8AF791-F995-D44A-B217-67CAD4986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95366" y="2718447"/>
            <a:ext cx="6601266" cy="14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D10BC-6199-5042-9E2A-52D72657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D910-3FDF-7643-BE61-94DDE20D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D6DDF-2CCE-B540-A272-7E39670F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96479A-9467-9345-8E5B-4E96DB805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944976"/>
          </a:xfrm>
        </p:spPr>
        <p:txBody>
          <a:bodyPr anchor="t">
            <a:normAutofit/>
          </a:bodyPr>
          <a:lstStyle/>
          <a:p>
            <a:r>
              <a:rPr lang="en-US" sz="5600" dirty="0">
                <a:latin typeface="Victor Serif Light" pitchFamily="2" charset="77"/>
              </a:rPr>
              <a:t>HEADING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417F00-0E2F-434A-A77E-557E98913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66A2-E0C6-FF4A-A452-1D177B3CE9AE}"/>
              </a:ext>
            </a:extLst>
          </p:cNvPr>
          <p:cNvSpPr txBox="1"/>
          <p:nvPr userDrawn="1"/>
        </p:nvSpPr>
        <p:spPr>
          <a:xfrm>
            <a:off x="1524000" y="22561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latin typeface="Gordita Light" pitchFamily="2" charset="77"/>
                <a:cs typeface="Gordita Light" pitchFamily="2" charset="77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727118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FBE3-B446-ED41-B2AB-9DD1D717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DA44-16BB-A641-A33F-CE0C8D56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rdita Light" pitchFamily="2" charset="77"/>
                <a:cs typeface="Gordita Light" pitchFamily="2" charset="77"/>
              </a:defRPr>
            </a:lvl1pPr>
            <a:lvl2pPr>
              <a:defRPr b="0" i="0">
                <a:latin typeface="Gordita Light" pitchFamily="2" charset="77"/>
                <a:cs typeface="Gordita Light" pitchFamily="2" charset="77"/>
              </a:defRPr>
            </a:lvl2pPr>
            <a:lvl3pPr>
              <a:defRPr b="0" i="0">
                <a:latin typeface="Gordita Light" pitchFamily="2" charset="77"/>
                <a:cs typeface="Gordita Light" pitchFamily="2" charset="77"/>
              </a:defRPr>
            </a:lvl3pPr>
            <a:lvl4pPr>
              <a:defRPr b="0" i="0">
                <a:latin typeface="Gordita Light" pitchFamily="2" charset="77"/>
                <a:cs typeface="Gordita Light" pitchFamily="2" charset="77"/>
              </a:defRPr>
            </a:lvl4pPr>
            <a:lvl5pPr>
              <a:defRPr b="0" i="0">
                <a:latin typeface="Gordita Light" pitchFamily="2" charset="77"/>
                <a:cs typeface="Gordit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91695-F7D5-E94E-B00A-BB57AB2B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1F25-2C2F-F74E-831A-B4F67F4C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6DD5-5546-B340-A74B-3D48361D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2AC37-0F7A-B249-AF9C-8D8601E03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65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C60C-53E2-6F42-A678-BDCFFBB5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14C8-062D-D341-8631-BB12A4BE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C0AE-ADA7-9741-B40B-6F71615C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69693-92B4-4B42-97F2-84BBCCCC6CDA}"/>
              </a:ext>
            </a:extLst>
          </p:cNvPr>
          <p:cNvGrpSpPr/>
          <p:nvPr userDrawn="1"/>
        </p:nvGrpSpPr>
        <p:grpSpPr>
          <a:xfrm>
            <a:off x="-12700" y="0"/>
            <a:ext cx="12204700" cy="6858000"/>
            <a:chOff x="-12700" y="0"/>
            <a:chExt cx="12204700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6611BF-D15F-354D-91A1-97BD328CED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153" y="3678358"/>
              <a:ext cx="116858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B0C531-1A93-AE43-9161-43CCD01BD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700" y="0"/>
              <a:ext cx="582083" cy="685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843875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4DAD27-F71E-FF40-BE27-C3506E70CFED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7D39-3E22-0A40-B1D7-675FF478D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73DF6B-DA02-DC46-A6DB-ECC070823C91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E04FD3-2387-D94E-BE7A-43E29F16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64C16B-B663-7442-921F-882042CA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4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-Dark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DE233-DADB-884F-915C-314CF63C760F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B8F68-66FA-A041-B192-B808B2077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0C14DD-AC63-5E44-9BED-950C0FE1907A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054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-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DE233-DADB-884F-915C-314CF63C760F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B8F68-66FA-A041-B192-B808B2077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0C14DD-AC63-5E44-9BED-950C0FE1907A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36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4D78-6B18-6540-9BB3-B99E380B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787D-EC3E-D545-8ACA-BE9246FD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C8D20-B12A-BF45-93B2-64E4E046A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EB1F-F3EE-C045-96AE-8207AA45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DD876-FEB7-DF4F-B44D-46F389A5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81EC6-6E29-1C47-8731-2E4F73DC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864F8-759F-514B-B7F8-A2B1BDA90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79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3A342-D46A-AD4B-9967-CFE5FC2C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B48F-4893-2E43-9B92-F129748E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88CA-C9BF-124F-8CA4-45F527773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fld id="{4C830C7D-82E0-C749-B1D4-41729184C67E}" type="datetimeFigureOut">
              <a:rPr lang="en-US" smtClean="0"/>
              <a:pPr/>
              <a:t>9/1/2023</a:t>
            </a:fld>
            <a:endParaRPr lang="en-US" dirty="0">
              <a:latin typeface="Gordita" pitchFamily="2" charset="77"/>
              <a:cs typeface="Gordita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2AF0-2498-F843-8725-E19F9306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r>
              <a:rPr lang="en-US" dirty="0">
                <a:latin typeface="Gordita" pitchFamily="2" charset="77"/>
                <a:cs typeface="Gordita" pitchFamily="2" charset="77"/>
              </a:rPr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5710-4B6C-2D47-9662-E4655208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fld id="{66D63064-ACAB-0441-8B4A-7572C2636C93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985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49" r:id="rId3"/>
    <p:sldLayoutId id="2147483650" r:id="rId4"/>
    <p:sldLayoutId id="2147483651" r:id="rId5"/>
    <p:sldLayoutId id="2147483660" r:id="rId6"/>
    <p:sldLayoutId id="2147483662" r:id="rId7"/>
    <p:sldLayoutId id="2147483661" r:id="rId8"/>
    <p:sldLayoutId id="2147483652" r:id="rId9"/>
    <p:sldLayoutId id="2147483653" r:id="rId10"/>
    <p:sldLayoutId id="2147483656" r:id="rId11"/>
    <p:sldLayoutId id="2147483657" r:id="rId12"/>
    <p:sldLayoutId id="2147483666" r:id="rId13"/>
    <p:sldLayoutId id="2147483654" r:id="rId14"/>
    <p:sldLayoutId id="2147483658" r:id="rId15"/>
    <p:sldLayoutId id="2147483664" r:id="rId16"/>
    <p:sldLayoutId id="2147483665" r:id="rId17"/>
    <p:sldLayoutId id="2147483667" r:id="rId1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Victor Serif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kcgroup.com/tools-room/online-air-dispersion-model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kcgroup.com/tools-room/online-air-dispersion-model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7ED-0B4B-BB9A-9607-B36DBE96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Atmospheric Transport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63897-BD3E-5298-65D0-6E9B3011D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Vicky Freedman</a:t>
            </a:r>
          </a:p>
          <a:p>
            <a:r>
              <a:rPr lang="en-US" dirty="0"/>
              <a:t>Senior Technical Advisor</a:t>
            </a:r>
          </a:p>
          <a:p>
            <a:r>
              <a:rPr lang="en-US" dirty="0"/>
              <a:t>Los Alamos, NM, USA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6448B-686E-672B-782B-59F45F98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908" y="309948"/>
            <a:ext cx="6522088" cy="13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04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3E7-AA74-B195-1DF5-32999B70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Air Quality Models Used?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6EC6-0147-228C-7DCC-CB55FF12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92" y="1825625"/>
            <a:ext cx="1028410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i="0" u="none" strike="noStrike" dirty="0">
                <a:effectLst/>
                <a:latin typeface="Trebuchet MS" panose="020B0603020202020204" pitchFamily="34" charset="0"/>
              </a:rPr>
              <a:t>Estimate exposure to pollutants</a:t>
            </a:r>
            <a:r>
              <a:rPr lang="en-US" sz="28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800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Trebuchet MS" panose="020B0603020202020204" pitchFamily="34" charset="0"/>
              </a:rPr>
              <a:t>I</a:t>
            </a:r>
            <a:r>
              <a:rPr lang="en-US" sz="2800" b="0" i="0" u="none" strike="noStrike" dirty="0">
                <a:effectLst/>
                <a:latin typeface="Trebuchet MS" panose="020B0603020202020204" pitchFamily="34" charset="0"/>
              </a:rPr>
              <a:t>dentify current pollutant source contributions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rebuchet MS" panose="020B0603020202020204" pitchFamily="34" charset="0"/>
              </a:rPr>
              <a:t>D</a:t>
            </a:r>
            <a:r>
              <a:rPr lang="en-US" sz="2800" b="0" i="0" u="none" strike="noStrike" dirty="0">
                <a:effectLst/>
                <a:latin typeface="Trebuchet MS" panose="020B0603020202020204" pitchFamily="34" charset="0"/>
              </a:rPr>
              <a:t>esign effective pollution reduction strategies</a:t>
            </a:r>
            <a:r>
              <a:rPr lang="en-US" sz="28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800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b="1" i="0" u="none" dirty="0">
                <a:effectLst/>
                <a:latin typeface="Trebuchet MS" panose="020B0603020202020204" pitchFamily="34" charset="0"/>
              </a:rPr>
              <a:t>Estimate</a:t>
            </a:r>
            <a:r>
              <a:rPr lang="en-US" sz="2800" b="1" i="0" u="none" strike="noStrike" dirty="0">
                <a:effectLst/>
                <a:latin typeface="Trebuchet MS" panose="020B0603020202020204" pitchFamily="34" charset="0"/>
              </a:rPr>
              <a:t> future source contributions </a:t>
            </a:r>
            <a:r>
              <a:rPr lang="en-US" sz="2800" b="1" dirty="0">
                <a:latin typeface="Trebuchet MS" panose="020B0603020202020204" pitchFamily="34" charset="0"/>
              </a:rPr>
              <a:t> and co</a:t>
            </a:r>
            <a:r>
              <a:rPr lang="en-US" sz="2800" b="1" i="0" u="none" strike="noStrike" dirty="0">
                <a:effectLst/>
                <a:latin typeface="Trebuchet MS" panose="020B0603020202020204" pitchFamily="34" charset="0"/>
              </a:rPr>
              <a:t>ncentration impacts</a:t>
            </a:r>
            <a:r>
              <a:rPr lang="en-US" sz="2800" b="1" dirty="0">
                <a:latin typeface="Trebuchet MS" panose="020B0603020202020204" pitchFamily="34" charset="0"/>
              </a:rPr>
              <a:t> to demonstrate compliance</a:t>
            </a:r>
            <a:endParaRPr lang="en-US" sz="2800" b="1" i="0" dirty="0">
              <a:effectLst/>
              <a:latin typeface="Trebuchet MS" panose="020B0603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D767-73ED-683C-9871-73349B82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8" name="Picture 6" descr="Pathlines of plume trajectory from CFD simulation at velocity ratios of...  | Download Scientific Diagram">
            <a:extLst>
              <a:ext uri="{FF2B5EF4-FFF2-40B4-BE49-F238E27FC236}">
                <a16:creationId xmlns:a16="http://schemas.microsoft.com/office/drawing/2014/main" id="{FC3D975C-3CE6-252E-E60A-31AF8D68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998" y="-173620"/>
            <a:ext cx="13280096" cy="70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023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831A-1276-037C-D4CD-DEADC0F5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Classification by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DF24-58F1-4ABF-1DD1-DFC83FD4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Dispersion models</a:t>
            </a:r>
          </a:p>
          <a:p>
            <a:pPr lvl="1"/>
            <a:r>
              <a:rPr lang="en-US" dirty="0"/>
              <a:t>Estimate pollutants at ground-level receptors (transport models)</a:t>
            </a:r>
          </a:p>
          <a:p>
            <a:r>
              <a:rPr lang="en-US" dirty="0"/>
              <a:t>Photochemical models</a:t>
            </a:r>
          </a:p>
          <a:p>
            <a:pPr lvl="1"/>
            <a:r>
              <a:rPr lang="en-US" dirty="0"/>
              <a:t>Estimate regional air quality and account for chemical </a:t>
            </a:r>
            <a:r>
              <a:rPr lang="en-US" dirty="0" err="1"/>
              <a:t>reactons</a:t>
            </a:r>
            <a:endParaRPr lang="en-US" dirty="0"/>
          </a:p>
          <a:p>
            <a:r>
              <a:rPr lang="en-US" dirty="0"/>
              <a:t>Receptor models</a:t>
            </a:r>
          </a:p>
          <a:p>
            <a:pPr lvl="1"/>
            <a:r>
              <a:rPr lang="en-US" dirty="0"/>
              <a:t>Estimate contribution of multiple sources to receptor location</a:t>
            </a:r>
          </a:p>
          <a:p>
            <a:r>
              <a:rPr lang="en-US" dirty="0"/>
              <a:t>Screening models</a:t>
            </a:r>
          </a:p>
          <a:p>
            <a:pPr lvl="1"/>
            <a:r>
              <a:rPr lang="en-US" dirty="0"/>
              <a:t>Determine if additional modeling is needed (conservative)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32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C882-A956-4455-74F8-DC5EEA7F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Inputs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A74E13-1FC9-8CAE-D350-287068C3A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60091"/>
              </p:ext>
            </p:extLst>
          </p:nvPr>
        </p:nvGraphicFramePr>
        <p:xfrm>
          <a:off x="903248" y="1835785"/>
          <a:ext cx="10450552" cy="457984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12638">
                  <a:extLst>
                    <a:ext uri="{9D8B030D-6E8A-4147-A177-3AD203B41FA5}">
                      <a16:colId xmlns:a16="http://schemas.microsoft.com/office/drawing/2014/main" val="1563744754"/>
                    </a:ext>
                  </a:extLst>
                </a:gridCol>
                <a:gridCol w="2612638">
                  <a:extLst>
                    <a:ext uri="{9D8B030D-6E8A-4147-A177-3AD203B41FA5}">
                      <a16:colId xmlns:a16="http://schemas.microsoft.com/office/drawing/2014/main" val="2091737514"/>
                    </a:ext>
                  </a:extLst>
                </a:gridCol>
                <a:gridCol w="2612638">
                  <a:extLst>
                    <a:ext uri="{9D8B030D-6E8A-4147-A177-3AD203B41FA5}">
                      <a16:colId xmlns:a16="http://schemas.microsoft.com/office/drawing/2014/main" val="3479304241"/>
                    </a:ext>
                  </a:extLst>
                </a:gridCol>
                <a:gridCol w="2612638">
                  <a:extLst>
                    <a:ext uri="{9D8B030D-6E8A-4147-A177-3AD203B41FA5}">
                      <a16:colId xmlns:a16="http://schemas.microsoft.com/office/drawing/2014/main" val="4045707547"/>
                    </a:ext>
                  </a:extLst>
                </a:gridCol>
              </a:tblGrid>
              <a:tr h="638079">
                <a:tc>
                  <a:txBody>
                    <a:bodyPr/>
                    <a:lstStyle/>
                    <a:p>
                      <a:r>
                        <a:rPr lang="en-US" dirty="0"/>
                        <a:t>Emission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Meteorological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3153"/>
                  </a:ext>
                </a:extLst>
              </a:tr>
              <a:tr h="638079">
                <a:tc>
                  <a:txBody>
                    <a:bodyPr/>
                    <a:lstStyle/>
                    <a:p>
                      <a:r>
                        <a:rPr lang="en-US" dirty="0"/>
                        <a:t>Pollutant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types (e.g.; point, line, area, volume)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 (urban vs.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4521"/>
                  </a:ext>
                </a:extLst>
              </a:tr>
              <a:tr h="638079">
                <a:tc>
                  <a:txBody>
                    <a:bodyPr/>
                    <a:lstStyle/>
                    <a:p>
                      <a:r>
                        <a:rPr lang="en-US" dirty="0"/>
                        <a:t>Pollutant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Terrain (simple vs. complex)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5124"/>
                  </a:ext>
                </a:extLst>
              </a:tr>
              <a:tr h="369681">
                <a:tc>
                  <a:txBody>
                    <a:bodyPr/>
                    <a:lstStyle/>
                    <a:p>
                      <a:r>
                        <a:rPr lang="en-US" dirty="0"/>
                        <a:t>Distribution of source(s)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emission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Surface roughness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524193"/>
                  </a:ext>
                </a:extLst>
              </a:tr>
              <a:tr h="638079">
                <a:tc>
                  <a:txBody>
                    <a:bodyPr/>
                    <a:lstStyle/>
                    <a:p>
                      <a:r>
                        <a:rPr lang="en-US" dirty="0"/>
                        <a:t>Emission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Interfaces of land &amp;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Atmospheric disturbance (turbulence)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26352"/>
                  </a:ext>
                </a:extLst>
              </a:tr>
              <a:tr h="638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Moisture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(background pollutant levels)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0394"/>
                  </a:ext>
                </a:extLst>
              </a:tr>
              <a:tr h="638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Presence of buildings or other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Cloud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333153"/>
                  </a:ext>
                </a:extLst>
              </a:tr>
              <a:tr h="3696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9061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7FB4-535A-4161-5B79-6646FD9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5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Types of Atmospheric Models</a:t>
            </a:r>
          </a:p>
        </p:txBody>
      </p:sp>
    </p:spTree>
    <p:extLst>
      <p:ext uri="{BB962C8B-B14F-4D97-AF65-F5344CB8AC3E}">
        <p14:creationId xmlns:p14="http://schemas.microsoft.com/office/powerpoint/2010/main" val="34490506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539D-69C4-F2C0-6C80-C54E07AD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Atmospheric Transport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6996-EC6C-D8C9-6938-28C9AADB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63"/>
            <a:ext cx="11784981" cy="561336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Box </a:t>
            </a:r>
          </a:p>
          <a:p>
            <a:pPr lvl="1"/>
            <a:r>
              <a:rPr lang="en-US" altLang="en-US" sz="2300" dirty="0"/>
              <a:t>Simplest forms of pollutant dispersion modelling</a:t>
            </a:r>
          </a:p>
          <a:p>
            <a:pPr lvl="1"/>
            <a:r>
              <a:rPr lang="en-US" altLang="en-US" sz="2300" dirty="0"/>
              <a:t>Analytical solution </a:t>
            </a:r>
          </a:p>
          <a:p>
            <a:r>
              <a:rPr lang="en-US" altLang="en-US" sz="2400" dirty="0"/>
              <a:t>Gaussian</a:t>
            </a:r>
          </a:p>
          <a:p>
            <a:pPr lvl="1"/>
            <a:r>
              <a:rPr lang="en-US" sz="2300" dirty="0"/>
              <a:t>Pollutants are emitted at continuous rate and spread is normally distributed in space</a:t>
            </a:r>
          </a:p>
          <a:p>
            <a:pPr lvl="1"/>
            <a:r>
              <a:rPr lang="en-US" altLang="en-US" sz="2300" dirty="0"/>
              <a:t>Analytical solution of the advection-diffusion equations</a:t>
            </a:r>
          </a:p>
          <a:p>
            <a:pPr lvl="1"/>
            <a:r>
              <a:rPr lang="en-US" altLang="en-US" sz="2300" dirty="0"/>
              <a:t>Analytical solution</a:t>
            </a:r>
          </a:p>
          <a:p>
            <a:r>
              <a:rPr lang="en-US" altLang="en-US" sz="2400" dirty="0"/>
              <a:t>Eulerian</a:t>
            </a:r>
          </a:p>
          <a:p>
            <a:pPr lvl="1"/>
            <a:r>
              <a:rPr lang="en-US" sz="2300" dirty="0"/>
              <a:t>Fixed grid (region is divided into array of cells)</a:t>
            </a:r>
          </a:p>
          <a:p>
            <a:pPr lvl="1"/>
            <a:r>
              <a:rPr lang="en-US" sz="2300" dirty="0"/>
              <a:t>Solution of the advection-diffusion equation using some numerical technique</a:t>
            </a:r>
          </a:p>
          <a:p>
            <a:r>
              <a:rPr lang="en-US" sz="2400" dirty="0" err="1"/>
              <a:t>Lagrangian</a:t>
            </a:r>
            <a:endParaRPr lang="en-US" sz="2400" dirty="0"/>
          </a:p>
          <a:p>
            <a:pPr lvl="1"/>
            <a:r>
              <a:rPr lang="en-US" sz="2300" dirty="0"/>
              <a:t>Trajectory (single emission or “puffs”)</a:t>
            </a:r>
          </a:p>
          <a:p>
            <a:pPr lvl="1"/>
            <a:r>
              <a:rPr lang="en-US" altLang="en-US" sz="2300" dirty="0"/>
              <a:t>Hypothetical air parcel concept with no explicit treatment of transport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4642221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7F96-E9AA-0BA8-BED0-E1CF1229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1F66-4992-2DA4-3DC9-D579F08A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Box model</a:t>
            </a:r>
          </a:p>
          <a:p>
            <a:pPr lvl="1"/>
            <a:r>
              <a:rPr lang="en-US" dirty="0"/>
              <a:t>Zero-dimensions where concentrations are a function of time (C(t))</a:t>
            </a:r>
          </a:p>
          <a:p>
            <a:r>
              <a:rPr lang="en-US" dirty="0"/>
              <a:t>Column model</a:t>
            </a:r>
          </a:p>
          <a:p>
            <a:pPr lvl="1"/>
            <a:r>
              <a:rPr lang="en-US" dirty="0"/>
              <a:t>One-dimension with vertical homogeneity and concentrations are a function of height and time (C(</a:t>
            </a:r>
            <a:r>
              <a:rPr lang="en-US" dirty="0" err="1"/>
              <a:t>z,t</a:t>
            </a:r>
            <a:r>
              <a:rPr lang="en-US" dirty="0"/>
              <a:t>))</a:t>
            </a:r>
          </a:p>
          <a:p>
            <a:r>
              <a:rPr lang="en-US" dirty="0"/>
              <a:t>Two- and three-dimensional model</a:t>
            </a:r>
          </a:p>
          <a:p>
            <a:pPr lvl="1"/>
            <a:r>
              <a:rPr lang="en-US" dirty="0"/>
              <a:t>Multiple dimensions used to estimate lateral and vertical mixing (C(</a:t>
            </a:r>
            <a:r>
              <a:rPr lang="en-US" dirty="0" err="1"/>
              <a:t>x,y,z,t</a:t>
            </a:r>
            <a:r>
              <a:rPr lang="en-US"/>
              <a:t>))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833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E648-7F0D-C536-18E3-1FBEE21B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5EBA-9DF6-F06D-EECC-15D0FF42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7927" cy="2757526"/>
          </a:xfrm>
        </p:spPr>
        <p:txBody>
          <a:bodyPr>
            <a:normAutofit/>
          </a:bodyPr>
          <a:lstStyle/>
          <a:p>
            <a:r>
              <a:rPr lang="en-US" dirty="0"/>
              <a:t>Simple box of set dimensions</a:t>
            </a:r>
          </a:p>
          <a:p>
            <a:r>
              <a:rPr lang="en-US" dirty="0"/>
              <a:t>All emissions released and evenly distributed into the box</a:t>
            </a:r>
          </a:p>
          <a:p>
            <a:r>
              <a:rPr lang="en-US" dirty="0"/>
              <a:t>Few data inputs required</a:t>
            </a:r>
          </a:p>
          <a:p>
            <a:r>
              <a:rPr lang="en-US" dirty="0"/>
              <a:t>Simple but of limited accuracy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BABFB-9C4B-2059-E5B4-1BCBEEA0B065}"/>
              </a:ext>
            </a:extLst>
          </p:cNvPr>
          <p:cNvSpPr txBox="1"/>
          <p:nvPr/>
        </p:nvSpPr>
        <p:spPr>
          <a:xfrm>
            <a:off x="7515921" y="6216001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Vyankatesh</a:t>
            </a:r>
            <a:r>
              <a:rPr lang="en-US" dirty="0"/>
              <a:t> B et al. 2014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4C3930-73E8-BA9B-63B7-CF25F43568B1}"/>
                  </a:ext>
                </a:extLst>
              </p:cNvPr>
              <p:cNvSpPr txBox="1"/>
              <p:nvPr/>
            </p:nvSpPr>
            <p:spPr>
              <a:xfrm>
                <a:off x="1371600" y="4897615"/>
                <a:ext cx="2622601" cy="9245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𝑊𝐻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4C3930-73E8-BA9B-63B7-CF25F435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97615"/>
                <a:ext cx="2622601" cy="924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1CA1073-6D68-3B0E-CE27-1CDC85DD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45" y="873719"/>
            <a:ext cx="4827506" cy="2672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21D2E-DDC8-04DD-9754-AA35FE36DB8E}"/>
              </a:ext>
            </a:extLst>
          </p:cNvPr>
          <p:cNvSpPr txBox="1"/>
          <p:nvPr/>
        </p:nvSpPr>
        <p:spPr>
          <a:xfrm>
            <a:off x="6936059" y="4059044"/>
            <a:ext cx="3635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o</a:t>
            </a:r>
            <a:r>
              <a:rPr lang="en-US" dirty="0"/>
              <a:t> = Initial concentration </a:t>
            </a:r>
          </a:p>
          <a:p>
            <a:r>
              <a:rPr lang="en-US" dirty="0"/>
              <a:t>Q = mass flux </a:t>
            </a:r>
          </a:p>
          <a:p>
            <a:r>
              <a:rPr lang="en-US" dirty="0"/>
              <a:t>L = length of area</a:t>
            </a:r>
          </a:p>
          <a:p>
            <a:r>
              <a:rPr lang="en-US" dirty="0"/>
              <a:t>W = width of area</a:t>
            </a:r>
          </a:p>
          <a:p>
            <a:r>
              <a:rPr lang="en-US" dirty="0"/>
              <a:t>H = height of area</a:t>
            </a:r>
          </a:p>
          <a:p>
            <a:r>
              <a:rPr lang="en-US" dirty="0"/>
              <a:t>U = wind velocity</a:t>
            </a:r>
          </a:p>
        </p:txBody>
      </p:sp>
    </p:spTree>
    <p:extLst>
      <p:ext uri="{BB962C8B-B14F-4D97-AF65-F5344CB8AC3E}">
        <p14:creationId xmlns:p14="http://schemas.microsoft.com/office/powerpoint/2010/main" val="189324748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E264-3F8A-4AC3-3BBD-F597F98A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37EE-B140-43A6-FBBC-29027906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commonly used in regulatory settings due to simplicity</a:t>
            </a:r>
          </a:p>
          <a:p>
            <a:r>
              <a:rPr lang="en-US" dirty="0"/>
              <a:t>Screening-level only</a:t>
            </a:r>
          </a:p>
          <a:p>
            <a:r>
              <a:rPr lang="en-US" dirty="0"/>
              <a:t>Retained usage in small, enclosed spaces</a:t>
            </a:r>
          </a:p>
          <a:p>
            <a:r>
              <a:rPr lang="en-US" dirty="0"/>
              <a:t>EKMA (Empirical Kinematic Modelling Approach)</a:t>
            </a:r>
          </a:p>
          <a:p>
            <a:pPr lvl="1"/>
            <a:r>
              <a:rPr lang="en-US" dirty="0"/>
              <a:t>Mostly used for ozone-NOx-VOCs relationships in simple settings</a:t>
            </a:r>
          </a:p>
        </p:txBody>
      </p:sp>
    </p:spTree>
    <p:extLst>
      <p:ext uri="{BB962C8B-B14F-4D97-AF65-F5344CB8AC3E}">
        <p14:creationId xmlns:p14="http://schemas.microsoft.com/office/powerpoint/2010/main" val="58412434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E159-FAEC-5D69-CCDF-49AD73A2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Eulerian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3766-3620-E5BB-211C-4AC45BDA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64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Area is divided into a number of grid cells, both horizontally and vertically</a:t>
            </a:r>
          </a:p>
          <a:p>
            <a:r>
              <a:rPr lang="en-US" dirty="0"/>
              <a:t>Average pollutant concentration within each cell is calculated at each time based on its previous air quality and that of adjacent grids</a:t>
            </a:r>
          </a:p>
          <a:p>
            <a:r>
              <a:rPr lang="en-US" dirty="0"/>
              <a:t>Accounts for meteorological conditions</a:t>
            </a:r>
          </a:p>
          <a:p>
            <a:r>
              <a:rPr lang="en-US" dirty="0"/>
              <a:t>Can account for removal of the constituent particles through deposition or chemical reactions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887707F-6BCE-1962-AA65-F5AFEAA4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313" y="1027906"/>
            <a:ext cx="5519735" cy="40200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FFF58A2-42BC-BFFA-CF7B-5068005E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231" y="5460042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1200"/>
              <a:t>Figure from http://irina.colorado.edu/lectures/Lec29.htm</a:t>
            </a:r>
          </a:p>
        </p:txBody>
      </p:sp>
    </p:spTree>
    <p:extLst>
      <p:ext uri="{BB962C8B-B14F-4D97-AF65-F5344CB8AC3E}">
        <p14:creationId xmlns:p14="http://schemas.microsoft.com/office/powerpoint/2010/main" val="139883911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4DF7-70CA-B14F-239C-50269E57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Eulerian Model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80FD-DDA9-441F-5C28-9441E1C8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753"/>
            <a:ext cx="10515599" cy="533028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Predicts species concentrations at defined points in space and time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Atmospheric chemical reactions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Photolysis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Deposition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Particle modeling &amp; visibility</a:t>
            </a:r>
          </a:p>
          <a:p>
            <a:pPr>
              <a:lnSpc>
                <a:spcPct val="120000"/>
              </a:lnSpc>
            </a:pPr>
            <a:r>
              <a:rPr lang="en-US" dirty="0"/>
              <a:t>Defined geographical and temporal domain</a:t>
            </a:r>
          </a:p>
          <a:p>
            <a:pPr>
              <a:lnSpc>
                <a:spcPct val="120000"/>
              </a:lnSpc>
            </a:pPr>
            <a:r>
              <a:rPr lang="en-US" dirty="0"/>
              <a:t>Variable timeframes</a:t>
            </a:r>
          </a:p>
          <a:p>
            <a:pPr>
              <a:lnSpc>
                <a:spcPct val="120000"/>
              </a:lnSpc>
            </a:pPr>
            <a:r>
              <a:rPr lang="en-US" dirty="0"/>
              <a:t>PANACHE </a:t>
            </a:r>
            <a:r>
              <a:rPr lang="en-US" sz="1700" dirty="0"/>
              <a:t>(</a:t>
            </a:r>
            <a:r>
              <a:rPr lang="en-US" sz="1700" dirty="0">
                <a:solidFill>
                  <a:srgbClr val="0070C0"/>
                </a:solidFill>
              </a:rPr>
              <a:t>https://www.fluidyn.com/)</a:t>
            </a:r>
            <a:r>
              <a:rPr lang="en-US" sz="1700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The Air Pollution Model (TAPM)</a:t>
            </a:r>
            <a:r>
              <a:rPr lang="en-US" sz="1700" dirty="0"/>
              <a:t>(</a:t>
            </a:r>
            <a:r>
              <a:rPr lang="en-US" sz="1700" dirty="0">
                <a:solidFill>
                  <a:srgbClr val="0070C0"/>
                </a:solidFill>
              </a:rPr>
              <a:t>https://www.cmar.csiro.au/research/tapm/docs/tapm_v4_user_manual.pdf</a:t>
            </a:r>
            <a:r>
              <a:rPr lang="en-US" sz="17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Sweden and gridboxes">
            <a:extLst>
              <a:ext uri="{FF2B5EF4-FFF2-40B4-BE49-F238E27FC236}">
                <a16:creationId xmlns:a16="http://schemas.microsoft.com/office/drawing/2014/main" id="{8BD6E781-4587-08CD-E60A-25040C48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73" y="1850324"/>
            <a:ext cx="4393027" cy="2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988CC-1621-92AC-5018-181AA98DBECE}"/>
              </a:ext>
            </a:extLst>
          </p:cNvPr>
          <p:cNvSpPr txBox="1"/>
          <p:nvPr/>
        </p:nvSpPr>
        <p:spPr>
          <a:xfrm>
            <a:off x="7616283" y="4687954"/>
            <a:ext cx="4705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https://www.smhi.se/en/research/research-departments/meteorology/match-transport-and-chemistry-model-1.6831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D0E30-2F2D-5953-25B5-AAE276A9A526}"/>
              </a:ext>
            </a:extLst>
          </p:cNvPr>
          <p:cNvSpPr txBox="1"/>
          <p:nvPr/>
        </p:nvSpPr>
        <p:spPr>
          <a:xfrm flipH="1">
            <a:off x="7616283" y="4415442"/>
            <a:ext cx="439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1" i="0" dirty="0">
                <a:solidFill>
                  <a:srgbClr val="12212B"/>
                </a:solidFill>
                <a:effectLst/>
                <a:latin typeface="SMHI Sans"/>
              </a:rPr>
              <a:t>MATCH - transport and chemistry model</a:t>
            </a:r>
          </a:p>
        </p:txBody>
      </p:sp>
    </p:spTree>
    <p:extLst>
      <p:ext uri="{BB962C8B-B14F-4D97-AF65-F5344CB8AC3E}">
        <p14:creationId xmlns:p14="http://schemas.microsoft.com/office/powerpoint/2010/main" val="23510408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5C2D6-4BA1-C9ED-A04C-891868D4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CCDF66-320D-D846-132B-F1CB1BD0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Atmospheric transport processes</a:t>
            </a:r>
          </a:p>
          <a:p>
            <a:r>
              <a:rPr lang="en-US" dirty="0"/>
              <a:t>Atmospheric model applications</a:t>
            </a:r>
          </a:p>
          <a:p>
            <a:r>
              <a:rPr lang="en-US" dirty="0"/>
              <a:t>Types of atmospheric models</a:t>
            </a:r>
          </a:p>
          <a:p>
            <a:r>
              <a:rPr lang="en-US" dirty="0"/>
              <a:t>Atmospheric modeling demonstration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659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B6BA-B930-8672-845A-F4E6E1FC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7B77-F61D-9CE8-9C13-93D35FBC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66" y="1500615"/>
            <a:ext cx="5348702" cy="47639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Simulate a number of “puffs” of pollutants emitted from the source usually at regular intervals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Most common is a “Gaussian puff” model, where each puff follows a Gaussian distribution as it moves downwind and expand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A14A5AA-9ADF-D8FC-5958-79B0A96A87CE}"/>
              </a:ext>
            </a:extLst>
          </p:cNvPr>
          <p:cNvSpPr txBox="1">
            <a:spLocks/>
          </p:cNvSpPr>
          <p:nvPr/>
        </p:nvSpPr>
        <p:spPr>
          <a:xfrm>
            <a:off x="1047157" y="4616786"/>
            <a:ext cx="10887935" cy="476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Puffs are 3D elements that expand in all dimensions (x, y and z) over time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Each puff is treated independently and have varying rates of dispersion and move in various directions, allowing for more</a:t>
            </a:r>
          </a:p>
        </p:txBody>
      </p:sp>
    </p:spTree>
    <p:extLst>
      <p:ext uri="{BB962C8B-B14F-4D97-AF65-F5344CB8AC3E}">
        <p14:creationId xmlns:p14="http://schemas.microsoft.com/office/powerpoint/2010/main" val="249934773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AEAC-CCF0-87F6-C72C-91F64D74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D1CD0-C1C7-3A51-42EB-F4F889A0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4354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</a:t>
            </a:r>
            <a:r>
              <a:rPr lang="en-US" sz="2800" dirty="0"/>
              <a:t>omplex topography or flow patterns (e.g., recirculation of the pollutants)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800" dirty="0"/>
              <a:t>Temporal variation in emissions or meteorology</a:t>
            </a:r>
          </a:p>
          <a:p>
            <a:pPr>
              <a:lnSpc>
                <a:spcPct val="110000"/>
              </a:lnSpc>
            </a:pPr>
            <a:r>
              <a:rPr lang="en-US" dirty="0"/>
              <a:t>L</a:t>
            </a:r>
            <a:r>
              <a:rPr lang="en-US" sz="2800" dirty="0"/>
              <a:t>onger distances and timeframes (up to several years long)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Numerically efficient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Facilitates evaluation of source-receptor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CALPUFF for long-range (&gt;80 km) atmospheric emissions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C0883-7DC3-A103-F60A-BB9AFE55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25" y="1272051"/>
            <a:ext cx="5171205" cy="3320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DAD91-D9CF-8E0A-2CDB-D3A2BEBCC653}"/>
              </a:ext>
            </a:extLst>
          </p:cNvPr>
          <p:cNvSpPr txBox="1"/>
          <p:nvPr/>
        </p:nvSpPr>
        <p:spPr>
          <a:xfrm>
            <a:off x="7606257" y="4784471"/>
            <a:ext cx="423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https://www.trinityconsultants.com/software/dispersion/calpuff#:~:text=CALPUFF%20is%20a%20multi%2Dlayer,effects%20and%20longer%20range%20effects.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3047E-6A61-D12E-846A-9DB40EF2EB4F}"/>
              </a:ext>
            </a:extLst>
          </p:cNvPr>
          <p:cNvSpPr txBox="1"/>
          <p:nvPr/>
        </p:nvSpPr>
        <p:spPr>
          <a:xfrm>
            <a:off x="8636618" y="806638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CALPUFF</a:t>
            </a:r>
          </a:p>
        </p:txBody>
      </p:sp>
    </p:spTree>
    <p:extLst>
      <p:ext uri="{BB962C8B-B14F-4D97-AF65-F5344CB8AC3E}">
        <p14:creationId xmlns:p14="http://schemas.microsoft.com/office/powerpoint/2010/main" val="338894109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5387-E0E5-5841-80B0-E25CCFF9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Plume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723B-A287-C79B-595D-5747AFAC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996"/>
            <a:ext cx="4637047" cy="35046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Plume dispersion in lateral &amp; horizontal planes and characterized by a Gaussian distribution </a:t>
            </a:r>
          </a:p>
          <a:p>
            <a:pPr>
              <a:lnSpc>
                <a:spcPct val="115000"/>
              </a:lnSpc>
            </a:pPr>
            <a:r>
              <a:rPr lang="en-US" dirty="0"/>
              <a:t>Assumptions</a:t>
            </a:r>
          </a:p>
          <a:p>
            <a:pPr lvl="1">
              <a:lnSpc>
                <a:spcPct val="115000"/>
              </a:lnSpc>
            </a:pPr>
            <a:r>
              <a:rPr lang="en-US" sz="2800" dirty="0"/>
              <a:t>Constant wind velocity</a:t>
            </a:r>
          </a:p>
          <a:p>
            <a:pPr lvl="1">
              <a:lnSpc>
                <a:spcPct val="115000"/>
              </a:lnSpc>
            </a:pPr>
            <a:r>
              <a:rPr lang="en-US" sz="2800" dirty="0"/>
              <a:t>Homogenous turbulence</a:t>
            </a:r>
          </a:p>
          <a:p>
            <a:pPr lvl="1">
              <a:lnSpc>
                <a:spcPct val="115000"/>
              </a:lnSpc>
            </a:pPr>
            <a:r>
              <a:rPr lang="en-US" sz="2800" dirty="0"/>
              <a:t>Non-reactive pollutant</a:t>
            </a:r>
          </a:p>
          <a:p>
            <a:pPr lvl="1">
              <a:lnSpc>
                <a:spcPct val="115000"/>
              </a:lnSpc>
            </a:pPr>
            <a:r>
              <a:rPr lang="en-US" sz="2800" dirty="0"/>
              <a:t>Continuous, point-pollutant source</a:t>
            </a:r>
          </a:p>
          <a:p>
            <a:endParaRPr lang="en-US" dirty="0"/>
          </a:p>
        </p:txBody>
      </p:sp>
      <p:pic>
        <p:nvPicPr>
          <p:cNvPr id="2050" name="Picture 2" descr="Gaussian plume for air dispersion model. | Download Scientific Diagram">
            <a:extLst>
              <a:ext uri="{FF2B5EF4-FFF2-40B4-BE49-F238E27FC236}">
                <a16:creationId xmlns:a16="http://schemas.microsoft.com/office/drawing/2014/main" id="{B144E606-8E68-FD57-644E-119490F38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84" y="1415586"/>
            <a:ext cx="6434615" cy="29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E8F3E7-BD87-F291-9271-AD4DBB4444E6}"/>
              </a:ext>
            </a:extLst>
          </p:cNvPr>
          <p:cNvSpPr txBox="1">
            <a:spLocks/>
          </p:cNvSpPr>
          <p:nvPr/>
        </p:nvSpPr>
        <p:spPr>
          <a:xfrm>
            <a:off x="838199" y="4884235"/>
            <a:ext cx="10669859" cy="540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rdita Light" pitchFamily="2" charset="77"/>
                <a:ea typeface="+mn-ea"/>
                <a:cs typeface="Gordita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Predicts concentrations at selected downwind receptor locations </a:t>
            </a:r>
          </a:p>
          <a:p>
            <a:pPr lvl="1"/>
            <a:r>
              <a:rPr lang="en-US" sz="2200" dirty="0"/>
              <a:t>No chemical changes</a:t>
            </a:r>
          </a:p>
          <a:p>
            <a:pPr lvl="1"/>
            <a:r>
              <a:rPr lang="en-US" sz="2200" dirty="0"/>
              <a:t>Concentration directly proportional to mass released</a:t>
            </a:r>
          </a:p>
          <a:p>
            <a:r>
              <a:rPr lang="en-US" sz="2200" dirty="0"/>
              <a:t>Steady-state and 2D (plume expands in y and z coordinate directions</a:t>
            </a:r>
          </a:p>
        </p:txBody>
      </p:sp>
    </p:spTree>
    <p:extLst>
      <p:ext uri="{BB962C8B-B14F-4D97-AF65-F5344CB8AC3E}">
        <p14:creationId xmlns:p14="http://schemas.microsoft.com/office/powerpoint/2010/main" val="179277433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31F3-9253-9BC9-7866-1F48A933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Plume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7CD4-5E21-191D-605E-7C93B543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998" y="1825625"/>
            <a:ext cx="463880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Actual pattern of dispersion depends on atmospheric conditions prevailing during release</a:t>
            </a:r>
          </a:p>
          <a:p>
            <a:r>
              <a:rPr lang="en-US" dirty="0"/>
              <a:t>Major meteorological factors that influence dispersion of pollutants</a:t>
            </a:r>
          </a:p>
          <a:p>
            <a:pPr lvl="1"/>
            <a:r>
              <a:rPr lang="en-US" dirty="0"/>
              <a:t>Atmospheric stability (&amp; temperature)</a:t>
            </a:r>
          </a:p>
          <a:p>
            <a:pPr lvl="1"/>
            <a:r>
              <a:rPr lang="en-US" dirty="0"/>
              <a:t>Mixing height</a:t>
            </a:r>
          </a:p>
          <a:p>
            <a:pPr lvl="1"/>
            <a:r>
              <a:rPr lang="en-US" dirty="0"/>
              <a:t>Wind speed &amp; direction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62C596-123F-1902-05E2-47327076DE52}"/>
              </a:ext>
            </a:extLst>
          </p:cNvPr>
          <p:cNvGrpSpPr/>
          <p:nvPr/>
        </p:nvGrpSpPr>
        <p:grpSpPr>
          <a:xfrm>
            <a:off x="918898" y="1234265"/>
            <a:ext cx="6178135" cy="5102225"/>
            <a:chOff x="3736975" y="685800"/>
            <a:chExt cx="6178135" cy="5102225"/>
          </a:xfrm>
        </p:grpSpPr>
        <p:sp>
          <p:nvSpPr>
            <p:cNvPr id="7" name="Oval 3" descr="Large confetti">
              <a:extLst>
                <a:ext uri="{FF2B5EF4-FFF2-40B4-BE49-F238E27FC236}">
                  <a16:creationId xmlns:a16="http://schemas.microsoft.com/office/drawing/2014/main" id="{BE935A77-6F6A-8E5E-A462-CCA9C5EB7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0000">
              <a:off x="5922963" y="1925638"/>
              <a:ext cx="277812" cy="411162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chemeClr val="accent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Oval 4" descr="Large confetti">
              <a:extLst>
                <a:ext uri="{FF2B5EF4-FFF2-40B4-BE49-F238E27FC236}">
                  <a16:creationId xmlns:a16="http://schemas.microsoft.com/office/drawing/2014/main" id="{66C7C768-E937-C652-2BC0-033A87FFA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0000">
              <a:off x="7258050" y="1349375"/>
              <a:ext cx="514350" cy="909638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chemeClr val="accent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Oval 5" descr="Large confetti">
              <a:extLst>
                <a:ext uri="{FF2B5EF4-FFF2-40B4-BE49-F238E27FC236}">
                  <a16:creationId xmlns:a16="http://schemas.microsoft.com/office/drawing/2014/main" id="{8CA8877D-5ABB-4571-732D-81842F723D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0000">
              <a:off x="6489700" y="1693863"/>
              <a:ext cx="420688" cy="596900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chemeClr val="accent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Oval 6" descr="Large confetti">
              <a:extLst>
                <a:ext uri="{FF2B5EF4-FFF2-40B4-BE49-F238E27FC236}">
                  <a16:creationId xmlns:a16="http://schemas.microsoft.com/office/drawing/2014/main" id="{E2CC8D07-313D-009F-1940-8759AF28C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0000">
              <a:off x="5486400" y="2128838"/>
              <a:ext cx="153988" cy="296862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chemeClr val="accent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Oval 7" descr="Large confetti">
              <a:extLst>
                <a:ext uri="{FF2B5EF4-FFF2-40B4-BE49-F238E27FC236}">
                  <a16:creationId xmlns:a16="http://schemas.microsoft.com/office/drawing/2014/main" id="{196004AA-1B0E-37EE-576F-25F85F132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0000">
              <a:off x="8107363" y="966788"/>
              <a:ext cx="730250" cy="1150937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chemeClr val="accent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E1B067AB-3123-BAA0-12F0-EA17BBA2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267325"/>
              <a:ext cx="323850" cy="65088"/>
            </a:xfrm>
            <a:prstGeom prst="ellipse">
              <a:avLst/>
            </a:prstGeom>
            <a:gradFill rotWithShape="0">
              <a:gsLst>
                <a:gs pos="0">
                  <a:srgbClr val="5E5E5E"/>
                </a:gs>
                <a:gs pos="100000">
                  <a:srgbClr val="868686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1E2FF73-2A8B-7DE4-E4A2-4D6989C55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5311775"/>
              <a:ext cx="2876550" cy="476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609C4B56-A2E9-AFF1-2AF7-B86C0ECD4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0650" y="4071938"/>
              <a:ext cx="4495800" cy="1239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FED3FF6-96CE-C321-E467-7349711C0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75" y="2992438"/>
              <a:ext cx="323850" cy="2316162"/>
            </a:xfrm>
            <a:prstGeom prst="rect">
              <a:avLst/>
            </a:prstGeom>
            <a:gradFill rotWithShape="0">
              <a:gsLst>
                <a:gs pos="0">
                  <a:srgbClr val="868686"/>
                </a:gs>
                <a:gs pos="50000">
                  <a:srgbClr val="5E5E5E"/>
                </a:gs>
                <a:gs pos="100000">
                  <a:srgbClr val="86868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EA5CFF2B-B758-840F-0885-95BE39FC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2882900"/>
              <a:ext cx="319087" cy="174625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70196"/>
                    <a:invGamma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396F8F2-FBCC-D6FA-5C30-22D0DCA1D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835025"/>
              <a:ext cx="0" cy="217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Arc 15">
              <a:extLst>
                <a:ext uri="{FF2B5EF4-FFF2-40B4-BE49-F238E27FC236}">
                  <a16:creationId xmlns:a16="http://schemas.microsoft.com/office/drawing/2014/main" id="{7B4E0CCC-D2E6-D486-C887-EC3A6951504D}"/>
                </a:ext>
              </a:extLst>
            </p:cNvPr>
            <p:cNvSpPr>
              <a:spLocks/>
            </p:cNvSpPr>
            <p:nvPr/>
          </p:nvSpPr>
          <p:spPr bwMode="auto">
            <a:xfrm rot="10200000">
              <a:off x="5111750" y="2132013"/>
              <a:ext cx="641350" cy="836612"/>
            </a:xfrm>
            <a:custGeom>
              <a:avLst/>
              <a:gdLst>
                <a:gd name="T0" fmla="*/ 641350 w 21600"/>
                <a:gd name="T1" fmla="*/ 0 h 21600"/>
                <a:gd name="T2" fmla="*/ 0 w 21600"/>
                <a:gd name="T3" fmla="*/ 83661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Arc 16">
              <a:extLst>
                <a:ext uri="{FF2B5EF4-FFF2-40B4-BE49-F238E27FC236}">
                  <a16:creationId xmlns:a16="http://schemas.microsoft.com/office/drawing/2014/main" id="{7F0D901B-82AD-A352-54E3-1E338215C3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26050" y="2370138"/>
              <a:ext cx="584200" cy="655637"/>
            </a:xfrm>
            <a:custGeom>
              <a:avLst/>
              <a:gdLst>
                <a:gd name="T0" fmla="*/ 584200 w 21600"/>
                <a:gd name="T1" fmla="*/ 0 h 21600"/>
                <a:gd name="T2" fmla="*/ 0 w 21600"/>
                <a:gd name="T3" fmla="*/ 65563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5389B9FF-BD78-C60A-FB0A-31F6B14CE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0225" y="1016000"/>
              <a:ext cx="2628900" cy="1085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92A2273C-E7D3-A02A-40CE-568460A8C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2082800"/>
              <a:ext cx="2905125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Arc 19">
              <a:extLst>
                <a:ext uri="{FF2B5EF4-FFF2-40B4-BE49-F238E27FC236}">
                  <a16:creationId xmlns:a16="http://schemas.microsoft.com/office/drawing/2014/main" id="{D1B355BC-20EF-6FE3-0AAE-ED318269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265363"/>
              <a:ext cx="247650" cy="714375"/>
            </a:xfrm>
            <a:custGeom>
              <a:avLst/>
              <a:gdLst>
                <a:gd name="T0" fmla="*/ 0 w 21600"/>
                <a:gd name="T1" fmla="*/ 714375 h 21600"/>
                <a:gd name="T2" fmla="*/ 246068 w 21600"/>
                <a:gd name="T3" fmla="*/ 0 h 21600"/>
                <a:gd name="T4" fmla="*/ 247650 w 21600"/>
                <a:gd name="T5" fmla="*/ 71437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24"/>
                    <a:pt x="9586" y="76"/>
                    <a:pt x="21462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24"/>
                    <a:pt x="9586" y="76"/>
                    <a:pt x="2146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A198D562-1977-7DDE-1200-E8510EAA6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9725" y="1463675"/>
              <a:ext cx="2657475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Arc 21">
              <a:extLst>
                <a:ext uri="{FF2B5EF4-FFF2-40B4-BE49-F238E27FC236}">
                  <a16:creationId xmlns:a16="http://schemas.microsoft.com/office/drawing/2014/main" id="{E2C2864B-4CE1-8407-56F0-FB9FED91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63" y="2379663"/>
              <a:ext cx="228600" cy="638175"/>
            </a:xfrm>
            <a:custGeom>
              <a:avLst/>
              <a:gdLst>
                <a:gd name="T0" fmla="*/ 0 w 21600"/>
                <a:gd name="T1" fmla="*/ 638175 h 21599"/>
                <a:gd name="T2" fmla="*/ 227013 w 21600"/>
                <a:gd name="T3" fmla="*/ 0 h 21599"/>
                <a:gd name="T4" fmla="*/ 228600 w 21600"/>
                <a:gd name="T5" fmla="*/ 638175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28"/>
                    <a:pt x="9579" y="81"/>
                    <a:pt x="21449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28"/>
                    <a:pt x="9579" y="81"/>
                    <a:pt x="21449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B59B0CA0-BBB5-9521-0ED9-2825D4266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200" y="1530350"/>
              <a:ext cx="3419475" cy="857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AEBEF8AC-F778-D708-C8EA-95B1134C4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0175" y="1301750"/>
              <a:ext cx="4086225" cy="1057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89353CB8-4716-D3F5-683C-F66734CAB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4300" y="2378075"/>
              <a:ext cx="1181100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F6A2FA82-51DB-8F58-F811-3AAFA6759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9100" y="3025775"/>
              <a:ext cx="6858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E9EF516A-6741-7A49-0F1E-017F4FB93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0500" y="5330825"/>
              <a:ext cx="93345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BBD9DF0F-20EE-FCFD-1B0A-F36FD0AEC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500" y="2549525"/>
              <a:ext cx="0" cy="628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1B2641F-9606-1590-E793-9A2A135B1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500" y="3159125"/>
              <a:ext cx="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BBBAB13-744D-5DA0-8E23-FEBC81A8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590800"/>
              <a:ext cx="448841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Symbol" pitchFamily="48" charset="2"/>
                </a:rPr>
                <a:t>D</a:t>
              </a:r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A1C3DE4F-9002-1E39-CEDB-715CB7FC2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4000500"/>
              <a:ext cx="307777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A79CB90A-3765-ECD0-62F2-BD9D87F5F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2644775"/>
              <a:ext cx="0" cy="285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91306187-5F4F-51CE-C6C8-7E5F97FD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3771900"/>
              <a:ext cx="330219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76A26E47-E893-34BB-23CA-B9D5162F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685800"/>
              <a:ext cx="27732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4240252A-C896-A19C-551E-D8691DE4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4102100"/>
              <a:ext cx="285335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39DD7E9-E675-DF54-EC51-1569F10F0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5" y="5334000"/>
              <a:ext cx="290144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y</a:t>
              </a: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241D639C-8C47-9055-EAEA-D1F371A3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75" y="1655763"/>
              <a:ext cx="391133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Wingdings" pitchFamily="48" charset="2"/>
                </a:rPr>
                <a:t>¤</a:t>
              </a:r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FF97FA4C-EE45-24A9-886C-6EAB7B4B0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5838" y="1865313"/>
              <a:ext cx="0" cy="285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D1AB3847-33D4-D434-36D7-C30667A6E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50" y="4618038"/>
              <a:ext cx="850900" cy="109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2737F92C-A358-DE68-14E7-96672A63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996" y="947793"/>
              <a:ext cx="2654483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Symbol" pitchFamily="48" charset="2"/>
                </a:rPr>
                <a:t>D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h = plume rise</a:t>
              </a: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2FB9BB8D-9D16-55A2-0997-A467E0D07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551" y="1332585"/>
              <a:ext cx="2645035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h = stack height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739F40F4-92F5-C76E-77B4-87FC885DB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653" y="1681666"/>
              <a:ext cx="301892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H = effective stack</a:t>
              </a:r>
            </a:p>
            <a:p>
              <a:pPr eaLnBrk="0" hangingPunct="0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      height</a:t>
              </a: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FA9B4BA6-44C9-3985-43DF-EBE64D22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5" y="3390900"/>
              <a:ext cx="1157368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H = h + </a:t>
              </a:r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Symbol" pitchFamily="48" charset="2"/>
                </a:rPr>
                <a:t>D</a:t>
              </a:r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D434AFD0-3250-1D24-6187-ABC52116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0" y="3494088"/>
              <a:ext cx="184731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0650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5615-F08C-5907-41ED-5F682D14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Model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C6A47-0E58-14D7-AD24-5F5E8852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876" cy="4351338"/>
          </a:xfrm>
        </p:spPr>
        <p:txBody>
          <a:bodyPr/>
          <a:lstStyle/>
          <a:p>
            <a:r>
              <a:rPr lang="en-US" dirty="0"/>
              <a:t>Not suitable if the pollutant is reactive in nature</a:t>
            </a:r>
          </a:p>
          <a:p>
            <a:r>
              <a:rPr lang="en-US" dirty="0"/>
              <a:t>Fails to comprehensively incorporate turbulence</a:t>
            </a:r>
          </a:p>
          <a:p>
            <a:r>
              <a:rPr lang="en-US" dirty="0"/>
              <a:t>Unable to predict concentrations beyond radius of approximately 20 km</a:t>
            </a:r>
          </a:p>
          <a:p>
            <a:r>
              <a:rPr lang="en-US" dirty="0"/>
              <a:t>For greater distances, wind variations, mixing depths and temporal variations become predominant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5180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AEB0-D26A-A58D-EF28-249A8CA4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 in Gaussian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2664C-4841-9AB0-9783-738BECD9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10" y="1580297"/>
            <a:ext cx="10515600" cy="4827423"/>
          </a:xfrm>
        </p:spPr>
        <p:txBody>
          <a:bodyPr>
            <a:normAutofit/>
          </a:bodyPr>
          <a:lstStyle/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Source strength</a:t>
            </a:r>
          </a:p>
          <a:p>
            <a:pPr lvl="1"/>
            <a:r>
              <a:rPr lang="en-US" dirty="0"/>
              <a:t>Time variation in flux term</a:t>
            </a:r>
          </a:p>
          <a:p>
            <a:pPr lvl="1"/>
            <a:r>
              <a:rPr lang="en-US" dirty="0"/>
              <a:t>Plume rise after emission</a:t>
            </a:r>
          </a:p>
          <a:p>
            <a:r>
              <a:rPr lang="en-US" dirty="0"/>
              <a:t>Meteorology</a:t>
            </a:r>
          </a:p>
          <a:p>
            <a:pPr lvl="1"/>
            <a:r>
              <a:rPr lang="en-US" dirty="0"/>
              <a:t>Wind speed and direction variation</a:t>
            </a:r>
          </a:p>
          <a:p>
            <a:pPr lvl="1"/>
            <a:r>
              <a:rPr lang="en-US" dirty="0"/>
              <a:t>Mixing depth and dispersion parameters</a:t>
            </a:r>
          </a:p>
          <a:p>
            <a:r>
              <a:rPr lang="en-US" dirty="0"/>
              <a:t>Physical Representation</a:t>
            </a:r>
          </a:p>
          <a:p>
            <a:pPr lvl="1"/>
            <a:r>
              <a:rPr lang="en-US" dirty="0"/>
              <a:t>Sources are not points</a:t>
            </a:r>
          </a:p>
          <a:p>
            <a:pPr lvl="1"/>
            <a:r>
              <a:rPr lang="en-US" dirty="0"/>
              <a:t>Actual spread is not gaussian</a:t>
            </a:r>
          </a:p>
          <a:p>
            <a:pPr lvl="1"/>
            <a:r>
              <a:rPr lang="en-US" dirty="0"/>
              <a:t>Diffusivity coefficients independent of height</a:t>
            </a:r>
          </a:p>
        </p:txBody>
      </p:sp>
    </p:spTree>
    <p:extLst>
      <p:ext uri="{BB962C8B-B14F-4D97-AF65-F5344CB8AC3E}">
        <p14:creationId xmlns:p14="http://schemas.microsoft.com/office/powerpoint/2010/main" val="191686726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48CB-F0B8-F2E3-BF3D-9111E5F6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4D1E6-5321-F050-B249-029FB40E0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>
          <a:xfrm>
            <a:off x="2247900" y="1737596"/>
            <a:ext cx="7696200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306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95A6-1ED9-B1BD-C89C-E2DDDFE0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03F3A-44B1-A9B7-7589-FBC573E0A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200" dirty="0"/>
                  <a:t>C = contaminant concentration [g/m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]</a:t>
                </a:r>
              </a:p>
              <a:p>
                <a:pPr marL="0" indent="0">
                  <a:buNone/>
                </a:pPr>
                <a:r>
                  <a:rPr lang="en-US" sz="2200" dirty="0"/>
                  <a:t>Q = contaminant flux [g/s]</a:t>
                </a:r>
              </a:p>
              <a:p>
                <a:pPr marL="0" indent="0">
                  <a:buNone/>
                </a:pPr>
                <a:r>
                  <a:rPr lang="en-US" sz="2200" dirty="0"/>
                  <a:t>U = mean wind speed [m/s]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200" dirty="0"/>
                  <a:t> = standard deviation of the horizontal turbulence [m]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 = standard deviation of the vertical turbulence [m]</a:t>
                </a:r>
              </a:p>
              <a:p>
                <a:pPr marL="0" indent="0">
                  <a:buNone/>
                </a:pPr>
                <a:r>
                  <a:rPr lang="en-US" sz="2200" dirty="0"/>
                  <a:t>H = effective height of the pollutant source [m]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03F3A-44B1-A9B7-7589-FBC573E0A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FE47-A137-4597-52E7-FF9BF08B7A61}"/>
                  </a:ext>
                </a:extLst>
              </p:cNvPr>
              <p:cNvSpPr txBox="1"/>
              <p:nvPr/>
            </p:nvSpPr>
            <p:spPr>
              <a:xfrm>
                <a:off x="1630951" y="2031366"/>
                <a:ext cx="9418604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FE47-A137-4597-52E7-FF9BF08B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51" y="2031366"/>
                <a:ext cx="9418604" cy="957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97573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933B-54BC-09D6-B367-8B5304F6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4E59-1452-02CD-5C9C-B650E17A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AERMOD</a:t>
            </a:r>
          </a:p>
          <a:p>
            <a:pPr lvl="1"/>
            <a:r>
              <a:rPr lang="en-US" dirty="0"/>
              <a:t>US EPA approved</a:t>
            </a:r>
          </a:p>
          <a:p>
            <a:pPr lvl="1"/>
            <a:r>
              <a:rPr lang="en-US" dirty="0"/>
              <a:t>Suitable for ground or elevated sources</a:t>
            </a:r>
          </a:p>
          <a:p>
            <a:pPr lvl="1"/>
            <a:r>
              <a:rPr lang="en-US" dirty="0"/>
              <a:t>Simple and complex terrain</a:t>
            </a:r>
          </a:p>
          <a:p>
            <a:pPr lvl="1"/>
            <a:r>
              <a:rPr lang="en-US" dirty="0"/>
              <a:t>Wind speed &gt; 0</a:t>
            </a:r>
          </a:p>
          <a:p>
            <a:r>
              <a:rPr lang="en-US" dirty="0"/>
              <a:t>CTMDPLUS</a:t>
            </a:r>
          </a:p>
          <a:p>
            <a:pPr lvl="1"/>
            <a:r>
              <a:rPr lang="en-US" dirty="0"/>
              <a:t>Complex Terrain Dispersion Model Plus Algorithms for Unstable Situations</a:t>
            </a:r>
          </a:p>
          <a:p>
            <a:pPr lvl="1"/>
            <a:r>
              <a:rPr lang="en-US" dirty="0"/>
              <a:t>Also suitable for stable and neutral conditions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B642D-6279-DC3E-37A5-F103A96524BA}"/>
              </a:ext>
            </a:extLst>
          </p:cNvPr>
          <p:cNvSpPr txBox="1"/>
          <p:nvPr/>
        </p:nvSpPr>
        <p:spPr>
          <a:xfrm>
            <a:off x="6096000" y="5846544"/>
            <a:ext cx="666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https://www.epa.gov/scram/air-quality-dispersion-modeling-preferred-and-recommended-models#aermod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713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7FB4-535A-4161-5B79-6646FD9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5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Modeling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8340563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7FB4-535A-4161-5B79-6646FD9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5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Atmospheric Processes</a:t>
            </a:r>
          </a:p>
        </p:txBody>
      </p:sp>
    </p:spTree>
    <p:extLst>
      <p:ext uri="{BB962C8B-B14F-4D97-AF65-F5344CB8AC3E}">
        <p14:creationId xmlns:p14="http://schemas.microsoft.com/office/powerpoint/2010/main" val="49677415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D629-0D03-BBC0-D654-F3F0C706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Atmospheric Stability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B505-4760-3314-A571-EC9C78699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of the atmosphere tendency to cause buoyant vertical movement</a:t>
            </a:r>
          </a:p>
          <a:p>
            <a:r>
              <a:rPr lang="en-US" dirty="0"/>
              <a:t>Function of the atmospheric lapse rate (change in temperature with altitude)</a:t>
            </a:r>
          </a:p>
          <a:p>
            <a:pPr lvl="1"/>
            <a:r>
              <a:rPr lang="en-US" dirty="0"/>
              <a:t>A plume is thermally buoyant if the lapse rate is high </a:t>
            </a:r>
          </a:p>
          <a:p>
            <a:pPr lvl="1"/>
            <a:r>
              <a:rPr lang="en-US" dirty="0"/>
              <a:t>If lapse rate is low, thermal buoyancy/vertical movement is limited</a:t>
            </a:r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Wind speed (m/s)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Day-time insolation</a:t>
            </a:r>
          </a:p>
        </p:txBody>
      </p:sp>
    </p:spTree>
    <p:extLst>
      <p:ext uri="{BB962C8B-B14F-4D97-AF65-F5344CB8AC3E}">
        <p14:creationId xmlns:p14="http://schemas.microsoft.com/office/powerpoint/2010/main" val="426666867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D629-0D03-BBC0-D654-F3F0C706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Atmospheric Stability Class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79F815-F247-B9BF-963C-F83B3DCBB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87126"/>
              </p:ext>
            </p:extLst>
          </p:nvPr>
        </p:nvGraphicFramePr>
        <p:xfrm>
          <a:off x="2162432" y="1690688"/>
          <a:ext cx="7846542" cy="3657600"/>
        </p:xfrm>
        <a:graphic>
          <a:graphicData uri="http://schemas.openxmlformats.org/drawingml/2006/table">
            <a:tbl>
              <a:tblPr/>
              <a:tblGrid>
                <a:gridCol w="1307757">
                  <a:extLst>
                    <a:ext uri="{9D8B030D-6E8A-4147-A177-3AD203B41FA5}">
                      <a16:colId xmlns:a16="http://schemas.microsoft.com/office/drawing/2014/main" val="4129802634"/>
                    </a:ext>
                  </a:extLst>
                </a:gridCol>
                <a:gridCol w="1307757">
                  <a:extLst>
                    <a:ext uri="{9D8B030D-6E8A-4147-A177-3AD203B41FA5}">
                      <a16:colId xmlns:a16="http://schemas.microsoft.com/office/drawing/2014/main" val="2826311315"/>
                    </a:ext>
                  </a:extLst>
                </a:gridCol>
                <a:gridCol w="1307757">
                  <a:extLst>
                    <a:ext uri="{9D8B030D-6E8A-4147-A177-3AD203B41FA5}">
                      <a16:colId xmlns:a16="http://schemas.microsoft.com/office/drawing/2014/main" val="3621065468"/>
                    </a:ext>
                  </a:extLst>
                </a:gridCol>
                <a:gridCol w="1307757">
                  <a:extLst>
                    <a:ext uri="{9D8B030D-6E8A-4147-A177-3AD203B41FA5}">
                      <a16:colId xmlns:a16="http://schemas.microsoft.com/office/drawing/2014/main" val="369844580"/>
                    </a:ext>
                  </a:extLst>
                </a:gridCol>
                <a:gridCol w="1307757">
                  <a:extLst>
                    <a:ext uri="{9D8B030D-6E8A-4147-A177-3AD203B41FA5}">
                      <a16:colId xmlns:a16="http://schemas.microsoft.com/office/drawing/2014/main" val="686894918"/>
                    </a:ext>
                  </a:extLst>
                </a:gridCol>
                <a:gridCol w="1307757">
                  <a:extLst>
                    <a:ext uri="{9D8B030D-6E8A-4147-A177-3AD203B41FA5}">
                      <a16:colId xmlns:a16="http://schemas.microsoft.com/office/drawing/2014/main" val="396338197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/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Daytime insolation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Night-time conditions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71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Surface wind speed (m/s)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Strong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Moderate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Slight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Thin overcast or &gt; 4/8 low cloud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&lt;= 4/8 cloudiness*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4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&lt; 2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 - B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37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2 - 3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 - B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89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3 - 5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 - C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5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5 - 6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 - 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78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&gt; 6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D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936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F6E4C4-7E8E-216D-E9C4-4F60F6DD959A}"/>
              </a:ext>
            </a:extLst>
          </p:cNvPr>
          <p:cNvSpPr txBox="1"/>
          <p:nvPr/>
        </p:nvSpPr>
        <p:spPr>
          <a:xfrm>
            <a:off x="2248348" y="5391319"/>
            <a:ext cx="76702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b="1" dirty="0">
                <a:latin typeface="Abadi" panose="020B0604020104020204" pitchFamily="34" charset="0"/>
              </a:rPr>
              <a:t>C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lear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conditions (0/8 cloud coverage) constitute a perfectly sunny sky, while a "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few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" clouds (1/8 to 2/8 coverage) represent mostly sunny conditions. "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Scattered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" clouds (3/8 to 4/8 cloud coverage) correspond to a partly cloudy or partly sunny sky, with "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broken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" clouds (5/8 to 7/8 cloud coverage) describing a partly cloudy or partly sunny (5/8 coverage) to mostly cloudy (6/8 to 7/8 coverage) sky</a:t>
            </a:r>
            <a:endParaRPr lang="en-US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6291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E9B-7662-A0AB-AF86-42FD79F8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51" y="365125"/>
            <a:ext cx="10515600" cy="1325563"/>
          </a:xfrm>
        </p:spPr>
        <p:txBody>
          <a:bodyPr/>
          <a:lstStyle/>
          <a:p>
            <a:r>
              <a:rPr lang="en-US" dirty="0"/>
              <a:t>2. Wind Speed at Stack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9BDE-4A20-BE3D-82C3-61E7F21C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51" y="2372681"/>
            <a:ext cx="5145049" cy="367347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U</a:t>
            </a:r>
            <a:r>
              <a:rPr lang="en-US" sz="3600" baseline="-25000" dirty="0"/>
              <a:t>s</a:t>
            </a:r>
            <a:r>
              <a:rPr lang="en-US" sz="3600" dirty="0"/>
              <a:t> = wind speed at stack height (m/s)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 err="1"/>
              <a:t>U</a:t>
            </a:r>
            <a:r>
              <a:rPr lang="en-US" sz="3600" baseline="-25000" dirty="0" err="1"/>
              <a:t>a</a:t>
            </a:r>
            <a:r>
              <a:rPr lang="en-US" sz="3600" dirty="0"/>
              <a:t> = wind speed at anemometer height (m/s)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H</a:t>
            </a:r>
            <a:r>
              <a:rPr lang="en-US" sz="3600" baseline="-25000" dirty="0"/>
              <a:t>a</a:t>
            </a:r>
            <a:r>
              <a:rPr lang="en-US" sz="3600" dirty="0"/>
              <a:t> = anemometer height (m)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H</a:t>
            </a:r>
            <a:r>
              <a:rPr lang="en-US" sz="3600" baseline="-25000" dirty="0"/>
              <a:t>s</a:t>
            </a:r>
            <a:r>
              <a:rPr lang="en-US" sz="3600" dirty="0"/>
              <a:t> = stack height (m)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p = exponent dependent on stability class and environment classification (ISC3 1995)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D6B95E-BEED-7630-50B3-F8C25CC53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81824"/>
              </p:ext>
            </p:extLst>
          </p:nvPr>
        </p:nvGraphicFramePr>
        <p:xfrm>
          <a:off x="5848505" y="1722120"/>
          <a:ext cx="6227319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5309">
                  <a:extLst>
                    <a:ext uri="{9D8B030D-6E8A-4147-A177-3AD203B41FA5}">
                      <a16:colId xmlns:a16="http://schemas.microsoft.com/office/drawing/2014/main" val="38776533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9220767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27420698"/>
                    </a:ext>
                  </a:extLst>
                </a:gridCol>
                <a:gridCol w="1445705">
                  <a:extLst>
                    <a:ext uri="{9D8B030D-6E8A-4147-A177-3AD203B41FA5}">
                      <a16:colId xmlns:a16="http://schemas.microsoft.com/office/drawing/2014/main" val="4262585450"/>
                    </a:ext>
                  </a:extLst>
                </a:gridCol>
                <a:gridCol w="1445705">
                  <a:extLst>
                    <a:ext uri="{9D8B030D-6E8A-4147-A177-3AD203B41FA5}">
                      <a16:colId xmlns:a16="http://schemas.microsoft.com/office/drawing/2014/main" val="1223495193"/>
                    </a:ext>
                  </a:extLst>
                </a:gridCol>
              </a:tblGrid>
              <a:tr h="454412">
                <a:tc>
                  <a:txBody>
                    <a:bodyPr/>
                    <a:lstStyle/>
                    <a:p>
                      <a:r>
                        <a:rPr lang="en-US" dirty="0" err="1"/>
                        <a:t>Pasquill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Stability</a:t>
                      </a:r>
                    </a:p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 Wind Profile Exponent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  Wind Profile Exponent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Temperature</a:t>
                      </a:r>
                    </a:p>
                    <a:p>
                      <a:r>
                        <a:rPr lang="en-US" dirty="0"/>
                        <a:t>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</a:t>
                      </a:r>
                    </a:p>
                    <a:p>
                      <a:r>
                        <a:rPr lang="en-US" dirty="0"/>
                        <a:t>Temperature</a:t>
                      </a:r>
                    </a:p>
                    <a:p>
                      <a:r>
                        <a:rPr lang="en-US" dirty="0"/>
                        <a:t>Gradient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0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5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1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87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9244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C629FD-7FE2-FEF6-774D-91E4ED9D7A46}"/>
                  </a:ext>
                </a:extLst>
              </p:cNvPr>
              <p:cNvSpPr txBox="1"/>
              <p:nvPr/>
            </p:nvSpPr>
            <p:spPr>
              <a:xfrm>
                <a:off x="1598238" y="1541938"/>
                <a:ext cx="2726267" cy="935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C629FD-7FE2-FEF6-774D-91E4ED9D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38" y="1541938"/>
                <a:ext cx="2726267" cy="935256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EDD4075-8D89-C7BC-16CC-E877220555CF}"/>
              </a:ext>
            </a:extLst>
          </p:cNvPr>
          <p:cNvSpPr txBox="1"/>
          <p:nvPr/>
        </p:nvSpPr>
        <p:spPr>
          <a:xfrm>
            <a:off x="7518400" y="529451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ISC3 User Guide (U.S. EPA 1995</a:t>
            </a:r>
          </a:p>
        </p:txBody>
      </p:sp>
    </p:spTree>
    <p:extLst>
      <p:ext uri="{BB962C8B-B14F-4D97-AF65-F5344CB8AC3E}">
        <p14:creationId xmlns:p14="http://schemas.microsoft.com/office/powerpoint/2010/main" val="383907368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FC4-8B1A-CBFF-E72F-AC16D539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Plume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37D5C-6F34-CA0D-2F4B-81455E0E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of thermal buoyancy and momentum</a:t>
            </a:r>
          </a:p>
          <a:p>
            <a:r>
              <a:rPr lang="en-US" dirty="0"/>
              <a:t>Thermal buoyancy is a function of temperature and density differences between the gas emission and ambient air</a:t>
            </a:r>
          </a:p>
          <a:p>
            <a:r>
              <a:rPr lang="en-US" dirty="0"/>
              <a:t>Momentum is a function of the mass and velocity of the gas exiting the stack</a:t>
            </a:r>
          </a:p>
        </p:txBody>
      </p:sp>
    </p:spTree>
    <p:extLst>
      <p:ext uri="{BB962C8B-B14F-4D97-AF65-F5344CB8AC3E}">
        <p14:creationId xmlns:p14="http://schemas.microsoft.com/office/powerpoint/2010/main" val="234032506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1225-E96D-CEE0-C675-D181A3D3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Plume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D329-E558-3F47-CFA6-1372E3509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Davidson-Bryant Equation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DA4997D-43C6-93CD-7010-79FA94AE6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8851" y="3572935"/>
                <a:ext cx="8434349" cy="3673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Gordita Light" pitchFamily="2" charset="77"/>
                    <a:ea typeface="+mn-ea"/>
                    <a:cs typeface="Gordita Light" pitchFamily="2" charset="77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Gordita Light" pitchFamily="2" charset="77"/>
                    <a:ea typeface="+mn-ea"/>
                    <a:cs typeface="Gordita Light" pitchFamily="2" charset="77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Gordita Light" pitchFamily="2" charset="77"/>
                    <a:ea typeface="+mn-ea"/>
                    <a:cs typeface="Gordita Light" pitchFamily="2" charset="77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Gordita Light" pitchFamily="2" charset="77"/>
                    <a:ea typeface="+mn-ea"/>
                    <a:cs typeface="Gordita Light" pitchFamily="2" charset="77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Gordita Light" pitchFamily="2" charset="77"/>
                    <a:ea typeface="+mn-ea"/>
                    <a:cs typeface="Gordita Light" pitchFamily="2" charset="77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/>
                  <a:t>H = plume rise above stack (m)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600" dirty="0"/>
                  <a:t>d = diameter or stack (m)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600" i="1" dirty="0"/>
                  <a:t>v</a:t>
                </a:r>
                <a:r>
                  <a:rPr lang="en-US" sz="2600" baseline="-25000" dirty="0"/>
                  <a:t>s</a:t>
                </a:r>
                <a:r>
                  <a:rPr lang="en-US" sz="2600" dirty="0"/>
                  <a:t> = stack gas exit velocity (m/s)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600" dirty="0"/>
                  <a:t>U</a:t>
                </a:r>
                <a:r>
                  <a:rPr lang="en-US" sz="2600" baseline="-25000" dirty="0"/>
                  <a:t>s</a:t>
                </a:r>
                <a:r>
                  <a:rPr lang="en-US" sz="2600" dirty="0"/>
                  <a:t> = wind speed (m/s)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l-GR" sz="2600" dirty="0">
                    <a:latin typeface="Lato SemiBold" panose="020F0502020204030204" pitchFamily="34" charset="0"/>
                    <a:ea typeface="Lato SemiBold" panose="020F0502020204030204" pitchFamily="34" charset="0"/>
                    <a:cs typeface="Lato SemiBold" panose="020F0502020204030204" pitchFamily="34" charset="0"/>
                  </a:rPr>
                  <a:t>Δ</a:t>
                </a:r>
                <a:r>
                  <a:rPr lang="en-US" sz="2600" dirty="0">
                    <a:latin typeface="Lato SemiBold" panose="020F0502020204030204" pitchFamily="34" charset="0"/>
                    <a:ea typeface="Lato SemiBold" panose="020F0502020204030204" pitchFamily="34" charset="0"/>
                    <a:cs typeface="Lato SemiBold" panose="020F0502020204030204" pitchFamily="34" charset="0"/>
                  </a:rPr>
                  <a:t>T = </a:t>
                </a:r>
                <a:r>
                  <a:rPr lang="en-US" sz="2600" dirty="0">
                    <a:latin typeface="Gordita Light"/>
                    <a:ea typeface="Lato SemiBold" panose="020F0502020204030204" pitchFamily="34" charset="0"/>
                    <a:cs typeface="Lato SemiBold" panose="020F0502020204030204" pitchFamily="34" charset="0"/>
                  </a:rPr>
                  <a:t>stack gas temperature – ambient temperature (K)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600" dirty="0">
                    <a:latin typeface="Gordita Light"/>
                    <a:ea typeface="Lato SemiBold" panose="020F0502020204030204" pitchFamily="34" charset="0"/>
                    <a:cs typeface="Lato SemiBold" panose="020F0502020204030204" pitchFamily="34" charset="0"/>
                  </a:rPr>
                  <a:t>T</a:t>
                </a:r>
                <a:r>
                  <a:rPr lang="en-US" sz="2600" baseline="-25000" dirty="0">
                    <a:latin typeface="Gordita Light"/>
                    <a:ea typeface="Lato SemiBold" panose="020F0502020204030204" pitchFamily="34" charset="0"/>
                    <a:cs typeface="Lato SemiBold" panose="020F0502020204030204" pitchFamily="34" charset="0"/>
                  </a:rPr>
                  <a:t>s</a:t>
                </a:r>
                <a:r>
                  <a:rPr lang="en-US" sz="2600" dirty="0">
                    <a:latin typeface="Gordita Light"/>
                    <a:ea typeface="Lato SemiBold" panose="020F0502020204030204" pitchFamily="34" charset="0"/>
                    <a:cs typeface="Lato SemiBold" panose="020F0502020204030204" pitchFamily="34" charset="0"/>
                  </a:rPr>
                  <a:t> = stack gas temperature (K)</a:t>
                </a:r>
                <a:endParaRPr lang="en-US" sz="2600" dirty="0">
                  <a:latin typeface="Gordita Light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DA4997D-43C6-93CD-7010-79FA94AE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51" y="3572935"/>
                <a:ext cx="8434349" cy="3673475"/>
              </a:xfrm>
              <a:prstGeom prst="rect">
                <a:avLst/>
              </a:prstGeom>
              <a:blipFill>
                <a:blip r:embed="rId2"/>
                <a:stretch>
                  <a:fillRect l="-1302" t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BD43B-3FC2-1354-5240-6DE808F9A09E}"/>
                  </a:ext>
                </a:extLst>
              </p:cNvPr>
              <p:cNvSpPr txBox="1"/>
              <p:nvPr/>
            </p:nvSpPr>
            <p:spPr>
              <a:xfrm>
                <a:off x="3344332" y="2247736"/>
                <a:ext cx="6244168" cy="1047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BD43B-3FC2-1354-5240-6DE808F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32" y="2247736"/>
                <a:ext cx="6244168" cy="1047018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7739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2DFD-44BE-8680-13D2-AD08D4C8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Calculate Dispersion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944F-E36D-7C83-695A-188A9089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Dispersion is normally distributed in the lateral directions </a:t>
            </a:r>
          </a:p>
          <a:p>
            <a:r>
              <a:rPr lang="en-US" dirty="0"/>
              <a:t>Dispersion parameters </a:t>
            </a:r>
            <a:r>
              <a:rPr lang="en-US" dirty="0" err="1"/>
              <a:t>σ</a:t>
            </a:r>
            <a:r>
              <a:rPr lang="en-US" sz="2400" dirty="0" err="1"/>
              <a:t>y</a:t>
            </a:r>
            <a:r>
              <a:rPr lang="en-US" dirty="0"/>
              <a:t> and </a:t>
            </a:r>
            <a:r>
              <a:rPr lang="en-US" dirty="0" err="1"/>
              <a:t>σ</a:t>
            </a:r>
            <a:r>
              <a:rPr lang="en-US" sz="2400" dirty="0" err="1"/>
              <a:t>z</a:t>
            </a:r>
            <a:r>
              <a:rPr lang="en-US" dirty="0"/>
              <a:t> are the standard deviations in the y and z directions respectively</a:t>
            </a:r>
          </a:p>
          <a:p>
            <a:r>
              <a:rPr lang="en-US" dirty="0"/>
              <a:t>In Gaussian dispersion model, dispersion is dependent on atmospheric stability and </a:t>
            </a:r>
            <a:r>
              <a:rPr lang="en-US" b="1" dirty="0"/>
              <a:t>distance downwind </a:t>
            </a:r>
            <a:r>
              <a:rPr lang="en-US" dirty="0"/>
              <a:t>from the source release</a:t>
            </a:r>
          </a:p>
        </p:txBody>
      </p:sp>
    </p:spTree>
    <p:extLst>
      <p:ext uri="{BB962C8B-B14F-4D97-AF65-F5344CB8AC3E}">
        <p14:creationId xmlns:p14="http://schemas.microsoft.com/office/powerpoint/2010/main" val="2936836475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15A3-9477-4169-EB6C-7C0B2029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Calculate Downwind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AFFD-7740-47EE-9AFE-639CAB0F7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(Y) in m from the source release</a:t>
            </a:r>
          </a:p>
          <a:p>
            <a:r>
              <a:rPr lang="en-US" dirty="0"/>
              <a:t>Height (Z) in m above the 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2F1C3-B701-2178-AF76-FC0633E480F9}"/>
                  </a:ext>
                </a:extLst>
              </p:cNvPr>
              <p:cNvSpPr txBox="1"/>
              <p:nvPr/>
            </p:nvSpPr>
            <p:spPr>
              <a:xfrm>
                <a:off x="1386698" y="3522348"/>
                <a:ext cx="9418604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22F1C3-B701-2178-AF76-FC0633E48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98" y="3522348"/>
                <a:ext cx="9418604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74207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8824-3B0A-1724-FE2E-7F7B59AF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Air Dispersion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5D6C4-A053-9326-E881-770D9B3DC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3600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Step 1: Determine the atmospheric stability class</a:t>
                </a:r>
              </a:p>
              <a:p>
                <a:r>
                  <a:rPr lang="en-US" sz="2600" dirty="0"/>
                  <a:t>Step 2: Calculate wind speed at the stack height</a:t>
                </a:r>
              </a:p>
              <a:p>
                <a:r>
                  <a:rPr lang="en-US" sz="2600" dirty="0"/>
                  <a:t>Step 3: Calculate plume rise</a:t>
                </a:r>
              </a:p>
              <a:p>
                <a:r>
                  <a:rPr lang="en-US" sz="2600" dirty="0"/>
                  <a:t>Step 4: Determine dispersion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/>
                          <m:t>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/>
                          <m:t>σ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600" dirty="0"/>
              </a:p>
              <a:p>
                <a:r>
                  <a:rPr lang="en-US" sz="2600" dirty="0"/>
                  <a:t>Step 5: Calculate downwind pollutant concentration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5D6C4-A053-9326-E881-770D9B3DC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36005" cy="4351338"/>
              </a:xfrm>
              <a:blipFill>
                <a:blip r:embed="rId2"/>
                <a:stretch>
                  <a:fillRect l="-1313" t="-2101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BA98BA0-F7E5-01A5-ECC7-6D317EFFE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9" t="12057" r="14231"/>
          <a:stretch/>
        </p:blipFill>
        <p:spPr>
          <a:xfrm>
            <a:off x="8613185" y="1027906"/>
            <a:ext cx="2796247" cy="435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61907-4B32-4236-5766-D9B52A139672}"/>
              </a:ext>
            </a:extLst>
          </p:cNvPr>
          <p:cNvSpPr txBox="1"/>
          <p:nvPr/>
        </p:nvSpPr>
        <p:spPr>
          <a:xfrm>
            <a:off x="8387274" y="5540939"/>
            <a:ext cx="423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https://www.wkcgroup.com/tools-room/online-air-dispersion-model/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3228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CA53-2629-BBA9-84A0-A9351DF8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EEFE-60C8-4C76-F3CB-9DC1EA11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Martinez, J.; Maxwell, C.; Javitz, H.; </a:t>
            </a:r>
            <a:r>
              <a:rPr lang="en-US" sz="1600" dirty="0" err="1"/>
              <a:t>Bowol</a:t>
            </a:r>
            <a:r>
              <a:rPr lang="en-US" sz="1600" dirty="0"/>
              <a:t>, R. 1983. Evaluation of the Empirical Kinetic Modeling Approach (EKMA); NTIS: Springfield, VA.</a:t>
            </a:r>
          </a:p>
          <a:p>
            <a:r>
              <a:rPr lang="en-US" sz="1600" dirty="0" err="1"/>
              <a:t>Vyankatesh</a:t>
            </a:r>
            <a:r>
              <a:rPr lang="en-US" sz="1600" dirty="0"/>
              <a:t>, Y, B Arjun, and Y Sonali. 2014. Prediction of Air Pollution Concentration Using a Fixed Box Model. Researcher 6(5): 89 – 92. </a:t>
            </a:r>
          </a:p>
          <a:p>
            <a:r>
              <a:rPr lang="en-US" sz="1600" dirty="0"/>
              <a:t>U.S. Environmental Protection Agency. 1995. User’s Guide for the Industrial Source Complex (ISC3) Dispersion Models, Volume 1 – User Instructions. EPA-454/B-95-003a</a:t>
            </a:r>
          </a:p>
          <a:p>
            <a:r>
              <a:rPr lang="en-US" sz="1600" dirty="0"/>
              <a:t>WKC.  </a:t>
            </a:r>
            <a:r>
              <a:rPr lang="en-US" sz="1600" dirty="0">
                <a:hlinkClick r:id="rId2"/>
              </a:rPr>
              <a:t>https://www.wkcgroup.com/tools-room/online-air-dispersion-model/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357686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4E7A8C3-CC2E-B640-A8B9-A62B877F3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Gunalchéesh, Háw'aa, T’oya̱xsut ‘nüüsm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54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9B66-6AFD-7DC0-330F-8D04D8E0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Transport and Dispersion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94329-3735-7479-1810-9C3B4E67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Dispersion processes</a:t>
            </a:r>
          </a:p>
          <a:p>
            <a:pPr lvl="1"/>
            <a:r>
              <a:rPr lang="en-US" dirty="0"/>
              <a:t>Diffusion</a:t>
            </a:r>
          </a:p>
          <a:p>
            <a:pPr lvl="1"/>
            <a:r>
              <a:rPr lang="en-US" dirty="0"/>
              <a:t>Advection</a:t>
            </a:r>
          </a:p>
          <a:p>
            <a:pPr lvl="1"/>
            <a:r>
              <a:rPr lang="en-US" dirty="0"/>
              <a:t>Convection</a:t>
            </a:r>
          </a:p>
          <a:p>
            <a:r>
              <a:rPr lang="en-US" dirty="0"/>
              <a:t>Turbulent diffusion results in eddies</a:t>
            </a:r>
          </a:p>
          <a:p>
            <a:r>
              <a:rPr lang="en-US" dirty="0"/>
              <a:t>Convection is driven by buoyancy</a:t>
            </a:r>
          </a:p>
          <a:p>
            <a:r>
              <a:rPr lang="en-US" dirty="0"/>
              <a:t>Advection = wind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CC492-BB3E-4BF9-8F10-75BE0B06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30" y="1825625"/>
            <a:ext cx="4267570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90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C809-FDE4-775A-A033-9856A77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Speed and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5FF9-9DDA-F252-A72E-069ECF7E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pollution levels occur in the morning</a:t>
            </a:r>
          </a:p>
          <a:p>
            <a:pPr lvl="1"/>
            <a:r>
              <a:rPr lang="en-US" dirty="0"/>
              <a:t>Stable atmosphere</a:t>
            </a:r>
          </a:p>
          <a:p>
            <a:pPr lvl="1"/>
            <a:r>
              <a:rPr lang="en-US" dirty="0"/>
              <a:t>Low wind speeds</a:t>
            </a:r>
          </a:p>
          <a:p>
            <a:pPr lvl="1"/>
            <a:r>
              <a:rPr lang="en-US" dirty="0"/>
              <a:t>Boundary layer is shallow</a:t>
            </a:r>
          </a:p>
          <a:p>
            <a:r>
              <a:rPr lang="en-US" dirty="0"/>
              <a:t>Receptors most at risk or down-wind of source releases</a:t>
            </a:r>
          </a:p>
          <a:p>
            <a:pPr lvl="1"/>
            <a:r>
              <a:rPr lang="en-US" dirty="0"/>
              <a:t>Prevailing wind direction is important for short-term exposures</a:t>
            </a:r>
          </a:p>
          <a:p>
            <a:pPr lvl="1"/>
            <a:r>
              <a:rPr lang="en-US" dirty="0"/>
              <a:t>Long-range transport can occur over continental land masses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24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5E56-AE14-D297-C868-8695D0D7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983E-FD49-EDE1-D5CF-27F74C12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7692" cy="4351338"/>
          </a:xfrm>
        </p:spPr>
        <p:txBody>
          <a:bodyPr>
            <a:normAutofit/>
          </a:bodyPr>
          <a:lstStyle/>
          <a:p>
            <a:r>
              <a:rPr lang="en-US" dirty="0"/>
              <a:t>Stability is a qualitative term describing the vertical motion of a parcel of air</a:t>
            </a:r>
          </a:p>
          <a:p>
            <a:r>
              <a:rPr lang="en-US" dirty="0"/>
              <a:t>Stability classification is derived from the combination of wind speed, solar radiation, and cloud cover</a:t>
            </a:r>
          </a:p>
          <a:p>
            <a:r>
              <a:rPr lang="en-US" dirty="0"/>
              <a:t>Vertical mixing depends on stability / turbulence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F8F7CB-6FF4-4E0A-AE75-00F627A18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90909"/>
              </p:ext>
            </p:extLst>
          </p:nvPr>
        </p:nvGraphicFramePr>
        <p:xfrm>
          <a:off x="6096000" y="1479868"/>
          <a:ext cx="5172516" cy="5013007"/>
        </p:xfrm>
        <a:graphic>
          <a:graphicData uri="http://schemas.openxmlformats.org/drawingml/2006/table">
            <a:tbl>
              <a:tblPr/>
              <a:tblGrid>
                <a:gridCol w="2586258">
                  <a:extLst>
                    <a:ext uri="{9D8B030D-6E8A-4147-A177-3AD203B41FA5}">
                      <a16:colId xmlns:a16="http://schemas.microsoft.com/office/drawing/2014/main" val="2081050664"/>
                    </a:ext>
                  </a:extLst>
                </a:gridCol>
                <a:gridCol w="2586258">
                  <a:extLst>
                    <a:ext uri="{9D8B030D-6E8A-4147-A177-3AD203B41FA5}">
                      <a16:colId xmlns:a16="http://schemas.microsoft.com/office/drawing/2014/main" val="3802720084"/>
                    </a:ext>
                  </a:extLst>
                </a:gridCol>
              </a:tblGrid>
              <a:tr h="4663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663399"/>
                          </a:solidFill>
                          <a:effectLst/>
                          <a:latin typeface="Verdana" panose="020B0604030504040204" pitchFamily="34" charset="0"/>
                        </a:rPr>
                        <a:t>Class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663399"/>
                          </a:solidFill>
                          <a:effectLst/>
                          <a:latin typeface="Verdana" panose="020B0604030504040204" pitchFamily="34" charset="0"/>
                        </a:rPr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34257"/>
                  </a:ext>
                </a:extLst>
              </a:tr>
              <a:tr h="81607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Verdana" panose="020B0604030504040204" pitchFamily="34" charset="0"/>
                        </a:rPr>
                        <a:t>Extremely unstable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07394"/>
                  </a:ext>
                </a:extLst>
              </a:tr>
              <a:tr h="81607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Moderately unstable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82309"/>
                  </a:ext>
                </a:extLst>
              </a:tr>
              <a:tr h="81607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Slightly unstable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34140"/>
                  </a:ext>
                </a:extLst>
              </a:tr>
              <a:tr h="81607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Neutral Conditions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50447"/>
                  </a:ext>
                </a:extLst>
              </a:tr>
              <a:tr h="46632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Slightly 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04824"/>
                  </a:ext>
                </a:extLst>
              </a:tr>
              <a:tr h="81607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Verdana" panose="020B0604030504040204" pitchFamily="34" charset="0"/>
                        </a:rPr>
                        <a:t>Moderately 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29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7FB4-535A-4161-5B79-6646FD9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5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Atmospheric Modeling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7872607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82CA-DBCF-3BCD-1A63-A60F87FC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Quality Modeling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6D3E-58AD-F9C0-ACCE-05622626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59" y="1690688"/>
            <a:ext cx="4969679" cy="51438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Air quality modeling helps to estimate the relationship between sources of air pollution and their effects on ambient air quality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Identify source contributions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Design effective air quality strategies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Predicts impact from new or proposed emissions sources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Simulates ambient pollutant concentrations under different air quality policy scenarios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Tracks trends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Assesses compliance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CC25B-CCDA-22D5-5A24-036B4177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Content Placeholder 8" descr="air_pollution_pathways_textbox.gif">
            <a:extLst>
              <a:ext uri="{FF2B5EF4-FFF2-40B4-BE49-F238E27FC236}">
                <a16:creationId xmlns:a16="http://schemas.microsoft.com/office/drawing/2014/main" id="{C5E04880-9948-3910-BCD5-506DEF287E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8597" y="2033852"/>
            <a:ext cx="5817862" cy="3328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65C43-A7B4-6D2C-F8E1-993C10AB79F5}"/>
              </a:ext>
            </a:extLst>
          </p:cNvPr>
          <p:cNvSpPr txBox="1"/>
          <p:nvPr/>
        </p:nvSpPr>
        <p:spPr>
          <a:xfrm>
            <a:off x="7582829" y="5570566"/>
            <a:ext cx="390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Transport Pathways Conceptual Model </a:t>
            </a:r>
          </a:p>
        </p:txBody>
      </p:sp>
    </p:spTree>
    <p:extLst>
      <p:ext uri="{BB962C8B-B14F-4D97-AF65-F5344CB8AC3E}">
        <p14:creationId xmlns:p14="http://schemas.microsoft.com/office/powerpoint/2010/main" val="103225444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993A-36B1-55CD-01F4-3D24AB8F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Transport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7CB3-2BC6-1DF6-6427-DA98DB2E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47" y="1608713"/>
            <a:ext cx="6650621" cy="5132736"/>
          </a:xfrm>
        </p:spPr>
        <p:txBody>
          <a:bodyPr>
            <a:normAutofit/>
          </a:bodyPr>
          <a:lstStyle/>
          <a:p>
            <a:r>
              <a:rPr lang="en-US" sz="2800" dirty="0"/>
              <a:t>Mathematical representation of the conceptual model</a:t>
            </a:r>
          </a:p>
          <a:p>
            <a:pPr lvl="1"/>
            <a:r>
              <a:rPr lang="en-US" sz="2200" dirty="0"/>
              <a:t>Sets of equations to describe and quantify contaminant transport</a:t>
            </a:r>
          </a:p>
          <a:p>
            <a:r>
              <a:rPr lang="en-US" sz="2400" dirty="0"/>
              <a:t>Atmosphere is highly reactive system with coupled biogeochemical and physical processes</a:t>
            </a:r>
          </a:p>
          <a:p>
            <a:pPr lvl="1"/>
            <a:r>
              <a:rPr lang="en-US" sz="2200" dirty="0"/>
              <a:t>Simplified representation complex system</a:t>
            </a:r>
          </a:p>
          <a:p>
            <a:r>
              <a:rPr lang="en-US" sz="2600" dirty="0"/>
              <a:t>Models identify physical, chemical, and biological impacts at different spatial and temporal scales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EDB0C-6AE6-355C-6492-C968361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Atmospheric modeling">
            <a:extLst>
              <a:ext uri="{FF2B5EF4-FFF2-40B4-BE49-F238E27FC236}">
                <a16:creationId xmlns:a16="http://schemas.microsoft.com/office/drawing/2014/main" id="{7A5727FA-1698-FA10-508B-DAAD2094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72" y="1817699"/>
            <a:ext cx="3834670" cy="37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702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Sealaska">
      <a:dk1>
        <a:srgbClr val="000000"/>
      </a:dk1>
      <a:lt1>
        <a:srgbClr val="F2EEE2"/>
      </a:lt1>
      <a:dk2>
        <a:srgbClr val="1F4961"/>
      </a:dk2>
      <a:lt2>
        <a:srgbClr val="752427"/>
      </a:lt2>
      <a:accent1>
        <a:srgbClr val="BADCD2"/>
      </a:accent1>
      <a:accent2>
        <a:srgbClr val="000000"/>
      </a:accent2>
      <a:accent3>
        <a:srgbClr val="F15928"/>
      </a:accent3>
      <a:accent4>
        <a:srgbClr val="752427"/>
      </a:accent4>
      <a:accent5>
        <a:srgbClr val="1F4961"/>
      </a:accent5>
      <a:accent6>
        <a:srgbClr val="C7DD7B"/>
      </a:accent6>
      <a:hlink>
        <a:srgbClr val="752427"/>
      </a:hlink>
      <a:folHlink>
        <a:srgbClr val="2E130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laska-Brand Launch Deck-01" id="{0947649B-5F36-AC40-B1A2-27DFCE809206}" vid="{B893C564-5732-F448-96C9-C2C9070B4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6A274C38624793CFFDBC4642FCB7" ma:contentTypeVersion="5" ma:contentTypeDescription="Create a new document." ma:contentTypeScope="" ma:versionID="6cdc9e79923efe225279daf213bc94c8">
  <xsd:schema xmlns:xsd="http://www.w3.org/2001/XMLSchema" xmlns:xs="http://www.w3.org/2001/XMLSchema" xmlns:p="http://schemas.microsoft.com/office/2006/metadata/properties" xmlns:ns2="b203dc41-4f99-4248-b967-96fcd1b3ec6c" xmlns:ns3="6994eb6c-42e6-4a81-89f1-c500c183aba3" targetNamespace="http://schemas.microsoft.com/office/2006/metadata/properties" ma:root="true" ma:fieldsID="677af3b8678078fd16a68ca7ac70f56f" ns2:_="" ns3:_="">
    <xsd:import namespace="b203dc41-4f99-4248-b967-96fcd1b3ec6c"/>
    <xsd:import namespace="6994eb6c-42e6-4a81-89f1-c500c183a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3dc41-4f99-4248-b967-96fcd1b3e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4eb6c-42e6-4a81-89f1-c500c183a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F86B6-87C7-41E6-986A-1A18BCF7DE49}">
  <ds:schemaRefs>
    <ds:schemaRef ds:uri="http://schemas.microsoft.com/office/2006/metadata/properties"/>
    <ds:schemaRef ds:uri="http://schemas.microsoft.com/office/infopath/2007/PartnerControls"/>
    <ds:schemaRef ds:uri="20ce40ac-82c9-4caa-b7c9-91ad95522cd5"/>
  </ds:schemaRefs>
</ds:datastoreItem>
</file>

<file path=customXml/itemProps2.xml><?xml version="1.0" encoding="utf-8"?>
<ds:datastoreItem xmlns:ds="http://schemas.openxmlformats.org/officeDocument/2006/customXml" ds:itemID="{5556C050-1EBC-4E93-9D91-87FE6E5FF1BA}"/>
</file>

<file path=customXml/itemProps3.xml><?xml version="1.0" encoding="utf-8"?>
<ds:datastoreItem xmlns:ds="http://schemas.openxmlformats.org/officeDocument/2006/customXml" ds:itemID="{901C5039-151A-4234-B517-DF04A5B400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Sealaska-Brand Launch Deck-02</Template>
  <TotalTime>7354</TotalTime>
  <Words>2056</Words>
  <Application>Microsoft Office PowerPoint</Application>
  <PresentationFormat>Widescreen</PresentationFormat>
  <Paragraphs>384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Abadi</vt:lpstr>
      <vt:lpstr>Arial</vt:lpstr>
      <vt:lpstr>Calibri</vt:lpstr>
      <vt:lpstr>Cambria Math</vt:lpstr>
      <vt:lpstr>Gordita</vt:lpstr>
      <vt:lpstr>Gordita Light</vt:lpstr>
      <vt:lpstr>Gordita Medium</vt:lpstr>
      <vt:lpstr>Lato SemiBold</vt:lpstr>
      <vt:lpstr>SMHI Sans</vt:lpstr>
      <vt:lpstr>Symbol</vt:lpstr>
      <vt:lpstr>Times New Roman</vt:lpstr>
      <vt:lpstr>Trebuchet MS</vt:lpstr>
      <vt:lpstr>Verdana</vt:lpstr>
      <vt:lpstr>Victor Serif Light</vt:lpstr>
      <vt:lpstr>Wingdings</vt:lpstr>
      <vt:lpstr>Office Theme</vt:lpstr>
      <vt:lpstr>Introduction to Atmospheric Transport Modeling</vt:lpstr>
      <vt:lpstr>Outline</vt:lpstr>
      <vt:lpstr>Atmospheric Processes</vt:lpstr>
      <vt:lpstr>Atmospheric Transport and Dispersion</vt:lpstr>
      <vt:lpstr>Wind Speed and Direction</vt:lpstr>
      <vt:lpstr>Atmospheric Stability</vt:lpstr>
      <vt:lpstr>Atmospheric Modeling Applications</vt:lpstr>
      <vt:lpstr>Air Quality Modeling Uses</vt:lpstr>
      <vt:lpstr>Atmospheric Transport Modeling</vt:lpstr>
      <vt:lpstr>How Are Air Quality Models Used? </vt:lpstr>
      <vt:lpstr>Model Classification by Objectives</vt:lpstr>
      <vt:lpstr>Basic Inputs</vt:lpstr>
      <vt:lpstr>Types of Atmospheric Models</vt:lpstr>
      <vt:lpstr>Types of Atmospheric Transport Models</vt:lpstr>
      <vt:lpstr>Dimensionality</vt:lpstr>
      <vt:lpstr>Box Models</vt:lpstr>
      <vt:lpstr>Box Model Use</vt:lpstr>
      <vt:lpstr>Eulerian Models</vt:lpstr>
      <vt:lpstr>Eulerian Model Usage</vt:lpstr>
      <vt:lpstr>Lagrangian Models</vt:lpstr>
      <vt:lpstr>Lagrangian Usage</vt:lpstr>
      <vt:lpstr>Gaussian Plume Models</vt:lpstr>
      <vt:lpstr>Gaussian Plume Models</vt:lpstr>
      <vt:lpstr>Gaussian Model Limitations</vt:lpstr>
      <vt:lpstr>Sources of Error in Gaussian Models</vt:lpstr>
      <vt:lpstr>Atmospheric Effects</vt:lpstr>
      <vt:lpstr>Gaussian Model</vt:lpstr>
      <vt:lpstr>Gaussian Usage</vt:lpstr>
      <vt:lpstr>Modeling Demonstration</vt:lpstr>
      <vt:lpstr>1. Atmospheric Stability Class</vt:lpstr>
      <vt:lpstr>1. Atmospheric Stability Class</vt:lpstr>
      <vt:lpstr>2. Wind Speed at Stack Height</vt:lpstr>
      <vt:lpstr>3. Plume Rise</vt:lpstr>
      <vt:lpstr>3. Plume Rise</vt:lpstr>
      <vt:lpstr>4. Calculate Dispersion Parameters</vt:lpstr>
      <vt:lpstr>5. Calculate Downwind Concentration</vt:lpstr>
      <vt:lpstr>Gaussian Air Dispersion Model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 Heumann</dc:creator>
  <cp:lastModifiedBy>Vicky Freedman</cp:lastModifiedBy>
  <cp:revision>4</cp:revision>
  <dcterms:created xsi:type="dcterms:W3CDTF">2021-09-14T00:28:52Z</dcterms:created>
  <dcterms:modified xsi:type="dcterms:W3CDTF">2023-09-03T00:04:49Z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0x0101000B746A274C38624793CFFDBC4642FCB7</vt:lpwstr>
  </property>
</Properties>
</file>