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5"/>
  </p:notesMasterIdLst>
  <p:handoutMasterIdLst>
    <p:handoutMasterId r:id="rId56"/>
  </p:handoutMasterIdLst>
  <p:sldIdLst>
    <p:sldId id="256" r:id="rId6"/>
    <p:sldId id="380" r:id="rId7"/>
    <p:sldId id="266" r:id="rId8"/>
    <p:sldId id="342" r:id="rId9"/>
    <p:sldId id="351" r:id="rId10"/>
    <p:sldId id="352" r:id="rId11"/>
    <p:sldId id="355" r:id="rId12"/>
    <p:sldId id="360" r:id="rId13"/>
    <p:sldId id="356" r:id="rId14"/>
    <p:sldId id="362" r:id="rId15"/>
    <p:sldId id="321" r:id="rId16"/>
    <p:sldId id="319" r:id="rId17"/>
    <p:sldId id="322" r:id="rId18"/>
    <p:sldId id="323" r:id="rId19"/>
    <p:sldId id="344" r:id="rId20"/>
    <p:sldId id="361" r:id="rId21"/>
    <p:sldId id="328" r:id="rId22"/>
    <p:sldId id="364" r:id="rId23"/>
    <p:sldId id="331" r:id="rId24"/>
    <p:sldId id="365" r:id="rId25"/>
    <p:sldId id="327" r:id="rId26"/>
    <p:sldId id="332" r:id="rId27"/>
    <p:sldId id="330" r:id="rId28"/>
    <p:sldId id="366" r:id="rId29"/>
    <p:sldId id="367" r:id="rId30"/>
    <p:sldId id="316" r:id="rId31"/>
    <p:sldId id="318" r:id="rId32"/>
    <p:sldId id="334" r:id="rId33"/>
    <p:sldId id="339" r:id="rId34"/>
    <p:sldId id="336" r:id="rId35"/>
    <p:sldId id="337" r:id="rId36"/>
    <p:sldId id="368" r:id="rId37"/>
    <p:sldId id="338" r:id="rId38"/>
    <p:sldId id="369" r:id="rId39"/>
    <p:sldId id="341" r:id="rId40"/>
    <p:sldId id="347" r:id="rId41"/>
    <p:sldId id="348" r:id="rId42"/>
    <p:sldId id="345" r:id="rId43"/>
    <p:sldId id="359" r:id="rId44"/>
    <p:sldId id="372" r:id="rId45"/>
    <p:sldId id="349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71" r:id="rId5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élique ROUSSELET" initials="AR" lastIdx="2" clrIdx="0">
    <p:extLst>
      <p:ext uri="{19B8F6BF-5375-455C-9EA6-DF929625EA0E}">
        <p15:presenceInfo xmlns:p15="http://schemas.microsoft.com/office/powerpoint/2012/main" userId="Angélique ROUSSEL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58A0"/>
    <a:srgbClr val="673764"/>
    <a:srgbClr val="DBBBD9"/>
    <a:srgbClr val="FF9953"/>
    <a:srgbClr val="FF6600"/>
    <a:srgbClr val="FF3300"/>
    <a:srgbClr val="6B1349"/>
    <a:srgbClr val="000000"/>
    <a:srgbClr val="3E4A83"/>
    <a:srgbClr val="E6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79" autoAdjust="0"/>
  </p:normalViewPr>
  <p:slideViewPr>
    <p:cSldViewPr snapToGrid="0">
      <p:cViewPr varScale="1">
        <p:scale>
          <a:sx n="111" d="100"/>
          <a:sy n="111" d="100"/>
        </p:scale>
        <p:origin x="456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ies\DPC-SECR\AGENTS\AR255978\IAEA\ICPT-Trieste%202023\Mat&#233;rielP&#233;dagogique\Hydratation\Degree-of-hydration\Dalziel&amp;Gutterid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255978\Documents\BIBLIOGRAPHIE\Hydratation\Mod&#233;lisation-Hydratation\Parrott-Killoh-Lothenbach\Parrott&amp;Killoh_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ies\DPC-SECR\AGENTS\AR255978\IAEA\ICPT-Trieste%202023\Mat&#233;rielP&#233;dagogique\Hydratation\Alkali-content\Alkali-content_Taylor_dem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ies\DPC-SECR\AGENTS\AR255978\IAEA\ICPT-Trieste%202023\Mat&#233;rielP&#233;dagogique\Hydratation\POWERS\Powers&amp;Brownyard_194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255978\Documents\BIBLIOGRAPHIE\Hydratation\Mod&#233;lisation-Hydratation\Powers\wc%20critic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ies\DPC-SECR\AGENTS\AR255978\IAEA\ICPT-Trieste%202023\Mat&#233;rielP&#233;dagogique\Hydratation\POWERS\Powers&amp;Brownyard_194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ies\DPC-SECR\AGENTS\AR255978\IAEA\ICPT-Trieste%202023\Mat&#233;rielP&#233;dagogique\Hydratation\POWERS\CementHydration-POWER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ies\DPC-SECR\AGENTS\AR255978\IAEA\ICPT-Trieste%202023\Mat&#233;rielP&#233;dagogique\Hydratation\POWERS\Powers-Brouwers_dem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ies\DPC-SECR\AGENTS\AR255978\IAEA\ICPT-Trieste%202023\Mat&#233;rielP&#233;dagogique\Hydratation\POWERS\Jennings&amp;Tennis_dem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0670488781675"/>
          <c:y val="5.1615972222222223E-2"/>
          <c:w val="0.73063905554076136"/>
          <c:h val="0.782811779470852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Summury!$I$2</c:f>
              <c:strCache>
                <c:ptCount val="1"/>
                <c:pt idx="0">
                  <c:v>C3S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Summury!$H$3:$H$143</c:f>
              <c:numCache>
                <c:formatCode>General</c:formatCode>
                <c:ptCount val="1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18</c:v>
                </c:pt>
                <c:pt idx="12">
                  <c:v>20</c:v>
                </c:pt>
                <c:pt idx="13">
                  <c:v>22</c:v>
                </c:pt>
                <c:pt idx="14">
                  <c:v>24</c:v>
                </c:pt>
                <c:pt idx="15">
                  <c:v>26</c:v>
                </c:pt>
                <c:pt idx="16">
                  <c:v>28</c:v>
                </c:pt>
                <c:pt idx="17">
                  <c:v>30</c:v>
                </c:pt>
                <c:pt idx="18">
                  <c:v>35</c:v>
                </c:pt>
                <c:pt idx="19">
                  <c:v>40</c:v>
                </c:pt>
                <c:pt idx="20">
                  <c:v>45</c:v>
                </c:pt>
                <c:pt idx="21">
                  <c:v>50</c:v>
                </c:pt>
                <c:pt idx="22">
                  <c:v>55</c:v>
                </c:pt>
                <c:pt idx="23">
                  <c:v>60</c:v>
                </c:pt>
                <c:pt idx="24">
                  <c:v>65</c:v>
                </c:pt>
                <c:pt idx="25">
                  <c:v>70</c:v>
                </c:pt>
                <c:pt idx="26">
                  <c:v>75</c:v>
                </c:pt>
                <c:pt idx="27">
                  <c:v>80</c:v>
                </c:pt>
                <c:pt idx="28">
                  <c:v>85</c:v>
                </c:pt>
                <c:pt idx="29">
                  <c:v>90</c:v>
                </c:pt>
                <c:pt idx="30">
                  <c:v>95</c:v>
                </c:pt>
                <c:pt idx="31">
                  <c:v>100</c:v>
                </c:pt>
                <c:pt idx="32">
                  <c:v>110</c:v>
                </c:pt>
                <c:pt idx="33">
                  <c:v>120</c:v>
                </c:pt>
                <c:pt idx="34">
                  <c:v>130</c:v>
                </c:pt>
                <c:pt idx="35">
                  <c:v>140</c:v>
                </c:pt>
                <c:pt idx="36">
                  <c:v>150</c:v>
                </c:pt>
                <c:pt idx="37">
                  <c:v>160</c:v>
                </c:pt>
                <c:pt idx="38">
                  <c:v>170</c:v>
                </c:pt>
                <c:pt idx="39">
                  <c:v>180</c:v>
                </c:pt>
                <c:pt idx="40">
                  <c:v>190</c:v>
                </c:pt>
                <c:pt idx="41">
                  <c:v>200</c:v>
                </c:pt>
                <c:pt idx="42">
                  <c:v>250</c:v>
                </c:pt>
                <c:pt idx="43">
                  <c:v>300</c:v>
                </c:pt>
                <c:pt idx="44">
                  <c:v>350</c:v>
                </c:pt>
                <c:pt idx="45">
                  <c:v>365</c:v>
                </c:pt>
                <c:pt idx="46">
                  <c:v>400</c:v>
                </c:pt>
                <c:pt idx="47">
                  <c:v>450</c:v>
                </c:pt>
                <c:pt idx="48">
                  <c:v>500</c:v>
                </c:pt>
                <c:pt idx="49">
                  <c:v>550</c:v>
                </c:pt>
                <c:pt idx="50">
                  <c:v>600</c:v>
                </c:pt>
                <c:pt idx="51">
                  <c:v>650</c:v>
                </c:pt>
                <c:pt idx="52">
                  <c:v>700</c:v>
                </c:pt>
                <c:pt idx="53">
                  <c:v>730</c:v>
                </c:pt>
                <c:pt idx="54">
                  <c:v>800</c:v>
                </c:pt>
                <c:pt idx="55">
                  <c:v>850</c:v>
                </c:pt>
                <c:pt idx="56">
                  <c:v>900</c:v>
                </c:pt>
                <c:pt idx="57">
                  <c:v>950</c:v>
                </c:pt>
                <c:pt idx="58">
                  <c:v>1000</c:v>
                </c:pt>
                <c:pt idx="59">
                  <c:v>1050</c:v>
                </c:pt>
                <c:pt idx="60">
                  <c:v>1100</c:v>
                </c:pt>
                <c:pt idx="61">
                  <c:v>1150</c:v>
                </c:pt>
                <c:pt idx="62">
                  <c:v>1200</c:v>
                </c:pt>
                <c:pt idx="63">
                  <c:v>1250</c:v>
                </c:pt>
                <c:pt idx="64">
                  <c:v>1300</c:v>
                </c:pt>
                <c:pt idx="65">
                  <c:v>1350</c:v>
                </c:pt>
                <c:pt idx="66">
                  <c:v>1400</c:v>
                </c:pt>
                <c:pt idx="67">
                  <c:v>1450</c:v>
                </c:pt>
                <c:pt idx="68">
                  <c:v>1500</c:v>
                </c:pt>
                <c:pt idx="69">
                  <c:v>1550</c:v>
                </c:pt>
                <c:pt idx="70">
                  <c:v>1600</c:v>
                </c:pt>
                <c:pt idx="71">
                  <c:v>1650</c:v>
                </c:pt>
                <c:pt idx="72">
                  <c:v>1700</c:v>
                </c:pt>
                <c:pt idx="73">
                  <c:v>1750</c:v>
                </c:pt>
                <c:pt idx="74">
                  <c:v>1800</c:v>
                </c:pt>
                <c:pt idx="75">
                  <c:v>1825</c:v>
                </c:pt>
                <c:pt idx="76">
                  <c:v>1900</c:v>
                </c:pt>
                <c:pt idx="77">
                  <c:v>1950</c:v>
                </c:pt>
                <c:pt idx="78">
                  <c:v>2000</c:v>
                </c:pt>
                <c:pt idx="79">
                  <c:v>2050</c:v>
                </c:pt>
                <c:pt idx="80">
                  <c:v>2100</c:v>
                </c:pt>
                <c:pt idx="81">
                  <c:v>2150</c:v>
                </c:pt>
                <c:pt idx="82">
                  <c:v>2200</c:v>
                </c:pt>
                <c:pt idx="83">
                  <c:v>2250</c:v>
                </c:pt>
                <c:pt idx="84">
                  <c:v>2300</c:v>
                </c:pt>
                <c:pt idx="85">
                  <c:v>2350</c:v>
                </c:pt>
                <c:pt idx="86">
                  <c:v>2400</c:v>
                </c:pt>
                <c:pt idx="87">
                  <c:v>2450</c:v>
                </c:pt>
                <c:pt idx="88">
                  <c:v>2500</c:v>
                </c:pt>
                <c:pt idx="89">
                  <c:v>2550</c:v>
                </c:pt>
                <c:pt idx="90">
                  <c:v>2600</c:v>
                </c:pt>
                <c:pt idx="91">
                  <c:v>2650</c:v>
                </c:pt>
                <c:pt idx="92">
                  <c:v>2700</c:v>
                </c:pt>
                <c:pt idx="93">
                  <c:v>2750</c:v>
                </c:pt>
                <c:pt idx="94">
                  <c:v>2800</c:v>
                </c:pt>
                <c:pt idx="95">
                  <c:v>2850</c:v>
                </c:pt>
                <c:pt idx="96">
                  <c:v>2900</c:v>
                </c:pt>
                <c:pt idx="97">
                  <c:v>2950</c:v>
                </c:pt>
                <c:pt idx="98">
                  <c:v>3000</c:v>
                </c:pt>
                <c:pt idx="99">
                  <c:v>3050</c:v>
                </c:pt>
                <c:pt idx="100">
                  <c:v>3100</c:v>
                </c:pt>
                <c:pt idx="101">
                  <c:v>3150</c:v>
                </c:pt>
                <c:pt idx="102">
                  <c:v>3200</c:v>
                </c:pt>
                <c:pt idx="103">
                  <c:v>3250</c:v>
                </c:pt>
                <c:pt idx="104">
                  <c:v>3300</c:v>
                </c:pt>
                <c:pt idx="105">
                  <c:v>3350</c:v>
                </c:pt>
                <c:pt idx="106">
                  <c:v>3400</c:v>
                </c:pt>
                <c:pt idx="107">
                  <c:v>3450</c:v>
                </c:pt>
                <c:pt idx="108">
                  <c:v>3500</c:v>
                </c:pt>
                <c:pt idx="109">
                  <c:v>3550</c:v>
                </c:pt>
                <c:pt idx="110">
                  <c:v>3600</c:v>
                </c:pt>
                <c:pt idx="111">
                  <c:v>3650</c:v>
                </c:pt>
                <c:pt idx="112">
                  <c:v>3700</c:v>
                </c:pt>
                <c:pt idx="113">
                  <c:v>3750</c:v>
                </c:pt>
                <c:pt idx="114">
                  <c:v>3800</c:v>
                </c:pt>
                <c:pt idx="115">
                  <c:v>3850</c:v>
                </c:pt>
                <c:pt idx="116">
                  <c:v>3900</c:v>
                </c:pt>
                <c:pt idx="117">
                  <c:v>3950</c:v>
                </c:pt>
                <c:pt idx="118">
                  <c:v>4000</c:v>
                </c:pt>
              </c:numCache>
            </c:numRef>
          </c:xVal>
          <c:yVal>
            <c:numRef>
              <c:f>Summury!$I$3:$I$143</c:f>
              <c:numCache>
                <c:formatCode>0.00</c:formatCode>
                <c:ptCount val="141"/>
                <c:pt idx="0">
                  <c:v>0.32540240918028018</c:v>
                </c:pt>
                <c:pt idx="1">
                  <c:v>0.51172650149210952</c:v>
                </c:pt>
                <c:pt idx="2">
                  <c:v>0.56943670553532189</c:v>
                </c:pt>
                <c:pt idx="3">
                  <c:v>0.60498627505438451</c:v>
                </c:pt>
                <c:pt idx="4">
                  <c:v>0.6306754583325539</c:v>
                </c:pt>
                <c:pt idx="5">
                  <c:v>0.65074014597664709</c:v>
                </c:pt>
                <c:pt idx="6">
                  <c:v>0.68102687578577048</c:v>
                </c:pt>
                <c:pt idx="7">
                  <c:v>0.70352414561194887</c:v>
                </c:pt>
                <c:pt idx="8">
                  <c:v>0.72132238752931421</c:v>
                </c:pt>
                <c:pt idx="9">
                  <c:v>0.73597963029492575</c:v>
                </c:pt>
                <c:pt idx="10">
                  <c:v>0.74839202061350685</c:v>
                </c:pt>
                <c:pt idx="11">
                  <c:v>0.75912228943838123</c:v>
                </c:pt>
                <c:pt idx="12">
                  <c:v>0.76854678680806887</c:v>
                </c:pt>
                <c:pt idx="13">
                  <c:v>0.77692948258785877</c:v>
                </c:pt>
                <c:pt idx="14">
                  <c:v>0.78446255805815779</c:v>
                </c:pt>
                <c:pt idx="15">
                  <c:v>0.79129019598853145</c:v>
                </c:pt>
                <c:pt idx="16">
                  <c:v>0.7975232776787039</c:v>
                </c:pt>
                <c:pt idx="17">
                  <c:v>0.80324886113695726</c:v>
                </c:pt>
                <c:pt idx="18">
                  <c:v>0.81576754797805395</c:v>
                </c:pt>
                <c:pt idx="19">
                  <c:v>0.82629900003219647</c:v>
                </c:pt>
                <c:pt idx="20">
                  <c:v>0.83534125886184363</c:v>
                </c:pt>
                <c:pt idx="21">
                  <c:v>0.84322915198792348</c:v>
                </c:pt>
                <c:pt idx="22">
                  <c:v>0.8501981862431266</c:v>
                </c:pt>
                <c:pt idx="23">
                  <c:v>0.85642003208311857</c:v>
                </c:pt>
                <c:pt idx="24">
                  <c:v>0.86202350475094025</c:v>
                </c:pt>
                <c:pt idx="25">
                  <c:v>0.86710760891842553</c:v>
                </c:pt>
                <c:pt idx="26">
                  <c:v>0.87174999018718491</c:v>
                </c:pt>
                <c:pt idx="27">
                  <c:v>0.87601260278089776</c:v>
                </c:pt>
                <c:pt idx="28">
                  <c:v>0.87994562331665649</c:v>
                </c:pt>
                <c:pt idx="29">
                  <c:v>0.88359022238425355</c:v>
                </c:pt>
                <c:pt idx="30">
                  <c:v>0.88698057076854031</c:v>
                </c:pt>
                <c:pt idx="31">
                  <c:v>0.89014531989153456</c:v>
                </c:pt>
                <c:pt idx="32">
                  <c:v>0.89589143229876322</c:v>
                </c:pt>
                <c:pt idx="33">
                  <c:v>0.90098355428459209</c:v>
                </c:pt>
                <c:pt idx="34">
                  <c:v>0.90553749158829577</c:v>
                </c:pt>
                <c:pt idx="35">
                  <c:v>0.90964187259228835</c:v>
                </c:pt>
                <c:pt idx="36">
                  <c:v>0.91336591450154192</c:v>
                </c:pt>
                <c:pt idx="37">
                  <c:v>0.91676461967413858</c:v>
                </c:pt>
                <c:pt idx="38">
                  <c:v>0.91988235531109985</c:v>
                </c:pt>
                <c:pt idx="39">
                  <c:v>0.92275538217412145</c:v>
                </c:pt>
                <c:pt idx="40">
                  <c:v>0.92541368038707128</c:v>
                </c:pt>
                <c:pt idx="41">
                  <c:v>0.92788229330233774</c:v>
                </c:pt>
                <c:pt idx="42">
                  <c:v>0.93801972308874215</c:v>
                </c:pt>
                <c:pt idx="43">
                  <c:v>0.94558234363904603</c:v>
                </c:pt>
                <c:pt idx="44">
                  <c:v>0.95147941513018952</c:v>
                </c:pt>
                <c:pt idx="45">
                  <c:v>0.95300709728021582</c:v>
                </c:pt>
                <c:pt idx="46">
                  <c:v>0.95622676744305646</c:v>
                </c:pt>
                <c:pt idx="47">
                  <c:v>0.96014200684936779</c:v>
                </c:pt>
                <c:pt idx="48">
                  <c:v>0.96343285363436704</c:v>
                </c:pt>
                <c:pt idx="49">
                  <c:v>0.96624162058489949</c:v>
                </c:pt>
                <c:pt idx="50">
                  <c:v>0.96866947753166532</c:v>
                </c:pt>
                <c:pt idx="51">
                  <c:v>0.9707905447122388</c:v>
                </c:pt>
                <c:pt idx="52">
                  <c:v>0.97266050225609624</c:v>
                </c:pt>
                <c:pt idx="53">
                  <c:v>0.97368013826183253</c:v>
                </c:pt>
                <c:pt idx="54">
                  <c:v>0.97580863787080885</c:v>
                </c:pt>
                <c:pt idx="55">
                  <c:v>0.97714669253313091</c:v>
                </c:pt>
                <c:pt idx="56">
                  <c:v>0.97835755894399212</c:v>
                </c:pt>
                <c:pt idx="57">
                  <c:v>0.97945860577209032</c:v>
                </c:pt>
                <c:pt idx="58">
                  <c:v>0.98046413534601151</c:v>
                </c:pt>
                <c:pt idx="59">
                  <c:v>0.98138603977358529</c:v>
                </c:pt>
                <c:pt idx="60">
                  <c:v>0.98223429391006656</c:v>
                </c:pt>
                <c:pt idx="61">
                  <c:v>0.98301733097273414</c:v>
                </c:pt>
                <c:pt idx="62">
                  <c:v>0.98374233238804998</c:v>
                </c:pt>
                <c:pt idx="63">
                  <c:v>0.98441545404514108</c:v>
                </c:pt>
                <c:pt idx="64">
                  <c:v>0.98504200477371062</c:v>
                </c:pt>
                <c:pt idx="65">
                  <c:v>0.98562658849680584</c:v>
                </c:pt>
                <c:pt idx="66">
                  <c:v>0.98617321845888029</c:v>
                </c:pt>
                <c:pt idx="67">
                  <c:v>0.98668540976823993</c:v>
                </c:pt>
                <c:pt idx="68">
                  <c:v>0.98716625494053656</c:v>
                </c:pt>
                <c:pt idx="69">
                  <c:v>0.98761848600092217</c:v>
                </c:pt>
                <c:pt idx="70">
                  <c:v>0.98804452587182445</c:v>
                </c:pt>
                <c:pt idx="71">
                  <c:v>0.98844653115559056</c:v>
                </c:pt>
                <c:pt idx="72">
                  <c:v>0.98882642795729425</c:v>
                </c:pt>
                <c:pt idx="73">
                  <c:v>0.98918594204126087</c:v>
                </c:pt>
                <c:pt idx="74">
                  <c:v>0.98952662434587624</c:v>
                </c:pt>
                <c:pt idx="75">
                  <c:v>0.98969034585049931</c:v>
                </c:pt>
                <c:pt idx="76">
                  <c:v>0.99015695021392636</c:v>
                </c:pt>
                <c:pt idx="77">
                  <c:v>0.99044900142403469</c:v>
                </c:pt>
                <c:pt idx="78">
                  <c:v>0.99072706570628011</c:v>
                </c:pt>
                <c:pt idx="79">
                  <c:v>0.99099208922564319</c:v>
                </c:pt>
                <c:pt idx="80">
                  <c:v>0.99124493516115408</c:v>
                </c:pt>
                <c:pt idx="81">
                  <c:v>0.99148639262795646</c:v>
                </c:pt>
                <c:pt idx="82">
                  <c:v>0.99171718446792401</c:v>
                </c:pt>
                <c:pt idx="83">
                  <c:v>0.99193797407346185</c:v>
                </c:pt>
                <c:pt idx="84">
                  <c:v>0.99214937138220194</c:v>
                </c:pt>
                <c:pt idx="85">
                  <c:v>0.99235193815824707</c:v>
                </c:pt>
                <c:pt idx="86">
                  <c:v>0.99254619265746913</c:v>
                </c:pt>
                <c:pt idx="87">
                  <c:v>0.99273261375937982</c:v>
                </c:pt>
                <c:pt idx="88">
                  <c:v>0.99291164463564563</c:v>
                </c:pt>
                <c:pt idx="89">
                  <c:v>0.99308369601496049</c:v>
                </c:pt>
                <c:pt idx="90">
                  <c:v>0.9932491490953228</c:v>
                </c:pt>
                <c:pt idx="91">
                  <c:v>0.99340835814749484</c:v>
                </c:pt>
                <c:pt idx="92">
                  <c:v>0.99356165284729592</c:v>
                </c:pt>
                <c:pt idx="93">
                  <c:v>0.99370934036921243</c:v>
                </c:pt>
                <c:pt idx="94">
                  <c:v>0.99385170726941952</c:v>
                </c:pt>
                <c:pt idx="95">
                  <c:v>0.99398902118258214</c:v>
                </c:pt>
                <c:pt idx="96">
                  <c:v>0.99412153235362566</c:v>
                </c:pt>
                <c:pt idx="97">
                  <c:v>0.99424947502294447</c:v>
                </c:pt>
                <c:pt idx="98">
                  <c:v>0.99437306868118891</c:v>
                </c:pt>
                <c:pt idx="99">
                  <c:v>0.99449251920776427</c:v>
                </c:pt>
                <c:pt idx="100">
                  <c:v>0.99460801990544634</c:v>
                </c:pt>
                <c:pt idx="101">
                  <c:v>0.99471975244202926</c:v>
                </c:pt>
                <c:pt idx="102">
                  <c:v>0.99482788770862096</c:v>
                </c:pt>
                <c:pt idx="103">
                  <c:v>0.99493258660308403</c:v>
                </c:pt>
                <c:pt idx="104">
                  <c:v>0.99503400074614035</c:v>
                </c:pt>
                <c:pt idx="105">
                  <c:v>0.99513227313680341</c:v>
                </c:pt>
                <c:pt idx="106">
                  <c:v>0.99522753875306025</c:v>
                </c:pt>
                <c:pt idx="107">
                  <c:v>0.99531992510307166</c:v>
                </c:pt>
                <c:pt idx="108">
                  <c:v>0.9954095527315846</c:v>
                </c:pt>
                <c:pt idx="109">
                  <c:v>0.99549653568575103</c:v>
                </c:pt>
                <c:pt idx="110">
                  <c:v>0.99558098194410083</c:v>
                </c:pt>
                <c:pt idx="111">
                  <c:v>0.99566299381202816</c:v>
                </c:pt>
                <c:pt idx="112">
                  <c:v>0.99574266828680225</c:v>
                </c:pt>
                <c:pt idx="113">
                  <c:v>0.99582009739480892</c:v>
                </c:pt>
                <c:pt idx="114">
                  <c:v>0.99589536850345817</c:v>
                </c:pt>
                <c:pt idx="115">
                  <c:v>0.99596856460994987</c:v>
                </c:pt>
                <c:pt idx="116">
                  <c:v>0.99603976460887766</c:v>
                </c:pt>
                <c:pt idx="117">
                  <c:v>0.99610904354045671</c:v>
                </c:pt>
                <c:pt idx="118">
                  <c:v>0.99617647282099497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33-4671-B8EC-032B30717633}"/>
            </c:ext>
          </c:extLst>
        </c:ser>
        <c:ser>
          <c:idx val="1"/>
          <c:order val="1"/>
          <c:tx>
            <c:strRef>
              <c:f>Summury!$J$2</c:f>
              <c:strCache>
                <c:ptCount val="1"/>
                <c:pt idx="0">
                  <c:v>C2S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Summury!$H$3:$H$143</c:f>
              <c:numCache>
                <c:formatCode>General</c:formatCode>
                <c:ptCount val="1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18</c:v>
                </c:pt>
                <c:pt idx="12">
                  <c:v>20</c:v>
                </c:pt>
                <c:pt idx="13">
                  <c:v>22</c:v>
                </c:pt>
                <c:pt idx="14">
                  <c:v>24</c:v>
                </c:pt>
                <c:pt idx="15">
                  <c:v>26</c:v>
                </c:pt>
                <c:pt idx="16">
                  <c:v>28</c:v>
                </c:pt>
                <c:pt idx="17">
                  <c:v>30</c:v>
                </c:pt>
                <c:pt idx="18">
                  <c:v>35</c:v>
                </c:pt>
                <c:pt idx="19">
                  <c:v>40</c:v>
                </c:pt>
                <c:pt idx="20">
                  <c:v>45</c:v>
                </c:pt>
                <c:pt idx="21">
                  <c:v>50</c:v>
                </c:pt>
                <c:pt idx="22">
                  <c:v>55</c:v>
                </c:pt>
                <c:pt idx="23">
                  <c:v>60</c:v>
                </c:pt>
                <c:pt idx="24">
                  <c:v>65</c:v>
                </c:pt>
                <c:pt idx="25">
                  <c:v>70</c:v>
                </c:pt>
                <c:pt idx="26">
                  <c:v>75</c:v>
                </c:pt>
                <c:pt idx="27">
                  <c:v>80</c:v>
                </c:pt>
                <c:pt idx="28">
                  <c:v>85</c:v>
                </c:pt>
                <c:pt idx="29">
                  <c:v>90</c:v>
                </c:pt>
                <c:pt idx="30">
                  <c:v>95</c:v>
                </c:pt>
                <c:pt idx="31">
                  <c:v>100</c:v>
                </c:pt>
                <c:pt idx="32">
                  <c:v>110</c:v>
                </c:pt>
                <c:pt idx="33">
                  <c:v>120</c:v>
                </c:pt>
                <c:pt idx="34">
                  <c:v>130</c:v>
                </c:pt>
                <c:pt idx="35">
                  <c:v>140</c:v>
                </c:pt>
                <c:pt idx="36">
                  <c:v>150</c:v>
                </c:pt>
                <c:pt idx="37">
                  <c:v>160</c:v>
                </c:pt>
                <c:pt idx="38">
                  <c:v>170</c:v>
                </c:pt>
                <c:pt idx="39">
                  <c:v>180</c:v>
                </c:pt>
                <c:pt idx="40">
                  <c:v>190</c:v>
                </c:pt>
                <c:pt idx="41">
                  <c:v>200</c:v>
                </c:pt>
                <c:pt idx="42">
                  <c:v>250</c:v>
                </c:pt>
                <c:pt idx="43">
                  <c:v>300</c:v>
                </c:pt>
                <c:pt idx="44">
                  <c:v>350</c:v>
                </c:pt>
                <c:pt idx="45">
                  <c:v>365</c:v>
                </c:pt>
                <c:pt idx="46">
                  <c:v>400</c:v>
                </c:pt>
                <c:pt idx="47">
                  <c:v>450</c:v>
                </c:pt>
                <c:pt idx="48">
                  <c:v>500</c:v>
                </c:pt>
                <c:pt idx="49">
                  <c:v>550</c:v>
                </c:pt>
                <c:pt idx="50">
                  <c:v>600</c:v>
                </c:pt>
                <c:pt idx="51">
                  <c:v>650</c:v>
                </c:pt>
                <c:pt idx="52">
                  <c:v>700</c:v>
                </c:pt>
                <c:pt idx="53">
                  <c:v>730</c:v>
                </c:pt>
                <c:pt idx="54">
                  <c:v>800</c:v>
                </c:pt>
                <c:pt idx="55">
                  <c:v>850</c:v>
                </c:pt>
                <c:pt idx="56">
                  <c:v>900</c:v>
                </c:pt>
                <c:pt idx="57">
                  <c:v>950</c:v>
                </c:pt>
                <c:pt idx="58">
                  <c:v>1000</c:v>
                </c:pt>
                <c:pt idx="59">
                  <c:v>1050</c:v>
                </c:pt>
                <c:pt idx="60">
                  <c:v>1100</c:v>
                </c:pt>
                <c:pt idx="61">
                  <c:v>1150</c:v>
                </c:pt>
                <c:pt idx="62">
                  <c:v>1200</c:v>
                </c:pt>
                <c:pt idx="63">
                  <c:v>1250</c:v>
                </c:pt>
                <c:pt idx="64">
                  <c:v>1300</c:v>
                </c:pt>
                <c:pt idx="65">
                  <c:v>1350</c:v>
                </c:pt>
                <c:pt idx="66">
                  <c:v>1400</c:v>
                </c:pt>
                <c:pt idx="67">
                  <c:v>1450</c:v>
                </c:pt>
                <c:pt idx="68">
                  <c:v>1500</c:v>
                </c:pt>
                <c:pt idx="69">
                  <c:v>1550</c:v>
                </c:pt>
                <c:pt idx="70">
                  <c:v>1600</c:v>
                </c:pt>
                <c:pt idx="71">
                  <c:v>1650</c:v>
                </c:pt>
                <c:pt idx="72">
                  <c:v>1700</c:v>
                </c:pt>
                <c:pt idx="73">
                  <c:v>1750</c:v>
                </c:pt>
                <c:pt idx="74">
                  <c:v>1800</c:v>
                </c:pt>
                <c:pt idx="75">
                  <c:v>1825</c:v>
                </c:pt>
                <c:pt idx="76">
                  <c:v>1900</c:v>
                </c:pt>
                <c:pt idx="77">
                  <c:v>1950</c:v>
                </c:pt>
                <c:pt idx="78">
                  <c:v>2000</c:v>
                </c:pt>
                <c:pt idx="79">
                  <c:v>2050</c:v>
                </c:pt>
                <c:pt idx="80">
                  <c:v>2100</c:v>
                </c:pt>
                <c:pt idx="81">
                  <c:v>2150</c:v>
                </c:pt>
                <c:pt idx="82">
                  <c:v>2200</c:v>
                </c:pt>
                <c:pt idx="83">
                  <c:v>2250</c:v>
                </c:pt>
                <c:pt idx="84">
                  <c:v>2300</c:v>
                </c:pt>
                <c:pt idx="85">
                  <c:v>2350</c:v>
                </c:pt>
                <c:pt idx="86">
                  <c:v>2400</c:v>
                </c:pt>
                <c:pt idx="87">
                  <c:v>2450</c:v>
                </c:pt>
                <c:pt idx="88">
                  <c:v>2500</c:v>
                </c:pt>
                <c:pt idx="89">
                  <c:v>2550</c:v>
                </c:pt>
                <c:pt idx="90">
                  <c:v>2600</c:v>
                </c:pt>
                <c:pt idx="91">
                  <c:v>2650</c:v>
                </c:pt>
                <c:pt idx="92">
                  <c:v>2700</c:v>
                </c:pt>
                <c:pt idx="93">
                  <c:v>2750</c:v>
                </c:pt>
                <c:pt idx="94">
                  <c:v>2800</c:v>
                </c:pt>
                <c:pt idx="95">
                  <c:v>2850</c:v>
                </c:pt>
                <c:pt idx="96">
                  <c:v>2900</c:v>
                </c:pt>
                <c:pt idx="97">
                  <c:v>2950</c:v>
                </c:pt>
                <c:pt idx="98">
                  <c:v>3000</c:v>
                </c:pt>
                <c:pt idx="99">
                  <c:v>3050</c:v>
                </c:pt>
                <c:pt idx="100">
                  <c:v>3100</c:v>
                </c:pt>
                <c:pt idx="101">
                  <c:v>3150</c:v>
                </c:pt>
                <c:pt idx="102">
                  <c:v>3200</c:v>
                </c:pt>
                <c:pt idx="103">
                  <c:v>3250</c:v>
                </c:pt>
                <c:pt idx="104">
                  <c:v>3300</c:v>
                </c:pt>
                <c:pt idx="105">
                  <c:v>3350</c:v>
                </c:pt>
                <c:pt idx="106">
                  <c:v>3400</c:v>
                </c:pt>
                <c:pt idx="107">
                  <c:v>3450</c:v>
                </c:pt>
                <c:pt idx="108">
                  <c:v>3500</c:v>
                </c:pt>
                <c:pt idx="109">
                  <c:v>3550</c:v>
                </c:pt>
                <c:pt idx="110">
                  <c:v>3600</c:v>
                </c:pt>
                <c:pt idx="111">
                  <c:v>3650</c:v>
                </c:pt>
                <c:pt idx="112">
                  <c:v>3700</c:v>
                </c:pt>
                <c:pt idx="113">
                  <c:v>3750</c:v>
                </c:pt>
                <c:pt idx="114">
                  <c:v>3800</c:v>
                </c:pt>
                <c:pt idx="115">
                  <c:v>3850</c:v>
                </c:pt>
                <c:pt idx="116">
                  <c:v>3900</c:v>
                </c:pt>
                <c:pt idx="117">
                  <c:v>3950</c:v>
                </c:pt>
                <c:pt idx="118">
                  <c:v>4000</c:v>
                </c:pt>
              </c:numCache>
            </c:numRef>
          </c:xVal>
          <c:yVal>
            <c:numRef>
              <c:f>Summury!$J$3:$J$143</c:f>
              <c:numCache>
                <c:formatCode>0.00</c:formatCode>
                <c:ptCount val="141"/>
                <c:pt idx="0">
                  <c:v>0.11307956328284252</c:v>
                </c:pt>
                <c:pt idx="1">
                  <c:v>0.15216142262267951</c:v>
                </c:pt>
                <c:pt idx="2">
                  <c:v>0.18037649620248419</c:v>
                </c:pt>
                <c:pt idx="3">
                  <c:v>0.20312211895602073</c:v>
                </c:pt>
                <c:pt idx="4">
                  <c:v>0.2224428654508227</c:v>
                </c:pt>
                <c:pt idx="5">
                  <c:v>0.23937078877324358</c:v>
                </c:pt>
                <c:pt idx="6">
                  <c:v>0.2682541650329876</c:v>
                </c:pt>
                <c:pt idx="7">
                  <c:v>0.29254678607212237</c:v>
                </c:pt>
                <c:pt idx="8">
                  <c:v>0.31364548889982757</c:v>
                </c:pt>
                <c:pt idx="9">
                  <c:v>0.33236754097060284</c:v>
                </c:pt>
                <c:pt idx="10">
                  <c:v>0.34923848093193088</c:v>
                </c:pt>
                <c:pt idx="11">
                  <c:v>0.36461909151913996</c:v>
                </c:pt>
                <c:pt idx="12">
                  <c:v>0.37876926523202081</c:v>
                </c:pt>
                <c:pt idx="13">
                  <c:v>0.3918832732092199</c:v>
                </c:pt>
                <c:pt idx="14">
                  <c:v>0.40411066023908815</c:v>
                </c:pt>
                <c:pt idx="15">
                  <c:v>0.41556932380913181</c:v>
                </c:pt>
                <c:pt idx="16">
                  <c:v>0.42635407153510463</c:v>
                </c:pt>
                <c:pt idx="17">
                  <c:v>0.43654242817498334</c:v>
                </c:pt>
                <c:pt idx="18">
                  <c:v>0.4598012964344792</c:v>
                </c:pt>
                <c:pt idx="19">
                  <c:v>0.48046983966655687</c:v>
                </c:pt>
                <c:pt idx="20">
                  <c:v>0.49906953253673392</c:v>
                </c:pt>
                <c:pt idx="21">
                  <c:v>0.51597416638465232</c:v>
                </c:pt>
                <c:pt idx="22">
                  <c:v>0.53146181800754844</c:v>
                </c:pt>
                <c:pt idx="23">
                  <c:v>0.54574555181367435</c:v>
                </c:pt>
                <c:pt idx="24">
                  <c:v>0.55899258519317407</c:v>
                </c:pt>
                <c:pt idx="25">
                  <c:v>0.57133679491404776</c:v>
                </c:pt>
                <c:pt idx="26">
                  <c:v>0.58288718194348776</c:v>
                </c:pt>
                <c:pt idx="27">
                  <c:v>0.59373377910712943</c:v>
                </c:pt>
                <c:pt idx="28">
                  <c:v>0.60395188309595804</c:v>
                </c:pt>
                <c:pt idx="29">
                  <c:v>0.61360515507633506</c:v>
                </c:pt>
                <c:pt idx="30">
                  <c:v>0.62274793733778444</c:v>
                </c:pt>
                <c:pt idx="31">
                  <c:v>0.6314270142852334</c:v>
                </c:pt>
                <c:pt idx="32">
                  <c:v>0.64755126003060082</c:v>
                </c:pt>
                <c:pt idx="33">
                  <c:v>0.66224584294572086</c:v>
                </c:pt>
                <c:pt idx="34">
                  <c:v>0.6757197828951047</c:v>
                </c:pt>
                <c:pt idx="35">
                  <c:v>0.68813943722143456</c:v>
                </c:pt>
                <c:pt idx="36">
                  <c:v>0.69963947232670098</c:v>
                </c:pt>
                <c:pt idx="37">
                  <c:v>0.71033049398486825</c:v>
                </c:pt>
                <c:pt idx="38">
                  <c:v>0.72030449459757795</c:v>
                </c:pt>
                <c:pt idx="39">
                  <c:v>0.72963883068470747</c:v>
                </c:pt>
                <c:pt idx="40">
                  <c:v>0.73839918482512812</c:v>
                </c:pt>
                <c:pt idx="41">
                  <c:v>0.74664180979637351</c:v>
                </c:pt>
                <c:pt idx="42">
                  <c:v>0.78158662650129296</c:v>
                </c:pt>
                <c:pt idx="43">
                  <c:v>0.80880527413175696</c:v>
                </c:pt>
                <c:pt idx="44">
                  <c:v>0.83069258575532934</c:v>
                </c:pt>
                <c:pt idx="45">
                  <c:v>0.83645319573452714</c:v>
                </c:pt>
                <c:pt idx="46">
                  <c:v>0.84870921147219669</c:v>
                </c:pt>
                <c:pt idx="47">
                  <c:v>0.86380890888370176</c:v>
                </c:pt>
                <c:pt idx="48">
                  <c:v>0.87664665059889246</c:v>
                </c:pt>
                <c:pt idx="49">
                  <c:v>0.88769006573328346</c:v>
                </c:pt>
                <c:pt idx="50">
                  <c:v>0.8972835351235019</c:v>
                </c:pt>
                <c:pt idx="51">
                  <c:v>0.90568717581667602</c:v>
                </c:pt>
                <c:pt idx="52">
                  <c:v>0.91310164585232023</c:v>
                </c:pt>
                <c:pt idx="53">
                  <c:v>0.91714251006725078</c:v>
                </c:pt>
                <c:pt idx="54">
                  <c:v>0.92556147202264616</c:v>
                </c:pt>
                <c:pt idx="55">
                  <c:v>0.9308340377436739</c:v>
                </c:pt>
                <c:pt idx="56">
                  <c:v>0.93558524970007273</c:v>
                </c:pt>
                <c:pt idx="57">
                  <c:v>0.93988369719655573</c:v>
                </c:pt>
                <c:pt idx="58">
                  <c:v>0.94378656551215168</c:v>
                </c:pt>
                <c:pt idx="59">
                  <c:v>0.94734192725737498</c:v>
                </c:pt>
                <c:pt idx="60">
                  <c:v>0.95059049678784591</c:v>
                </c:pt>
                <c:pt idx="61">
                  <c:v>0.953566990468943</c:v>
                </c:pt>
                <c:pt idx="62">
                  <c:v>0.95630119338128039</c:v>
                </c:pt>
                <c:pt idx="63">
                  <c:v>0.95881880449317503</c:v>
                </c:pt>
                <c:pt idx="64">
                  <c:v>0.96114211264320559</c:v>
                </c:pt>
                <c:pt idx="65">
                  <c:v>0.96329054188867247</c:v>
                </c:pt>
                <c:pt idx="66">
                  <c:v>0.9652810949729479</c:v>
                </c:pt>
                <c:pt idx="67">
                  <c:v>0.9671287165988901</c:v>
                </c:pt>
                <c:pt idx="68">
                  <c:v>0.96884659303800269</c:v>
                </c:pt>
                <c:pt idx="69">
                  <c:v>0.97044640079651068</c:v>
                </c:pt>
                <c:pt idx="70">
                  <c:v>0.97193851421675659</c:v>
                </c:pt>
                <c:pt idx="71">
                  <c:v>0.97333217974913799</c:v>
                </c:pt>
                <c:pt idx="72">
                  <c:v>0.97463566299894355</c:v>
                </c:pt>
                <c:pt idx="73">
                  <c:v>0.97585637340064102</c:v>
                </c:pt>
                <c:pt idx="74">
                  <c:v>0.977000970403472</c:v>
                </c:pt>
                <c:pt idx="75">
                  <c:v>0.97754662500833134</c:v>
                </c:pt>
                <c:pt idx="76">
                  <c:v>0.97908524421107623</c:v>
                </c:pt>
                <c:pt idx="77">
                  <c:v>0.98003524535912101</c:v>
                </c:pt>
                <c:pt idx="78">
                  <c:v>0.98092990721354578</c:v>
                </c:pt>
                <c:pt idx="79">
                  <c:v>0.98177327401202663</c:v>
                </c:pt>
                <c:pt idx="80">
                  <c:v>0.98256902874596719</c:v>
                </c:pt>
                <c:pt idx="81">
                  <c:v>0.98332053159129118</c:v>
                </c:pt>
                <c:pt idx="82">
                  <c:v>0.98403085358237463</c:v>
                </c:pt>
                <c:pt idx="83">
                  <c:v>0.98470280620060757</c:v>
                </c:pt>
                <c:pt idx="84">
                  <c:v>0.98533896744276461</c:v>
                </c:pt>
                <c:pt idx="85">
                  <c:v>0.98594170484667221</c:v>
                </c:pt>
                <c:pt idx="86">
                  <c:v>0.98651319587901731</c:v>
                </c:pt>
                <c:pt idx="87">
                  <c:v>0.98705544602973039</c:v>
                </c:pt>
                <c:pt idx="88">
                  <c:v>0.98757030490693154</c:v>
                </c:pt>
                <c:pt idx="89">
                  <c:v>0.98805948058416526</c:v>
                </c:pt>
                <c:pt idx="90">
                  <c:v>0.98852455241610815</c:v>
                </c:pt>
                <c:pt idx="91">
                  <c:v>0.98896698250894277</c:v>
                </c:pt>
                <c:pt idx="92">
                  <c:v>0.98938812600621007</c:v>
                </c:pt>
                <c:pt idx="93">
                  <c:v>0.98978924032939686</c:v>
                </c:pt>
                <c:pt idx="94">
                  <c:v>0.99017149349415912</c:v>
                </c:pt>
                <c:pt idx="95">
                  <c:v>0.99053597160740259</c:v>
                </c:pt>
                <c:pt idx="96">
                  <c:v>0.9908836856370189</c:v>
                </c:pt>
                <c:pt idx="97">
                  <c:v>0.99121557753453704</c:v>
                </c:pt>
                <c:pt idx="98">
                  <c:v>0.99153252578102924</c:v>
                </c:pt>
                <c:pt idx="99">
                  <c:v>0.99183535041803883</c:v>
                </c:pt>
                <c:pt idx="100">
                  <c:v>0.99212481761788418</c:v>
                </c:pt>
                <c:pt idx="101">
                  <c:v>0.99240164384126484</c:v>
                </c:pt>
                <c:pt idx="102">
                  <c:v>0.99266649962451126</c:v>
                </c:pt>
                <c:pt idx="103">
                  <c:v>0.99292001303394983</c:v>
                </c:pt>
                <c:pt idx="104">
                  <c:v>0.99316277282061061</c:v>
                </c:pt>
                <c:pt idx="105">
                  <c:v>0.99339533130479019</c:v>
                </c:pt>
                <c:pt idx="106">
                  <c:v>0.99361820701672621</c:v>
                </c:pt>
                <c:pt idx="107">
                  <c:v>0.99383188711678361</c:v>
                </c:pt>
                <c:pt idx="108">
                  <c:v>0.99403682961604012</c:v>
                </c:pt>
                <c:pt idx="109">
                  <c:v>0.99423346541593971</c:v>
                </c:pt>
                <c:pt idx="110">
                  <c:v>0.99442220018373428</c:v>
                </c:pt>
                <c:pt idx="111">
                  <c:v>0.99460341607869884</c:v>
                </c:pt>
                <c:pt idx="112">
                  <c:v>0.99477747334257915</c:v>
                </c:pt>
                <c:pt idx="113">
                  <c:v>0.994944711766372</c:v>
                </c:pt>
                <c:pt idx="114">
                  <c:v>0.99510545204433076</c:v>
                </c:pt>
                <c:pt idx="115">
                  <c:v>0.99525999702501611</c:v>
                </c:pt>
                <c:pt idx="116">
                  <c:v>0.99540863286825798</c:v>
                </c:pt>
                <c:pt idx="117">
                  <c:v>0.99555163011603731</c:v>
                </c:pt>
                <c:pt idx="118">
                  <c:v>0.99568924468453635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33-4671-B8EC-032B30717633}"/>
            </c:ext>
          </c:extLst>
        </c:ser>
        <c:ser>
          <c:idx val="2"/>
          <c:order val="2"/>
          <c:tx>
            <c:strRef>
              <c:f>Summury!$K$2</c:f>
              <c:strCache>
                <c:ptCount val="1"/>
                <c:pt idx="0">
                  <c:v>C3A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Summury!$H$3:$H$143</c:f>
              <c:numCache>
                <c:formatCode>General</c:formatCode>
                <c:ptCount val="1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18</c:v>
                </c:pt>
                <c:pt idx="12">
                  <c:v>20</c:v>
                </c:pt>
                <c:pt idx="13">
                  <c:v>22</c:v>
                </c:pt>
                <c:pt idx="14">
                  <c:v>24</c:v>
                </c:pt>
                <c:pt idx="15">
                  <c:v>26</c:v>
                </c:pt>
                <c:pt idx="16">
                  <c:v>28</c:v>
                </c:pt>
                <c:pt idx="17">
                  <c:v>30</c:v>
                </c:pt>
                <c:pt idx="18">
                  <c:v>35</c:v>
                </c:pt>
                <c:pt idx="19">
                  <c:v>40</c:v>
                </c:pt>
                <c:pt idx="20">
                  <c:v>45</c:v>
                </c:pt>
                <c:pt idx="21">
                  <c:v>50</c:v>
                </c:pt>
                <c:pt idx="22">
                  <c:v>55</c:v>
                </c:pt>
                <c:pt idx="23">
                  <c:v>60</c:v>
                </c:pt>
                <c:pt idx="24">
                  <c:v>65</c:v>
                </c:pt>
                <c:pt idx="25">
                  <c:v>70</c:v>
                </c:pt>
                <c:pt idx="26">
                  <c:v>75</c:v>
                </c:pt>
                <c:pt idx="27">
                  <c:v>80</c:v>
                </c:pt>
                <c:pt idx="28">
                  <c:v>85</c:v>
                </c:pt>
                <c:pt idx="29">
                  <c:v>90</c:v>
                </c:pt>
                <c:pt idx="30">
                  <c:v>95</c:v>
                </c:pt>
                <c:pt idx="31">
                  <c:v>100</c:v>
                </c:pt>
                <c:pt idx="32">
                  <c:v>110</c:v>
                </c:pt>
                <c:pt idx="33">
                  <c:v>120</c:v>
                </c:pt>
                <c:pt idx="34">
                  <c:v>130</c:v>
                </c:pt>
                <c:pt idx="35">
                  <c:v>140</c:v>
                </c:pt>
                <c:pt idx="36">
                  <c:v>150</c:v>
                </c:pt>
                <c:pt idx="37">
                  <c:v>160</c:v>
                </c:pt>
                <c:pt idx="38">
                  <c:v>170</c:v>
                </c:pt>
                <c:pt idx="39">
                  <c:v>180</c:v>
                </c:pt>
                <c:pt idx="40">
                  <c:v>190</c:v>
                </c:pt>
                <c:pt idx="41">
                  <c:v>200</c:v>
                </c:pt>
                <c:pt idx="42">
                  <c:v>250</c:v>
                </c:pt>
                <c:pt idx="43">
                  <c:v>300</c:v>
                </c:pt>
                <c:pt idx="44">
                  <c:v>350</c:v>
                </c:pt>
                <c:pt idx="45">
                  <c:v>365</c:v>
                </c:pt>
                <c:pt idx="46">
                  <c:v>400</c:v>
                </c:pt>
                <c:pt idx="47">
                  <c:v>450</c:v>
                </c:pt>
                <c:pt idx="48">
                  <c:v>500</c:v>
                </c:pt>
                <c:pt idx="49">
                  <c:v>550</c:v>
                </c:pt>
                <c:pt idx="50">
                  <c:v>600</c:v>
                </c:pt>
                <c:pt idx="51">
                  <c:v>650</c:v>
                </c:pt>
                <c:pt idx="52">
                  <c:v>700</c:v>
                </c:pt>
                <c:pt idx="53">
                  <c:v>730</c:v>
                </c:pt>
                <c:pt idx="54">
                  <c:v>800</c:v>
                </c:pt>
                <c:pt idx="55">
                  <c:v>850</c:v>
                </c:pt>
                <c:pt idx="56">
                  <c:v>900</c:v>
                </c:pt>
                <c:pt idx="57">
                  <c:v>950</c:v>
                </c:pt>
                <c:pt idx="58">
                  <c:v>1000</c:v>
                </c:pt>
                <c:pt idx="59">
                  <c:v>1050</c:v>
                </c:pt>
                <c:pt idx="60">
                  <c:v>1100</c:v>
                </c:pt>
                <c:pt idx="61">
                  <c:v>1150</c:v>
                </c:pt>
                <c:pt idx="62">
                  <c:v>1200</c:v>
                </c:pt>
                <c:pt idx="63">
                  <c:v>1250</c:v>
                </c:pt>
                <c:pt idx="64">
                  <c:v>1300</c:v>
                </c:pt>
                <c:pt idx="65">
                  <c:v>1350</c:v>
                </c:pt>
                <c:pt idx="66">
                  <c:v>1400</c:v>
                </c:pt>
                <c:pt idx="67">
                  <c:v>1450</c:v>
                </c:pt>
                <c:pt idx="68">
                  <c:v>1500</c:v>
                </c:pt>
                <c:pt idx="69">
                  <c:v>1550</c:v>
                </c:pt>
                <c:pt idx="70">
                  <c:v>1600</c:v>
                </c:pt>
                <c:pt idx="71">
                  <c:v>1650</c:v>
                </c:pt>
                <c:pt idx="72">
                  <c:v>1700</c:v>
                </c:pt>
                <c:pt idx="73">
                  <c:v>1750</c:v>
                </c:pt>
                <c:pt idx="74">
                  <c:v>1800</c:v>
                </c:pt>
                <c:pt idx="75">
                  <c:v>1825</c:v>
                </c:pt>
                <c:pt idx="76">
                  <c:v>1900</c:v>
                </c:pt>
                <c:pt idx="77">
                  <c:v>1950</c:v>
                </c:pt>
                <c:pt idx="78">
                  <c:v>2000</c:v>
                </c:pt>
                <c:pt idx="79">
                  <c:v>2050</c:v>
                </c:pt>
                <c:pt idx="80">
                  <c:v>2100</c:v>
                </c:pt>
                <c:pt idx="81">
                  <c:v>2150</c:v>
                </c:pt>
                <c:pt idx="82">
                  <c:v>2200</c:v>
                </c:pt>
                <c:pt idx="83">
                  <c:v>2250</c:v>
                </c:pt>
                <c:pt idx="84">
                  <c:v>2300</c:v>
                </c:pt>
                <c:pt idx="85">
                  <c:v>2350</c:v>
                </c:pt>
                <c:pt idx="86">
                  <c:v>2400</c:v>
                </c:pt>
                <c:pt idx="87">
                  <c:v>2450</c:v>
                </c:pt>
                <c:pt idx="88">
                  <c:v>2500</c:v>
                </c:pt>
                <c:pt idx="89">
                  <c:v>2550</c:v>
                </c:pt>
                <c:pt idx="90">
                  <c:v>2600</c:v>
                </c:pt>
                <c:pt idx="91">
                  <c:v>2650</c:v>
                </c:pt>
                <c:pt idx="92">
                  <c:v>2700</c:v>
                </c:pt>
                <c:pt idx="93">
                  <c:v>2750</c:v>
                </c:pt>
                <c:pt idx="94">
                  <c:v>2800</c:v>
                </c:pt>
                <c:pt idx="95">
                  <c:v>2850</c:v>
                </c:pt>
                <c:pt idx="96">
                  <c:v>2900</c:v>
                </c:pt>
                <c:pt idx="97">
                  <c:v>2950</c:v>
                </c:pt>
                <c:pt idx="98">
                  <c:v>3000</c:v>
                </c:pt>
                <c:pt idx="99">
                  <c:v>3050</c:v>
                </c:pt>
                <c:pt idx="100">
                  <c:v>3100</c:v>
                </c:pt>
                <c:pt idx="101">
                  <c:v>3150</c:v>
                </c:pt>
                <c:pt idx="102">
                  <c:v>3200</c:v>
                </c:pt>
                <c:pt idx="103">
                  <c:v>3250</c:v>
                </c:pt>
                <c:pt idx="104">
                  <c:v>3300</c:v>
                </c:pt>
                <c:pt idx="105">
                  <c:v>3350</c:v>
                </c:pt>
                <c:pt idx="106">
                  <c:v>3400</c:v>
                </c:pt>
                <c:pt idx="107">
                  <c:v>3450</c:v>
                </c:pt>
                <c:pt idx="108">
                  <c:v>3500</c:v>
                </c:pt>
                <c:pt idx="109">
                  <c:v>3550</c:v>
                </c:pt>
                <c:pt idx="110">
                  <c:v>3600</c:v>
                </c:pt>
                <c:pt idx="111">
                  <c:v>3650</c:v>
                </c:pt>
                <c:pt idx="112">
                  <c:v>3700</c:v>
                </c:pt>
                <c:pt idx="113">
                  <c:v>3750</c:v>
                </c:pt>
                <c:pt idx="114">
                  <c:v>3800</c:v>
                </c:pt>
                <c:pt idx="115">
                  <c:v>3850</c:v>
                </c:pt>
                <c:pt idx="116">
                  <c:v>3900</c:v>
                </c:pt>
                <c:pt idx="117">
                  <c:v>3950</c:v>
                </c:pt>
                <c:pt idx="118">
                  <c:v>4000</c:v>
                </c:pt>
              </c:numCache>
            </c:numRef>
          </c:xVal>
          <c:yVal>
            <c:numRef>
              <c:f>Summury!$K$3:$K$143</c:f>
              <c:numCache>
                <c:formatCode>0.00</c:formatCode>
                <c:ptCount val="141"/>
                <c:pt idx="0">
                  <c:v>0.33242380432089635</c:v>
                </c:pt>
                <c:pt idx="1">
                  <c:v>0.54652970925496325</c:v>
                </c:pt>
                <c:pt idx="2">
                  <c:v>0.61240333839124539</c:v>
                </c:pt>
                <c:pt idx="3">
                  <c:v>0.65250073464683278</c:v>
                </c:pt>
                <c:pt idx="4">
                  <c:v>0.6811591168562805</c:v>
                </c:pt>
                <c:pt idx="5">
                  <c:v>0.70331828860268231</c:v>
                </c:pt>
                <c:pt idx="6">
                  <c:v>0.73632543281198537</c:v>
                </c:pt>
                <c:pt idx="7">
                  <c:v>0.76044383498492163</c:v>
                </c:pt>
                <c:pt idx="8">
                  <c:v>0.77924685487861056</c:v>
                </c:pt>
                <c:pt idx="9">
                  <c:v>0.79452644591970989</c:v>
                </c:pt>
                <c:pt idx="10">
                  <c:v>0.80730781665680174</c:v>
                </c:pt>
                <c:pt idx="11">
                  <c:v>0.81823136228714377</c:v>
                </c:pt>
                <c:pt idx="12">
                  <c:v>0.82772317335287493</c:v>
                </c:pt>
                <c:pt idx="13">
                  <c:v>0.83608060876434387</c:v>
                </c:pt>
                <c:pt idx="14">
                  <c:v>0.8435191000488097</c:v>
                </c:pt>
                <c:pt idx="15">
                  <c:v>0.85019950304029102</c:v>
                </c:pt>
                <c:pt idx="16">
                  <c:v>0.85624494624805214</c:v>
                </c:pt>
                <c:pt idx="17">
                  <c:v>0.86175166510308476</c:v>
                </c:pt>
                <c:pt idx="18">
                  <c:v>0.87362866548443208</c:v>
                </c:pt>
                <c:pt idx="19">
                  <c:v>0.88343610839959663</c:v>
                </c:pt>
                <c:pt idx="20">
                  <c:v>0.89171294204984697</c:v>
                </c:pt>
                <c:pt idx="21">
                  <c:v>0.89881791795567423</c:v>
                </c:pt>
                <c:pt idx="22">
                  <c:v>0.90500099789779109</c:v>
                </c:pt>
                <c:pt idx="23">
                  <c:v>0.91044275066932512</c:v>
                </c:pt>
                <c:pt idx="24">
                  <c:v>0.9152774990544863</c:v>
                </c:pt>
                <c:pt idx="25">
                  <c:v>0.91960762287648667</c:v>
                </c:pt>
                <c:pt idx="26">
                  <c:v>0.9235127707962747</c:v>
                </c:pt>
                <c:pt idx="27">
                  <c:v>0.92705600226062312</c:v>
                </c:pt>
                <c:pt idx="28">
                  <c:v>0.93028800498680786</c:v>
                </c:pt>
                <c:pt idx="29">
                  <c:v>0.93325006530881005</c:v>
                </c:pt>
                <c:pt idx="30">
                  <c:v>0.93597620682544491</c:v>
                </c:pt>
                <c:pt idx="31">
                  <c:v>0.938494760354177</c:v>
                </c:pt>
                <c:pt idx="32">
                  <c:v>0.94300071405954322</c:v>
                </c:pt>
                <c:pt idx="33">
                  <c:v>0.94691878473249735</c:v>
                </c:pt>
                <c:pt idx="34">
                  <c:v>0.95036026388725747</c:v>
                </c:pt>
                <c:pt idx="35">
                  <c:v>0.95340929467705693</c:v>
                </c:pt>
                <c:pt idx="36">
                  <c:v>0.95613082752880829</c:v>
                </c:pt>
                <c:pt idx="37">
                  <c:v>0.95857589619569472</c:v>
                </c:pt>
                <c:pt idx="38">
                  <c:v>0.96078522131745847</c:v>
                </c:pt>
                <c:pt idx="39">
                  <c:v>0.9627917349328865</c:v>
                </c:pt>
                <c:pt idx="40">
                  <c:v>0.9646223886021027</c:v>
                </c:pt>
                <c:pt idx="41">
                  <c:v>0.96629947386520476</c:v>
                </c:pt>
                <c:pt idx="42">
                  <c:v>0.97294099435004633</c:v>
                </c:pt>
                <c:pt idx="43">
                  <c:v>0.97761664417314642</c:v>
                </c:pt>
                <c:pt idx="44">
                  <c:v>0.98107928059376071</c:v>
                </c:pt>
                <c:pt idx="45">
                  <c:v>0.9819481974308879</c:v>
                </c:pt>
                <c:pt idx="46">
                  <c:v>0.98373951313891439</c:v>
                </c:pt>
                <c:pt idx="47">
                  <c:v>0.9858412545077071</c:v>
                </c:pt>
                <c:pt idx="48">
                  <c:v>0.98753882905872981</c:v>
                </c:pt>
                <c:pt idx="49">
                  <c:v>0.98893474796629832</c:v>
                </c:pt>
                <c:pt idx="50">
                  <c:v>0.99009979774780632</c:v>
                </c:pt>
                <c:pt idx="51">
                  <c:v>0.99108443165771243</c:v>
                </c:pt>
                <c:pt idx="52">
                  <c:v>0.99192557242011348</c:v>
                </c:pt>
                <c:pt idx="53">
                  <c:v>0.99237317209625731</c:v>
                </c:pt>
                <c:pt idx="54">
                  <c:v>0.99328134955667535</c:v>
                </c:pt>
                <c:pt idx="55">
                  <c:v>0.99383341693842031</c:v>
                </c:pt>
                <c:pt idx="56">
                  <c:v>0.99431992456398677</c:v>
                </c:pt>
                <c:pt idx="57">
                  <c:v>0.99475113500975876</c:v>
                </c:pt>
                <c:pt idx="58">
                  <c:v>0.99513532618120526</c:v>
                </c:pt>
                <c:pt idx="59">
                  <c:v>0.99547924452098402</c:v>
                </c:pt>
                <c:pt idx="60">
                  <c:v>0.99578843988090848</c:v>
                </c:pt>
                <c:pt idx="61">
                  <c:v>0.99606751656663672</c:v>
                </c:pt>
                <c:pt idx="62">
                  <c:v>0.99632032402184123</c:v>
                </c:pt>
                <c:pt idx="63">
                  <c:v>0.99655010340082528</c:v>
                </c:pt>
                <c:pt idx="64">
                  <c:v>0.99675960146678289</c:v>
                </c:pt>
                <c:pt idx="65">
                  <c:v>0.99695115998726569</c:v>
                </c:pt>
                <c:pt idx="66">
                  <c:v>0.99712678654564646</c:v>
                </c:pt>
                <c:pt idx="67">
                  <c:v>0.9972882111099004</c:v>
                </c:pt>
                <c:pt idx="68">
                  <c:v>0.99743693158013147</c:v>
                </c:pt>
                <c:pt idx="69">
                  <c:v>0.99757425073105443</c:v>
                </c:pt>
                <c:pt idx="70">
                  <c:v>0.99770130637984011</c:v>
                </c:pt>
                <c:pt idx="71">
                  <c:v>0.9978190961788711</c:v>
                </c:pt>
                <c:pt idx="72">
                  <c:v>0.99792849811280493</c:v>
                </c:pt>
                <c:pt idx="73">
                  <c:v>0.99803028753920209</c:v>
                </c:pt>
                <c:pt idx="74">
                  <c:v>0.99812515143021774</c:v>
                </c:pt>
                <c:pt idx="75">
                  <c:v>0.99817017979438893</c:v>
                </c:pt>
                <c:pt idx="76">
                  <c:v>0.99829647846898295</c:v>
                </c:pt>
                <c:pt idx="77">
                  <c:v>0.99837397227726166</c:v>
                </c:pt>
                <c:pt idx="78">
                  <c:v>0.99844661770738374</c:v>
                </c:pt>
                <c:pt idx="79">
                  <c:v>0.99851480643540402</c:v>
                </c:pt>
                <c:pt idx="80">
                  <c:v>0.99857889120165577</c:v>
                </c:pt>
                <c:pt idx="81">
                  <c:v>0.9986391904045242</c:v>
                </c:pt>
                <c:pt idx="82">
                  <c:v>0.99869599206828963</c:v>
                </c:pt>
                <c:pt idx="83">
                  <c:v>0.99874955728148618</c:v>
                </c:pt>
                <c:pt idx="84">
                  <c:v>0.99880012318569522</c:v>
                </c:pt>
                <c:pt idx="85">
                  <c:v>0.99884790558126724</c:v>
                </c:pt>
                <c:pt idx="86">
                  <c:v>0.99889310120552344</c:v>
                </c:pt>
                <c:pt idx="87">
                  <c:v>0.99893588973001879</c:v>
                </c:pt>
                <c:pt idx="88">
                  <c:v>0.9989764355160754</c:v>
                </c:pt>
                <c:pt idx="89">
                  <c:v>0.99901488916169745</c:v>
                </c:pt>
                <c:pt idx="90">
                  <c:v>0.99905138886793188</c:v>
                </c:pt>
                <c:pt idx="91">
                  <c:v>0.99908606164853009</c:v>
                </c:pt>
                <c:pt idx="92">
                  <c:v>0.99911902440325762</c:v>
                </c:pt>
                <c:pt idx="93">
                  <c:v>0.99915038487225238</c:v>
                </c:pt>
                <c:pt idx="94">
                  <c:v>0.99918024248635862</c:v>
                </c:pt>
                <c:pt idx="95">
                  <c:v>0.99920868912627758</c:v>
                </c:pt>
                <c:pt idx="96">
                  <c:v>0.9992358098016052</c:v>
                </c:pt>
                <c:pt idx="97">
                  <c:v>0.99926168325933273</c:v>
                </c:pt>
                <c:pt idx="98">
                  <c:v>0.99928638253010871</c:v>
                </c:pt>
                <c:pt idx="99">
                  <c:v>0.99930997541947075</c:v>
                </c:pt>
                <c:pt idx="100">
                  <c:v>0.99933252495032776</c:v>
                </c:pt>
                <c:pt idx="101">
                  <c:v>0.99935408976217011</c:v>
                </c:pt>
                <c:pt idx="102">
                  <c:v>0.99937472447180253</c:v>
                </c:pt>
                <c:pt idx="103">
                  <c:v>0.99939447999980002</c:v>
                </c:pt>
                <c:pt idx="104">
                  <c:v>0.99941340386637445</c:v>
                </c:pt>
                <c:pt idx="105">
                  <c:v>0.99943154045990057</c:v>
                </c:pt>
                <c:pt idx="106">
                  <c:v>0.99944893128096157</c:v>
                </c:pt>
                <c:pt idx="107">
                  <c:v>0.99946561516444321</c:v>
                </c:pt>
                <c:pt idx="108">
                  <c:v>0.99948162848191202</c:v>
                </c:pt>
                <c:pt idx="109">
                  <c:v>0.99949700532626096</c:v>
                </c:pt>
                <c:pt idx="110">
                  <c:v>0.99951177768038169</c:v>
                </c:pt>
                <c:pt idx="111">
                  <c:v>0.99952597557142875</c:v>
                </c:pt>
                <c:pt idx="112">
                  <c:v>0.99953962721207068</c:v>
                </c:pt>
                <c:pt idx="113">
                  <c:v>0.99955275912996899</c:v>
                </c:pt>
                <c:pt idx="114">
                  <c:v>0.99956539628659957</c:v>
                </c:pt>
                <c:pt idx="115">
                  <c:v>0.99957756218640648</c:v>
                </c:pt>
                <c:pt idx="116">
                  <c:v>0.99958927897718186</c:v>
                </c:pt>
                <c:pt idx="117">
                  <c:v>0.99960056754246884</c:v>
                </c:pt>
                <c:pt idx="118">
                  <c:v>0.99961144758670684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533-4671-B8EC-032B30717633}"/>
            </c:ext>
          </c:extLst>
        </c:ser>
        <c:ser>
          <c:idx val="3"/>
          <c:order val="3"/>
          <c:tx>
            <c:strRef>
              <c:f>Summury!$L$2</c:f>
              <c:strCache>
                <c:ptCount val="1"/>
                <c:pt idx="0">
                  <c:v>C4AF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Summury!$H$3:$H$143</c:f>
              <c:numCache>
                <c:formatCode>General</c:formatCode>
                <c:ptCount val="1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18</c:v>
                </c:pt>
                <c:pt idx="12">
                  <c:v>20</c:v>
                </c:pt>
                <c:pt idx="13">
                  <c:v>22</c:v>
                </c:pt>
                <c:pt idx="14">
                  <c:v>24</c:v>
                </c:pt>
                <c:pt idx="15">
                  <c:v>26</c:v>
                </c:pt>
                <c:pt idx="16">
                  <c:v>28</c:v>
                </c:pt>
                <c:pt idx="17">
                  <c:v>30</c:v>
                </c:pt>
                <c:pt idx="18">
                  <c:v>35</c:v>
                </c:pt>
                <c:pt idx="19">
                  <c:v>40</c:v>
                </c:pt>
                <c:pt idx="20">
                  <c:v>45</c:v>
                </c:pt>
                <c:pt idx="21">
                  <c:v>50</c:v>
                </c:pt>
                <c:pt idx="22">
                  <c:v>55</c:v>
                </c:pt>
                <c:pt idx="23">
                  <c:v>60</c:v>
                </c:pt>
                <c:pt idx="24">
                  <c:v>65</c:v>
                </c:pt>
                <c:pt idx="25">
                  <c:v>70</c:v>
                </c:pt>
                <c:pt idx="26">
                  <c:v>75</c:v>
                </c:pt>
                <c:pt idx="27">
                  <c:v>80</c:v>
                </c:pt>
                <c:pt idx="28">
                  <c:v>85</c:v>
                </c:pt>
                <c:pt idx="29">
                  <c:v>90</c:v>
                </c:pt>
                <c:pt idx="30">
                  <c:v>95</c:v>
                </c:pt>
                <c:pt idx="31">
                  <c:v>100</c:v>
                </c:pt>
                <c:pt idx="32">
                  <c:v>110</c:v>
                </c:pt>
                <c:pt idx="33">
                  <c:v>120</c:v>
                </c:pt>
                <c:pt idx="34">
                  <c:v>130</c:v>
                </c:pt>
                <c:pt idx="35">
                  <c:v>140</c:v>
                </c:pt>
                <c:pt idx="36">
                  <c:v>150</c:v>
                </c:pt>
                <c:pt idx="37">
                  <c:v>160</c:v>
                </c:pt>
                <c:pt idx="38">
                  <c:v>170</c:v>
                </c:pt>
                <c:pt idx="39">
                  <c:v>180</c:v>
                </c:pt>
                <c:pt idx="40">
                  <c:v>190</c:v>
                </c:pt>
                <c:pt idx="41">
                  <c:v>200</c:v>
                </c:pt>
                <c:pt idx="42">
                  <c:v>250</c:v>
                </c:pt>
                <c:pt idx="43">
                  <c:v>300</c:v>
                </c:pt>
                <c:pt idx="44">
                  <c:v>350</c:v>
                </c:pt>
                <c:pt idx="45">
                  <c:v>365</c:v>
                </c:pt>
                <c:pt idx="46">
                  <c:v>400</c:v>
                </c:pt>
                <c:pt idx="47">
                  <c:v>450</c:v>
                </c:pt>
                <c:pt idx="48">
                  <c:v>500</c:v>
                </c:pt>
                <c:pt idx="49">
                  <c:v>550</c:v>
                </c:pt>
                <c:pt idx="50">
                  <c:v>600</c:v>
                </c:pt>
                <c:pt idx="51">
                  <c:v>650</c:v>
                </c:pt>
                <c:pt idx="52">
                  <c:v>700</c:v>
                </c:pt>
                <c:pt idx="53">
                  <c:v>730</c:v>
                </c:pt>
                <c:pt idx="54">
                  <c:v>800</c:v>
                </c:pt>
                <c:pt idx="55">
                  <c:v>850</c:v>
                </c:pt>
                <c:pt idx="56">
                  <c:v>900</c:v>
                </c:pt>
                <c:pt idx="57">
                  <c:v>950</c:v>
                </c:pt>
                <c:pt idx="58">
                  <c:v>1000</c:v>
                </c:pt>
                <c:pt idx="59">
                  <c:v>1050</c:v>
                </c:pt>
                <c:pt idx="60">
                  <c:v>1100</c:v>
                </c:pt>
                <c:pt idx="61">
                  <c:v>1150</c:v>
                </c:pt>
                <c:pt idx="62">
                  <c:v>1200</c:v>
                </c:pt>
                <c:pt idx="63">
                  <c:v>1250</c:v>
                </c:pt>
                <c:pt idx="64">
                  <c:v>1300</c:v>
                </c:pt>
                <c:pt idx="65">
                  <c:v>1350</c:v>
                </c:pt>
                <c:pt idx="66">
                  <c:v>1400</c:v>
                </c:pt>
                <c:pt idx="67">
                  <c:v>1450</c:v>
                </c:pt>
                <c:pt idx="68">
                  <c:v>1500</c:v>
                </c:pt>
                <c:pt idx="69">
                  <c:v>1550</c:v>
                </c:pt>
                <c:pt idx="70">
                  <c:v>1600</c:v>
                </c:pt>
                <c:pt idx="71">
                  <c:v>1650</c:v>
                </c:pt>
                <c:pt idx="72">
                  <c:v>1700</c:v>
                </c:pt>
                <c:pt idx="73">
                  <c:v>1750</c:v>
                </c:pt>
                <c:pt idx="74">
                  <c:v>1800</c:v>
                </c:pt>
                <c:pt idx="75">
                  <c:v>1825</c:v>
                </c:pt>
                <c:pt idx="76">
                  <c:v>1900</c:v>
                </c:pt>
                <c:pt idx="77">
                  <c:v>1950</c:v>
                </c:pt>
                <c:pt idx="78">
                  <c:v>2000</c:v>
                </c:pt>
                <c:pt idx="79">
                  <c:v>2050</c:v>
                </c:pt>
                <c:pt idx="80">
                  <c:v>2100</c:v>
                </c:pt>
                <c:pt idx="81">
                  <c:v>2150</c:v>
                </c:pt>
                <c:pt idx="82">
                  <c:v>2200</c:v>
                </c:pt>
                <c:pt idx="83">
                  <c:v>2250</c:v>
                </c:pt>
                <c:pt idx="84">
                  <c:v>2300</c:v>
                </c:pt>
                <c:pt idx="85">
                  <c:v>2350</c:v>
                </c:pt>
                <c:pt idx="86">
                  <c:v>2400</c:v>
                </c:pt>
                <c:pt idx="87">
                  <c:v>2450</c:v>
                </c:pt>
                <c:pt idx="88">
                  <c:v>2500</c:v>
                </c:pt>
                <c:pt idx="89">
                  <c:v>2550</c:v>
                </c:pt>
                <c:pt idx="90">
                  <c:v>2600</c:v>
                </c:pt>
                <c:pt idx="91">
                  <c:v>2650</c:v>
                </c:pt>
                <c:pt idx="92">
                  <c:v>2700</c:v>
                </c:pt>
                <c:pt idx="93">
                  <c:v>2750</c:v>
                </c:pt>
                <c:pt idx="94">
                  <c:v>2800</c:v>
                </c:pt>
                <c:pt idx="95">
                  <c:v>2850</c:v>
                </c:pt>
                <c:pt idx="96">
                  <c:v>2900</c:v>
                </c:pt>
                <c:pt idx="97">
                  <c:v>2950</c:v>
                </c:pt>
                <c:pt idx="98">
                  <c:v>3000</c:v>
                </c:pt>
                <c:pt idx="99">
                  <c:v>3050</c:v>
                </c:pt>
                <c:pt idx="100">
                  <c:v>3100</c:v>
                </c:pt>
                <c:pt idx="101">
                  <c:v>3150</c:v>
                </c:pt>
                <c:pt idx="102">
                  <c:v>3200</c:v>
                </c:pt>
                <c:pt idx="103">
                  <c:v>3250</c:v>
                </c:pt>
                <c:pt idx="104">
                  <c:v>3300</c:v>
                </c:pt>
                <c:pt idx="105">
                  <c:v>3350</c:v>
                </c:pt>
                <c:pt idx="106">
                  <c:v>3400</c:v>
                </c:pt>
                <c:pt idx="107">
                  <c:v>3450</c:v>
                </c:pt>
                <c:pt idx="108">
                  <c:v>3500</c:v>
                </c:pt>
                <c:pt idx="109">
                  <c:v>3550</c:v>
                </c:pt>
                <c:pt idx="110">
                  <c:v>3600</c:v>
                </c:pt>
                <c:pt idx="111">
                  <c:v>3650</c:v>
                </c:pt>
                <c:pt idx="112">
                  <c:v>3700</c:v>
                </c:pt>
                <c:pt idx="113">
                  <c:v>3750</c:v>
                </c:pt>
                <c:pt idx="114">
                  <c:v>3800</c:v>
                </c:pt>
                <c:pt idx="115">
                  <c:v>3850</c:v>
                </c:pt>
                <c:pt idx="116">
                  <c:v>3900</c:v>
                </c:pt>
                <c:pt idx="117">
                  <c:v>3950</c:v>
                </c:pt>
                <c:pt idx="118">
                  <c:v>4000</c:v>
                </c:pt>
              </c:numCache>
            </c:numRef>
          </c:xVal>
          <c:yVal>
            <c:numRef>
              <c:f>Summury!$L$3:$L$143</c:f>
              <c:numCache>
                <c:formatCode>0.00</c:formatCode>
                <c:ptCount val="141"/>
                <c:pt idx="0">
                  <c:v>0.26084488431528341</c:v>
                </c:pt>
                <c:pt idx="1">
                  <c:v>0.43095720195784126</c:v>
                </c:pt>
                <c:pt idx="2">
                  <c:v>0.48676492639224767</c:v>
                </c:pt>
                <c:pt idx="3">
                  <c:v>0.52197994488293953</c:v>
                </c:pt>
                <c:pt idx="4">
                  <c:v>0.54785621138393736</c:v>
                </c:pt>
                <c:pt idx="5">
                  <c:v>0.56833260419069842</c:v>
                </c:pt>
                <c:pt idx="6">
                  <c:v>0.59971017399262361</c:v>
                </c:pt>
                <c:pt idx="7">
                  <c:v>0.62340790380548039</c:v>
                </c:pt>
                <c:pt idx="8">
                  <c:v>0.64240832792139546</c:v>
                </c:pt>
                <c:pt idx="9">
                  <c:v>0.65823315340582988</c:v>
                </c:pt>
                <c:pt idx="10">
                  <c:v>0.6717663286243164</c:v>
                </c:pt>
                <c:pt idx="11">
                  <c:v>0.68356766675892977</c:v>
                </c:pt>
                <c:pt idx="12">
                  <c:v>0.69401438897121404</c:v>
                </c:pt>
                <c:pt idx="13">
                  <c:v>0.70337286789810438</c:v>
                </c:pt>
                <c:pt idx="14">
                  <c:v>0.71183822961257814</c:v>
                </c:pt>
                <c:pt idx="15">
                  <c:v>0.71955769609798548</c:v>
                </c:pt>
                <c:pt idx="16">
                  <c:v>0.72664508101520997</c:v>
                </c:pt>
                <c:pt idx="17">
                  <c:v>0.73319018312821438</c:v>
                </c:pt>
                <c:pt idx="18">
                  <c:v>0.74762148354117408</c:v>
                </c:pt>
                <c:pt idx="19">
                  <c:v>0.75989688713407799</c:v>
                </c:pt>
                <c:pt idx="20">
                  <c:v>0.77054083813220298</c:v>
                </c:pt>
                <c:pt idx="21">
                  <c:v>0.77990899819866411</c:v>
                </c:pt>
                <c:pt idx="22">
                  <c:v>0.78825350242347569</c:v>
                </c:pt>
                <c:pt idx="23">
                  <c:v>0.79575946700898292</c:v>
                </c:pt>
                <c:pt idx="24">
                  <c:v>0.80256671961379489</c:v>
                </c:pt>
                <c:pt idx="25">
                  <c:v>0.8087833925495822</c:v>
                </c:pt>
                <c:pt idx="26">
                  <c:v>0.81449477965267125</c:v>
                </c:pt>
                <c:pt idx="27">
                  <c:v>0.81976930725799768</c:v>
                </c:pt>
                <c:pt idx="28">
                  <c:v>0.82466267787530378</c:v>
                </c:pt>
                <c:pt idx="29">
                  <c:v>0.82922081832037786</c:v>
                </c:pt>
                <c:pt idx="30">
                  <c:v>0.83348202319990505</c:v>
                </c:pt>
                <c:pt idx="31">
                  <c:v>0.83747854331047489</c:v>
                </c:pt>
                <c:pt idx="32">
                  <c:v>0.84478321447427107</c:v>
                </c:pt>
                <c:pt idx="33">
                  <c:v>0.85131100091343104</c:v>
                </c:pt>
                <c:pt idx="34">
                  <c:v>0.85719452655154504</c:v>
                </c:pt>
                <c:pt idx="35">
                  <c:v>0.86253600628229066</c:v>
                </c:pt>
                <c:pt idx="36">
                  <c:v>0.86741579443943073</c:v>
                </c:pt>
                <c:pt idx="37">
                  <c:v>0.87189813925663573</c:v>
                </c:pt>
                <c:pt idx="38">
                  <c:v>0.87603516962841421</c:v>
                </c:pt>
                <c:pt idx="39">
                  <c:v>0.87986972652358497</c:v>
                </c:pt>
                <c:pt idx="40">
                  <c:v>0.8834374177527099</c:v>
                </c:pt>
                <c:pt idx="41">
                  <c:v>0.88676813768689799</c:v>
                </c:pt>
                <c:pt idx="42">
                  <c:v>0.90063728522858366</c:v>
                </c:pt>
                <c:pt idx="43">
                  <c:v>0.91120695368716254</c:v>
                </c:pt>
                <c:pt idx="44">
                  <c:v>0.91960065668469326</c:v>
                </c:pt>
                <c:pt idx="45">
                  <c:v>0.92179902563168781</c:v>
                </c:pt>
                <c:pt idx="46">
                  <c:v>0.92646697263642508</c:v>
                </c:pt>
                <c:pt idx="47">
                  <c:v>0.93221135390758514</c:v>
                </c:pt>
                <c:pt idx="48">
                  <c:v>0.93710258390549184</c:v>
                </c:pt>
                <c:pt idx="49">
                  <c:v>0.94132707655672376</c:v>
                </c:pt>
                <c:pt idx="50">
                  <c:v>0.94501884409066395</c:v>
                </c:pt>
                <c:pt idx="51">
                  <c:v>0.94827708762332463</c:v>
                </c:pt>
                <c:pt idx="52">
                  <c:v>0.95117704788296031</c:v>
                </c:pt>
                <c:pt idx="53">
                  <c:v>0.95276983737791376</c:v>
                </c:pt>
                <c:pt idx="54">
                  <c:v>0.95612277934260104</c:v>
                </c:pt>
                <c:pt idx="55">
                  <c:v>0.95825117866350229</c:v>
                </c:pt>
                <c:pt idx="56">
                  <c:v>0.96019195554719505</c:v>
                </c:pt>
                <c:pt idx="57">
                  <c:v>0.96196954385870004</c:v>
                </c:pt>
                <c:pt idx="58">
                  <c:v>0.96360420273824143</c:v>
                </c:pt>
                <c:pt idx="59">
                  <c:v>0.96511288853715249</c:v>
                </c:pt>
                <c:pt idx="60">
                  <c:v>0.96650991397231178</c:v>
                </c:pt>
                <c:pt idx="61">
                  <c:v>0.96780745333139617</c:v>
                </c:pt>
                <c:pt idx="62">
                  <c:v>0.96901593453224444</c:v>
                </c:pt>
                <c:pt idx="63">
                  <c:v>0.97014434683467954</c:v>
                </c:pt>
                <c:pt idx="64">
                  <c:v>0.97120048485500399</c:v>
                </c:pt>
                <c:pt idx="65">
                  <c:v>0.97219114390605588</c:v>
                </c:pt>
                <c:pt idx="66">
                  <c:v>0.97312227773724747</c:v>
                </c:pt>
                <c:pt idx="67">
                  <c:v>0.97399912693800716</c:v>
                </c:pt>
                <c:pt idx="68">
                  <c:v>0.97482632423992965</c:v>
                </c:pt>
                <c:pt idx="69">
                  <c:v>0.97560798147153405</c:v>
                </c:pt>
                <c:pt idx="70">
                  <c:v>0.97634776182504013</c:v>
                </c:pt>
                <c:pt idx="71">
                  <c:v>0.97704894027733447</c:v>
                </c:pt>
                <c:pt idx="72">
                  <c:v>0.97771445439103877</c:v>
                </c:pt>
                <c:pt idx="73">
                  <c:v>0.97834694725257298</c:v>
                </c:pt>
                <c:pt idx="74">
                  <c:v>0.97894880394407824</c:v>
                </c:pt>
                <c:pt idx="75">
                  <c:v>0.97923892627023035</c:v>
                </c:pt>
                <c:pt idx="76">
                  <c:v>0.98006904142143114</c:v>
                </c:pt>
                <c:pt idx="77">
                  <c:v>0.98059116096225296</c:v>
                </c:pt>
                <c:pt idx="78">
                  <c:v>0.98109016464308918</c:v>
                </c:pt>
                <c:pt idx="79">
                  <c:v>0.98156753562064025</c:v>
                </c:pt>
                <c:pt idx="80">
                  <c:v>0.98202463183091671</c:v>
                </c:pt>
                <c:pt idx="81">
                  <c:v>0.98246269906726391</c:v>
                </c:pt>
                <c:pt idx="82">
                  <c:v>0.98288288243762245</c:v>
                </c:pt>
                <c:pt idx="83">
                  <c:v>0.98328623643245849</c:v>
                </c:pt>
                <c:pt idx="84">
                  <c:v>0.98367373379753698</c:v>
                </c:pt>
                <c:pt idx="85">
                  <c:v>0.98404627337510675</c:v>
                </c:pt>
                <c:pt idx="86">
                  <c:v>0.98440468705180839</c:v>
                </c:pt>
                <c:pt idx="87">
                  <c:v>0.98474974593069164</c:v>
                </c:pt>
                <c:pt idx="88">
                  <c:v>0.98508216582730934</c:v>
                </c:pt>
                <c:pt idx="89">
                  <c:v>0.9854026121753181</c:v>
                </c:pt>
                <c:pt idx="90">
                  <c:v>0.98571170441481404</c:v>
                </c:pt>
                <c:pt idx="91">
                  <c:v>0.98601001992637605</c:v>
                </c:pt>
                <c:pt idx="92">
                  <c:v>0.98629809756512477</c:v>
                </c:pt>
                <c:pt idx="93">
                  <c:v>0.98657644084176599</c:v>
                </c:pt>
                <c:pt idx="94">
                  <c:v>0.98684552079135501</c:v>
                </c:pt>
                <c:pt idx="95">
                  <c:v>0.98710577856519754</c:v>
                </c:pt>
                <c:pt idx="96">
                  <c:v>0.98735762777676739</c:v>
                </c:pt>
                <c:pt idx="97">
                  <c:v>0.98760145662861654</c:v>
                </c:pt>
                <c:pt idx="98">
                  <c:v>0.98783762984391499</c:v>
                </c:pt>
                <c:pt idx="99">
                  <c:v>0.98806649042336192</c:v>
                </c:pt>
                <c:pt idx="100">
                  <c:v>0.98828836124572539</c:v>
                </c:pt>
                <c:pt idx="101">
                  <c:v>0.98850354652810202</c:v>
                </c:pt>
                <c:pt idx="102">
                  <c:v>0.9887123331601142</c:v>
                </c:pt>
                <c:pt idx="103">
                  <c:v>0.98891499192463306</c:v>
                </c:pt>
                <c:pt idx="104">
                  <c:v>0.98911177861618949</c:v>
                </c:pt>
                <c:pt idx="105">
                  <c:v>0.98930293506699207</c:v>
                </c:pt>
                <c:pt idx="106">
                  <c:v>0.98948869008938323</c:v>
                </c:pt>
                <c:pt idx="107">
                  <c:v>0.98966926034260638</c:v>
                </c:pt>
                <c:pt idx="108">
                  <c:v>0.98984485113091858</c:v>
                </c:pt>
                <c:pt idx="109">
                  <c:v>0.99001565713933981</c:v>
                </c:pt>
                <c:pt idx="110">
                  <c:v>0.99018186311267953</c:v>
                </c:pt>
                <c:pt idx="111">
                  <c:v>0.9903436444829008</c:v>
                </c:pt>
                <c:pt idx="112">
                  <c:v>0.9905011679493716</c:v>
                </c:pt>
                <c:pt idx="113">
                  <c:v>0.99065459201609751</c:v>
                </c:pt>
                <c:pt idx="114">
                  <c:v>0.99080406748962946</c:v>
                </c:pt>
                <c:pt idx="115">
                  <c:v>0.99094973794097641</c:v>
                </c:pt>
                <c:pt idx="116">
                  <c:v>0.99109174013453716</c:v>
                </c:pt>
                <c:pt idx="117">
                  <c:v>0.99123020442677634</c:v>
                </c:pt>
                <c:pt idx="118">
                  <c:v>0.99136525513711615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533-4671-B8EC-032B30717633}"/>
            </c:ext>
          </c:extLst>
        </c:ser>
        <c:ser>
          <c:idx val="4"/>
          <c:order val="4"/>
          <c:tx>
            <c:strRef>
              <c:f>Summury!$M$2</c:f>
              <c:strCache>
                <c:ptCount val="1"/>
                <c:pt idx="0">
                  <c:v>Cement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Summury!$H$3:$H$120</c:f>
              <c:numCache>
                <c:formatCode>General</c:formatCode>
                <c:ptCount val="1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18</c:v>
                </c:pt>
                <c:pt idx="12">
                  <c:v>20</c:v>
                </c:pt>
                <c:pt idx="13">
                  <c:v>22</c:v>
                </c:pt>
                <c:pt idx="14">
                  <c:v>24</c:v>
                </c:pt>
                <c:pt idx="15">
                  <c:v>26</c:v>
                </c:pt>
                <c:pt idx="16">
                  <c:v>28</c:v>
                </c:pt>
                <c:pt idx="17">
                  <c:v>30</c:v>
                </c:pt>
                <c:pt idx="18">
                  <c:v>35</c:v>
                </c:pt>
                <c:pt idx="19">
                  <c:v>40</c:v>
                </c:pt>
                <c:pt idx="20">
                  <c:v>45</c:v>
                </c:pt>
                <c:pt idx="21">
                  <c:v>50</c:v>
                </c:pt>
                <c:pt idx="22">
                  <c:v>55</c:v>
                </c:pt>
                <c:pt idx="23">
                  <c:v>60</c:v>
                </c:pt>
                <c:pt idx="24">
                  <c:v>65</c:v>
                </c:pt>
                <c:pt idx="25">
                  <c:v>70</c:v>
                </c:pt>
                <c:pt idx="26">
                  <c:v>75</c:v>
                </c:pt>
                <c:pt idx="27">
                  <c:v>80</c:v>
                </c:pt>
                <c:pt idx="28">
                  <c:v>85</c:v>
                </c:pt>
                <c:pt idx="29">
                  <c:v>90</c:v>
                </c:pt>
                <c:pt idx="30">
                  <c:v>95</c:v>
                </c:pt>
                <c:pt idx="31">
                  <c:v>100</c:v>
                </c:pt>
                <c:pt idx="32">
                  <c:v>110</c:v>
                </c:pt>
                <c:pt idx="33">
                  <c:v>120</c:v>
                </c:pt>
                <c:pt idx="34">
                  <c:v>130</c:v>
                </c:pt>
                <c:pt idx="35">
                  <c:v>140</c:v>
                </c:pt>
                <c:pt idx="36">
                  <c:v>150</c:v>
                </c:pt>
                <c:pt idx="37">
                  <c:v>160</c:v>
                </c:pt>
                <c:pt idx="38">
                  <c:v>170</c:v>
                </c:pt>
                <c:pt idx="39">
                  <c:v>180</c:v>
                </c:pt>
                <c:pt idx="40">
                  <c:v>190</c:v>
                </c:pt>
                <c:pt idx="41">
                  <c:v>200</c:v>
                </c:pt>
                <c:pt idx="42">
                  <c:v>250</c:v>
                </c:pt>
                <c:pt idx="43">
                  <c:v>300</c:v>
                </c:pt>
                <c:pt idx="44">
                  <c:v>350</c:v>
                </c:pt>
                <c:pt idx="45">
                  <c:v>365</c:v>
                </c:pt>
                <c:pt idx="46">
                  <c:v>400</c:v>
                </c:pt>
                <c:pt idx="47">
                  <c:v>450</c:v>
                </c:pt>
                <c:pt idx="48">
                  <c:v>500</c:v>
                </c:pt>
                <c:pt idx="49">
                  <c:v>550</c:v>
                </c:pt>
                <c:pt idx="50">
                  <c:v>600</c:v>
                </c:pt>
                <c:pt idx="51">
                  <c:v>650</c:v>
                </c:pt>
                <c:pt idx="52">
                  <c:v>700</c:v>
                </c:pt>
                <c:pt idx="53">
                  <c:v>730</c:v>
                </c:pt>
                <c:pt idx="54">
                  <c:v>800</c:v>
                </c:pt>
                <c:pt idx="55">
                  <c:v>850</c:v>
                </c:pt>
                <c:pt idx="56">
                  <c:v>900</c:v>
                </c:pt>
                <c:pt idx="57">
                  <c:v>950</c:v>
                </c:pt>
                <c:pt idx="58">
                  <c:v>1000</c:v>
                </c:pt>
                <c:pt idx="59">
                  <c:v>1050</c:v>
                </c:pt>
                <c:pt idx="60">
                  <c:v>1100</c:v>
                </c:pt>
                <c:pt idx="61">
                  <c:v>1150</c:v>
                </c:pt>
                <c:pt idx="62">
                  <c:v>1200</c:v>
                </c:pt>
                <c:pt idx="63">
                  <c:v>1250</c:v>
                </c:pt>
                <c:pt idx="64">
                  <c:v>1300</c:v>
                </c:pt>
                <c:pt idx="65">
                  <c:v>1350</c:v>
                </c:pt>
                <c:pt idx="66">
                  <c:v>1400</c:v>
                </c:pt>
                <c:pt idx="67">
                  <c:v>1450</c:v>
                </c:pt>
                <c:pt idx="68">
                  <c:v>1500</c:v>
                </c:pt>
                <c:pt idx="69">
                  <c:v>1550</c:v>
                </c:pt>
                <c:pt idx="70">
                  <c:v>1600</c:v>
                </c:pt>
                <c:pt idx="71">
                  <c:v>1650</c:v>
                </c:pt>
                <c:pt idx="72">
                  <c:v>1700</c:v>
                </c:pt>
                <c:pt idx="73">
                  <c:v>1750</c:v>
                </c:pt>
                <c:pt idx="74">
                  <c:v>1800</c:v>
                </c:pt>
                <c:pt idx="75">
                  <c:v>1825</c:v>
                </c:pt>
                <c:pt idx="76">
                  <c:v>1900</c:v>
                </c:pt>
                <c:pt idx="77">
                  <c:v>1950</c:v>
                </c:pt>
                <c:pt idx="78">
                  <c:v>2000</c:v>
                </c:pt>
                <c:pt idx="79">
                  <c:v>2050</c:v>
                </c:pt>
                <c:pt idx="80">
                  <c:v>2100</c:v>
                </c:pt>
                <c:pt idx="81">
                  <c:v>2150</c:v>
                </c:pt>
                <c:pt idx="82">
                  <c:v>2200</c:v>
                </c:pt>
                <c:pt idx="83">
                  <c:v>2250</c:v>
                </c:pt>
                <c:pt idx="84">
                  <c:v>2300</c:v>
                </c:pt>
                <c:pt idx="85">
                  <c:v>2350</c:v>
                </c:pt>
                <c:pt idx="86">
                  <c:v>2400</c:v>
                </c:pt>
                <c:pt idx="87">
                  <c:v>2450</c:v>
                </c:pt>
                <c:pt idx="88">
                  <c:v>2500</c:v>
                </c:pt>
                <c:pt idx="89">
                  <c:v>2550</c:v>
                </c:pt>
                <c:pt idx="90">
                  <c:v>2600</c:v>
                </c:pt>
                <c:pt idx="91">
                  <c:v>2650</c:v>
                </c:pt>
                <c:pt idx="92">
                  <c:v>2700</c:v>
                </c:pt>
                <c:pt idx="93">
                  <c:v>2750</c:v>
                </c:pt>
                <c:pt idx="94">
                  <c:v>2800</c:v>
                </c:pt>
                <c:pt idx="95">
                  <c:v>2850</c:v>
                </c:pt>
                <c:pt idx="96">
                  <c:v>2900</c:v>
                </c:pt>
                <c:pt idx="97">
                  <c:v>2950</c:v>
                </c:pt>
                <c:pt idx="98">
                  <c:v>3000</c:v>
                </c:pt>
                <c:pt idx="99">
                  <c:v>3050</c:v>
                </c:pt>
                <c:pt idx="100">
                  <c:v>3100</c:v>
                </c:pt>
                <c:pt idx="101">
                  <c:v>3150</c:v>
                </c:pt>
                <c:pt idx="102">
                  <c:v>3200</c:v>
                </c:pt>
                <c:pt idx="103">
                  <c:v>3250</c:v>
                </c:pt>
                <c:pt idx="104">
                  <c:v>3300</c:v>
                </c:pt>
                <c:pt idx="105">
                  <c:v>3350</c:v>
                </c:pt>
                <c:pt idx="106">
                  <c:v>3400</c:v>
                </c:pt>
                <c:pt idx="107">
                  <c:v>3450</c:v>
                </c:pt>
                <c:pt idx="108">
                  <c:v>3500</c:v>
                </c:pt>
                <c:pt idx="109">
                  <c:v>3550</c:v>
                </c:pt>
                <c:pt idx="110">
                  <c:v>3600</c:v>
                </c:pt>
                <c:pt idx="111">
                  <c:v>3650</c:v>
                </c:pt>
                <c:pt idx="112">
                  <c:v>3700</c:v>
                </c:pt>
                <c:pt idx="113">
                  <c:v>3750</c:v>
                </c:pt>
                <c:pt idx="114">
                  <c:v>3800</c:v>
                </c:pt>
                <c:pt idx="115">
                  <c:v>3850</c:v>
                </c:pt>
                <c:pt idx="116">
                  <c:v>3900</c:v>
                </c:pt>
                <c:pt idx="117">
                  <c:v>3950</c:v>
                </c:pt>
              </c:numCache>
            </c:numRef>
          </c:xVal>
          <c:yVal>
            <c:numRef>
              <c:f>Summury!$M$3:$M$120</c:f>
              <c:numCache>
                <c:formatCode>0.00</c:formatCode>
                <c:ptCount val="118"/>
                <c:pt idx="0">
                  <c:v>0.26879923398377664</c:v>
                </c:pt>
                <c:pt idx="1">
                  <c:v>0.42075239035281631</c:v>
                </c:pt>
                <c:pt idx="2">
                  <c:v>0.47075627544619514</c:v>
                </c:pt>
                <c:pt idx="3">
                  <c:v>0.50251019003664021</c:v>
                </c:pt>
                <c:pt idx="4">
                  <c:v>0.52596414368057787</c:v>
                </c:pt>
                <c:pt idx="5">
                  <c:v>0.54460494573326124</c:v>
                </c:pt>
                <c:pt idx="6">
                  <c:v>0.57332394432403722</c:v>
                </c:pt>
                <c:pt idx="7">
                  <c:v>0.59515043785804711</c:v>
                </c:pt>
                <c:pt idx="8">
                  <c:v>0.61274418990725332</c:v>
                </c:pt>
                <c:pt idx="9">
                  <c:v>0.62746621283779924</c:v>
                </c:pt>
                <c:pt idx="10">
                  <c:v>0.64010915123945211</c:v>
                </c:pt>
                <c:pt idx="11">
                  <c:v>0.65117617064658007</c:v>
                </c:pt>
                <c:pt idx="12">
                  <c:v>0.66100705641294977</c:v>
                </c:pt>
                <c:pt idx="13">
                  <c:v>0.66984223488287387</c:v>
                </c:pt>
                <c:pt idx="14">
                  <c:v>0.6778581662144435</c:v>
                </c:pt>
                <c:pt idx="15">
                  <c:v>0.68518823520833905</c:v>
                </c:pt>
                <c:pt idx="16">
                  <c:v>0.69193574172668626</c:v>
                </c:pt>
                <c:pt idx="17">
                  <c:v>0.69818232917460699</c:v>
                </c:pt>
                <c:pt idx="18">
                  <c:v>0.71200912800641714</c:v>
                </c:pt>
                <c:pt idx="19">
                  <c:v>0.72383042920025564</c:v>
                </c:pt>
                <c:pt idx="20">
                  <c:v>0.73412684031992814</c:v>
                </c:pt>
                <c:pt idx="21">
                  <c:v>0.74322548670943311</c:v>
                </c:pt>
                <c:pt idx="22">
                  <c:v>0.75135907892973308</c:v>
                </c:pt>
                <c:pt idx="23">
                  <c:v>0.75869903802141592</c:v>
                </c:pt>
                <c:pt idx="24">
                  <c:v>0.76537525800111483</c:v>
                </c:pt>
                <c:pt idx="25">
                  <c:v>0.77148849550426346</c:v>
                </c:pt>
                <c:pt idx="26">
                  <c:v>0.77711845976334482</c:v>
                </c:pt>
                <c:pt idx="27">
                  <c:v>0.78232927790989826</c:v>
                </c:pt>
                <c:pt idx="28">
                  <c:v>0.78717329539921632</c:v>
                </c:pt>
                <c:pt idx="29">
                  <c:v>0.79169378525520573</c:v>
                </c:pt>
                <c:pt idx="30">
                  <c:v>0.79592692165935652</c:v>
                </c:pt>
                <c:pt idx="31">
                  <c:v>0.79990324520171818</c:v>
                </c:pt>
                <c:pt idx="32">
                  <c:v>0.80718582742095435</c:v>
                </c:pt>
                <c:pt idx="33">
                  <c:v>0.81370929612468945</c:v>
                </c:pt>
                <c:pt idx="34">
                  <c:v>0.81960050987042432</c:v>
                </c:pt>
                <c:pt idx="35">
                  <c:v>0.82495765119131981</c:v>
                </c:pt>
                <c:pt idx="36">
                  <c:v>0.82985821172348473</c:v>
                </c:pt>
                <c:pt idx="37">
                  <c:v>0.83436438475489283</c:v>
                </c:pt>
                <c:pt idx="38">
                  <c:v>0.83852681286671249</c:v>
                </c:pt>
                <c:pt idx="39">
                  <c:v>0.84238725752702814</c:v>
                </c:pt>
                <c:pt idx="40">
                  <c:v>0.8459805420663834</c:v>
                </c:pt>
                <c:pt idx="41">
                  <c:v>0.84933599277064087</c:v>
                </c:pt>
                <c:pt idx="42">
                  <c:v>0.86330519071467982</c:v>
                </c:pt>
                <c:pt idx="43">
                  <c:v>0.87392621936558679</c:v>
                </c:pt>
                <c:pt idx="44">
                  <c:v>0.88232416490731203</c:v>
                </c:pt>
                <c:pt idx="45">
                  <c:v>0.88451565814406785</c:v>
                </c:pt>
                <c:pt idx="46">
                  <c:v>0.88915476874722776</c:v>
                </c:pt>
                <c:pt idx="47">
                  <c:v>0.89483110405314492</c:v>
                </c:pt>
                <c:pt idx="48">
                  <c:v>0.89962867657257117</c:v>
                </c:pt>
                <c:pt idx="49">
                  <c:v>0.90373948224416345</c:v>
                </c:pt>
                <c:pt idx="50">
                  <c:v>0.90730206191346996</c:v>
                </c:pt>
                <c:pt idx="51">
                  <c:v>0.91041925824597625</c:v>
                </c:pt>
                <c:pt idx="52">
                  <c:v>0.91316923255509075</c:v>
                </c:pt>
                <c:pt idx="53">
                  <c:v>0.91466873484716482</c:v>
                </c:pt>
                <c:pt idx="54">
                  <c:v>0.91779708615354083</c:v>
                </c:pt>
                <c:pt idx="55">
                  <c:v>0.91976098959760422</c:v>
                </c:pt>
                <c:pt idx="56">
                  <c:v>0.92153529081235008</c:v>
                </c:pt>
                <c:pt idx="57">
                  <c:v>0.92314540786121435</c:v>
                </c:pt>
                <c:pt idx="58">
                  <c:v>0.92461239405781859</c:v>
                </c:pt>
                <c:pt idx="59">
                  <c:v>0.92595384626049604</c:v>
                </c:pt>
                <c:pt idx="60">
                  <c:v>0.92718459294697664</c:v>
                </c:pt>
                <c:pt idx="61">
                  <c:v>0.92831722252731552</c:v>
                </c:pt>
                <c:pt idx="62">
                  <c:v>0.9293624939529419</c:v>
                </c:pt>
                <c:pt idx="63">
                  <c:v>0.93032965938854495</c:v>
                </c:pt>
                <c:pt idx="64">
                  <c:v>0.93122672034625265</c:v>
                </c:pt>
                <c:pt idx="65">
                  <c:v>0.93206063288684882</c:v>
                </c:pt>
                <c:pt idx="66">
                  <c:v>0.93283747341628409</c:v>
                </c:pt>
                <c:pt idx="67">
                  <c:v>0.93356257369658868</c:v>
                </c:pt>
                <c:pt idx="68">
                  <c:v>0.93424063158662041</c:v>
                </c:pt>
                <c:pt idx="69">
                  <c:v>0.93487580248827429</c:v>
                </c:pt>
                <c:pt idx="70">
                  <c:v>0.93547177533391745</c:v>
                </c:pt>
                <c:pt idx="71">
                  <c:v>0.93603183609816742</c:v>
                </c:pt>
                <c:pt idx="72">
                  <c:v>0.93655892117309247</c:v>
                </c:pt>
                <c:pt idx="73">
                  <c:v>0.93705566245500205</c:v>
                </c:pt>
                <c:pt idx="74">
                  <c:v>0.93752442561362148</c:v>
                </c:pt>
                <c:pt idx="75">
                  <c:v>0.93774899000194256</c:v>
                </c:pt>
                <c:pt idx="76">
                  <c:v>0.93838634019747313</c:v>
                </c:pt>
                <c:pt idx="77">
                  <c:v>0.93878316282360208</c:v>
                </c:pt>
                <c:pt idx="78">
                  <c:v>0.93915939448282204</c:v>
                </c:pt>
                <c:pt idx="79">
                  <c:v>0.93951647611408662</c:v>
                </c:pt>
                <c:pt idx="80">
                  <c:v>0.93985572132101813</c:v>
                </c:pt>
                <c:pt idx="81">
                  <c:v>0.94017832998213979</c:v>
                </c:pt>
                <c:pt idx="82">
                  <c:v>0.940485400155878</c:v>
                </c:pt>
                <c:pt idx="83">
                  <c:v>0.94077793852485436</c:v>
                </c:pt>
                <c:pt idx="84">
                  <c:v>0.94105686958460066</c:v>
                </c:pt>
                <c:pt idx="85">
                  <c:v>0.94132304374946807</c:v>
                </c:pt>
                <c:pt idx="86">
                  <c:v>0.94157724452178482</c:v>
                </c:pt>
                <c:pt idx="87">
                  <c:v>0.94182019484818791</c:v>
                </c:pt>
                <c:pt idx="88">
                  <c:v>0.9420525627686156</c:v>
                </c:pt>
                <c:pt idx="89">
                  <c:v>0.94227496644807185</c:v>
                </c:pt>
                <c:pt idx="90">
                  <c:v>0.94248797866835898</c:v>
                </c:pt>
                <c:pt idx="91">
                  <c:v>0.94269213084612935</c:v>
                </c:pt>
                <c:pt idx="92">
                  <c:v>0.94288791663443305</c:v>
                </c:pt>
                <c:pt idx="93">
                  <c:v>0.94307579515718343</c:v>
                </c:pt>
                <c:pt idx="94">
                  <c:v>0.94325619391936744</c:v>
                </c:pt>
                <c:pt idx="95">
                  <c:v>0.94342951143020337</c:v>
                </c:pt>
                <c:pt idx="96">
                  <c:v>0.94359611957166034</c:v>
                </c:pt>
                <c:pt idx="97">
                  <c:v>0.94375636574062072</c:v>
                </c:pt>
                <c:pt idx="98">
                  <c:v>0.94391057478944995</c:v>
                </c:pt>
                <c:pt idx="99">
                  <c:v>0.94405905078668295</c:v>
                </c:pt>
                <c:pt idx="100">
                  <c:v>0.94420207861690342</c:v>
                </c:pt>
                <c:pt idx="101">
                  <c:v>0.94433992543662859</c:v>
                </c:pt>
                <c:pt idx="102">
                  <c:v>0.94447284200102311</c:v>
                </c:pt>
                <c:pt idx="103">
                  <c:v>0.94460106387455411</c:v>
                </c:pt>
                <c:pt idx="104">
                  <c:v>0.94472481253720619</c:v>
                </c:pt>
                <c:pt idx="105">
                  <c:v>0.94484429639655809</c:v>
                </c:pt>
                <c:pt idx="106">
                  <c:v>0.94495971171488902</c:v>
                </c:pt>
                <c:pt idx="107">
                  <c:v>0.94507124345947158</c:v>
                </c:pt>
                <c:pt idx="108">
                  <c:v>0.94517906608332936</c:v>
                </c:pt>
                <c:pt idx="109">
                  <c:v>0.94528334424296712</c:v>
                </c:pt>
                <c:pt idx="110">
                  <c:v>0.94538423345888523</c:v>
                </c:pt>
                <c:pt idx="111">
                  <c:v>0.94548188072409778</c:v>
                </c:pt>
                <c:pt idx="112">
                  <c:v>0.94557642506533479</c:v>
                </c:pt>
                <c:pt idx="113">
                  <c:v>0.94566799806113089</c:v>
                </c:pt>
                <c:pt idx="114">
                  <c:v>0.94575672432059132</c:v>
                </c:pt>
                <c:pt idx="115">
                  <c:v>0.94584272192624386</c:v>
                </c:pt>
                <c:pt idx="116">
                  <c:v>0.94592610284405676</c:v>
                </c:pt>
                <c:pt idx="117">
                  <c:v>0.94600697330340555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533-4671-B8EC-032B30717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421856"/>
        <c:axId val="223413328"/>
      </c:scatterChart>
      <c:valAx>
        <c:axId val="223421856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23413328"/>
        <c:crossesAt val="1.0000000000000005E-9"/>
        <c:crossBetween val="midCat"/>
        <c:majorUnit val="10"/>
      </c:valAx>
      <c:valAx>
        <c:axId val="2234133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Degree of hydration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23421856"/>
        <c:crossesAt val="1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86886803782436"/>
          <c:y val="0.44494857152378148"/>
          <c:w val="0.3148023413065158"/>
          <c:h val="0.3907613492299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88464391432644"/>
          <c:y val="5.1615972222222223E-2"/>
          <c:w val="0.78939862171385877"/>
          <c:h val="0.76168487237424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Summury!$F$2</c:f>
              <c:strCache>
                <c:ptCount val="1"/>
                <c:pt idx="0">
                  <c:v>C3S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Summury!$E$3:$E$143</c:f>
              <c:numCache>
                <c:formatCode>General</c:formatCode>
                <c:ptCount val="141"/>
                <c:pt idx="0">
                  <c:v>9.9999999999999995E-8</c:v>
                </c:pt>
                <c:pt idx="1">
                  <c:v>9.9999999999999995E-7</c:v>
                </c:pt>
                <c:pt idx="2">
                  <c:v>1.0000000000000001E-5</c:v>
                </c:pt>
                <c:pt idx="3">
                  <c:v>1E-4</c:v>
                </c:pt>
                <c:pt idx="4">
                  <c:v>1E-3</c:v>
                </c:pt>
                <c:pt idx="5">
                  <c:v>0.01</c:v>
                </c:pt>
                <c:pt idx="6">
                  <c:v>0.1</c:v>
                </c:pt>
                <c:pt idx="7">
                  <c:v>0.1</c:v>
                </c:pt>
                <c:pt idx="8">
                  <c:v>0.2</c:v>
                </c:pt>
                <c:pt idx="9">
                  <c:v>0.3</c:v>
                </c:pt>
                <c:pt idx="10">
                  <c:v>0.4</c:v>
                </c:pt>
                <c:pt idx="11">
                  <c:v>0.5</c:v>
                </c:pt>
                <c:pt idx="12">
                  <c:v>0.6</c:v>
                </c:pt>
                <c:pt idx="13">
                  <c:v>0.7</c:v>
                </c:pt>
                <c:pt idx="14">
                  <c:v>0.8</c:v>
                </c:pt>
                <c:pt idx="15">
                  <c:v>0.9</c:v>
                </c:pt>
                <c:pt idx="16">
                  <c:v>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12</c:v>
                </c:pt>
                <c:pt idx="35">
                  <c:v>14</c:v>
                </c:pt>
                <c:pt idx="36">
                  <c:v>16</c:v>
                </c:pt>
                <c:pt idx="37">
                  <c:v>18</c:v>
                </c:pt>
                <c:pt idx="38">
                  <c:v>20</c:v>
                </c:pt>
                <c:pt idx="39">
                  <c:v>22</c:v>
                </c:pt>
                <c:pt idx="40">
                  <c:v>24</c:v>
                </c:pt>
                <c:pt idx="41">
                  <c:v>26</c:v>
                </c:pt>
                <c:pt idx="42">
                  <c:v>28</c:v>
                </c:pt>
                <c:pt idx="43">
                  <c:v>30</c:v>
                </c:pt>
                <c:pt idx="44">
                  <c:v>35</c:v>
                </c:pt>
                <c:pt idx="45">
                  <c:v>40</c:v>
                </c:pt>
                <c:pt idx="46">
                  <c:v>45</c:v>
                </c:pt>
                <c:pt idx="47">
                  <c:v>50</c:v>
                </c:pt>
                <c:pt idx="48">
                  <c:v>55</c:v>
                </c:pt>
                <c:pt idx="49">
                  <c:v>60</c:v>
                </c:pt>
                <c:pt idx="50">
                  <c:v>65</c:v>
                </c:pt>
                <c:pt idx="51">
                  <c:v>70</c:v>
                </c:pt>
                <c:pt idx="52">
                  <c:v>75</c:v>
                </c:pt>
                <c:pt idx="53">
                  <c:v>80</c:v>
                </c:pt>
                <c:pt idx="54">
                  <c:v>85</c:v>
                </c:pt>
                <c:pt idx="55">
                  <c:v>90</c:v>
                </c:pt>
                <c:pt idx="56">
                  <c:v>95</c:v>
                </c:pt>
                <c:pt idx="57">
                  <c:v>100</c:v>
                </c:pt>
                <c:pt idx="58">
                  <c:v>120</c:v>
                </c:pt>
                <c:pt idx="59">
                  <c:v>140</c:v>
                </c:pt>
                <c:pt idx="60">
                  <c:v>160</c:v>
                </c:pt>
                <c:pt idx="61">
                  <c:v>180</c:v>
                </c:pt>
                <c:pt idx="62">
                  <c:v>200</c:v>
                </c:pt>
                <c:pt idx="63">
                  <c:v>220</c:v>
                </c:pt>
                <c:pt idx="64">
                  <c:v>240</c:v>
                </c:pt>
                <c:pt idx="65">
                  <c:v>260</c:v>
                </c:pt>
                <c:pt idx="66">
                  <c:v>280</c:v>
                </c:pt>
                <c:pt idx="67">
                  <c:v>300</c:v>
                </c:pt>
                <c:pt idx="68">
                  <c:v>320</c:v>
                </c:pt>
                <c:pt idx="69">
                  <c:v>340</c:v>
                </c:pt>
                <c:pt idx="70">
                  <c:v>360</c:v>
                </c:pt>
                <c:pt idx="71">
                  <c:v>365</c:v>
                </c:pt>
                <c:pt idx="72">
                  <c:v>380</c:v>
                </c:pt>
                <c:pt idx="73">
                  <c:v>400</c:v>
                </c:pt>
                <c:pt idx="74">
                  <c:v>450</c:v>
                </c:pt>
                <c:pt idx="75">
                  <c:v>500</c:v>
                </c:pt>
                <c:pt idx="76">
                  <c:v>550</c:v>
                </c:pt>
                <c:pt idx="77">
                  <c:v>600</c:v>
                </c:pt>
                <c:pt idx="78">
                  <c:v>650</c:v>
                </c:pt>
                <c:pt idx="79">
                  <c:v>700</c:v>
                </c:pt>
                <c:pt idx="80">
                  <c:v>730</c:v>
                </c:pt>
                <c:pt idx="81">
                  <c:v>750</c:v>
                </c:pt>
                <c:pt idx="82">
                  <c:v>800</c:v>
                </c:pt>
                <c:pt idx="83">
                  <c:v>850</c:v>
                </c:pt>
                <c:pt idx="84">
                  <c:v>900</c:v>
                </c:pt>
                <c:pt idx="85">
                  <c:v>950</c:v>
                </c:pt>
                <c:pt idx="86">
                  <c:v>1000</c:v>
                </c:pt>
                <c:pt idx="87">
                  <c:v>1100</c:v>
                </c:pt>
                <c:pt idx="88">
                  <c:v>1200</c:v>
                </c:pt>
                <c:pt idx="89">
                  <c:v>1300</c:v>
                </c:pt>
                <c:pt idx="90">
                  <c:v>1400</c:v>
                </c:pt>
                <c:pt idx="91">
                  <c:v>1500</c:v>
                </c:pt>
                <c:pt idx="92">
                  <c:v>1600</c:v>
                </c:pt>
                <c:pt idx="93">
                  <c:v>1700</c:v>
                </c:pt>
                <c:pt idx="94">
                  <c:v>1800</c:v>
                </c:pt>
                <c:pt idx="95">
                  <c:v>1825</c:v>
                </c:pt>
                <c:pt idx="96">
                  <c:v>1900</c:v>
                </c:pt>
                <c:pt idx="97">
                  <c:v>2000</c:v>
                </c:pt>
                <c:pt idx="98">
                  <c:v>2100</c:v>
                </c:pt>
                <c:pt idx="99">
                  <c:v>2200</c:v>
                </c:pt>
                <c:pt idx="100">
                  <c:v>2300</c:v>
                </c:pt>
                <c:pt idx="101">
                  <c:v>2400</c:v>
                </c:pt>
                <c:pt idx="102">
                  <c:v>2500</c:v>
                </c:pt>
                <c:pt idx="103">
                  <c:v>2600</c:v>
                </c:pt>
                <c:pt idx="104">
                  <c:v>2700</c:v>
                </c:pt>
                <c:pt idx="105">
                  <c:v>2800</c:v>
                </c:pt>
                <c:pt idx="106">
                  <c:v>2900</c:v>
                </c:pt>
                <c:pt idx="107">
                  <c:v>3000</c:v>
                </c:pt>
                <c:pt idx="108">
                  <c:v>3100</c:v>
                </c:pt>
                <c:pt idx="109">
                  <c:v>3200</c:v>
                </c:pt>
                <c:pt idx="110">
                  <c:v>3300</c:v>
                </c:pt>
                <c:pt idx="111">
                  <c:v>3400</c:v>
                </c:pt>
                <c:pt idx="112">
                  <c:v>3500</c:v>
                </c:pt>
                <c:pt idx="113">
                  <c:v>3600</c:v>
                </c:pt>
                <c:pt idx="114">
                  <c:v>3650</c:v>
                </c:pt>
                <c:pt idx="115">
                  <c:v>3700</c:v>
                </c:pt>
                <c:pt idx="116">
                  <c:v>3800</c:v>
                </c:pt>
                <c:pt idx="117">
                  <c:v>3900</c:v>
                </c:pt>
                <c:pt idx="118">
                  <c:v>4000</c:v>
                </c:pt>
              </c:numCache>
            </c:numRef>
          </c:xVal>
          <c:yVal>
            <c:numRef>
              <c:f>Summury!$F$3:$F$143</c:f>
              <c:numCache>
                <c:formatCode>0.00</c:formatCode>
                <c:ptCount val="141"/>
                <c:pt idx="0">
                  <c:v>3.2569693830914878E-10</c:v>
                </c:pt>
                <c:pt idx="1">
                  <c:v>3.0740961885773616E-9</c:v>
                </c:pt>
                <c:pt idx="2">
                  <c:v>5.6969404858197783E-8</c:v>
                </c:pt>
                <c:pt idx="3">
                  <c:v>1.3509513366782853E-6</c:v>
                </c:pt>
                <c:pt idx="4">
                  <c:v>3.4803340572598442E-5</c:v>
                </c:pt>
                <c:pt idx="5">
                  <c:v>9.2136543744829823E-4</c:v>
                </c:pt>
                <c:pt idx="6">
                  <c:v>2.4592824062710173E-2</c:v>
                </c:pt>
                <c:pt idx="7">
                  <c:v>2.4592824062710173E-2</c:v>
                </c:pt>
                <c:pt idx="8">
                  <c:v>9.362323017139304E-2</c:v>
                </c:pt>
                <c:pt idx="9">
                  <c:v>0.17314968331486585</c:v>
                </c:pt>
                <c:pt idx="10">
                  <c:v>0.23188528817682941</c:v>
                </c:pt>
                <c:pt idx="11">
                  <c:v>0.27794261841873047</c:v>
                </c:pt>
                <c:pt idx="12">
                  <c:v>0.31549861883429364</c:v>
                </c:pt>
                <c:pt idx="13">
                  <c:v>0.34698537856309519</c:v>
                </c:pt>
                <c:pt idx="14">
                  <c:v>0.37394031260182037</c:v>
                </c:pt>
                <c:pt idx="15">
                  <c:v>0.39739472879139992</c:v>
                </c:pt>
                <c:pt idx="16">
                  <c:v>0.41807238650131046</c:v>
                </c:pt>
                <c:pt idx="17">
                  <c:v>0.45492686479050526</c:v>
                </c:pt>
                <c:pt idx="18">
                  <c:v>0.46977573637637832</c:v>
                </c:pt>
                <c:pt idx="19">
                  <c:v>0.48333104335818861</c:v>
                </c:pt>
                <c:pt idx="20">
                  <c:v>0.49577600323185672</c:v>
                </c:pt>
                <c:pt idx="21">
                  <c:v>0.50725886852188262</c:v>
                </c:pt>
                <c:pt idx="22">
                  <c:v>0.51790115093133648</c:v>
                </c:pt>
                <c:pt idx="23">
                  <c:v>0.52780358130809746</c:v>
                </c:pt>
                <c:pt idx="24">
                  <c:v>0.53705051106453827</c:v>
                </c:pt>
                <c:pt idx="25">
                  <c:v>0.54571321745464296</c:v>
                </c:pt>
                <c:pt idx="26">
                  <c:v>0.62710527347088052</c:v>
                </c:pt>
                <c:pt idx="27">
                  <c:v>0.66953080406335153</c:v>
                </c:pt>
                <c:pt idx="28">
                  <c:v>0.69800981691576935</c:v>
                </c:pt>
                <c:pt idx="29">
                  <c:v>0.71916267272472167</c:v>
                </c:pt>
                <c:pt idx="30">
                  <c:v>0.73580804942710865</c:v>
                </c:pt>
                <c:pt idx="31">
                  <c:v>0.74941395033376212</c:v>
                </c:pt>
                <c:pt idx="32">
                  <c:v>0.76084142906052565</c:v>
                </c:pt>
                <c:pt idx="33">
                  <c:v>0.77063759919541608</c:v>
                </c:pt>
                <c:pt idx="34">
                  <c:v>0.78770416054042103</c:v>
                </c:pt>
                <c:pt idx="35">
                  <c:v>0.80092714765626127</c:v>
                </c:pt>
                <c:pt idx="36">
                  <c:v>0.81162169506273918</c:v>
                </c:pt>
                <c:pt idx="37">
                  <c:v>0.82053470930290817</c:v>
                </c:pt>
                <c:pt idx="38">
                  <c:v>0.82813024171110516</c:v>
                </c:pt>
                <c:pt idx="39">
                  <c:v>0.83471562290744705</c:v>
                </c:pt>
                <c:pt idx="40">
                  <c:v>0.84050441082392757</c:v>
                </c:pt>
                <c:pt idx="41">
                  <c:v>0.84565068968550416</c:v>
                </c:pt>
                <c:pt idx="42">
                  <c:v>0.85026905378485351</c:v>
                </c:pt>
                <c:pt idx="43">
                  <c:v>0.85444688469571517</c:v>
                </c:pt>
                <c:pt idx="44">
                  <c:v>0.86396023867480298</c:v>
                </c:pt>
                <c:pt idx="45">
                  <c:v>0.87157155956191179</c:v>
                </c:pt>
                <c:pt idx="46">
                  <c:v>0.8778658195597111</c:v>
                </c:pt>
                <c:pt idx="47">
                  <c:v>0.88319825398799312</c:v>
                </c:pt>
                <c:pt idx="48">
                  <c:v>0.88780024212274977</c:v>
                </c:pt>
                <c:pt idx="49">
                  <c:v>0.89183052959511189</c:v>
                </c:pt>
                <c:pt idx="50">
                  <c:v>0.89540250295131985</c:v>
                </c:pt>
                <c:pt idx="51">
                  <c:v>0.89859979975838489</c:v>
                </c:pt>
                <c:pt idx="52">
                  <c:v>0.90148576284027038</c:v>
                </c:pt>
                <c:pt idx="53">
                  <c:v>0.90410943390313747</c:v>
                </c:pt>
                <c:pt idx="54">
                  <c:v>0.90650949944543369</c:v>
                </c:pt>
                <c:pt idx="55">
                  <c:v>0.90871697239330129</c:v>
                </c:pt>
                <c:pt idx="56">
                  <c:v>0.91075706465393946</c:v>
                </c:pt>
                <c:pt idx="57">
                  <c:v>0.91265052573527017</c:v>
                </c:pt>
                <c:pt idx="58">
                  <c:v>0.91970690078483497</c:v>
                </c:pt>
                <c:pt idx="59">
                  <c:v>0.9250508314122845</c:v>
                </c:pt>
                <c:pt idx="60">
                  <c:v>0.92930831698963245</c:v>
                </c:pt>
                <c:pt idx="61">
                  <c:v>0.93281856774370986</c:v>
                </c:pt>
                <c:pt idx="62">
                  <c:v>0.93578575690311516</c:v>
                </c:pt>
                <c:pt idx="63">
                  <c:v>0.93834202379177523</c:v>
                </c:pt>
                <c:pt idx="64">
                  <c:v>0.9405775885672728</c:v>
                </c:pt>
                <c:pt idx="65">
                  <c:v>0.94255664682369211</c:v>
                </c:pt>
                <c:pt idx="66">
                  <c:v>0.94432640515609889</c:v>
                </c:pt>
                <c:pt idx="67">
                  <c:v>0.94592252410688304</c:v>
                </c:pt>
                <c:pt idx="68">
                  <c:v>0.94737255361990724</c:v>
                </c:pt>
                <c:pt idx="69">
                  <c:v>0.94869818648435078</c:v>
                </c:pt>
                <c:pt idx="70">
                  <c:v>0.9499167850121486</c:v>
                </c:pt>
                <c:pt idx="71">
                  <c:v>0.95019819982170084</c:v>
                </c:pt>
                <c:pt idx="72">
                  <c:v>0.95102689074288072</c:v>
                </c:pt>
                <c:pt idx="73">
                  <c:v>0.952072291999284</c:v>
                </c:pt>
                <c:pt idx="74">
                  <c:v>0.9545061692402258</c:v>
                </c:pt>
                <c:pt idx="75">
                  <c:v>0.95655547124458606</c:v>
                </c:pt>
                <c:pt idx="76">
                  <c:v>0.95831561641791285</c:v>
                </c:pt>
                <c:pt idx="77">
                  <c:v>0.9598512049337985</c:v>
                </c:pt>
                <c:pt idx="78">
                  <c:v>0.96120789920747807</c:v>
                </c:pt>
                <c:pt idx="79">
                  <c:v>0.96241909841479545</c:v>
                </c:pt>
                <c:pt idx="80">
                  <c:v>0.96307359243481483</c:v>
                </c:pt>
                <c:pt idx="81">
                  <c:v>0.96348534373083727</c:v>
                </c:pt>
                <c:pt idx="82">
                  <c:v>0.96447732735959357</c:v>
                </c:pt>
                <c:pt idx="83">
                  <c:v>0.96538312519893887</c:v>
                </c:pt>
                <c:pt idx="84">
                  <c:v>0.96621491313797303</c:v>
                </c:pt>
                <c:pt idx="85">
                  <c:v>0.9669825491153855</c:v>
                </c:pt>
                <c:pt idx="86">
                  <c:v>0.96769411705625996</c:v>
                </c:pt>
                <c:pt idx="87">
                  <c:v>0.96901852572614966</c:v>
                </c:pt>
                <c:pt idx="88">
                  <c:v>0.97017205746787682</c:v>
                </c:pt>
                <c:pt idx="89">
                  <c:v>0.97118982728545045</c:v>
                </c:pt>
                <c:pt idx="90">
                  <c:v>0.97209742632839446</c:v>
                </c:pt>
                <c:pt idx="91">
                  <c:v>0.97291404396395298</c:v>
                </c:pt>
                <c:pt idx="92">
                  <c:v>0.97365441333466074</c:v>
                </c:pt>
                <c:pt idx="93">
                  <c:v>0.9743300740506623</c:v>
                </c:pt>
                <c:pt idx="94">
                  <c:v>0.97495022000878051</c:v>
                </c:pt>
                <c:pt idx="95">
                  <c:v>0.97509323633448763</c:v>
                </c:pt>
                <c:pt idx="96">
                  <c:v>0.97551425469727349</c:v>
                </c:pt>
                <c:pt idx="97">
                  <c:v>0.97604490286207768</c:v>
                </c:pt>
                <c:pt idx="98">
                  <c:v>0.97653853778262922</c:v>
                </c:pt>
                <c:pt idx="99">
                  <c:v>0.97699939292190052</c:v>
                </c:pt>
                <c:pt idx="100">
                  <c:v>0.97743104354449595</c:v>
                </c:pt>
                <c:pt idx="101">
                  <c:v>0.97783653393315118</c:v>
                </c:pt>
                <c:pt idx="102">
                  <c:v>0.9782184755888309</c:v>
                </c:pt>
                <c:pt idx="103">
                  <c:v>0.97857912396419233</c:v>
                </c:pt>
                <c:pt idx="104">
                  <c:v>0.97892043909179949</c:v>
                </c:pt>
                <c:pt idx="105">
                  <c:v>0.97924413397456667</c:v>
                </c:pt>
                <c:pt idx="106">
                  <c:v>0.97955171356836568</c:v>
                </c:pt>
                <c:pt idx="107">
                  <c:v>0.97984450645473298</c:v>
                </c:pt>
                <c:pt idx="108">
                  <c:v>0.98012369077770722</c:v>
                </c:pt>
                <c:pt idx="109">
                  <c:v>0.98039031563886314</c:v>
                </c:pt>
                <c:pt idx="110">
                  <c:v>0.98064531886566353</c:v>
                </c:pt>
                <c:pt idx="111">
                  <c:v>0.9808895418611423</c:v>
                </c:pt>
                <c:pt idx="112">
                  <c:v>0.98112374208754272</c:v>
                </c:pt>
                <c:pt idx="113">
                  <c:v>0.98134860361880583</c:v>
                </c:pt>
                <c:pt idx="114">
                  <c:v>0.98145667486280053</c:v>
                </c:pt>
                <c:pt idx="115">
                  <c:v>0.98156269340135482</c:v>
                </c:pt>
                <c:pt idx="116">
                  <c:v>0.98177075616446341</c:v>
                </c:pt>
                <c:pt idx="117">
                  <c:v>0.98197117071255446</c:v>
                </c:pt>
                <c:pt idx="118">
                  <c:v>0.98216440559287732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5F-4723-8C0D-88AB23859428}"/>
            </c:ext>
          </c:extLst>
        </c:ser>
        <c:ser>
          <c:idx val="1"/>
          <c:order val="1"/>
          <c:tx>
            <c:strRef>
              <c:f>Summury!$G$2</c:f>
              <c:strCache>
                <c:ptCount val="1"/>
                <c:pt idx="0">
                  <c:v>C2S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Summury!$E$3:$E$120</c:f>
              <c:numCache>
                <c:formatCode>General</c:formatCode>
                <c:ptCount val="118"/>
                <c:pt idx="0">
                  <c:v>9.9999999999999995E-8</c:v>
                </c:pt>
                <c:pt idx="1">
                  <c:v>9.9999999999999995E-7</c:v>
                </c:pt>
                <c:pt idx="2">
                  <c:v>1.0000000000000001E-5</c:v>
                </c:pt>
                <c:pt idx="3">
                  <c:v>1E-4</c:v>
                </c:pt>
                <c:pt idx="4">
                  <c:v>1E-3</c:v>
                </c:pt>
                <c:pt idx="5">
                  <c:v>0.01</c:v>
                </c:pt>
                <c:pt idx="6">
                  <c:v>0.1</c:v>
                </c:pt>
                <c:pt idx="7">
                  <c:v>0.1</c:v>
                </c:pt>
                <c:pt idx="8">
                  <c:v>0.2</c:v>
                </c:pt>
                <c:pt idx="9">
                  <c:v>0.3</c:v>
                </c:pt>
                <c:pt idx="10">
                  <c:v>0.4</c:v>
                </c:pt>
                <c:pt idx="11">
                  <c:v>0.5</c:v>
                </c:pt>
                <c:pt idx="12">
                  <c:v>0.6</c:v>
                </c:pt>
                <c:pt idx="13">
                  <c:v>0.7</c:v>
                </c:pt>
                <c:pt idx="14">
                  <c:v>0.8</c:v>
                </c:pt>
                <c:pt idx="15">
                  <c:v>0.9</c:v>
                </c:pt>
                <c:pt idx="16">
                  <c:v>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12</c:v>
                </c:pt>
                <c:pt idx="35">
                  <c:v>14</c:v>
                </c:pt>
                <c:pt idx="36">
                  <c:v>16</c:v>
                </c:pt>
                <c:pt idx="37">
                  <c:v>18</c:v>
                </c:pt>
                <c:pt idx="38">
                  <c:v>20</c:v>
                </c:pt>
                <c:pt idx="39">
                  <c:v>22</c:v>
                </c:pt>
                <c:pt idx="40">
                  <c:v>24</c:v>
                </c:pt>
                <c:pt idx="41">
                  <c:v>26</c:v>
                </c:pt>
                <c:pt idx="42">
                  <c:v>28</c:v>
                </c:pt>
                <c:pt idx="43">
                  <c:v>30</c:v>
                </c:pt>
                <c:pt idx="44">
                  <c:v>35</c:v>
                </c:pt>
                <c:pt idx="45">
                  <c:v>40</c:v>
                </c:pt>
                <c:pt idx="46">
                  <c:v>45</c:v>
                </c:pt>
                <c:pt idx="47">
                  <c:v>50</c:v>
                </c:pt>
                <c:pt idx="48">
                  <c:v>55</c:v>
                </c:pt>
                <c:pt idx="49">
                  <c:v>60</c:v>
                </c:pt>
                <c:pt idx="50">
                  <c:v>65</c:v>
                </c:pt>
                <c:pt idx="51">
                  <c:v>70</c:v>
                </c:pt>
                <c:pt idx="52">
                  <c:v>75</c:v>
                </c:pt>
                <c:pt idx="53">
                  <c:v>80</c:v>
                </c:pt>
                <c:pt idx="54">
                  <c:v>85</c:v>
                </c:pt>
                <c:pt idx="55">
                  <c:v>90</c:v>
                </c:pt>
                <c:pt idx="56">
                  <c:v>95</c:v>
                </c:pt>
                <c:pt idx="57">
                  <c:v>100</c:v>
                </c:pt>
                <c:pt idx="58">
                  <c:v>120</c:v>
                </c:pt>
                <c:pt idx="59">
                  <c:v>140</c:v>
                </c:pt>
                <c:pt idx="60">
                  <c:v>160</c:v>
                </c:pt>
                <c:pt idx="61">
                  <c:v>180</c:v>
                </c:pt>
                <c:pt idx="62">
                  <c:v>200</c:v>
                </c:pt>
                <c:pt idx="63">
                  <c:v>220</c:v>
                </c:pt>
                <c:pt idx="64">
                  <c:v>240</c:v>
                </c:pt>
                <c:pt idx="65">
                  <c:v>260</c:v>
                </c:pt>
                <c:pt idx="66">
                  <c:v>280</c:v>
                </c:pt>
                <c:pt idx="67">
                  <c:v>300</c:v>
                </c:pt>
                <c:pt idx="68">
                  <c:v>320</c:v>
                </c:pt>
                <c:pt idx="69">
                  <c:v>340</c:v>
                </c:pt>
                <c:pt idx="70">
                  <c:v>360</c:v>
                </c:pt>
                <c:pt idx="71">
                  <c:v>365</c:v>
                </c:pt>
                <c:pt idx="72">
                  <c:v>380</c:v>
                </c:pt>
                <c:pt idx="73">
                  <c:v>400</c:v>
                </c:pt>
                <c:pt idx="74">
                  <c:v>450</c:v>
                </c:pt>
                <c:pt idx="75">
                  <c:v>500</c:v>
                </c:pt>
                <c:pt idx="76">
                  <c:v>550</c:v>
                </c:pt>
                <c:pt idx="77">
                  <c:v>600</c:v>
                </c:pt>
                <c:pt idx="78">
                  <c:v>650</c:v>
                </c:pt>
                <c:pt idx="79">
                  <c:v>700</c:v>
                </c:pt>
                <c:pt idx="80">
                  <c:v>730</c:v>
                </c:pt>
                <c:pt idx="81">
                  <c:v>750</c:v>
                </c:pt>
                <c:pt idx="82">
                  <c:v>800</c:v>
                </c:pt>
                <c:pt idx="83">
                  <c:v>850</c:v>
                </c:pt>
                <c:pt idx="84">
                  <c:v>900</c:v>
                </c:pt>
                <c:pt idx="85">
                  <c:v>950</c:v>
                </c:pt>
                <c:pt idx="86">
                  <c:v>1000</c:v>
                </c:pt>
                <c:pt idx="87">
                  <c:v>1100</c:v>
                </c:pt>
                <c:pt idx="88">
                  <c:v>1200</c:v>
                </c:pt>
                <c:pt idx="89">
                  <c:v>1300</c:v>
                </c:pt>
                <c:pt idx="90">
                  <c:v>1400</c:v>
                </c:pt>
                <c:pt idx="91">
                  <c:v>1500</c:v>
                </c:pt>
                <c:pt idx="92">
                  <c:v>1600</c:v>
                </c:pt>
                <c:pt idx="93">
                  <c:v>1700</c:v>
                </c:pt>
                <c:pt idx="94">
                  <c:v>1800</c:v>
                </c:pt>
                <c:pt idx="95">
                  <c:v>1825</c:v>
                </c:pt>
                <c:pt idx="96">
                  <c:v>1900</c:v>
                </c:pt>
                <c:pt idx="97">
                  <c:v>2000</c:v>
                </c:pt>
                <c:pt idx="98">
                  <c:v>2100</c:v>
                </c:pt>
                <c:pt idx="99">
                  <c:v>2200</c:v>
                </c:pt>
                <c:pt idx="100">
                  <c:v>2300</c:v>
                </c:pt>
                <c:pt idx="101">
                  <c:v>2400</c:v>
                </c:pt>
                <c:pt idx="102">
                  <c:v>2500</c:v>
                </c:pt>
                <c:pt idx="103">
                  <c:v>2600</c:v>
                </c:pt>
                <c:pt idx="104">
                  <c:v>2700</c:v>
                </c:pt>
                <c:pt idx="105">
                  <c:v>2800</c:v>
                </c:pt>
                <c:pt idx="106">
                  <c:v>2900</c:v>
                </c:pt>
                <c:pt idx="107">
                  <c:v>3000</c:v>
                </c:pt>
                <c:pt idx="108">
                  <c:v>3100</c:v>
                </c:pt>
                <c:pt idx="109">
                  <c:v>3200</c:v>
                </c:pt>
                <c:pt idx="110">
                  <c:v>3300</c:v>
                </c:pt>
                <c:pt idx="111">
                  <c:v>3400</c:v>
                </c:pt>
                <c:pt idx="112">
                  <c:v>3500</c:v>
                </c:pt>
                <c:pt idx="113">
                  <c:v>3600</c:v>
                </c:pt>
                <c:pt idx="114">
                  <c:v>3650</c:v>
                </c:pt>
                <c:pt idx="115">
                  <c:v>3700</c:v>
                </c:pt>
                <c:pt idx="116">
                  <c:v>3800</c:v>
                </c:pt>
                <c:pt idx="117">
                  <c:v>3900</c:v>
                </c:pt>
              </c:numCache>
            </c:numRef>
          </c:xVal>
          <c:yVal>
            <c:numRef>
              <c:f>Summury!$G$3:$G$120</c:f>
              <c:numCache>
                <c:formatCode>0.00</c:formatCode>
                <c:ptCount val="118"/>
                <c:pt idx="0">
                  <c:v>2.0079999810190007E-8</c:v>
                </c:pt>
                <c:pt idx="1">
                  <c:v>2.0007998173819097E-7</c:v>
                </c:pt>
                <c:pt idx="2">
                  <c:v>2.0000781810190765E-6</c:v>
                </c:pt>
                <c:pt idx="3">
                  <c:v>1.9999898174702849E-5</c:v>
                </c:pt>
                <c:pt idx="4">
                  <c:v>1.9998189898632392E-4</c:v>
                </c:pt>
                <c:pt idx="5">
                  <c:v>1.9981827816211795E-3</c:v>
                </c:pt>
                <c:pt idx="6">
                  <c:v>1.9819063588828276E-2</c:v>
                </c:pt>
                <c:pt idx="7">
                  <c:v>1.9819063588828276E-2</c:v>
                </c:pt>
                <c:pt idx="8">
                  <c:v>3.7914174686977012E-2</c:v>
                </c:pt>
                <c:pt idx="9">
                  <c:v>5.4399559007272807E-2</c:v>
                </c:pt>
                <c:pt idx="10">
                  <c:v>6.9520134681460538E-2</c:v>
                </c:pt>
                <c:pt idx="11">
                  <c:v>8.3469835552159588E-2</c:v>
                </c:pt>
                <c:pt idx="12">
                  <c:v>9.6404757424588289E-2</c:v>
                </c:pt>
                <c:pt idx="13">
                  <c:v>0.10845233341050238</c:v>
                </c:pt>
                <c:pt idx="14">
                  <c:v>0.11971789468491836</c:v>
                </c:pt>
                <c:pt idx="15">
                  <c:v>0.13028946159601765</c:v>
                </c:pt>
                <c:pt idx="16">
                  <c:v>0.14024130785562416</c:v>
                </c:pt>
                <c:pt idx="17">
                  <c:v>0.15903200389713248</c:v>
                </c:pt>
                <c:pt idx="18">
                  <c:v>0.16744454770150724</c:v>
                </c:pt>
                <c:pt idx="19">
                  <c:v>0.17544465555809616</c:v>
                </c:pt>
                <c:pt idx="20">
                  <c:v>0.18306771050975884</c:v>
                </c:pt>
                <c:pt idx="21">
                  <c:v>0.19034484339918936</c:v>
                </c:pt>
                <c:pt idx="22">
                  <c:v>0.19730358045768656</c:v>
                </c:pt>
                <c:pt idx="23">
                  <c:v>0.20396837283324876</c:v>
                </c:pt>
                <c:pt idx="24">
                  <c:v>0.21036103289605748</c:v>
                </c:pt>
                <c:pt idx="25">
                  <c:v>0.21650109628064909</c:v>
                </c:pt>
                <c:pt idx="26">
                  <c:v>0.27555137629180271</c:v>
                </c:pt>
                <c:pt idx="27">
                  <c:v>0.31546011056732937</c:v>
                </c:pt>
                <c:pt idx="28">
                  <c:v>0.34552252084141788</c:v>
                </c:pt>
                <c:pt idx="29">
                  <c:v>0.36953867873231994</c:v>
                </c:pt>
                <c:pt idx="30">
                  <c:v>0.3894601878583247</c:v>
                </c:pt>
                <c:pt idx="31">
                  <c:v>0.40642698780950626</c:v>
                </c:pt>
                <c:pt idx="32">
                  <c:v>0.42116370433588474</c:v>
                </c:pt>
                <c:pt idx="33">
                  <c:v>0.43415967652643922</c:v>
                </c:pt>
                <c:pt idx="34">
                  <c:v>0.45736189212808714</c:v>
                </c:pt>
                <c:pt idx="35">
                  <c:v>0.47618153768927324</c:v>
                </c:pt>
                <c:pt idx="36">
                  <c:v>0.49195634263866805</c:v>
                </c:pt>
                <c:pt idx="37">
                  <c:v>0.50549467464836118</c:v>
                </c:pt>
                <c:pt idx="38">
                  <c:v>0.51732277105938984</c:v>
                </c:pt>
                <c:pt idx="39">
                  <c:v>0.52780235510927864</c:v>
                </c:pt>
                <c:pt idx="40">
                  <c:v>0.53719264662210253</c:v>
                </c:pt>
                <c:pt idx="41">
                  <c:v>0.54568564898155703</c:v>
                </c:pt>
                <c:pt idx="42">
                  <c:v>0.55342745472070787</c:v>
                </c:pt>
                <c:pt idx="43">
                  <c:v>0.56053173504474629</c:v>
                </c:pt>
                <c:pt idx="44">
                  <c:v>0.57692394830522231</c:v>
                </c:pt>
                <c:pt idx="45">
                  <c:v>0.59047872020024972</c:v>
                </c:pt>
                <c:pt idx="46">
                  <c:v>0.60199686062069047</c:v>
                </c:pt>
                <c:pt idx="47">
                  <c:v>0.61198380172268807</c:v>
                </c:pt>
                <c:pt idx="48">
                  <c:v>0.62077907384708408</c:v>
                </c:pt>
                <c:pt idx="49">
                  <c:v>0.62862169926763689</c:v>
                </c:pt>
                <c:pt idx="50">
                  <c:v>0.63568621869439768</c:v>
                </c:pt>
                <c:pt idx="51">
                  <c:v>0.64210389783859112</c:v>
                </c:pt>
                <c:pt idx="52">
                  <c:v>0.64797588155570707</c:v>
                </c:pt>
                <c:pt idx="53">
                  <c:v>0.65338170799350903</c:v>
                </c:pt>
                <c:pt idx="54">
                  <c:v>0.65838501773268521</c:v>
                </c:pt>
                <c:pt idx="55">
                  <c:v>0.66303749807490053</c:v>
                </c:pt>
                <c:pt idx="56">
                  <c:v>0.66738167866302167</c:v>
                </c:pt>
                <c:pt idx="57">
                  <c:v>0.67145295740070676</c:v>
                </c:pt>
                <c:pt idx="58">
                  <c:v>0.68676551737290714</c:v>
                </c:pt>
                <c:pt idx="59">
                  <c:v>0.69882719784731073</c:v>
                </c:pt>
                <c:pt idx="60">
                  <c:v>0.70873868311682064</c:v>
                </c:pt>
                <c:pt idx="61">
                  <c:v>0.71712312261337807</c:v>
                </c:pt>
                <c:pt idx="62">
                  <c:v>0.7243682702180585</c:v>
                </c:pt>
                <c:pt idx="63">
                  <c:v>0.73073191668504223</c:v>
                </c:pt>
                <c:pt idx="64">
                  <c:v>0.73639410600518096</c:v>
                </c:pt>
                <c:pt idx="65">
                  <c:v>0.7414854867256373</c:v>
                </c:pt>
                <c:pt idx="66">
                  <c:v>0.74610381330873154</c:v>
                </c:pt>
                <c:pt idx="67">
                  <c:v>0.75032408958191166</c:v>
                </c:pt>
                <c:pt idx="68">
                  <c:v>0.75420508564456457</c:v>
                </c:pt>
                <c:pt idx="69">
                  <c:v>0.75779368070887398</c:v>
                </c:pt>
                <c:pt idx="70">
                  <c:v>0.76112784764912444</c:v>
                </c:pt>
                <c:pt idx="71">
                  <c:v>0.76190557543246773</c:v>
                </c:pt>
                <c:pt idx="72">
                  <c:v>0.76420102303227666</c:v>
                </c:pt>
                <c:pt idx="73">
                  <c:v>0.76711690254190734</c:v>
                </c:pt>
                <c:pt idx="74">
                  <c:v>0.7739668910671007</c:v>
                </c:pt>
                <c:pt idx="75">
                  <c:v>0.77986700356571848</c:v>
                </c:pt>
                <c:pt idx="76">
                  <c:v>0.78503623201769956</c:v>
                </c:pt>
                <c:pt idx="77">
                  <c:v>0.78962637622657572</c:v>
                </c:pt>
                <c:pt idx="78">
                  <c:v>0.79374693809800156</c:v>
                </c:pt>
                <c:pt idx="79">
                  <c:v>0.7974794570594651</c:v>
                </c:pt>
                <c:pt idx="80">
                  <c:v>0.7995235313010679</c:v>
                </c:pt>
                <c:pt idx="81">
                  <c:v>0.80081885111988527</c:v>
                </c:pt>
                <c:pt idx="82">
                  <c:v>0.80395387725229706</c:v>
                </c:pt>
                <c:pt idx="83">
                  <c:v>0.80684982877651279</c:v>
                </c:pt>
                <c:pt idx="84">
                  <c:v>0.80953811488192395</c:v>
                </c:pt>
                <c:pt idx="85">
                  <c:v>0.81204445723175334</c:v>
                </c:pt>
                <c:pt idx="86">
                  <c:v>0.8143901746214095</c:v>
                </c:pt>
                <c:pt idx="87">
                  <c:v>0.81879607635245166</c:v>
                </c:pt>
                <c:pt idx="88">
                  <c:v>0.82270329740443793</c:v>
                </c:pt>
                <c:pt idx="89">
                  <c:v>0.82620704883836837</c:v>
                </c:pt>
                <c:pt idx="90">
                  <c:v>0.82937800899880709</c:v>
                </c:pt>
                <c:pt idx="91">
                  <c:v>0.83227005384383224</c:v>
                </c:pt>
                <c:pt idx="92">
                  <c:v>0.83492516699275865</c:v>
                </c:pt>
                <c:pt idx="93">
                  <c:v>0.8373766807158759</c:v>
                </c:pt>
                <c:pt idx="94">
                  <c:v>0.8396514853348308</c:v>
                </c:pt>
                <c:pt idx="95">
                  <c:v>0.84018150832886251</c:v>
                </c:pt>
                <c:pt idx="96">
                  <c:v>0.84174547105010866</c:v>
                </c:pt>
                <c:pt idx="97">
                  <c:v>0.8437307006114485</c:v>
                </c:pt>
                <c:pt idx="98">
                  <c:v>0.84559449637808282</c:v>
                </c:pt>
                <c:pt idx="99">
                  <c:v>0.8473497661626449</c:v>
                </c:pt>
                <c:pt idx="100">
                  <c:v>0.84900750978284278</c:v>
                </c:pt>
                <c:pt idx="101">
                  <c:v>0.85057717391389853</c:v>
                </c:pt>
                <c:pt idx="102">
                  <c:v>0.8520669284835044</c:v>
                </c:pt>
                <c:pt idx="103">
                  <c:v>0.85348388449613066</c:v>
                </c:pt>
                <c:pt idx="104">
                  <c:v>0.85483426753791225</c:v>
                </c:pt>
                <c:pt idx="105">
                  <c:v>0.85612355733087853</c:v>
                </c:pt>
                <c:pt idx="106">
                  <c:v>0.85735660098552424</c:v>
                </c:pt>
                <c:pt idx="107">
                  <c:v>0.8585377056661786</c:v>
                </c:pt>
                <c:pt idx="108">
                  <c:v>0.85967071498825998</c:v>
                </c:pt>
                <c:pt idx="109">
                  <c:v>0.8607590724470211</c:v>
                </c:pt>
                <c:pt idx="110">
                  <c:v>0.86180587442365586</c:v>
                </c:pt>
                <c:pt idx="111">
                  <c:v>0.86281391475122582</c:v>
                </c:pt>
                <c:pt idx="112">
                  <c:v>0.86378572239740781</c:v>
                </c:pt>
                <c:pt idx="113">
                  <c:v>0.8647235934967118</c:v>
                </c:pt>
                <c:pt idx="114">
                  <c:v>0.86517660610603064</c:v>
                </c:pt>
                <c:pt idx="115">
                  <c:v>0.86562208412216346</c:v>
                </c:pt>
                <c:pt idx="116">
                  <c:v>0.86649841779863246</c:v>
                </c:pt>
                <c:pt idx="117">
                  <c:v>0.8673465470845132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5F-4723-8C0D-88AB23859428}"/>
            </c:ext>
          </c:extLst>
        </c:ser>
        <c:ser>
          <c:idx val="2"/>
          <c:order val="2"/>
          <c:tx>
            <c:strRef>
              <c:f>Summury!$H$2</c:f>
              <c:strCache>
                <c:ptCount val="1"/>
                <c:pt idx="0">
                  <c:v>C3A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Summury!$E$3:$E$120</c:f>
              <c:numCache>
                <c:formatCode>General</c:formatCode>
                <c:ptCount val="118"/>
                <c:pt idx="0">
                  <c:v>9.9999999999999995E-8</c:v>
                </c:pt>
                <c:pt idx="1">
                  <c:v>9.9999999999999995E-7</c:v>
                </c:pt>
                <c:pt idx="2">
                  <c:v>1.0000000000000001E-5</c:v>
                </c:pt>
                <c:pt idx="3">
                  <c:v>1E-4</c:v>
                </c:pt>
                <c:pt idx="4">
                  <c:v>1E-3</c:v>
                </c:pt>
                <c:pt idx="5">
                  <c:v>0.01</c:v>
                </c:pt>
                <c:pt idx="6">
                  <c:v>0.1</c:v>
                </c:pt>
                <c:pt idx="7">
                  <c:v>0.1</c:v>
                </c:pt>
                <c:pt idx="8">
                  <c:v>0.2</c:v>
                </c:pt>
                <c:pt idx="9">
                  <c:v>0.3</c:v>
                </c:pt>
                <c:pt idx="10">
                  <c:v>0.4</c:v>
                </c:pt>
                <c:pt idx="11">
                  <c:v>0.5</c:v>
                </c:pt>
                <c:pt idx="12">
                  <c:v>0.6</c:v>
                </c:pt>
                <c:pt idx="13">
                  <c:v>0.7</c:v>
                </c:pt>
                <c:pt idx="14">
                  <c:v>0.8</c:v>
                </c:pt>
                <c:pt idx="15">
                  <c:v>0.9</c:v>
                </c:pt>
                <c:pt idx="16">
                  <c:v>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12</c:v>
                </c:pt>
                <c:pt idx="35">
                  <c:v>14</c:v>
                </c:pt>
                <c:pt idx="36">
                  <c:v>16</c:v>
                </c:pt>
                <c:pt idx="37">
                  <c:v>18</c:v>
                </c:pt>
                <c:pt idx="38">
                  <c:v>20</c:v>
                </c:pt>
                <c:pt idx="39">
                  <c:v>22</c:v>
                </c:pt>
                <c:pt idx="40">
                  <c:v>24</c:v>
                </c:pt>
                <c:pt idx="41">
                  <c:v>26</c:v>
                </c:pt>
                <c:pt idx="42">
                  <c:v>28</c:v>
                </c:pt>
                <c:pt idx="43">
                  <c:v>30</c:v>
                </c:pt>
                <c:pt idx="44">
                  <c:v>35</c:v>
                </c:pt>
                <c:pt idx="45">
                  <c:v>40</c:v>
                </c:pt>
                <c:pt idx="46">
                  <c:v>45</c:v>
                </c:pt>
                <c:pt idx="47">
                  <c:v>50</c:v>
                </c:pt>
                <c:pt idx="48">
                  <c:v>55</c:v>
                </c:pt>
                <c:pt idx="49">
                  <c:v>60</c:v>
                </c:pt>
                <c:pt idx="50">
                  <c:v>65</c:v>
                </c:pt>
                <c:pt idx="51">
                  <c:v>70</c:v>
                </c:pt>
                <c:pt idx="52">
                  <c:v>75</c:v>
                </c:pt>
                <c:pt idx="53">
                  <c:v>80</c:v>
                </c:pt>
                <c:pt idx="54">
                  <c:v>85</c:v>
                </c:pt>
                <c:pt idx="55">
                  <c:v>90</c:v>
                </c:pt>
                <c:pt idx="56">
                  <c:v>95</c:v>
                </c:pt>
                <c:pt idx="57">
                  <c:v>100</c:v>
                </c:pt>
                <c:pt idx="58">
                  <c:v>120</c:v>
                </c:pt>
                <c:pt idx="59">
                  <c:v>140</c:v>
                </c:pt>
                <c:pt idx="60">
                  <c:v>160</c:v>
                </c:pt>
                <c:pt idx="61">
                  <c:v>180</c:v>
                </c:pt>
                <c:pt idx="62">
                  <c:v>200</c:v>
                </c:pt>
                <c:pt idx="63">
                  <c:v>220</c:v>
                </c:pt>
                <c:pt idx="64">
                  <c:v>240</c:v>
                </c:pt>
                <c:pt idx="65">
                  <c:v>260</c:v>
                </c:pt>
                <c:pt idx="66">
                  <c:v>280</c:v>
                </c:pt>
                <c:pt idx="67">
                  <c:v>300</c:v>
                </c:pt>
                <c:pt idx="68">
                  <c:v>320</c:v>
                </c:pt>
                <c:pt idx="69">
                  <c:v>340</c:v>
                </c:pt>
                <c:pt idx="70">
                  <c:v>360</c:v>
                </c:pt>
                <c:pt idx="71">
                  <c:v>365</c:v>
                </c:pt>
                <c:pt idx="72">
                  <c:v>380</c:v>
                </c:pt>
                <c:pt idx="73">
                  <c:v>400</c:v>
                </c:pt>
                <c:pt idx="74">
                  <c:v>450</c:v>
                </c:pt>
                <c:pt idx="75">
                  <c:v>500</c:v>
                </c:pt>
                <c:pt idx="76">
                  <c:v>550</c:v>
                </c:pt>
                <c:pt idx="77">
                  <c:v>600</c:v>
                </c:pt>
                <c:pt idx="78">
                  <c:v>650</c:v>
                </c:pt>
                <c:pt idx="79">
                  <c:v>700</c:v>
                </c:pt>
                <c:pt idx="80">
                  <c:v>730</c:v>
                </c:pt>
                <c:pt idx="81">
                  <c:v>750</c:v>
                </c:pt>
                <c:pt idx="82">
                  <c:v>800</c:v>
                </c:pt>
                <c:pt idx="83">
                  <c:v>850</c:v>
                </c:pt>
                <c:pt idx="84">
                  <c:v>900</c:v>
                </c:pt>
                <c:pt idx="85">
                  <c:v>950</c:v>
                </c:pt>
                <c:pt idx="86">
                  <c:v>1000</c:v>
                </c:pt>
                <c:pt idx="87">
                  <c:v>1100</c:v>
                </c:pt>
                <c:pt idx="88">
                  <c:v>1200</c:v>
                </c:pt>
                <c:pt idx="89">
                  <c:v>1300</c:v>
                </c:pt>
                <c:pt idx="90">
                  <c:v>1400</c:v>
                </c:pt>
                <c:pt idx="91">
                  <c:v>1500</c:v>
                </c:pt>
                <c:pt idx="92">
                  <c:v>1600</c:v>
                </c:pt>
                <c:pt idx="93">
                  <c:v>1700</c:v>
                </c:pt>
                <c:pt idx="94">
                  <c:v>1800</c:v>
                </c:pt>
                <c:pt idx="95">
                  <c:v>1825</c:v>
                </c:pt>
                <c:pt idx="96">
                  <c:v>1900</c:v>
                </c:pt>
                <c:pt idx="97">
                  <c:v>2000</c:v>
                </c:pt>
                <c:pt idx="98">
                  <c:v>2100</c:v>
                </c:pt>
                <c:pt idx="99">
                  <c:v>2200</c:v>
                </c:pt>
                <c:pt idx="100">
                  <c:v>2300</c:v>
                </c:pt>
                <c:pt idx="101">
                  <c:v>2400</c:v>
                </c:pt>
                <c:pt idx="102">
                  <c:v>2500</c:v>
                </c:pt>
                <c:pt idx="103">
                  <c:v>2600</c:v>
                </c:pt>
                <c:pt idx="104">
                  <c:v>2700</c:v>
                </c:pt>
                <c:pt idx="105">
                  <c:v>2800</c:v>
                </c:pt>
                <c:pt idx="106">
                  <c:v>2900</c:v>
                </c:pt>
                <c:pt idx="107">
                  <c:v>3000</c:v>
                </c:pt>
                <c:pt idx="108">
                  <c:v>3100</c:v>
                </c:pt>
                <c:pt idx="109">
                  <c:v>3200</c:v>
                </c:pt>
                <c:pt idx="110">
                  <c:v>3300</c:v>
                </c:pt>
                <c:pt idx="111">
                  <c:v>3400</c:v>
                </c:pt>
                <c:pt idx="112">
                  <c:v>3500</c:v>
                </c:pt>
                <c:pt idx="113">
                  <c:v>3600</c:v>
                </c:pt>
                <c:pt idx="114">
                  <c:v>3650</c:v>
                </c:pt>
                <c:pt idx="115">
                  <c:v>3700</c:v>
                </c:pt>
                <c:pt idx="116">
                  <c:v>3800</c:v>
                </c:pt>
                <c:pt idx="117">
                  <c:v>3900</c:v>
                </c:pt>
              </c:numCache>
            </c:numRef>
          </c:xVal>
          <c:yVal>
            <c:numRef>
              <c:f>Summury!$H$3:$H$120</c:f>
              <c:numCache>
                <c:formatCode>0.00</c:formatCode>
                <c:ptCount val="118"/>
                <c:pt idx="0">
                  <c:v>4.7238014573708784E-9</c:v>
                </c:pt>
                <c:pt idx="1">
                  <c:v>6.4422838681654028E-8</c:v>
                </c:pt>
                <c:pt idx="2">
                  <c:v>9.4786787808578952E-7</c:v>
                </c:pt>
                <c:pt idx="3">
                  <c:v>1.417103155930109E-5</c:v>
                </c:pt>
                <c:pt idx="4">
                  <c:v>2.1256483829436946E-4</c:v>
                </c:pt>
                <c:pt idx="5">
                  <c:v>3.1901342646230234E-3</c:v>
                </c:pt>
                <c:pt idx="6">
                  <c:v>4.7767182092540779E-2</c:v>
                </c:pt>
                <c:pt idx="7">
                  <c:v>4.7767182092540779E-2</c:v>
                </c:pt>
                <c:pt idx="8">
                  <c:v>0.11901661698280758</c:v>
                </c:pt>
                <c:pt idx="9">
                  <c:v>0.18568143440759799</c:v>
                </c:pt>
                <c:pt idx="10">
                  <c:v>0.2375067405619245</c:v>
                </c:pt>
                <c:pt idx="11">
                  <c:v>0.27613660796051254</c:v>
                </c:pt>
                <c:pt idx="12">
                  <c:v>0.30771514224399399</c:v>
                </c:pt>
                <c:pt idx="13">
                  <c:v>0.33484764888728047</c:v>
                </c:pt>
                <c:pt idx="14">
                  <c:v>0.35883184490503439</c:v>
                </c:pt>
                <c:pt idx="15">
                  <c:v>0.38043086115851277</c:v>
                </c:pt>
                <c:pt idx="16">
                  <c:v>0.40014028361892484</c:v>
                </c:pt>
                <c:pt idx="17">
                  <c:v>0.43646812982439359</c:v>
                </c:pt>
                <c:pt idx="18">
                  <c:v>0.45215087644734986</c:v>
                </c:pt>
                <c:pt idx="19">
                  <c:v>0.46672945253557013</c:v>
                </c:pt>
                <c:pt idx="20">
                  <c:v>0.4801025593803368</c:v>
                </c:pt>
                <c:pt idx="21">
                  <c:v>0.49243180698002381</c:v>
                </c:pt>
                <c:pt idx="22">
                  <c:v>0.50384959765909154</c:v>
                </c:pt>
                <c:pt idx="23">
                  <c:v>0.51446564174031972</c:v>
                </c:pt>
                <c:pt idx="24">
                  <c:v>0.52437176885507408</c:v>
                </c:pt>
                <c:pt idx="25">
                  <c:v>0.53364554051236546</c:v>
                </c:pt>
                <c:pt idx="26">
                  <c:v>0.62072016874664315</c:v>
                </c:pt>
                <c:pt idx="27">
                  <c:v>0.66566411443884133</c:v>
                </c:pt>
                <c:pt idx="28">
                  <c:v>0.69568237890624074</c:v>
                </c:pt>
                <c:pt idx="29">
                  <c:v>0.71789739954196752</c:v>
                </c:pt>
                <c:pt idx="30">
                  <c:v>0.73532761223249332</c:v>
                </c:pt>
                <c:pt idx="31">
                  <c:v>0.74954001915041701</c:v>
                </c:pt>
                <c:pt idx="32">
                  <c:v>0.76145141609706435</c:v>
                </c:pt>
                <c:pt idx="33">
                  <c:v>0.77164309886142513</c:v>
                </c:pt>
                <c:pt idx="34">
                  <c:v>0.78936846629325352</c:v>
                </c:pt>
                <c:pt idx="35">
                  <c:v>0.80305535840430542</c:v>
                </c:pt>
                <c:pt idx="36">
                  <c:v>0.81409439916639437</c:v>
                </c:pt>
                <c:pt idx="37">
                  <c:v>0.82327277659887432</c:v>
                </c:pt>
                <c:pt idx="38">
                  <c:v>0.8310782823698466</c:v>
                </c:pt>
                <c:pt idx="39">
                  <c:v>0.83783325447181778</c:v>
                </c:pt>
                <c:pt idx="40">
                  <c:v>0.84376124852264511</c:v>
                </c:pt>
                <c:pt idx="41">
                  <c:v>0.84902328709176045</c:v>
                </c:pt>
                <c:pt idx="42">
                  <c:v>0.85373894058503441</c:v>
                </c:pt>
                <c:pt idx="43">
                  <c:v>0.85799925727117998</c:v>
                </c:pt>
                <c:pt idx="44">
                  <c:v>0.86768872622142434</c:v>
                </c:pt>
                <c:pt idx="45">
                  <c:v>0.87541695421407384</c:v>
                </c:pt>
                <c:pt idx="46">
                  <c:v>0.88179134413731197</c:v>
                </c:pt>
                <c:pt idx="47">
                  <c:v>0.88717959363729437</c:v>
                </c:pt>
                <c:pt idx="48">
                  <c:v>0.89182058238273387</c:v>
                </c:pt>
                <c:pt idx="49">
                  <c:v>0.89587784247701707</c:v>
                </c:pt>
                <c:pt idx="50">
                  <c:v>0.8994679554227174</c:v>
                </c:pt>
                <c:pt idx="51">
                  <c:v>0.90267676875022063</c:v>
                </c:pt>
                <c:pt idx="52">
                  <c:v>0.90556919881497711</c:v>
                </c:pt>
                <c:pt idx="53">
                  <c:v>0.90819543488865939</c:v>
                </c:pt>
                <c:pt idx="54">
                  <c:v>0.9105950174262244</c:v>
                </c:pt>
                <c:pt idx="55">
                  <c:v>0.91279960582408581</c:v>
                </c:pt>
                <c:pt idx="56">
                  <c:v>0.91483490866244177</c:v>
                </c:pt>
                <c:pt idx="57">
                  <c:v>0.91672206194668393</c:v>
                </c:pt>
                <c:pt idx="58">
                  <c:v>0.92374834884724244</c:v>
                </c:pt>
                <c:pt idx="59">
                  <c:v>0.92904775985029375</c:v>
                </c:pt>
                <c:pt idx="60">
                  <c:v>0.93325620385957786</c:v>
                </c:pt>
                <c:pt idx="61">
                  <c:v>0.93671675194866677</c:v>
                </c:pt>
                <c:pt idx="62">
                  <c:v>0.93963521387816218</c:v>
                </c:pt>
                <c:pt idx="63">
                  <c:v>0.94214442802602361</c:v>
                </c:pt>
                <c:pt idx="64">
                  <c:v>0.94433488440197422</c:v>
                </c:pt>
                <c:pt idx="65">
                  <c:v>0.94627084255087901</c:v>
                </c:pt>
                <c:pt idx="66">
                  <c:v>0.9479994727366361</c:v>
                </c:pt>
                <c:pt idx="67">
                  <c:v>0.94955635147163242</c:v>
                </c:pt>
                <c:pt idx="68">
                  <c:v>0.95096892403613908</c:v>
                </c:pt>
                <c:pt idx="69">
                  <c:v>0.95225877208670684</c:v>
                </c:pt>
                <c:pt idx="70">
                  <c:v>0.95344314772991101</c:v>
                </c:pt>
                <c:pt idx="71">
                  <c:v>0.95371637091868344</c:v>
                </c:pt>
                <c:pt idx="72">
                  <c:v>0.95452074663940778</c:v>
                </c:pt>
                <c:pt idx="73">
                  <c:v>0.95553473422875368</c:v>
                </c:pt>
                <c:pt idx="74">
                  <c:v>0.95789323954877359</c:v>
                </c:pt>
                <c:pt idx="75">
                  <c:v>0.95987429147428849</c:v>
                </c:pt>
                <c:pt idx="76">
                  <c:v>0.96157223284233739</c:v>
                </c:pt>
                <c:pt idx="77">
                  <c:v>0.96305077763514957</c:v>
                </c:pt>
                <c:pt idx="78">
                  <c:v>0.96435486585787522</c:v>
                </c:pt>
                <c:pt idx="79">
                  <c:v>0.96551730657919288</c:v>
                </c:pt>
                <c:pt idx="80">
                  <c:v>0.96614456288174999</c:v>
                </c:pt>
                <c:pt idx="81">
                  <c:v>0.96653887575623776</c:v>
                </c:pt>
                <c:pt idx="82">
                  <c:v>0.96748838608990029</c:v>
                </c:pt>
                <c:pt idx="83">
                  <c:v>0.96835433704723772</c:v>
                </c:pt>
                <c:pt idx="84">
                  <c:v>0.96914862036046123</c:v>
                </c:pt>
                <c:pt idx="85">
                  <c:v>0.96988085233980759</c:v>
                </c:pt>
                <c:pt idx="86">
                  <c:v>0.97055890991582849</c:v>
                </c:pt>
                <c:pt idx="87">
                  <c:v>0.97181972801811689</c:v>
                </c:pt>
                <c:pt idx="88">
                  <c:v>0.97291576340782127</c:v>
                </c:pt>
                <c:pt idx="89">
                  <c:v>0.97388113189173642</c:v>
                </c:pt>
                <c:pt idx="90">
                  <c:v>0.97474064781648528</c:v>
                </c:pt>
                <c:pt idx="91">
                  <c:v>0.97551288563472127</c:v>
                </c:pt>
                <c:pt idx="92">
                  <c:v>0.97621208391371916</c:v>
                </c:pt>
                <c:pt idx="93">
                  <c:v>0.9768493788577598</c:v>
                </c:pt>
                <c:pt idx="94">
                  <c:v>0.97743363121473215</c:v>
                </c:pt>
                <c:pt idx="95">
                  <c:v>0.97756822263888588</c:v>
                </c:pt>
                <c:pt idx="96">
                  <c:v>0.97796434107718211</c:v>
                </c:pt>
                <c:pt idx="97">
                  <c:v>0.97846322939334818</c:v>
                </c:pt>
                <c:pt idx="98">
                  <c:v>0.97892686615457314</c:v>
                </c:pt>
                <c:pt idx="99">
                  <c:v>0.97935931346643823</c:v>
                </c:pt>
                <c:pt idx="100">
                  <c:v>0.97976399859270458</c:v>
                </c:pt>
                <c:pt idx="101">
                  <c:v>0.98014383714586051</c:v>
                </c:pt>
                <c:pt idx="102">
                  <c:v>0.98050132808895507</c:v>
                </c:pt>
                <c:pt idx="103">
                  <c:v>0.98083862790301513</c:v>
                </c:pt>
                <c:pt idx="104">
                  <c:v>0.98115760913762784</c:v>
                </c:pt>
                <c:pt idx="105">
                  <c:v>0.98145990710503195</c:v>
                </c:pt>
                <c:pt idx="106">
                  <c:v>0.9817469574669011</c:v>
                </c:pt>
                <c:pt idx="107">
                  <c:v>0.9820200267502347</c:v>
                </c:pt>
                <c:pt idx="108">
                  <c:v>0.98228023731903946</c:v>
                </c:pt>
                <c:pt idx="109">
                  <c:v>0.98252858795909381</c:v>
                </c:pt>
                <c:pt idx="110">
                  <c:v>0.98276597096210117</c:v>
                </c:pt>
                <c:pt idx="111">
                  <c:v>0.98299318639448452</c:v>
                </c:pt>
                <c:pt idx="112">
                  <c:v>0.98321095408533032</c:v>
                </c:pt>
                <c:pt idx="113">
                  <c:v>0.98341992375385412</c:v>
                </c:pt>
                <c:pt idx="114">
                  <c:v>0.9835203036817044</c:v>
                </c:pt>
                <c:pt idx="115">
                  <c:v>0.98361875180881342</c:v>
                </c:pt>
                <c:pt idx="116">
                  <c:v>0.98381190877212021</c:v>
                </c:pt>
                <c:pt idx="117">
                  <c:v>0.98399787156423013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15F-4723-8C0D-88AB23859428}"/>
            </c:ext>
          </c:extLst>
        </c:ser>
        <c:ser>
          <c:idx val="3"/>
          <c:order val="3"/>
          <c:tx>
            <c:strRef>
              <c:f>Summury!$I$2</c:f>
              <c:strCache>
                <c:ptCount val="1"/>
                <c:pt idx="0">
                  <c:v>C4AF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Summury!$E$3:$E$120</c:f>
              <c:numCache>
                <c:formatCode>General</c:formatCode>
                <c:ptCount val="118"/>
                <c:pt idx="0">
                  <c:v>9.9999999999999995E-8</c:v>
                </c:pt>
                <c:pt idx="1">
                  <c:v>9.9999999999999995E-7</c:v>
                </c:pt>
                <c:pt idx="2">
                  <c:v>1.0000000000000001E-5</c:v>
                </c:pt>
                <c:pt idx="3">
                  <c:v>1E-4</c:v>
                </c:pt>
                <c:pt idx="4">
                  <c:v>1E-3</c:v>
                </c:pt>
                <c:pt idx="5">
                  <c:v>0.01</c:v>
                </c:pt>
                <c:pt idx="6">
                  <c:v>0.1</c:v>
                </c:pt>
                <c:pt idx="7">
                  <c:v>0.1</c:v>
                </c:pt>
                <c:pt idx="8">
                  <c:v>0.2</c:v>
                </c:pt>
                <c:pt idx="9">
                  <c:v>0.3</c:v>
                </c:pt>
                <c:pt idx="10">
                  <c:v>0.4</c:v>
                </c:pt>
                <c:pt idx="11">
                  <c:v>0.5</c:v>
                </c:pt>
                <c:pt idx="12">
                  <c:v>0.6</c:v>
                </c:pt>
                <c:pt idx="13">
                  <c:v>0.7</c:v>
                </c:pt>
                <c:pt idx="14">
                  <c:v>0.8</c:v>
                </c:pt>
                <c:pt idx="15">
                  <c:v>0.9</c:v>
                </c:pt>
                <c:pt idx="16">
                  <c:v>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12</c:v>
                </c:pt>
                <c:pt idx="35">
                  <c:v>14</c:v>
                </c:pt>
                <c:pt idx="36">
                  <c:v>16</c:v>
                </c:pt>
                <c:pt idx="37">
                  <c:v>18</c:v>
                </c:pt>
                <c:pt idx="38">
                  <c:v>20</c:v>
                </c:pt>
                <c:pt idx="39">
                  <c:v>22</c:v>
                </c:pt>
                <c:pt idx="40">
                  <c:v>24</c:v>
                </c:pt>
                <c:pt idx="41">
                  <c:v>26</c:v>
                </c:pt>
                <c:pt idx="42">
                  <c:v>28</c:v>
                </c:pt>
                <c:pt idx="43">
                  <c:v>30</c:v>
                </c:pt>
                <c:pt idx="44">
                  <c:v>35</c:v>
                </c:pt>
                <c:pt idx="45">
                  <c:v>40</c:v>
                </c:pt>
                <c:pt idx="46">
                  <c:v>45</c:v>
                </c:pt>
                <c:pt idx="47">
                  <c:v>50</c:v>
                </c:pt>
                <c:pt idx="48">
                  <c:v>55</c:v>
                </c:pt>
                <c:pt idx="49">
                  <c:v>60</c:v>
                </c:pt>
                <c:pt idx="50">
                  <c:v>65</c:v>
                </c:pt>
                <c:pt idx="51">
                  <c:v>70</c:v>
                </c:pt>
                <c:pt idx="52">
                  <c:v>75</c:v>
                </c:pt>
                <c:pt idx="53">
                  <c:v>80</c:v>
                </c:pt>
                <c:pt idx="54">
                  <c:v>85</c:v>
                </c:pt>
                <c:pt idx="55">
                  <c:v>90</c:v>
                </c:pt>
                <c:pt idx="56">
                  <c:v>95</c:v>
                </c:pt>
                <c:pt idx="57">
                  <c:v>100</c:v>
                </c:pt>
                <c:pt idx="58">
                  <c:v>120</c:v>
                </c:pt>
                <c:pt idx="59">
                  <c:v>140</c:v>
                </c:pt>
                <c:pt idx="60">
                  <c:v>160</c:v>
                </c:pt>
                <c:pt idx="61">
                  <c:v>180</c:v>
                </c:pt>
                <c:pt idx="62">
                  <c:v>200</c:v>
                </c:pt>
                <c:pt idx="63">
                  <c:v>220</c:v>
                </c:pt>
                <c:pt idx="64">
                  <c:v>240</c:v>
                </c:pt>
                <c:pt idx="65">
                  <c:v>260</c:v>
                </c:pt>
                <c:pt idx="66">
                  <c:v>280</c:v>
                </c:pt>
                <c:pt idx="67">
                  <c:v>300</c:v>
                </c:pt>
                <c:pt idx="68">
                  <c:v>320</c:v>
                </c:pt>
                <c:pt idx="69">
                  <c:v>340</c:v>
                </c:pt>
                <c:pt idx="70">
                  <c:v>360</c:v>
                </c:pt>
                <c:pt idx="71">
                  <c:v>365</c:v>
                </c:pt>
                <c:pt idx="72">
                  <c:v>380</c:v>
                </c:pt>
                <c:pt idx="73">
                  <c:v>400</c:v>
                </c:pt>
                <c:pt idx="74">
                  <c:v>450</c:v>
                </c:pt>
                <c:pt idx="75">
                  <c:v>500</c:v>
                </c:pt>
                <c:pt idx="76">
                  <c:v>550</c:v>
                </c:pt>
                <c:pt idx="77">
                  <c:v>600</c:v>
                </c:pt>
                <c:pt idx="78">
                  <c:v>650</c:v>
                </c:pt>
                <c:pt idx="79">
                  <c:v>700</c:v>
                </c:pt>
                <c:pt idx="80">
                  <c:v>730</c:v>
                </c:pt>
                <c:pt idx="81">
                  <c:v>750</c:v>
                </c:pt>
                <c:pt idx="82">
                  <c:v>800</c:v>
                </c:pt>
                <c:pt idx="83">
                  <c:v>850</c:v>
                </c:pt>
                <c:pt idx="84">
                  <c:v>900</c:v>
                </c:pt>
                <c:pt idx="85">
                  <c:v>950</c:v>
                </c:pt>
                <c:pt idx="86">
                  <c:v>1000</c:v>
                </c:pt>
                <c:pt idx="87">
                  <c:v>1100</c:v>
                </c:pt>
                <c:pt idx="88">
                  <c:v>1200</c:v>
                </c:pt>
                <c:pt idx="89">
                  <c:v>1300</c:v>
                </c:pt>
                <c:pt idx="90">
                  <c:v>1400</c:v>
                </c:pt>
                <c:pt idx="91">
                  <c:v>1500</c:v>
                </c:pt>
                <c:pt idx="92">
                  <c:v>1600</c:v>
                </c:pt>
                <c:pt idx="93">
                  <c:v>1700</c:v>
                </c:pt>
                <c:pt idx="94">
                  <c:v>1800</c:v>
                </c:pt>
                <c:pt idx="95">
                  <c:v>1825</c:v>
                </c:pt>
                <c:pt idx="96">
                  <c:v>1900</c:v>
                </c:pt>
                <c:pt idx="97">
                  <c:v>2000</c:v>
                </c:pt>
                <c:pt idx="98">
                  <c:v>2100</c:v>
                </c:pt>
                <c:pt idx="99">
                  <c:v>2200</c:v>
                </c:pt>
                <c:pt idx="100">
                  <c:v>2300</c:v>
                </c:pt>
                <c:pt idx="101">
                  <c:v>2400</c:v>
                </c:pt>
                <c:pt idx="102">
                  <c:v>2500</c:v>
                </c:pt>
                <c:pt idx="103">
                  <c:v>2600</c:v>
                </c:pt>
                <c:pt idx="104">
                  <c:v>2700</c:v>
                </c:pt>
                <c:pt idx="105">
                  <c:v>2800</c:v>
                </c:pt>
                <c:pt idx="106">
                  <c:v>2900</c:v>
                </c:pt>
                <c:pt idx="107">
                  <c:v>3000</c:v>
                </c:pt>
                <c:pt idx="108">
                  <c:v>3100</c:v>
                </c:pt>
                <c:pt idx="109">
                  <c:v>3200</c:v>
                </c:pt>
                <c:pt idx="110">
                  <c:v>3300</c:v>
                </c:pt>
                <c:pt idx="111">
                  <c:v>3400</c:v>
                </c:pt>
                <c:pt idx="112">
                  <c:v>3500</c:v>
                </c:pt>
                <c:pt idx="113">
                  <c:v>3600</c:v>
                </c:pt>
                <c:pt idx="114">
                  <c:v>3650</c:v>
                </c:pt>
                <c:pt idx="115">
                  <c:v>3700</c:v>
                </c:pt>
                <c:pt idx="116">
                  <c:v>3800</c:v>
                </c:pt>
                <c:pt idx="117">
                  <c:v>3900</c:v>
                </c:pt>
              </c:numCache>
            </c:numRef>
          </c:xVal>
          <c:yVal>
            <c:numRef>
              <c:f>Summury!$I$3:$I$120</c:f>
              <c:numCache>
                <c:formatCode>0.00</c:formatCode>
                <c:ptCount val="118"/>
                <c:pt idx="0">
                  <c:v>1.5354550928916338E-10</c:v>
                </c:pt>
                <c:pt idx="1">
                  <c:v>6.9457050406313264E-10</c:v>
                </c:pt>
                <c:pt idx="2">
                  <c:v>9.2032290501032098E-9</c:v>
                </c:pt>
                <c:pt idx="3">
                  <c:v>1.9392932830653078E-7</c:v>
                </c:pt>
                <c:pt idx="4">
                  <c:v>4.8032738449132707E-6</c:v>
                </c:pt>
                <c:pt idx="5">
                  <c:v>1.2553061181629438E-4</c:v>
                </c:pt>
                <c:pt idx="6">
                  <c:v>3.3386343284633963E-3</c:v>
                </c:pt>
                <c:pt idx="7">
                  <c:v>3.3386343284633963E-3</c:v>
                </c:pt>
                <c:pt idx="8">
                  <c:v>1.2865274455375272E-2</c:v>
                </c:pt>
                <c:pt idx="9">
                  <c:v>2.7028052720989373E-2</c:v>
                </c:pt>
                <c:pt idx="10">
                  <c:v>4.4507564843002584E-2</c:v>
                </c:pt>
                <c:pt idx="11">
                  <c:v>6.4497700737268501E-2</c:v>
                </c:pt>
                <c:pt idx="12">
                  <c:v>8.6442466726873238E-2</c:v>
                </c:pt>
                <c:pt idx="13">
                  <c:v>0.10992273082536361</c:v>
                </c:pt>
                <c:pt idx="14">
                  <c:v>0.13460413627187995</c:v>
                </c:pt>
                <c:pt idx="15">
                  <c:v>0.15803319317708542</c:v>
                </c:pt>
                <c:pt idx="16">
                  <c:v>0.17919980679415251</c:v>
                </c:pt>
                <c:pt idx="17">
                  <c:v>0.21772710478291496</c:v>
                </c:pt>
                <c:pt idx="18">
                  <c:v>0.23385158179601026</c:v>
                </c:pt>
                <c:pt idx="19">
                  <c:v>0.24878013621615552</c:v>
                </c:pt>
                <c:pt idx="20">
                  <c:v>0.26266041294227827</c:v>
                </c:pt>
                <c:pt idx="21">
                  <c:v>0.27561518964076293</c:v>
                </c:pt>
                <c:pt idx="22">
                  <c:v>0.28774758434629055</c:v>
                </c:pt>
                <c:pt idx="23">
                  <c:v>0.29914497765595943</c:v>
                </c:pt>
                <c:pt idx="24">
                  <c:v>0.30988201080130207</c:v>
                </c:pt>
                <c:pt idx="25">
                  <c:v>0.3200229079918806</c:v>
                </c:pt>
                <c:pt idx="26">
                  <c:v>0.41602679876926263</c:v>
                </c:pt>
                <c:pt idx="27">
                  <c:v>0.47069235689264732</c:v>
                </c:pt>
                <c:pt idx="28">
                  <c:v>0.50869205991110999</c:v>
                </c:pt>
                <c:pt idx="29">
                  <c:v>0.53753695661030787</c:v>
                </c:pt>
                <c:pt idx="30">
                  <c:v>0.56059619785798054</c:v>
                </c:pt>
                <c:pt idx="31">
                  <c:v>0.57967961265828682</c:v>
                </c:pt>
                <c:pt idx="32">
                  <c:v>0.59587188043462225</c:v>
                </c:pt>
                <c:pt idx="33">
                  <c:v>0.60987357341637838</c:v>
                </c:pt>
                <c:pt idx="34">
                  <c:v>0.63445176103698664</c:v>
                </c:pt>
                <c:pt idx="35">
                  <c:v>0.6537707930556973</c:v>
                </c:pt>
                <c:pt idx="36">
                  <c:v>0.66957365261741786</c:v>
                </c:pt>
                <c:pt idx="37">
                  <c:v>0.68286797678960498</c:v>
                </c:pt>
                <c:pt idx="38">
                  <c:v>0.69428829882294785</c:v>
                </c:pt>
                <c:pt idx="39">
                  <c:v>0.70425943426457138</c:v>
                </c:pt>
                <c:pt idx="40">
                  <c:v>0.71307926629911611</c:v>
                </c:pt>
                <c:pt idx="41">
                  <c:v>0.72096440138736517</c:v>
                </c:pt>
                <c:pt idx="42">
                  <c:v>0.72807703691664361</c:v>
                </c:pt>
                <c:pt idx="43">
                  <c:v>0.73454160863384199</c:v>
                </c:pt>
                <c:pt idx="44">
                  <c:v>0.74932645756766225</c:v>
                </c:pt>
                <c:pt idx="45">
                  <c:v>0.7612864647272346</c:v>
                </c:pt>
                <c:pt idx="46">
                  <c:v>0.77126748782593757</c:v>
                </c:pt>
                <c:pt idx="47">
                  <c:v>0.77978952109246347</c:v>
                </c:pt>
                <c:pt idx="48">
                  <c:v>0.78719461425809245</c:v>
                </c:pt>
                <c:pt idx="49">
                  <c:v>0.79371939122835422</c:v>
                </c:pt>
                <c:pt idx="50">
                  <c:v>0.79953407488179162</c:v>
                </c:pt>
                <c:pt idx="51">
                  <c:v>0.80476501895832198</c:v>
                </c:pt>
                <c:pt idx="52">
                  <c:v>0.80950845712507735</c:v>
                </c:pt>
                <c:pt idx="53">
                  <c:v>0.81383927662230549</c:v>
                </c:pt>
                <c:pt idx="54">
                  <c:v>0.81781682810633294</c:v>
                </c:pt>
                <c:pt idx="55">
                  <c:v>0.82148889474750053</c:v>
                </c:pt>
                <c:pt idx="56">
                  <c:v>0.82489447704536656</c:v>
                </c:pt>
                <c:pt idx="57">
                  <c:v>0.82806579232072897</c:v>
                </c:pt>
                <c:pt idx="58">
                  <c:v>0.83992158144475471</c:v>
                </c:pt>
                <c:pt idx="59">
                  <c:v>0.84902325578137305</c:v>
                </c:pt>
                <c:pt idx="60">
                  <c:v>0.85635246624516237</c:v>
                </c:pt>
                <c:pt idx="61">
                  <c:v>0.86244914386770577</c:v>
                </c:pt>
                <c:pt idx="62">
                  <c:v>0.86764197487015327</c:v>
                </c:pt>
                <c:pt idx="63">
                  <c:v>0.87214563923930266</c:v>
                </c:pt>
                <c:pt idx="64">
                  <c:v>0.87610784937175556</c:v>
                </c:pt>
                <c:pt idx="65">
                  <c:v>0.87963441537831777</c:v>
                </c:pt>
                <c:pt idx="66">
                  <c:v>0.88280360778278344</c:v>
                </c:pt>
                <c:pt idx="67">
                  <c:v>0.8856748688644035</c:v>
                </c:pt>
                <c:pt idx="68">
                  <c:v>0.88829434416244835</c:v>
                </c:pt>
                <c:pt idx="69">
                  <c:v>0.89069853030162494</c:v>
                </c:pt>
                <c:pt idx="70">
                  <c:v>0.89291675835314255</c:v>
                </c:pt>
                <c:pt idx="71">
                  <c:v>0.89343080150974508</c:v>
                </c:pt>
                <c:pt idx="72">
                  <c:v>0.89494571746045815</c:v>
                </c:pt>
                <c:pt idx="73">
                  <c:v>0.8968613883649329</c:v>
                </c:pt>
                <c:pt idx="74">
                  <c:v>0.90133531373564268</c:v>
                </c:pt>
                <c:pt idx="75">
                  <c:v>0.90513220736853517</c:v>
                </c:pt>
                <c:pt idx="76">
                  <c:v>0.9084159532371836</c:v>
                </c:pt>
                <c:pt idx="77">
                  <c:v>0.91129841373831877</c:v>
                </c:pt>
                <c:pt idx="78">
                  <c:v>0.91385921647646995</c:v>
                </c:pt>
                <c:pt idx="79">
                  <c:v>0.91615696566411275</c:v>
                </c:pt>
                <c:pt idx="80">
                  <c:v>0.91740437531336394</c:v>
                </c:pt>
                <c:pt idx="81">
                  <c:v>0.91819111497208405</c:v>
                </c:pt>
                <c:pt idx="82">
                  <c:v>0.92008953255838477</c:v>
                </c:pt>
                <c:pt idx="83">
                  <c:v>0.92182999068354254</c:v>
                </c:pt>
                <c:pt idx="84">
                  <c:v>0.92343426489167546</c:v>
                </c:pt>
                <c:pt idx="85">
                  <c:v>0.92492005507585873</c:v>
                </c:pt>
                <c:pt idx="86">
                  <c:v>0.92630192954639179</c:v>
                </c:pt>
                <c:pt idx="87">
                  <c:v>0.92888209541385303</c:v>
                </c:pt>
                <c:pt idx="88">
                  <c:v>0.93114352002440226</c:v>
                </c:pt>
                <c:pt idx="89">
                  <c:v>0.93315009695685269</c:v>
                </c:pt>
                <c:pt idx="90">
                  <c:v>0.93494868989401536</c:v>
                </c:pt>
                <c:pt idx="91">
                  <c:v>0.93657464057050044</c:v>
                </c:pt>
                <c:pt idx="92">
                  <c:v>0.93805522391084317</c:v>
                </c:pt>
                <c:pt idx="93">
                  <c:v>0.9394119036363936</c:v>
                </c:pt>
                <c:pt idx="94">
                  <c:v>0.9406618547534179</c:v>
                </c:pt>
                <c:pt idx="95">
                  <c:v>0.9409511462571869</c:v>
                </c:pt>
                <c:pt idx="96">
                  <c:v>0.9418034682586488</c:v>
                </c:pt>
                <c:pt idx="97">
                  <c:v>0.94288037792149804</c:v>
                </c:pt>
                <c:pt idx="98">
                  <c:v>0.94388537707305431</c:v>
                </c:pt>
                <c:pt idx="99">
                  <c:v>0.94482648920591639</c:v>
                </c:pt>
                <c:pt idx="100">
                  <c:v>0.94571051163646047</c:v>
                </c:pt>
                <c:pt idx="101">
                  <c:v>0.94654324940394352</c:v>
                </c:pt>
                <c:pt idx="102">
                  <c:v>0.94732969638529896</c:v>
                </c:pt>
                <c:pt idx="103">
                  <c:v>0.94807417723710574</c:v>
                </c:pt>
                <c:pt idx="104">
                  <c:v>0.94878045986120096</c:v>
                </c:pt>
                <c:pt idx="105">
                  <c:v>0.94945184540935235</c:v>
                </c:pt>
                <c:pt idx="106">
                  <c:v>0.9500912409748129</c:v>
                </c:pt>
                <c:pt idx="107">
                  <c:v>0.95070121879725256</c:v>
                </c:pt>
                <c:pt idx="108">
                  <c:v>0.95128406485931483</c:v>
                </c:pt>
                <c:pt idx="109">
                  <c:v>0.95184181906357712</c:v>
                </c:pt>
                <c:pt idx="110">
                  <c:v>0.95237630867128953</c:v>
                </c:pt>
                <c:pt idx="111">
                  <c:v>0.95288917630665648</c:v>
                </c:pt>
                <c:pt idx="112">
                  <c:v>0.95338190354647634</c:v>
                </c:pt>
                <c:pt idx="113">
                  <c:v>0.95385583089936021</c:v>
                </c:pt>
                <c:pt idx="114">
                  <c:v>0.95408400285646955</c:v>
                </c:pt>
                <c:pt idx="115">
                  <c:v>0.95430802805475112</c:v>
                </c:pt>
                <c:pt idx="116">
                  <c:v>0.9547480432016896</c:v>
                </c:pt>
                <c:pt idx="117">
                  <c:v>0.95517258283213036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15F-4723-8C0D-88AB23859428}"/>
            </c:ext>
          </c:extLst>
        </c:ser>
        <c:ser>
          <c:idx val="4"/>
          <c:order val="4"/>
          <c:tx>
            <c:strRef>
              <c:f>Summury!$J$2</c:f>
              <c:strCache>
                <c:ptCount val="1"/>
                <c:pt idx="0">
                  <c:v>Cement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Summury!$E$3:$E$120</c:f>
              <c:numCache>
                <c:formatCode>General</c:formatCode>
                <c:ptCount val="118"/>
                <c:pt idx="0">
                  <c:v>9.9999999999999995E-8</c:v>
                </c:pt>
                <c:pt idx="1">
                  <c:v>9.9999999999999995E-7</c:v>
                </c:pt>
                <c:pt idx="2">
                  <c:v>1.0000000000000001E-5</c:v>
                </c:pt>
                <c:pt idx="3">
                  <c:v>1E-4</c:v>
                </c:pt>
                <c:pt idx="4">
                  <c:v>1E-3</c:v>
                </c:pt>
                <c:pt idx="5">
                  <c:v>0.01</c:v>
                </c:pt>
                <c:pt idx="6">
                  <c:v>0.1</c:v>
                </c:pt>
                <c:pt idx="7">
                  <c:v>0.1</c:v>
                </c:pt>
                <c:pt idx="8">
                  <c:v>0.2</c:v>
                </c:pt>
                <c:pt idx="9">
                  <c:v>0.3</c:v>
                </c:pt>
                <c:pt idx="10">
                  <c:v>0.4</c:v>
                </c:pt>
                <c:pt idx="11">
                  <c:v>0.5</c:v>
                </c:pt>
                <c:pt idx="12">
                  <c:v>0.6</c:v>
                </c:pt>
                <c:pt idx="13">
                  <c:v>0.7</c:v>
                </c:pt>
                <c:pt idx="14">
                  <c:v>0.8</c:v>
                </c:pt>
                <c:pt idx="15">
                  <c:v>0.9</c:v>
                </c:pt>
                <c:pt idx="16">
                  <c:v>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12</c:v>
                </c:pt>
                <c:pt idx="35">
                  <c:v>14</c:v>
                </c:pt>
                <c:pt idx="36">
                  <c:v>16</c:v>
                </c:pt>
                <c:pt idx="37">
                  <c:v>18</c:v>
                </c:pt>
                <c:pt idx="38">
                  <c:v>20</c:v>
                </c:pt>
                <c:pt idx="39">
                  <c:v>22</c:v>
                </c:pt>
                <c:pt idx="40">
                  <c:v>24</c:v>
                </c:pt>
                <c:pt idx="41">
                  <c:v>26</c:v>
                </c:pt>
                <c:pt idx="42">
                  <c:v>28</c:v>
                </c:pt>
                <c:pt idx="43">
                  <c:v>30</c:v>
                </c:pt>
                <c:pt idx="44">
                  <c:v>35</c:v>
                </c:pt>
                <c:pt idx="45">
                  <c:v>40</c:v>
                </c:pt>
                <c:pt idx="46">
                  <c:v>45</c:v>
                </c:pt>
                <c:pt idx="47">
                  <c:v>50</c:v>
                </c:pt>
                <c:pt idx="48">
                  <c:v>55</c:v>
                </c:pt>
                <c:pt idx="49">
                  <c:v>60</c:v>
                </c:pt>
                <c:pt idx="50">
                  <c:v>65</c:v>
                </c:pt>
                <c:pt idx="51">
                  <c:v>70</c:v>
                </c:pt>
                <c:pt idx="52">
                  <c:v>75</c:v>
                </c:pt>
                <c:pt idx="53">
                  <c:v>80</c:v>
                </c:pt>
                <c:pt idx="54">
                  <c:v>85</c:v>
                </c:pt>
                <c:pt idx="55">
                  <c:v>90</c:v>
                </c:pt>
                <c:pt idx="56">
                  <c:v>95</c:v>
                </c:pt>
                <c:pt idx="57">
                  <c:v>100</c:v>
                </c:pt>
                <c:pt idx="58">
                  <c:v>120</c:v>
                </c:pt>
                <c:pt idx="59">
                  <c:v>140</c:v>
                </c:pt>
                <c:pt idx="60">
                  <c:v>160</c:v>
                </c:pt>
                <c:pt idx="61">
                  <c:v>180</c:v>
                </c:pt>
                <c:pt idx="62">
                  <c:v>200</c:v>
                </c:pt>
                <c:pt idx="63">
                  <c:v>220</c:v>
                </c:pt>
                <c:pt idx="64">
                  <c:v>240</c:v>
                </c:pt>
                <c:pt idx="65">
                  <c:v>260</c:v>
                </c:pt>
                <c:pt idx="66">
                  <c:v>280</c:v>
                </c:pt>
                <c:pt idx="67">
                  <c:v>300</c:v>
                </c:pt>
                <c:pt idx="68">
                  <c:v>320</c:v>
                </c:pt>
                <c:pt idx="69">
                  <c:v>340</c:v>
                </c:pt>
                <c:pt idx="70">
                  <c:v>360</c:v>
                </c:pt>
                <c:pt idx="71">
                  <c:v>365</c:v>
                </c:pt>
                <c:pt idx="72">
                  <c:v>380</c:v>
                </c:pt>
                <c:pt idx="73">
                  <c:v>400</c:v>
                </c:pt>
                <c:pt idx="74">
                  <c:v>450</c:v>
                </c:pt>
                <c:pt idx="75">
                  <c:v>500</c:v>
                </c:pt>
                <c:pt idx="76">
                  <c:v>550</c:v>
                </c:pt>
                <c:pt idx="77">
                  <c:v>600</c:v>
                </c:pt>
                <c:pt idx="78">
                  <c:v>650</c:v>
                </c:pt>
                <c:pt idx="79">
                  <c:v>700</c:v>
                </c:pt>
                <c:pt idx="80">
                  <c:v>730</c:v>
                </c:pt>
                <c:pt idx="81">
                  <c:v>750</c:v>
                </c:pt>
                <c:pt idx="82">
                  <c:v>800</c:v>
                </c:pt>
                <c:pt idx="83">
                  <c:v>850</c:v>
                </c:pt>
                <c:pt idx="84">
                  <c:v>900</c:v>
                </c:pt>
                <c:pt idx="85">
                  <c:v>950</c:v>
                </c:pt>
                <c:pt idx="86">
                  <c:v>1000</c:v>
                </c:pt>
                <c:pt idx="87">
                  <c:v>1100</c:v>
                </c:pt>
                <c:pt idx="88">
                  <c:v>1200</c:v>
                </c:pt>
                <c:pt idx="89">
                  <c:v>1300</c:v>
                </c:pt>
                <c:pt idx="90">
                  <c:v>1400</c:v>
                </c:pt>
                <c:pt idx="91">
                  <c:v>1500</c:v>
                </c:pt>
                <c:pt idx="92">
                  <c:v>1600</c:v>
                </c:pt>
                <c:pt idx="93">
                  <c:v>1700</c:v>
                </c:pt>
                <c:pt idx="94">
                  <c:v>1800</c:v>
                </c:pt>
                <c:pt idx="95">
                  <c:v>1825</c:v>
                </c:pt>
                <c:pt idx="96">
                  <c:v>1900</c:v>
                </c:pt>
                <c:pt idx="97">
                  <c:v>2000</c:v>
                </c:pt>
                <c:pt idx="98">
                  <c:v>2100</c:v>
                </c:pt>
                <c:pt idx="99">
                  <c:v>2200</c:v>
                </c:pt>
                <c:pt idx="100">
                  <c:v>2300</c:v>
                </c:pt>
                <c:pt idx="101">
                  <c:v>2400</c:v>
                </c:pt>
                <c:pt idx="102">
                  <c:v>2500</c:v>
                </c:pt>
                <c:pt idx="103">
                  <c:v>2600</c:v>
                </c:pt>
                <c:pt idx="104">
                  <c:v>2700</c:v>
                </c:pt>
                <c:pt idx="105">
                  <c:v>2800</c:v>
                </c:pt>
                <c:pt idx="106">
                  <c:v>2900</c:v>
                </c:pt>
                <c:pt idx="107">
                  <c:v>3000</c:v>
                </c:pt>
                <c:pt idx="108">
                  <c:v>3100</c:v>
                </c:pt>
                <c:pt idx="109">
                  <c:v>3200</c:v>
                </c:pt>
                <c:pt idx="110">
                  <c:v>3300</c:v>
                </c:pt>
                <c:pt idx="111">
                  <c:v>3400</c:v>
                </c:pt>
                <c:pt idx="112">
                  <c:v>3500</c:v>
                </c:pt>
                <c:pt idx="113">
                  <c:v>3600</c:v>
                </c:pt>
                <c:pt idx="114">
                  <c:v>3650</c:v>
                </c:pt>
                <c:pt idx="115">
                  <c:v>3700</c:v>
                </c:pt>
                <c:pt idx="116">
                  <c:v>3800</c:v>
                </c:pt>
                <c:pt idx="117">
                  <c:v>3900</c:v>
                </c:pt>
              </c:numCache>
            </c:numRef>
          </c:xVal>
          <c:yVal>
            <c:numRef>
              <c:f>Summury!$J$3:$J$120</c:f>
              <c:numCache>
                <c:formatCode>0.00</c:formatCode>
                <c:ptCount val="118"/>
                <c:pt idx="0">
                  <c:v>3.8315171603445073E-9</c:v>
                </c:pt>
                <c:pt idx="1">
                  <c:v>3.8698774824389879E-8</c:v>
                </c:pt>
                <c:pt idx="2">
                  <c:v>4.1674173318517437E-7</c:v>
                </c:pt>
                <c:pt idx="3">
                  <c:v>4.8855364006274362E-6</c:v>
                </c:pt>
                <c:pt idx="4">
                  <c:v>6.6153983712234732E-5</c:v>
                </c:pt>
                <c:pt idx="5">
                  <c:v>1.0933984293780221E-3</c:v>
                </c:pt>
                <c:pt idx="6">
                  <c:v>2.1990824618810696E-2</c:v>
                </c:pt>
                <c:pt idx="7">
                  <c:v>2.1990824618810696E-2</c:v>
                </c:pt>
                <c:pt idx="8">
                  <c:v>7.4834207802808E-2</c:v>
                </c:pt>
                <c:pt idx="9">
                  <c:v>0.1345774339189697</c:v>
                </c:pt>
                <c:pt idx="10">
                  <c:v>0.17979736513581115</c:v>
                </c:pt>
                <c:pt idx="11">
                  <c:v>0.21597172975444584</c:v>
                </c:pt>
                <c:pt idx="12">
                  <c:v>0.24613246174179765</c:v>
                </c:pt>
                <c:pt idx="13">
                  <c:v>0.27200559743032587</c:v>
                </c:pt>
                <c:pt idx="14">
                  <c:v>0.29466761487488879</c:v>
                </c:pt>
                <c:pt idx="15">
                  <c:v>0.31468323473029747</c:v>
                </c:pt>
                <c:pt idx="16">
                  <c:v>0.33249911911168178</c:v>
                </c:pt>
                <c:pt idx="17">
                  <c:v>0.36453606259993088</c:v>
                </c:pt>
                <c:pt idx="18">
                  <c:v>0.37767096226504449</c:v>
                </c:pt>
                <c:pt idx="19">
                  <c:v>0.38974117813141645</c:v>
                </c:pt>
                <c:pt idx="20">
                  <c:v>0.40088176423317601</c:v>
                </c:pt>
                <c:pt idx="21">
                  <c:v>0.41121240084157795</c:v>
                </c:pt>
                <c:pt idx="22">
                  <c:v>0.42083169461240616</c:v>
                </c:pt>
                <c:pt idx="23">
                  <c:v>0.42982179696360756</c:v>
                </c:pt>
                <c:pt idx="24">
                  <c:v>0.43825182951586455</c:v>
                </c:pt>
                <c:pt idx="25">
                  <c:v>0.44618046724224747</c:v>
                </c:pt>
                <c:pt idx="26">
                  <c:v>0.52095494985881052</c:v>
                </c:pt>
                <c:pt idx="27">
                  <c:v>0.56178888707893049</c:v>
                </c:pt>
                <c:pt idx="28">
                  <c:v>0.58984114522663389</c:v>
                </c:pt>
                <c:pt idx="29">
                  <c:v>0.61100404905445815</c:v>
                </c:pt>
                <c:pt idx="30">
                  <c:v>0.62785446339143636</c:v>
                </c:pt>
                <c:pt idx="31">
                  <c:v>0.64175910830333349</c:v>
                </c:pt>
                <c:pt idx="32">
                  <c:v>0.65353067548195876</c:v>
                </c:pt>
                <c:pt idx="33">
                  <c:v>0.66369121056402691</c:v>
                </c:pt>
                <c:pt idx="34">
                  <c:v>0.68149967114817611</c:v>
                </c:pt>
                <c:pt idx="35">
                  <c:v>0.69545822018694259</c:v>
                </c:pt>
                <c:pt idx="36">
                  <c:v>0.7068530455904839</c:v>
                </c:pt>
                <c:pt idx="37">
                  <c:v>0.71642401936239719</c:v>
                </c:pt>
                <c:pt idx="38">
                  <c:v>0.72463544523893697</c:v>
                </c:pt>
                <c:pt idx="39">
                  <c:v>0.73179735829395964</c:v>
                </c:pt>
                <c:pt idx="40">
                  <c:v>0.73812670375963285</c:v>
                </c:pt>
                <c:pt idx="41">
                  <c:v>0.74378096199693844</c:v>
                </c:pt>
                <c:pt idx="42">
                  <c:v>0.74887788354593865</c:v>
                </c:pt>
                <c:pt idx="43">
                  <c:v>0.75350769059895228</c:v>
                </c:pt>
                <c:pt idx="44">
                  <c:v>0.76409083220259921</c:v>
                </c:pt>
                <c:pt idx="45">
                  <c:v>0.77264105803999283</c:v>
                </c:pt>
                <c:pt idx="46">
                  <c:v>0.77976994332383198</c:v>
                </c:pt>
                <c:pt idx="47">
                  <c:v>0.78585252668677652</c:v>
                </c:pt>
                <c:pt idx="48">
                  <c:v>0.79113505106962256</c:v>
                </c:pt>
                <c:pt idx="49">
                  <c:v>0.79578761478928872</c:v>
                </c:pt>
                <c:pt idx="50">
                  <c:v>0.79993243761406607</c:v>
                </c:pt>
                <c:pt idx="51">
                  <c:v>0.80366015054776974</c:v>
                </c:pt>
                <c:pt idx="52">
                  <c:v>0.80703972091880583</c:v>
                </c:pt>
                <c:pt idx="53">
                  <c:v>0.81012477783310644</c:v>
                </c:pt>
                <c:pt idx="54">
                  <c:v>0.81295779630748932</c:v>
                </c:pt>
                <c:pt idx="55">
                  <c:v>0.81557295304153343</c:v>
                </c:pt>
                <c:pt idx="56">
                  <c:v>0.81799812843052655</c:v>
                </c:pt>
                <c:pt idx="57">
                  <c:v>0.82025634294106964</c:v>
                </c:pt>
                <c:pt idx="58">
                  <c:v>0.82869820613425615</c:v>
                </c:pt>
                <c:pt idx="59">
                  <c:v>0.83517821897898137</c:v>
                </c:pt>
                <c:pt idx="60">
                  <c:v>0.8403970693044579</c:v>
                </c:pt>
                <c:pt idx="61">
                  <c:v>0.84473948138124588</c:v>
                </c:pt>
                <c:pt idx="62">
                  <c:v>0.84843940985819433</c:v>
                </c:pt>
                <c:pt idx="63">
                  <c:v>0.85164955364473882</c:v>
                </c:pt>
                <c:pt idx="64">
                  <c:v>0.8544749271930554</c:v>
                </c:pt>
                <c:pt idx="65">
                  <c:v>0.8569907288937495</c:v>
                </c:pt>
                <c:pt idx="66">
                  <c:v>0.85925257117133091</c:v>
                </c:pt>
                <c:pt idx="67">
                  <c:v>0.86130268125991027</c:v>
                </c:pt>
                <c:pt idx="68">
                  <c:v>0.86317383653773083</c:v>
                </c:pt>
                <c:pt idx="69">
                  <c:v>0.86489195866960566</c:v>
                </c:pt>
                <c:pt idx="70">
                  <c:v>0.86647787905240725</c:v>
                </c:pt>
                <c:pt idx="71">
                  <c:v>0.86684555264648866</c:v>
                </c:pt>
                <c:pt idx="72">
                  <c:v>0.86792922080102564</c:v>
                </c:pt>
                <c:pt idx="73">
                  <c:v>0.86929999562634008</c:v>
                </c:pt>
                <c:pt idx="74">
                  <c:v>0.87250270641580441</c:v>
                </c:pt>
                <c:pt idx="75">
                  <c:v>0.87522378251481392</c:v>
                </c:pt>
                <c:pt idx="76">
                  <c:v>0.87757962848330684</c:v>
                </c:pt>
                <c:pt idx="77">
                  <c:v>0.87964971133125114</c:v>
                </c:pt>
                <c:pt idx="78">
                  <c:v>0.88149061173333854</c:v>
                </c:pt>
                <c:pt idx="79">
                  <c:v>0.88314398349767764</c:v>
                </c:pt>
                <c:pt idx="80">
                  <c:v>0.88404239603971291</c:v>
                </c:pt>
                <c:pt idx="81">
                  <c:v>0.88460931806833698</c:v>
                </c:pt>
                <c:pt idx="82">
                  <c:v>0.88597777118650123</c:v>
                </c:pt>
                <c:pt idx="83">
                  <c:v>0.88723343760503381</c:v>
                </c:pt>
                <c:pt idx="84">
                  <c:v>0.88839181468920481</c:v>
                </c:pt>
                <c:pt idx="85">
                  <c:v>0.88946550358560872</c:v>
                </c:pt>
                <c:pt idx="86">
                  <c:v>0.89046487957821441</c:v>
                </c:pt>
                <c:pt idx="87">
                  <c:v>0.8923322810161316</c:v>
                </c:pt>
                <c:pt idx="88">
                  <c:v>0.89397151600025304</c:v>
                </c:pt>
                <c:pt idx="89">
                  <c:v>0.89542813464642357</c:v>
                </c:pt>
                <c:pt idx="90">
                  <c:v>0.8967355713750621</c:v>
                </c:pt>
                <c:pt idx="91">
                  <c:v>0.89791905887462398</c:v>
                </c:pt>
                <c:pt idx="92">
                  <c:v>0.89899808435329953</c:v>
                </c:pt>
                <c:pt idx="93">
                  <c:v>0.89998799374450067</c:v>
                </c:pt>
                <c:pt idx="94">
                  <c:v>0.90090107499413286</c:v>
                </c:pt>
                <c:pt idx="95">
                  <c:v>0.90111263390357188</c:v>
                </c:pt>
                <c:pt idx="96">
                  <c:v>0.90173609714688452</c:v>
                </c:pt>
                <c:pt idx="97">
                  <c:v>0.90252445965177719</c:v>
                </c:pt>
                <c:pt idx="98">
                  <c:v>0.90326093573993238</c:v>
                </c:pt>
                <c:pt idx="99">
                  <c:v>0.90395128028839467</c:v>
                </c:pt>
                <c:pt idx="100">
                  <c:v>0.90460037159615614</c:v>
                </c:pt>
                <c:pt idx="101">
                  <c:v>0.90521237824468448</c:v>
                </c:pt>
                <c:pt idx="102">
                  <c:v>0.90579088835724175</c:v>
                </c:pt>
                <c:pt idx="103">
                  <c:v>0.90633901094306923</c:v>
                </c:pt>
                <c:pt idx="104">
                  <c:v>0.90685945622874009</c:v>
                </c:pt>
                <c:pt idx="105">
                  <c:v>0.90735459997206491</c:v>
                </c:pt>
                <c:pt idx="106">
                  <c:v>0.90782653542525715</c:v>
                </c:pt>
                <c:pt idx="107">
                  <c:v>0.9082771156737387</c:v>
                </c:pt>
                <c:pt idx="108">
                  <c:v>0.90870798840198164</c:v>
                </c:pt>
                <c:pt idx="109">
                  <c:v>0.90912062464684618</c:v>
                </c:pt>
                <c:pt idx="110">
                  <c:v>0.90951634273749049</c:v>
                </c:pt>
                <c:pt idx="111">
                  <c:v>0.90989632835191914</c:v>
                </c:pt>
                <c:pt idx="112">
                  <c:v>0.91026165141787962</c:v>
                </c:pt>
                <c:pt idx="113">
                  <c:v>0.91061328043215028</c:v>
                </c:pt>
                <c:pt idx="114">
                  <c:v>0.9107826875433227</c:v>
                </c:pt>
                <c:pt idx="115">
                  <c:v>0.91094907091586064</c:v>
                </c:pt>
                <c:pt idx="116">
                  <c:v>0.91127597703096108</c:v>
                </c:pt>
                <c:pt idx="117">
                  <c:v>0.91159159304259718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15F-4723-8C0D-88AB23859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421856"/>
        <c:axId val="223413328"/>
      </c:scatterChart>
      <c:valAx>
        <c:axId val="2234218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23413328"/>
        <c:crosses val="autoZero"/>
        <c:crossBetween val="midCat"/>
        <c:majorUnit val="10"/>
      </c:valAx>
      <c:valAx>
        <c:axId val="2234133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Degree of hydration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23421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12777166739143"/>
          <c:y val="0.40457860294933051"/>
          <c:w val="0.29879944471702191"/>
          <c:h val="0.41680019996256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44701091407886"/>
          <c:y val="5.2498611948160419E-2"/>
          <c:w val="0.61856713699500587"/>
          <c:h val="0.783618999960326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woc!$C$2</c:f>
              <c:strCache>
                <c:ptCount val="1"/>
                <c:pt idx="0">
                  <c:v>[Na+]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woc!$B$3:$B$19</c:f>
              <c:numCache>
                <c:formatCode>General</c:formatCode>
                <c:ptCount val="17"/>
                <c:pt idx="2">
                  <c:v>0.3</c:v>
                </c:pt>
                <c:pt idx="3">
                  <c:v>0.35</c:v>
                </c:pt>
                <c:pt idx="4">
                  <c:v>0.4</c:v>
                </c:pt>
                <c:pt idx="5">
                  <c:v>0.45</c:v>
                </c:pt>
                <c:pt idx="6">
                  <c:v>0.5</c:v>
                </c:pt>
                <c:pt idx="7">
                  <c:v>0.55000000000000004</c:v>
                </c:pt>
                <c:pt idx="8">
                  <c:v>0.6</c:v>
                </c:pt>
                <c:pt idx="9">
                  <c:v>0.65</c:v>
                </c:pt>
                <c:pt idx="10">
                  <c:v>0.7</c:v>
                </c:pt>
                <c:pt idx="11">
                  <c:v>0.75</c:v>
                </c:pt>
                <c:pt idx="12">
                  <c:v>0.8</c:v>
                </c:pt>
                <c:pt idx="13">
                  <c:v>0.85</c:v>
                </c:pt>
                <c:pt idx="14">
                  <c:v>0.9</c:v>
                </c:pt>
                <c:pt idx="15">
                  <c:v>0.95</c:v>
                </c:pt>
                <c:pt idx="16">
                  <c:v>1</c:v>
                </c:pt>
              </c:numCache>
            </c:numRef>
          </c:xVal>
          <c:yVal>
            <c:numRef>
              <c:f>woc!$C$3:$C$19</c:f>
              <c:numCache>
                <c:formatCode>General</c:formatCode>
                <c:ptCount val="17"/>
                <c:pt idx="2" formatCode="0.000">
                  <c:v>0.21981608265297922</c:v>
                </c:pt>
                <c:pt idx="3" formatCode="0.000">
                  <c:v>0.18677694431195058</c:v>
                </c:pt>
                <c:pt idx="4" formatCode="0.000">
                  <c:v>0.16237187457370944</c:v>
                </c:pt>
                <c:pt idx="5" formatCode="0.000">
                  <c:v>0.14360750706673742</c:v>
                </c:pt>
                <c:pt idx="6" formatCode="0.000">
                  <c:v>0.12873083739308885</c:v>
                </c:pt>
                <c:pt idx="7" formatCode="0.000">
                  <c:v>0.11664706862766649</c:v>
                </c:pt>
                <c:pt idx="8" formatCode="0.000">
                  <c:v>0.10663719647793797</c:v>
                </c:pt>
                <c:pt idx="9" formatCode="0.000">
                  <c:v>9.8209512242095856E-2</c:v>
                </c:pt>
                <c:pt idx="10" formatCode="0.000">
                  <c:v>9.1016363880944057E-2</c:v>
                </c:pt>
                <c:pt idx="11" formatCode="0.000">
                  <c:v>8.4805000667328587E-2</c:v>
                </c:pt>
                <c:pt idx="12" formatCode="0.000">
                  <c:v>7.938725948159274E-2</c:v>
                </c:pt>
                <c:pt idx="13" formatCode="0.000">
                  <c:v>7.4620172863713433E-2</c:v>
                </c:pt>
                <c:pt idx="14" formatCode="0.000">
                  <c:v>7.0393168033065931E-2</c:v>
                </c:pt>
                <c:pt idx="15" formatCode="0.000">
                  <c:v>6.6619383478927971E-2</c:v>
                </c:pt>
                <c:pt idx="16" formatCode="0.000">
                  <c:v>6.3229636541660014E-2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ED7-4C7A-801E-F19C311C6D85}"/>
            </c:ext>
          </c:extLst>
        </c:ser>
        <c:ser>
          <c:idx val="1"/>
          <c:order val="1"/>
          <c:tx>
            <c:strRef>
              <c:f>woc!$D$2</c:f>
              <c:strCache>
                <c:ptCount val="1"/>
                <c:pt idx="0">
                  <c:v>[K+]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woc!$B$3:$B$19</c:f>
              <c:numCache>
                <c:formatCode>General</c:formatCode>
                <c:ptCount val="17"/>
                <c:pt idx="2">
                  <c:v>0.3</c:v>
                </c:pt>
                <c:pt idx="3">
                  <c:v>0.35</c:v>
                </c:pt>
                <c:pt idx="4">
                  <c:v>0.4</c:v>
                </c:pt>
                <c:pt idx="5">
                  <c:v>0.45</c:v>
                </c:pt>
                <c:pt idx="6">
                  <c:v>0.5</c:v>
                </c:pt>
                <c:pt idx="7">
                  <c:v>0.55000000000000004</c:v>
                </c:pt>
                <c:pt idx="8">
                  <c:v>0.6</c:v>
                </c:pt>
                <c:pt idx="9">
                  <c:v>0.65</c:v>
                </c:pt>
                <c:pt idx="10">
                  <c:v>0.7</c:v>
                </c:pt>
                <c:pt idx="11">
                  <c:v>0.75</c:v>
                </c:pt>
                <c:pt idx="12">
                  <c:v>0.8</c:v>
                </c:pt>
                <c:pt idx="13">
                  <c:v>0.85</c:v>
                </c:pt>
                <c:pt idx="14">
                  <c:v>0.9</c:v>
                </c:pt>
                <c:pt idx="15">
                  <c:v>0.95</c:v>
                </c:pt>
                <c:pt idx="16">
                  <c:v>1</c:v>
                </c:pt>
              </c:numCache>
            </c:numRef>
          </c:xVal>
          <c:yVal>
            <c:numRef>
              <c:f>woc!$D$3:$D$19</c:f>
              <c:numCache>
                <c:formatCode>General</c:formatCode>
                <c:ptCount val="17"/>
                <c:pt idx="2" formatCode="0.000">
                  <c:v>0.6808102651749699</c:v>
                </c:pt>
                <c:pt idx="3" formatCode="0.000">
                  <c:v>0.53420303324092444</c:v>
                </c:pt>
                <c:pt idx="4" formatCode="0.000">
                  <c:v>0.43954945355731273</c:v>
                </c:pt>
                <c:pt idx="5" formatCode="0.000">
                  <c:v>0.37338981021081308</c:v>
                </c:pt>
                <c:pt idx="6" formatCode="0.000">
                  <c:v>0.3245409031533566</c:v>
                </c:pt>
                <c:pt idx="7" formatCode="0.000">
                  <c:v>0.28699468162955255</c:v>
                </c:pt>
                <c:pt idx="8" formatCode="0.000">
                  <c:v>0.25723508743734164</c:v>
                </c:pt>
                <c:pt idx="9" formatCode="0.000">
                  <c:v>0.23306742057862889</c:v>
                </c:pt>
                <c:pt idx="10" formatCode="0.000">
                  <c:v>0.2130509293035015</c:v>
                </c:pt>
                <c:pt idx="11" formatCode="0.000">
                  <c:v>0.196200660014059</c:v>
                </c:pt>
                <c:pt idx="12" formatCode="0.000">
                  <c:v>0.18182042199774132</c:v>
                </c:pt>
                <c:pt idx="13" formatCode="0.000">
                  <c:v>0.16940419161307618</c:v>
                </c:pt>
                <c:pt idx="14" formatCode="0.000">
                  <c:v>0.15857533184126088</c:v>
                </c:pt>
                <c:pt idx="15" formatCode="0.000">
                  <c:v>0.14904772290059551</c:v>
                </c:pt>
                <c:pt idx="16" formatCode="0.000">
                  <c:v>0.14060011091541477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ED7-4C7A-801E-F19C311C6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716032"/>
        <c:axId val="377713736"/>
      </c:scatterChart>
      <c:scatterChart>
        <c:scatterStyle val="lineMarker"/>
        <c:varyColors val="0"/>
        <c:ser>
          <c:idx val="2"/>
          <c:order val="2"/>
          <c:tx>
            <c:strRef>
              <c:f>woc!$E$2</c:f>
              <c:strCache>
                <c:ptCount val="1"/>
                <c:pt idx="0">
                  <c:v>pH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woc!$B$3:$B$19</c:f>
              <c:numCache>
                <c:formatCode>General</c:formatCode>
                <c:ptCount val="17"/>
                <c:pt idx="2">
                  <c:v>0.3</c:v>
                </c:pt>
                <c:pt idx="3">
                  <c:v>0.35</c:v>
                </c:pt>
                <c:pt idx="4">
                  <c:v>0.4</c:v>
                </c:pt>
                <c:pt idx="5">
                  <c:v>0.45</c:v>
                </c:pt>
                <c:pt idx="6">
                  <c:v>0.5</c:v>
                </c:pt>
                <c:pt idx="7">
                  <c:v>0.55000000000000004</c:v>
                </c:pt>
                <c:pt idx="8">
                  <c:v>0.6</c:v>
                </c:pt>
                <c:pt idx="9">
                  <c:v>0.65</c:v>
                </c:pt>
                <c:pt idx="10">
                  <c:v>0.7</c:v>
                </c:pt>
                <c:pt idx="11">
                  <c:v>0.75</c:v>
                </c:pt>
                <c:pt idx="12">
                  <c:v>0.8</c:v>
                </c:pt>
                <c:pt idx="13">
                  <c:v>0.85</c:v>
                </c:pt>
                <c:pt idx="14">
                  <c:v>0.9</c:v>
                </c:pt>
                <c:pt idx="15">
                  <c:v>0.95</c:v>
                </c:pt>
                <c:pt idx="16">
                  <c:v>1</c:v>
                </c:pt>
              </c:numCache>
            </c:numRef>
          </c:xVal>
          <c:yVal>
            <c:numRef>
              <c:f>woc!$E$3:$E$19</c:f>
              <c:numCache>
                <c:formatCode>General</c:formatCode>
                <c:ptCount val="17"/>
                <c:pt idx="2" formatCode="0\.0">
                  <c:v>13.904872906395255</c:v>
                </c:pt>
                <c:pt idx="3" formatCode="0\.0">
                  <c:v>13.818623389556386</c:v>
                </c:pt>
                <c:pt idx="4" formatCode="0\.0">
                  <c:v>13.74697979552594</c:v>
                </c:pt>
                <c:pt idx="5" formatCode="0\.0">
                  <c:v>13.685672756548266</c:v>
                </c:pt>
                <c:pt idx="6" formatCode="0\.0">
                  <c:v>13.6320695017146</c:v>
                </c:pt>
                <c:pt idx="7" formatCode="0\.0">
                  <c:v>13.584433622949815</c:v>
                </c:pt>
                <c:pt idx="8" formatCode="0\.0">
                  <c:v>13.541559175128089</c:v>
                </c:pt>
                <c:pt idx="9" formatCode="0\.0">
                  <c:v>13.502574050648057</c:v>
                </c:pt>
                <c:pt idx="10" formatCode="0\.0">
                  <c:v>13.466826802062526</c:v>
                </c:pt>
                <c:pt idx="11" formatCode="0\.0">
                  <c:v>13.433817753911438</c:v>
                </c:pt>
                <c:pt idx="12" formatCode="0\.0">
                  <c:v>13.40315510394848</c:v>
                </c:pt>
                <c:pt idx="13" formatCode="0\.0">
                  <c:v>13.374525859929289</c:v>
                </c:pt>
                <c:pt idx="14" formatCode="0\.0">
                  <c:v>13.347675968230492</c:v>
                </c:pt>
                <c:pt idx="15" formatCode="0\.0">
                  <c:v>13.322396347976404</c:v>
                </c:pt>
                <c:pt idx="16" formatCode="0\.0">
                  <c:v>13.298512839398528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ED7-4C7A-801E-F19C311C6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9818728"/>
        <c:axId val="529817744"/>
      </c:scatterChart>
      <c:valAx>
        <c:axId val="377716032"/>
        <c:scaling>
          <c:orientation val="minMax"/>
          <c:max val="1"/>
          <c:min val="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w/c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77713736"/>
        <c:crosses val="autoZero"/>
        <c:crossBetween val="midCat"/>
        <c:majorUnit val="0.1"/>
      </c:valAx>
      <c:valAx>
        <c:axId val="37771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Alkali concentrations (mol/l)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77716032"/>
        <c:crosses val="autoZero"/>
        <c:crossBetween val="midCat"/>
      </c:valAx>
      <c:valAx>
        <c:axId val="5298177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529818728"/>
        <c:crosses val="max"/>
        <c:crossBetween val="midCat"/>
      </c:valAx>
      <c:valAx>
        <c:axId val="529818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98177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5962751774147"/>
          <c:y val="6.4776642290736361E-2"/>
          <c:w val="0.18317399925176969"/>
          <c:h val="0.24026055736572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85304366433723"/>
          <c:y val="3.6648775894538604E-2"/>
          <c:w val="0.80788203693079863"/>
          <c:h val="0.91139171374764594"/>
        </c:manualLayout>
      </c:layout>
      <c:barChart>
        <c:barDir val="col"/>
        <c:grouping val="stacked"/>
        <c:varyColors val="0"/>
        <c:ser>
          <c:idx val="0"/>
          <c:order val="0"/>
          <c:tx>
            <c:v>Cement</c:v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('wc&gt;0.38'!$K$5,'wc&gt;0.38'!$G$6,'wc&gt;0.38'!$G$6,'wc&gt;0.38'!$G$6)</c:f>
              <c:numCache>
                <c:formatCode>0.0</c:formatCode>
                <c:ptCount val="4"/>
                <c:pt idx="0">
                  <c:v>44.247787610619469</c:v>
                </c:pt>
                <c:pt idx="1">
                  <c:v>4.8633193863319377</c:v>
                </c:pt>
                <c:pt idx="2">
                  <c:v>4.8633193863319377</c:v>
                </c:pt>
                <c:pt idx="3">
                  <c:v>4.8633193863319377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1-4507-A696-5FB5E3ADAF3F}"/>
            </c:ext>
          </c:extLst>
        </c:ser>
        <c:ser>
          <c:idx val="1"/>
          <c:order val="1"/>
          <c:tx>
            <c:v>Water</c:v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C1-4507-A696-5FB5E3ADAF3F}"/>
              </c:ext>
            </c:extLst>
          </c:dPt>
          <c:val>
            <c:numRef>
              <c:f>('wc&gt;0.38'!$K$6,'wc&gt;0.38'!$L$6,'wc&gt;0.38'!$L$6,'wc&gt;0.38'!$L$6)</c:f>
              <c:numCache>
                <c:formatCode>General</c:formatCode>
                <c:ptCount val="4"/>
                <c:pt idx="0" formatCode="0.0">
                  <c:v>55.752212389380531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C1-4507-A696-5FB5E3ADAF3F}"/>
            </c:ext>
          </c:extLst>
        </c:ser>
        <c:ser>
          <c:idx val="2"/>
          <c:order val="2"/>
          <c:tx>
            <c:v>Hydration products</c:v>
          </c:tx>
          <c:spPr>
            <a:solidFill>
              <a:srgbClr val="FF0000"/>
            </a:solidFill>
            <a:ln>
              <a:solidFill>
                <a:schemeClr val="tx2"/>
              </a:solidFill>
            </a:ln>
            <a:effectLst/>
          </c:spPr>
          <c:invertIfNegative val="0"/>
          <c:val>
            <c:numRef>
              <c:f>('wc&gt;0.38'!$H$7,'wc&gt;0.38'!$G$7,'wc&gt;0.38'!$H$7,'wc&gt;0.38'!$H$7)</c:f>
              <c:numCache>
                <c:formatCode>0.0</c:formatCode>
                <c:ptCount val="4"/>
                <c:pt idx="1">
                  <c:v>86.517433751743354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C1-4507-A696-5FB5E3ADAF3F}"/>
            </c:ext>
          </c:extLst>
        </c:ser>
        <c:ser>
          <c:idx val="3"/>
          <c:order val="3"/>
          <c:tx>
            <c:v>Hydrated cement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val>
            <c:numRef>
              <c:f>('wc&gt;0.38'!$L$9,'wc&gt;0.38'!$L$9,'wc&gt;0.38'!$K$9,'wc&gt;0.38'!$K$9)</c:f>
              <c:numCache>
                <c:formatCode>General</c:formatCode>
                <c:ptCount val="4"/>
                <c:pt idx="2" formatCode="0.0">
                  <c:v>63.157726638772644</c:v>
                </c:pt>
                <c:pt idx="3" formatCode="0.0">
                  <c:v>63.157726638772644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C1-4507-A696-5FB5E3ADAF3F}"/>
            </c:ext>
          </c:extLst>
        </c:ser>
        <c:ser>
          <c:idx val="4"/>
          <c:order val="4"/>
          <c:tx>
            <c:v>Gel water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('wc&gt;0.38'!$H$9,'wc&gt;0.38'!$H$9,'wc&gt;0.38'!$G$9,'wc&gt;0.38'!$H$9)</c:f>
              <c:numCache>
                <c:formatCode>General</c:formatCode>
                <c:ptCount val="4"/>
                <c:pt idx="2" formatCode="0.0">
                  <c:v>23.359707112970707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C1-4507-A696-5FB5E3ADAF3F}"/>
            </c:ext>
          </c:extLst>
        </c:ser>
        <c:ser>
          <c:idx val="5"/>
          <c:order val="5"/>
          <c:tx>
            <c:v>Capillary porosity</c:v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val>
            <c:numRef>
              <c:f>('wc&gt;0.38'!$D$8,'wc&gt;0.38'!$G$8,'wc&gt;0.38'!$G$8,'wc&gt;0.38'!$H$8)</c:f>
              <c:numCache>
                <c:formatCode>0.0</c:formatCode>
                <c:ptCount val="4"/>
                <c:pt idx="1">
                  <c:v>8.6192468619247062</c:v>
                </c:pt>
                <c:pt idx="2">
                  <c:v>8.6192468619247062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C1-4507-A696-5FB5E3ADAF3F}"/>
            </c:ext>
          </c:extLst>
        </c:ser>
        <c:ser>
          <c:idx val="6"/>
          <c:order val="6"/>
          <c:tx>
            <c:v>Total porosity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3C1-4507-A696-5FB5E3ADAF3F}"/>
              </c:ext>
            </c:extLst>
          </c:dPt>
          <c:val>
            <c:numRef>
              <c:f>('wc&gt;0.38'!$H$10,'wc&gt;0.38'!$H$10,'wc&gt;0.38'!$H$10,'wc&gt;0.38'!$G$10)</c:f>
              <c:numCache>
                <c:formatCode>General</c:formatCode>
                <c:ptCount val="4"/>
                <c:pt idx="3" formatCode="0.0">
                  <c:v>31.978953974895411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3C1-4507-A696-5FB5E3ADA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2098104"/>
        <c:axId val="492103024"/>
      </c:barChart>
      <c:catAx>
        <c:axId val="492098104"/>
        <c:scaling>
          <c:orientation val="minMax"/>
        </c:scaling>
        <c:delete val="1"/>
        <c:axPos val="b"/>
        <c:majorTickMark val="none"/>
        <c:minorTickMark val="none"/>
        <c:tickLblPos val="nextTo"/>
        <c:crossAx val="492103024"/>
        <c:crosses val="autoZero"/>
        <c:auto val="1"/>
        <c:lblAlgn val="ctr"/>
        <c:lblOffset val="100"/>
        <c:noMultiLvlLbl val="0"/>
      </c:catAx>
      <c:valAx>
        <c:axId val="4921030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smtClean="0"/>
                  <a:t>Volumes (%)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92098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07662518443995"/>
          <c:y val="5.1615972222222223E-2"/>
          <c:w val="0.7817740245431134"/>
          <c:h val="0.80304652777777774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(Feuil1!$B$3:$B$8,Feuil1!$B$3:$B$8)</c:f>
              <c:numCache>
                <c:formatCode>General</c:formatCode>
                <c:ptCount val="1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0.44</c:v>
                </c:pt>
                <c:pt idx="6">
                  <c:v>0</c:v>
                </c:pt>
                <c:pt idx="7">
                  <c:v>0.1</c:v>
                </c:pt>
                <c:pt idx="8">
                  <c:v>0.2</c:v>
                </c:pt>
                <c:pt idx="9">
                  <c:v>0.3</c:v>
                </c:pt>
                <c:pt idx="10">
                  <c:v>0.4</c:v>
                </c:pt>
                <c:pt idx="11">
                  <c:v>0.44</c:v>
                </c:pt>
              </c:numCache>
            </c:numRef>
          </c:xVal>
          <c:yVal>
            <c:numRef>
              <c:f>Feuil1!$C$3:$C$8</c:f>
              <c:numCache>
                <c:formatCode>0.000</c:formatCode>
                <c:ptCount val="6"/>
                <c:pt idx="0">
                  <c:v>0</c:v>
                </c:pt>
                <c:pt idx="1">
                  <c:v>4.82E-2</c:v>
                </c:pt>
                <c:pt idx="2">
                  <c:v>9.64E-2</c:v>
                </c:pt>
                <c:pt idx="3">
                  <c:v>0.14459999999999998</c:v>
                </c:pt>
                <c:pt idx="4">
                  <c:v>0.1928</c:v>
                </c:pt>
                <c:pt idx="5">
                  <c:v>0.21207999999999999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B5-4BE4-9F32-AD3DCFED68CE}"/>
            </c:ext>
          </c:extLst>
        </c:ser>
        <c:ser>
          <c:idx val="1"/>
          <c:order val="1"/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Feuil1!$E$3:$E$9</c:f>
              <c:numCache>
                <c:formatCode>General</c:formatCode>
                <c:ptCount val="7"/>
                <c:pt idx="0">
                  <c:v>0.44</c:v>
                </c:pt>
                <c:pt idx="1">
                  <c:v>0.5</c:v>
                </c:pt>
                <c:pt idx="2">
                  <c:v>0.6</c:v>
                </c:pt>
                <c:pt idx="3">
                  <c:v>0.7</c:v>
                </c:pt>
                <c:pt idx="4">
                  <c:v>0.8</c:v>
                </c:pt>
                <c:pt idx="5">
                  <c:v>0.9</c:v>
                </c:pt>
                <c:pt idx="6">
                  <c:v>1</c:v>
                </c:pt>
              </c:numCache>
            </c:numRef>
          </c:xVal>
          <c:yVal>
            <c:numRef>
              <c:f>Feuil1!$F$3:$F$9</c:f>
              <c:numCache>
                <c:formatCode>General</c:formatCode>
                <c:ptCount val="7"/>
                <c:pt idx="0">
                  <c:v>0.21299999999999999</c:v>
                </c:pt>
                <c:pt idx="1">
                  <c:v>0.27300000000000002</c:v>
                </c:pt>
                <c:pt idx="2">
                  <c:v>0.373</c:v>
                </c:pt>
                <c:pt idx="3">
                  <c:v>0.47299999999999998</c:v>
                </c:pt>
                <c:pt idx="4">
                  <c:v>0.57300000000000006</c:v>
                </c:pt>
                <c:pt idx="5">
                  <c:v>0.67300000000000004</c:v>
                </c:pt>
                <c:pt idx="6">
                  <c:v>0.77300000000000002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B5-4BE4-9F32-AD3DCFED6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907776"/>
        <c:axId val="464913352"/>
      </c:scatterChart>
      <c:valAx>
        <c:axId val="46490777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err="1"/>
                  <a:t>w</a:t>
                </a:r>
                <a:r>
                  <a:rPr lang="en-US" b="1" baseline="-25000" dirty="0" err="1"/>
                  <a:t>tot</a:t>
                </a:r>
                <a:r>
                  <a:rPr lang="en-US" b="1" dirty="0"/>
                  <a:t>/c</a:t>
                </a:r>
                <a:r>
                  <a:rPr lang="en-US" b="1" baseline="-25000" dirty="0"/>
                  <a:t>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64913352"/>
        <c:crosses val="autoZero"/>
        <c:crossBetween val="midCat"/>
        <c:majorUnit val="0.2"/>
      </c:valAx>
      <c:valAx>
        <c:axId val="46491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FR" b="1" dirty="0" err="1"/>
                  <a:t>w</a:t>
                </a:r>
                <a:r>
                  <a:rPr lang="fr-FR" b="1" baseline="-25000" dirty="0" err="1"/>
                  <a:t>evap</a:t>
                </a:r>
                <a:r>
                  <a:rPr lang="fr-FR" b="1" dirty="0"/>
                  <a:t>/c</a:t>
                </a:r>
                <a:r>
                  <a:rPr lang="fr-FR" b="1" baseline="-25000" dirty="0"/>
                  <a:t>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64907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6900462962963"/>
          <c:y val="5.6532638888888889E-2"/>
          <c:w val="0.79778449074074076"/>
          <c:h val="0.74198715277777783"/>
        </c:manualLayout>
      </c:layout>
      <c:areaChart>
        <c:grouping val="stacked"/>
        <c:varyColors val="0"/>
        <c:ser>
          <c:idx val="0"/>
          <c:order val="0"/>
          <c:tx>
            <c:strRef>
              <c:f>'wc&gt;0.38 graph'!$E$6</c:f>
              <c:strCache>
                <c:ptCount val="1"/>
                <c:pt idx="0">
                  <c:v>Vunreact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cat>
            <c:numRef>
              <c:f>'wc&gt;0.38 graph'!$F$4:$P$4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'wc&gt;0.38 graph'!$F$6:$P$6</c:f>
              <c:numCache>
                <c:formatCode>0.00</c:formatCode>
                <c:ptCount val="11"/>
                <c:pt idx="0">
                  <c:v>44.211994421199435</c:v>
                </c:pt>
                <c:pt idx="1">
                  <c:v>39.790794979079493</c:v>
                </c:pt>
                <c:pt idx="2">
                  <c:v>35.369595536959544</c:v>
                </c:pt>
                <c:pt idx="3">
                  <c:v>30.948396094839602</c:v>
                </c:pt>
                <c:pt idx="4">
                  <c:v>26.527196652719663</c:v>
                </c:pt>
                <c:pt idx="5">
                  <c:v>22.105997210599718</c:v>
                </c:pt>
                <c:pt idx="6">
                  <c:v>17.684797768479772</c:v>
                </c:pt>
                <c:pt idx="7">
                  <c:v>13.263598326359832</c:v>
                </c:pt>
                <c:pt idx="8">
                  <c:v>8.842398884239886</c:v>
                </c:pt>
                <c:pt idx="9">
                  <c:v>4.421199442119943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6-406B-81D4-3683C67C856F}"/>
            </c:ext>
          </c:extLst>
        </c:ser>
        <c:ser>
          <c:idx val="1"/>
          <c:order val="1"/>
          <c:tx>
            <c:strRef>
              <c:f>'wc&gt;0.38 graph'!$E$10</c:f>
              <c:strCache>
                <c:ptCount val="1"/>
                <c:pt idx="0">
                  <c:v>Vhc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cat>
            <c:numRef>
              <c:f>'wc&gt;0.38 graph'!$F$4:$P$4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'wc&gt;0.38 graph'!$F$10:$P$10</c:f>
              <c:numCache>
                <c:formatCode>0.00</c:formatCode>
                <c:ptCount val="11"/>
                <c:pt idx="0">
                  <c:v>0</c:v>
                </c:pt>
                <c:pt idx="1">
                  <c:v>7.0963737796373767</c:v>
                </c:pt>
                <c:pt idx="2">
                  <c:v>14.192747559274753</c:v>
                </c:pt>
                <c:pt idx="3">
                  <c:v>21.289121338912132</c:v>
                </c:pt>
                <c:pt idx="4">
                  <c:v>28.385495118549507</c:v>
                </c:pt>
                <c:pt idx="5">
                  <c:v>35.481868898186882</c:v>
                </c:pt>
                <c:pt idx="6">
                  <c:v>42.578242677824264</c:v>
                </c:pt>
                <c:pt idx="7">
                  <c:v>49.674616457461632</c:v>
                </c:pt>
                <c:pt idx="8">
                  <c:v>56.770990237099014</c:v>
                </c:pt>
                <c:pt idx="9">
                  <c:v>63.867364016736389</c:v>
                </c:pt>
                <c:pt idx="10">
                  <c:v>70.963737796373763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A6-406B-81D4-3683C67C856F}"/>
            </c:ext>
          </c:extLst>
        </c:ser>
        <c:ser>
          <c:idx val="2"/>
          <c:order val="2"/>
          <c:tx>
            <c:strRef>
              <c:f>'wc&gt;0.38 graph'!$E$9</c:f>
              <c:strCache>
                <c:ptCount val="1"/>
                <c:pt idx="0">
                  <c:v>Vgp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'wc&gt;0.38 graph'!$F$4:$P$4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'wc&gt;0.38 graph'!$F$9:$P$9</c:f>
              <c:numCache>
                <c:formatCode>0.00</c:formatCode>
                <c:ptCount val="11"/>
                <c:pt idx="0">
                  <c:v>0</c:v>
                </c:pt>
                <c:pt idx="1">
                  <c:v>2.6246861924686189</c:v>
                </c:pt>
                <c:pt idx="2">
                  <c:v>5.2493723849372378</c:v>
                </c:pt>
                <c:pt idx="3">
                  <c:v>7.874058577405858</c:v>
                </c:pt>
                <c:pt idx="4">
                  <c:v>10.498744769874476</c:v>
                </c:pt>
                <c:pt idx="5">
                  <c:v>13.123430962343095</c:v>
                </c:pt>
                <c:pt idx="6">
                  <c:v>15.748117154811716</c:v>
                </c:pt>
                <c:pt idx="7">
                  <c:v>18.372803347280332</c:v>
                </c:pt>
                <c:pt idx="8">
                  <c:v>20.997489539748951</c:v>
                </c:pt>
                <c:pt idx="9">
                  <c:v>23.62217573221757</c:v>
                </c:pt>
                <c:pt idx="10">
                  <c:v>26.24686192468619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A6-406B-81D4-3683C67C856F}"/>
            </c:ext>
          </c:extLst>
        </c:ser>
        <c:ser>
          <c:idx val="3"/>
          <c:order val="3"/>
          <c:tx>
            <c:strRef>
              <c:f>'wc&gt;0.38 graph'!$E$8</c:f>
              <c:strCache>
                <c:ptCount val="1"/>
                <c:pt idx="0">
                  <c:v>Vcp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'wc&gt;0.38 graph'!$F$4:$P$4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'wc&gt;0.38 graph'!$F$8:$P$8</c:f>
              <c:numCache>
                <c:formatCode>0.00</c:formatCode>
                <c:ptCount val="11"/>
                <c:pt idx="0">
                  <c:v>55.788005578800565</c:v>
                </c:pt>
                <c:pt idx="1">
                  <c:v>50.488145048814516</c:v>
                </c:pt>
                <c:pt idx="2">
                  <c:v>45.188284518828461</c:v>
                </c:pt>
                <c:pt idx="3">
                  <c:v>39.888423988842412</c:v>
                </c:pt>
                <c:pt idx="4">
                  <c:v>34.588563458856356</c:v>
                </c:pt>
                <c:pt idx="5">
                  <c:v>29.288702928870308</c:v>
                </c:pt>
                <c:pt idx="6">
                  <c:v>23.988842398884248</c:v>
                </c:pt>
                <c:pt idx="7">
                  <c:v>18.688981868898203</c:v>
                </c:pt>
                <c:pt idx="8">
                  <c:v>13.389121338912146</c:v>
                </c:pt>
                <c:pt idx="9">
                  <c:v>8.0892608089260989</c:v>
                </c:pt>
                <c:pt idx="10">
                  <c:v>2.7894002789400503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A6-406B-81D4-3683C67C8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700584"/>
        <c:axId val="378700912"/>
      </c:areaChart>
      <c:catAx>
        <c:axId val="378700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Degree of hydration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78700912"/>
        <c:crosses val="autoZero"/>
        <c:auto val="1"/>
        <c:lblAlgn val="ctr"/>
        <c:lblOffset val="100"/>
        <c:tickMarkSkip val="1"/>
        <c:noMultiLvlLbl val="0"/>
      </c:catAx>
      <c:valAx>
        <c:axId val="378700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Volumes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7870058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Cement</c:v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Lit>
              <c:ptCount val="3"/>
              <c:pt idx="0">
                <c:v>t=0</c:v>
              </c:pt>
              <c:pt idx="1">
                <c:v>Hardened cement paste</c:v>
              </c:pt>
              <c:pt idx="2">
                <c:v>Hardened cement paste</c:v>
              </c:pt>
            </c:strLit>
          </c:cat>
          <c:val>
            <c:numRef>
              <c:f>(POWERS!$O$4,POWERS!$J$5,POWERS!$J$5)</c:f>
              <c:numCache>
                <c:formatCode>0.0</c:formatCode>
                <c:ptCount val="3"/>
                <c:pt idx="0">
                  <c:v>43.936731107205624</c:v>
                </c:pt>
                <c:pt idx="1">
                  <c:v>6.1511423550087878</c:v>
                </c:pt>
                <c:pt idx="2">
                  <c:v>6.1511423550087878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B-4A20-8370-ADFAF6AEC60B}"/>
            </c:ext>
          </c:extLst>
        </c:ser>
        <c:ser>
          <c:idx val="3"/>
          <c:order val="1"/>
          <c:tx>
            <c:v>Hydrated products</c:v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13-4E1D-AC47-B0D9722DCBD4}"/>
              </c:ext>
            </c:extLst>
          </c:dPt>
          <c:cat>
            <c:strLit>
              <c:ptCount val="3"/>
              <c:pt idx="0">
                <c:v>t=0</c:v>
              </c:pt>
              <c:pt idx="1">
                <c:v>Hardened cement paste</c:v>
              </c:pt>
              <c:pt idx="2">
                <c:v>Hardened cement paste</c:v>
              </c:pt>
            </c:strLit>
          </c:cat>
          <c:val>
            <c:numRef>
              <c:f>(POWERS!$J$2,POWERS!$J$4,POWERS!$J$2)</c:f>
              <c:numCache>
                <c:formatCode>0.0</c:formatCode>
                <c:ptCount val="3"/>
                <c:pt idx="1">
                  <c:v>73.935925281234745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9B-4A20-8370-ADFAF6AEC60B}"/>
            </c:ext>
          </c:extLst>
        </c:ser>
        <c:ser>
          <c:idx val="5"/>
          <c:order val="2"/>
          <c:tx>
            <c:v>Hydrated cement</c:v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Lit>
              <c:ptCount val="3"/>
              <c:pt idx="0">
                <c:v>t=0</c:v>
              </c:pt>
              <c:pt idx="1">
                <c:v>Hardened cement paste</c:v>
              </c:pt>
              <c:pt idx="2">
                <c:v>Hardened cement paste</c:v>
              </c:pt>
            </c:strLit>
          </c:cat>
          <c:val>
            <c:numRef>
              <c:f>(POWERS!$J$2,POWERS!$J$2,POWERS!$L$5)</c:f>
              <c:numCache>
                <c:formatCode>General</c:formatCode>
                <c:ptCount val="3"/>
                <c:pt idx="2" formatCode="0.0">
                  <c:v>54.182663944463982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9B-4A20-8370-ADFAF6AEC60B}"/>
            </c:ext>
          </c:extLst>
        </c:ser>
        <c:ser>
          <c:idx val="4"/>
          <c:order val="3"/>
          <c:tx>
            <c:v>Gel porosity</c:v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Lit>
              <c:ptCount val="3"/>
              <c:pt idx="0">
                <c:v>t=0</c:v>
              </c:pt>
              <c:pt idx="1">
                <c:v>Hardened cement paste</c:v>
              </c:pt>
              <c:pt idx="2">
                <c:v>Hardened cement paste</c:v>
              </c:pt>
            </c:strLit>
          </c:cat>
          <c:val>
            <c:numRef>
              <c:f>(POWERS!$J$2,POWERS!$J$2,POWERS!$L$4)</c:f>
              <c:numCache>
                <c:formatCode>General</c:formatCode>
                <c:ptCount val="3"/>
                <c:pt idx="2" formatCode="0.00">
                  <c:v>19.753261336770763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9B-4A20-8370-ADFAF6AEC60B}"/>
            </c:ext>
          </c:extLst>
        </c:ser>
        <c:ser>
          <c:idx val="1"/>
          <c:order val="4"/>
          <c:tx>
            <c:v>Water</c:v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Lit>
              <c:ptCount val="3"/>
              <c:pt idx="0">
                <c:v>t=0</c:v>
              </c:pt>
              <c:pt idx="1">
                <c:v>Hardened cement paste</c:v>
              </c:pt>
              <c:pt idx="2">
                <c:v>Hardened cement paste</c:v>
              </c:pt>
            </c:strLit>
          </c:cat>
          <c:val>
            <c:numRef>
              <c:f>(POWERS!$O$5,POWERS!$J$6,POWERS!$L$8)</c:f>
              <c:numCache>
                <c:formatCode>0.0</c:formatCode>
                <c:ptCount val="3"/>
                <c:pt idx="0">
                  <c:v>56.063268892794376</c:v>
                </c:pt>
                <c:pt idx="1">
                  <c:v>11.341485196011401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9B-4A20-8370-ADFAF6AEC60B}"/>
            </c:ext>
          </c:extLst>
        </c:ser>
        <c:ser>
          <c:idx val="2"/>
          <c:order val="5"/>
          <c:tx>
            <c:v>Shrinkage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Lit>
              <c:ptCount val="3"/>
              <c:pt idx="0">
                <c:v>t=0</c:v>
              </c:pt>
              <c:pt idx="1">
                <c:v>Hardened cement paste</c:v>
              </c:pt>
              <c:pt idx="2">
                <c:v>Hardened cement paste</c:v>
              </c:pt>
            </c:strLit>
          </c:cat>
          <c:val>
            <c:numRef>
              <c:f>(POWERS!$J$2,POWERS!$J$7,POWERS!$J$2)</c:f>
              <c:numCache>
                <c:formatCode>0.0</c:formatCode>
                <c:ptCount val="3"/>
                <c:pt idx="1">
                  <c:v>8.5714471677450756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9B-4A20-8370-ADFAF6AEC60B}"/>
            </c:ext>
          </c:extLst>
        </c:ser>
        <c:ser>
          <c:idx val="6"/>
          <c:order val="6"/>
          <c:tx>
            <c:v>Capillary volume</c:v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Lit>
              <c:ptCount val="3"/>
              <c:pt idx="0">
                <c:v>t=0</c:v>
              </c:pt>
              <c:pt idx="1">
                <c:v>Hardened cement paste</c:v>
              </c:pt>
              <c:pt idx="2">
                <c:v>Hardened cement paste</c:v>
              </c:pt>
            </c:strLit>
          </c:cat>
          <c:val>
            <c:numRef>
              <c:f>(POWERS!$J$2,POWERS!$J$2,POWERS!$L$7)</c:f>
              <c:numCache>
                <c:formatCode>General</c:formatCode>
                <c:ptCount val="3"/>
                <c:pt idx="2" formatCode="0.0">
                  <c:v>19.912932363756475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9B-4A20-8370-ADFAF6AEC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7174040"/>
        <c:axId val="377170760"/>
      </c:barChart>
      <c:catAx>
        <c:axId val="377174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170760"/>
        <c:crosses val="autoZero"/>
        <c:auto val="1"/>
        <c:lblAlgn val="ctr"/>
        <c:lblOffset val="100"/>
        <c:noMultiLvlLbl val="0"/>
      </c:catAx>
      <c:valAx>
        <c:axId val="37717076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FR" b="1"/>
                  <a:t>Volume fractions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crossAx val="37717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6900462962963"/>
          <c:y val="5.6532638888888889E-2"/>
          <c:w val="0.79778449074074076"/>
          <c:h val="0.75992490583804151"/>
        </c:manualLayout>
      </c:layout>
      <c:areaChart>
        <c:grouping val="stacked"/>
        <c:varyColors val="0"/>
        <c:ser>
          <c:idx val="0"/>
          <c:order val="0"/>
          <c:tx>
            <c:strRef>
              <c:f>graph!$E$6</c:f>
              <c:strCache>
                <c:ptCount val="1"/>
                <c:pt idx="0">
                  <c:v>Vunreact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cat>
            <c:numRef>
              <c:f>graph!$F$4:$P$4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graph!$F$6:$P$6</c:f>
              <c:numCache>
                <c:formatCode>0.00</c:formatCode>
                <c:ptCount val="11"/>
                <c:pt idx="0">
                  <c:v>43.936731107205631</c:v>
                </c:pt>
                <c:pt idx="1">
                  <c:v>39.543057996485068</c:v>
                </c:pt>
                <c:pt idx="2">
                  <c:v>35.149384885764505</c:v>
                </c:pt>
                <c:pt idx="3">
                  <c:v>30.755711775043938</c:v>
                </c:pt>
                <c:pt idx="4">
                  <c:v>26.362038664323379</c:v>
                </c:pt>
                <c:pt idx="5">
                  <c:v>21.968365553602816</c:v>
                </c:pt>
                <c:pt idx="6">
                  <c:v>17.574692442882252</c:v>
                </c:pt>
                <c:pt idx="7">
                  <c:v>13.181019332161689</c:v>
                </c:pt>
                <c:pt idx="8">
                  <c:v>8.7873462214411227</c:v>
                </c:pt>
                <c:pt idx="9">
                  <c:v>4.3936731107205613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3-4B28-9782-5C48544F06E5}"/>
            </c:ext>
          </c:extLst>
        </c:ser>
        <c:ser>
          <c:idx val="1"/>
          <c:order val="1"/>
          <c:tx>
            <c:strRef>
              <c:f>graph!$E$10</c:f>
              <c:strCache>
                <c:ptCount val="1"/>
                <c:pt idx="0">
                  <c:v>Vhc</c:v>
                </c:pt>
              </c:strCache>
            </c:strRef>
          </c:tx>
          <c:spPr>
            <a:solidFill>
              <a:schemeClr val="tx2"/>
            </a:solidFill>
            <a:ln w="25400">
              <a:solidFill>
                <a:schemeClr val="tx2"/>
              </a:solidFill>
            </a:ln>
            <a:effectLst/>
          </c:spPr>
          <c:cat>
            <c:numRef>
              <c:f>graph!$F$4:$P$4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graph!$F$10:$P$10</c:f>
              <c:numCache>
                <c:formatCode>0.00</c:formatCode>
                <c:ptCount val="11"/>
                <c:pt idx="0">
                  <c:v>0</c:v>
                </c:pt>
                <c:pt idx="1">
                  <c:v>6.3003097609841827</c:v>
                </c:pt>
                <c:pt idx="2">
                  <c:v>12.600619521968365</c:v>
                </c:pt>
                <c:pt idx="3">
                  <c:v>18.900929282952553</c:v>
                </c:pt>
                <c:pt idx="4">
                  <c:v>25.201239043936731</c:v>
                </c:pt>
                <c:pt idx="5">
                  <c:v>31.501548804920915</c:v>
                </c:pt>
                <c:pt idx="6">
                  <c:v>37.801858565905107</c:v>
                </c:pt>
                <c:pt idx="7">
                  <c:v>44.102168326889284</c:v>
                </c:pt>
                <c:pt idx="8">
                  <c:v>50.402478087873462</c:v>
                </c:pt>
                <c:pt idx="9">
                  <c:v>56.702787848857646</c:v>
                </c:pt>
                <c:pt idx="10">
                  <c:v>63.003097609841831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F3-4B28-9782-5C48544F06E5}"/>
            </c:ext>
          </c:extLst>
        </c:ser>
        <c:ser>
          <c:idx val="2"/>
          <c:order val="2"/>
          <c:tx>
            <c:strRef>
              <c:f>graph!$E$9</c:f>
              <c:strCache>
                <c:ptCount val="1"/>
                <c:pt idx="0">
                  <c:v>Vgp</c:v>
                </c:pt>
              </c:strCache>
            </c:strRef>
          </c:tx>
          <c:spPr>
            <a:solidFill>
              <a:srgbClr val="FFC000"/>
            </a:solidFill>
            <a:ln w="25400">
              <a:solidFill>
                <a:srgbClr val="FFC000"/>
              </a:solidFill>
            </a:ln>
            <a:effectLst/>
          </c:spPr>
          <c:cat>
            <c:numRef>
              <c:f>graph!$F$4:$P$4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graph!$F$9:$P$9</c:f>
              <c:numCache>
                <c:formatCode>0.00</c:formatCode>
                <c:ptCount val="11"/>
                <c:pt idx="0">
                  <c:v>0</c:v>
                </c:pt>
                <c:pt idx="1">
                  <c:v>2.2968908531128789</c:v>
                </c:pt>
                <c:pt idx="2">
                  <c:v>4.5937817062257578</c:v>
                </c:pt>
                <c:pt idx="3">
                  <c:v>6.8906725593386371</c:v>
                </c:pt>
                <c:pt idx="4">
                  <c:v>9.1875634124515155</c:v>
                </c:pt>
                <c:pt idx="5">
                  <c:v>11.484454265564393</c:v>
                </c:pt>
                <c:pt idx="6">
                  <c:v>13.781345118677274</c:v>
                </c:pt>
                <c:pt idx="7">
                  <c:v>16.078235971790154</c:v>
                </c:pt>
                <c:pt idx="8">
                  <c:v>18.375126824903031</c:v>
                </c:pt>
                <c:pt idx="9">
                  <c:v>20.672017678015912</c:v>
                </c:pt>
                <c:pt idx="10">
                  <c:v>22.968908531128786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F3-4B28-9782-5C48544F06E5}"/>
            </c:ext>
          </c:extLst>
        </c:ser>
        <c:ser>
          <c:idx val="3"/>
          <c:order val="3"/>
          <c:tx>
            <c:v>Vfw</c:v>
          </c:tx>
          <c:spPr>
            <a:solidFill>
              <a:schemeClr val="accent1"/>
            </a:solidFill>
            <a:ln w="25400">
              <a:solidFill>
                <a:schemeClr val="accent1"/>
              </a:solidFill>
            </a:ln>
            <a:effectLst/>
          </c:spPr>
          <c:val>
            <c:numRef>
              <c:f>graph!$F$12:$P$12</c:f>
              <c:numCache>
                <c:formatCode>0.00</c:formatCode>
                <c:ptCount val="11"/>
                <c:pt idx="0">
                  <c:v>56.063268892794383</c:v>
                </c:pt>
                <c:pt idx="1">
                  <c:v>50.863061486191711</c:v>
                </c:pt>
                <c:pt idx="2">
                  <c:v>45.662854079589032</c:v>
                </c:pt>
                <c:pt idx="3">
                  <c:v>40.462646672986367</c:v>
                </c:pt>
                <c:pt idx="4">
                  <c:v>35.262439266383687</c:v>
                </c:pt>
                <c:pt idx="5">
                  <c:v>30.062231859781019</c:v>
                </c:pt>
                <c:pt idx="6">
                  <c:v>24.86202445317835</c:v>
                </c:pt>
                <c:pt idx="7">
                  <c:v>19.661817046575678</c:v>
                </c:pt>
                <c:pt idx="8">
                  <c:v>14.461609639973009</c:v>
                </c:pt>
                <c:pt idx="9">
                  <c:v>9.2614022333703296</c:v>
                </c:pt>
                <c:pt idx="10">
                  <c:v>4.0611948267676627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F3-4B28-9782-5C48544F06E5}"/>
            </c:ext>
          </c:extLst>
        </c:ser>
        <c:ser>
          <c:idx val="4"/>
          <c:order val="4"/>
          <c:tx>
            <c:v>Vshr</c:v>
          </c:tx>
          <c:spPr>
            <a:solidFill>
              <a:schemeClr val="accent6"/>
            </a:solidFill>
            <a:ln w="25400">
              <a:solidFill>
                <a:schemeClr val="accent6"/>
              </a:solidFill>
            </a:ln>
            <a:effectLst/>
          </c:spPr>
          <c:val>
            <c:numRef>
              <c:f>graph!$F$11:$P$11</c:f>
              <c:numCache>
                <c:formatCode>0.00</c:formatCode>
                <c:ptCount val="11"/>
                <c:pt idx="0">
                  <c:v>0</c:v>
                </c:pt>
                <c:pt idx="1">
                  <c:v>0.99667990322615752</c:v>
                </c:pt>
                <c:pt idx="2">
                  <c:v>1.9933598064523308</c:v>
                </c:pt>
                <c:pt idx="3">
                  <c:v>2.9900397096785039</c:v>
                </c:pt>
                <c:pt idx="4">
                  <c:v>3.9867196129046767</c:v>
                </c:pt>
                <c:pt idx="5">
                  <c:v>4.9833995161308504</c:v>
                </c:pt>
                <c:pt idx="6">
                  <c:v>5.9800794193570228</c:v>
                </c:pt>
                <c:pt idx="7">
                  <c:v>6.9767593225831996</c:v>
                </c:pt>
                <c:pt idx="8">
                  <c:v>7.9734392258093614</c:v>
                </c:pt>
                <c:pt idx="9">
                  <c:v>8.9701191290355506</c:v>
                </c:pt>
                <c:pt idx="10">
                  <c:v>9.966799032261715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3-4B28-9782-5C48544F0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700584"/>
        <c:axId val="378700912"/>
      </c:areaChart>
      <c:catAx>
        <c:axId val="378700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Degree of hydration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78700912"/>
        <c:crosses val="autoZero"/>
        <c:auto val="1"/>
        <c:lblAlgn val="ctr"/>
        <c:lblOffset val="100"/>
        <c:tickMarkSkip val="1"/>
        <c:noMultiLvlLbl val="0"/>
      </c:catAx>
      <c:valAx>
        <c:axId val="378700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Volumes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7870058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6900462962963"/>
          <c:y val="5.6532638888888889E-2"/>
          <c:w val="0.79778449074074076"/>
          <c:h val="0.74198715277777783"/>
        </c:manualLayout>
      </c:layout>
      <c:areaChart>
        <c:grouping val="stacked"/>
        <c:varyColors val="0"/>
        <c:ser>
          <c:idx val="0"/>
          <c:order val="0"/>
          <c:tx>
            <c:strRef>
              <c:f>graph!$E$6</c:f>
              <c:strCache>
                <c:ptCount val="1"/>
                <c:pt idx="0">
                  <c:v>Vunreac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cat>
            <c:numRef>
              <c:f>graph!$F$4:$P$4</c:f>
              <c:numCache>
                <c:formatCode>0.0</c:formatCode>
                <c:ptCount val="11"/>
                <c:pt idx="0" formatCode="General">
                  <c:v>0</c:v>
                </c:pt>
                <c:pt idx="1">
                  <c:v>9.9219737391783594E-2</c:v>
                </c:pt>
                <c:pt idx="2">
                  <c:v>0.20275915093248165</c:v>
                </c:pt>
                <c:pt idx="3">
                  <c:v>0.30011602526918624</c:v>
                </c:pt>
                <c:pt idx="4">
                  <c:v>0.39983260114634056</c:v>
                </c:pt>
                <c:pt idx="5">
                  <c:v>0.50341526490427957</c:v>
                </c:pt>
                <c:pt idx="6">
                  <c:v>0.60494747242944158</c:v>
                </c:pt>
                <c:pt idx="7">
                  <c:v>0.6951089391127101</c:v>
                </c:pt>
                <c:pt idx="8">
                  <c:v>0.80453353215904178</c:v>
                </c:pt>
                <c:pt idx="9">
                  <c:v>0.90495690451249733</c:v>
                </c:pt>
                <c:pt idx="10">
                  <c:v>0.99919516717130186</c:v>
                </c:pt>
              </c:numCache>
            </c:numRef>
          </c:cat>
          <c:val>
            <c:numRef>
              <c:f>graph!$F$6:$P$6</c:f>
              <c:numCache>
                <c:formatCode>0.00</c:formatCode>
                <c:ptCount val="11"/>
                <c:pt idx="0">
                  <c:v>43.936731107205631</c:v>
                </c:pt>
                <c:pt idx="1">
                  <c:v>39.577340184895277</c:v>
                </c:pt>
                <c:pt idx="2">
                  <c:v>35.02815681315986</c:v>
                </c:pt>
                <c:pt idx="3">
                  <c:v>30.750614003990062</c:v>
                </c:pt>
                <c:pt idx="4">
                  <c:v>26.369393622744262</c:v>
                </c:pt>
                <c:pt idx="5">
                  <c:v>21.818309977843608</c:v>
                </c:pt>
                <c:pt idx="6">
                  <c:v>17.357316677089564</c:v>
                </c:pt>
                <c:pt idx="7">
                  <c:v>13.395916559195516</c:v>
                </c:pt>
                <c:pt idx="8">
                  <c:v>8.5881576380034375</c:v>
                </c:pt>
                <c:pt idx="9">
                  <c:v>4.1758829300308733</c:v>
                </c:pt>
                <c:pt idx="10">
                  <c:v>3.5361723580762013E-2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B-44E4-852A-8AF54BBCB60E}"/>
            </c:ext>
          </c:extLst>
        </c:ser>
        <c:ser>
          <c:idx val="5"/>
          <c:order val="1"/>
          <c:tx>
            <c:strRef>
              <c:f>graph!$E$7</c:f>
              <c:strCache>
                <c:ptCount val="1"/>
                <c:pt idx="0">
                  <c:v>VCH</c:v>
                </c:pt>
              </c:strCache>
            </c:strRef>
          </c:tx>
          <c:spPr>
            <a:solidFill>
              <a:srgbClr val="FF6600"/>
            </a:solidFill>
            <a:ln w="25400">
              <a:solidFill>
                <a:srgbClr val="FF6600"/>
              </a:solidFill>
            </a:ln>
            <a:effectLst/>
          </c:spPr>
          <c:val>
            <c:numRef>
              <c:f>graph!$F$7:$P$7</c:f>
              <c:numCache>
                <c:formatCode>0.00</c:formatCode>
                <c:ptCount val="11"/>
                <c:pt idx="0">
                  <c:v>0</c:v>
                </c:pt>
                <c:pt idx="1">
                  <c:v>1.8780297385088591</c:v>
                </c:pt>
                <c:pt idx="2">
                  <c:v>4.1435528489035267</c:v>
                </c:pt>
                <c:pt idx="3">
                  <c:v>6.240196047594174</c:v>
                </c:pt>
                <c:pt idx="4">
                  <c:v>8.3293433490946214</c:v>
                </c:pt>
                <c:pt idx="5">
                  <c:v>10.405249902015768</c:v>
                </c:pt>
                <c:pt idx="6">
                  <c:v>12.333105629030007</c:v>
                </c:pt>
                <c:pt idx="7">
                  <c:v>13.950958880030074</c:v>
                </c:pt>
                <c:pt idx="8">
                  <c:v>15.786407058199137</c:v>
                </c:pt>
                <c:pt idx="9">
                  <c:v>17.341275458160094</c:v>
                </c:pt>
                <c:pt idx="10">
                  <c:v>18.740165804959421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B-44E4-852A-8AF54BBCB60E}"/>
            </c:ext>
          </c:extLst>
        </c:ser>
        <c:ser>
          <c:idx val="3"/>
          <c:order val="2"/>
          <c:tx>
            <c:strRef>
              <c:f>graph!$E$8</c:f>
              <c:strCache>
                <c:ptCount val="1"/>
                <c:pt idx="0">
                  <c:v>VAFm</c:v>
                </c:pt>
              </c:strCache>
            </c:strRef>
          </c:tx>
          <c:spPr>
            <a:solidFill>
              <a:srgbClr val="A558A0"/>
            </a:solidFill>
            <a:ln w="25400">
              <a:solidFill>
                <a:srgbClr val="A558A0"/>
              </a:solidFill>
            </a:ln>
            <a:effectLst/>
          </c:spPr>
          <c:cat>
            <c:numRef>
              <c:f>graph!$F$4:$P$4</c:f>
              <c:numCache>
                <c:formatCode>0.0</c:formatCode>
                <c:ptCount val="11"/>
                <c:pt idx="0" formatCode="General">
                  <c:v>0</c:v>
                </c:pt>
                <c:pt idx="1">
                  <c:v>9.9219737391783594E-2</c:v>
                </c:pt>
                <c:pt idx="2">
                  <c:v>0.20275915093248165</c:v>
                </c:pt>
                <c:pt idx="3">
                  <c:v>0.30011602526918624</c:v>
                </c:pt>
                <c:pt idx="4">
                  <c:v>0.39983260114634056</c:v>
                </c:pt>
                <c:pt idx="5">
                  <c:v>0.50341526490427957</c:v>
                </c:pt>
                <c:pt idx="6">
                  <c:v>0.60494747242944158</c:v>
                </c:pt>
                <c:pt idx="7">
                  <c:v>0.6951089391127101</c:v>
                </c:pt>
                <c:pt idx="8">
                  <c:v>0.80453353215904178</c:v>
                </c:pt>
                <c:pt idx="9">
                  <c:v>0.90495690451249733</c:v>
                </c:pt>
                <c:pt idx="10">
                  <c:v>0.99919516717130186</c:v>
                </c:pt>
              </c:numCache>
            </c:numRef>
          </c:cat>
          <c:val>
            <c:numRef>
              <c:f>graph!$F$8:$P$8</c:f>
              <c:numCache>
                <c:formatCode>0.00</c:formatCode>
                <c:ptCount val="11"/>
                <c:pt idx="0">
                  <c:v>0</c:v>
                </c:pt>
                <c:pt idx="1">
                  <c:v>0.76377851028264721</c:v>
                </c:pt>
                <c:pt idx="2">
                  <c:v>1.9470167219961483</c:v>
                </c:pt>
                <c:pt idx="3">
                  <c:v>3.1093204311089075</c:v>
                </c:pt>
                <c:pt idx="4">
                  <c:v>4.2891938307554813</c:v>
                </c:pt>
                <c:pt idx="5">
                  <c:v>5.44718726028327</c:v>
                </c:pt>
                <c:pt idx="6">
                  <c:v>6.4819014257016363</c:v>
                </c:pt>
                <c:pt idx="7">
                  <c:v>7.2999419694325027</c:v>
                </c:pt>
                <c:pt idx="8">
                  <c:v>8.1454574735763021</c:v>
                </c:pt>
                <c:pt idx="9">
                  <c:v>8.7665230948065229</c:v>
                </c:pt>
                <c:pt idx="10">
                  <c:v>9.2479419290651688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5B-44E4-852A-8AF54BBCB60E}"/>
            </c:ext>
          </c:extLst>
        </c:ser>
        <c:ser>
          <c:idx val="2"/>
          <c:order val="3"/>
          <c:tx>
            <c:strRef>
              <c:f>graph!$E$9</c:f>
              <c:strCache>
                <c:ptCount val="1"/>
                <c:pt idx="0">
                  <c:v>VCSH,dry</c:v>
                </c:pt>
              </c:strCache>
            </c:strRef>
          </c:tx>
          <c:spPr>
            <a:solidFill>
              <a:schemeClr val="tx2"/>
            </a:solidFill>
            <a:ln w="25400">
              <a:solidFill>
                <a:schemeClr val="tx2"/>
              </a:solidFill>
            </a:ln>
            <a:effectLst/>
          </c:spPr>
          <c:cat>
            <c:numRef>
              <c:f>graph!$F$4:$P$4</c:f>
              <c:numCache>
                <c:formatCode>0.0</c:formatCode>
                <c:ptCount val="11"/>
                <c:pt idx="0" formatCode="General">
                  <c:v>0</c:v>
                </c:pt>
                <c:pt idx="1">
                  <c:v>9.9219737391783594E-2</c:v>
                </c:pt>
                <c:pt idx="2">
                  <c:v>0.20275915093248165</c:v>
                </c:pt>
                <c:pt idx="3">
                  <c:v>0.30011602526918624</c:v>
                </c:pt>
                <c:pt idx="4">
                  <c:v>0.39983260114634056</c:v>
                </c:pt>
                <c:pt idx="5">
                  <c:v>0.50341526490427957</c:v>
                </c:pt>
                <c:pt idx="6">
                  <c:v>0.60494747242944158</c:v>
                </c:pt>
                <c:pt idx="7">
                  <c:v>0.6951089391127101</c:v>
                </c:pt>
                <c:pt idx="8">
                  <c:v>0.80453353215904178</c:v>
                </c:pt>
                <c:pt idx="9">
                  <c:v>0.90495690451249733</c:v>
                </c:pt>
                <c:pt idx="10">
                  <c:v>0.99919516717130186</c:v>
                </c:pt>
              </c:numCache>
            </c:numRef>
          </c:cat>
          <c:val>
            <c:numRef>
              <c:f>graph!$F$9:$P$9</c:f>
              <c:numCache>
                <c:formatCode>0.00</c:formatCode>
                <c:ptCount val="11"/>
                <c:pt idx="0">
                  <c:v>0</c:v>
                </c:pt>
                <c:pt idx="1">
                  <c:v>3.6514138551754436</c:v>
                </c:pt>
                <c:pt idx="2">
                  <c:v>7.0233126095056502</c:v>
                </c:pt>
                <c:pt idx="3">
                  <c:v>10.187717429998644</c:v>
                </c:pt>
                <c:pt idx="4">
                  <c:v>13.472601075084512</c:v>
                </c:pt>
                <c:pt idx="5">
                  <c:v>16.985105676333571</c:v>
                </c:pt>
                <c:pt idx="6">
                  <c:v>20.555115248151552</c:v>
                </c:pt>
                <c:pt idx="7">
                  <c:v>23.843851461759751</c:v>
                </c:pt>
                <c:pt idx="8">
                  <c:v>28.00221369491857</c:v>
                </c:pt>
                <c:pt idx="9">
                  <c:v>31.989908939792617</c:v>
                </c:pt>
                <c:pt idx="10">
                  <c:v>35.809221341844214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5B-44E4-852A-8AF54BBCB60E}"/>
            </c:ext>
          </c:extLst>
        </c:ser>
        <c:ser>
          <c:idx val="4"/>
          <c:order val="4"/>
          <c:tx>
            <c:strRef>
              <c:f>graph!$E$11</c:f>
              <c:strCache>
                <c:ptCount val="1"/>
                <c:pt idx="0">
                  <c:v>Vgp</c:v>
                </c:pt>
              </c:strCache>
            </c:strRef>
          </c:tx>
          <c:spPr>
            <a:solidFill>
              <a:srgbClr val="FFC000"/>
            </a:solidFill>
            <a:ln w="25400">
              <a:solidFill>
                <a:srgbClr val="FFC000"/>
              </a:solidFill>
            </a:ln>
            <a:effectLst/>
          </c:spPr>
          <c:val>
            <c:numRef>
              <c:f>graph!$F$11:$P$11</c:f>
              <c:numCache>
                <c:formatCode>0.00</c:formatCode>
                <c:ptCount val="11"/>
                <c:pt idx="0">
                  <c:v>0</c:v>
                </c:pt>
                <c:pt idx="1">
                  <c:v>2.0715362412249467</c:v>
                </c:pt>
                <c:pt idx="2">
                  <c:v>3.9844967404671401</c:v>
                </c:pt>
                <c:pt idx="3">
                  <c:v>5.7797408644020294</c:v>
                </c:pt>
                <c:pt idx="4">
                  <c:v>7.6433355674120875</c:v>
                </c:pt>
                <c:pt idx="5">
                  <c:v>9.636065196961896</c:v>
                </c:pt>
                <c:pt idx="6">
                  <c:v>11.661418800486953</c:v>
                </c:pt>
                <c:pt idx="7">
                  <c:v>13.527199159692755</c:v>
                </c:pt>
                <c:pt idx="8">
                  <c:v>15.886339594546509</c:v>
                </c:pt>
                <c:pt idx="9">
                  <c:v>18.148656479554898</c:v>
                </c:pt>
                <c:pt idx="10">
                  <c:v>20.315445666213563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5B-44E4-852A-8AF54BBCB60E}"/>
            </c:ext>
          </c:extLst>
        </c:ser>
        <c:ser>
          <c:idx val="1"/>
          <c:order val="5"/>
          <c:tx>
            <c:strRef>
              <c:f>graph!$E$10</c:f>
              <c:strCache>
                <c:ptCount val="1"/>
                <c:pt idx="0">
                  <c:v>Vcp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solidFill>
                <a:schemeClr val="accent6">
                  <a:lumMod val="50000"/>
                </a:schemeClr>
              </a:solidFill>
            </a:ln>
            <a:effectLst/>
          </c:spPr>
          <c:cat>
            <c:numRef>
              <c:f>graph!$F$4:$P$4</c:f>
              <c:numCache>
                <c:formatCode>0.0</c:formatCode>
                <c:ptCount val="11"/>
                <c:pt idx="0" formatCode="General">
                  <c:v>0</c:v>
                </c:pt>
                <c:pt idx="1">
                  <c:v>9.9219737391783594E-2</c:v>
                </c:pt>
                <c:pt idx="2">
                  <c:v>0.20275915093248165</c:v>
                </c:pt>
                <c:pt idx="3">
                  <c:v>0.30011602526918624</c:v>
                </c:pt>
                <c:pt idx="4">
                  <c:v>0.39983260114634056</c:v>
                </c:pt>
                <c:pt idx="5">
                  <c:v>0.50341526490427957</c:v>
                </c:pt>
                <c:pt idx="6">
                  <c:v>0.60494747242944158</c:v>
                </c:pt>
                <c:pt idx="7">
                  <c:v>0.6951089391127101</c:v>
                </c:pt>
                <c:pt idx="8">
                  <c:v>0.80453353215904178</c:v>
                </c:pt>
                <c:pt idx="9">
                  <c:v>0.90495690451249733</c:v>
                </c:pt>
                <c:pt idx="10">
                  <c:v>0.99919516717130186</c:v>
                </c:pt>
              </c:numCache>
            </c:numRef>
          </c:cat>
          <c:val>
            <c:numRef>
              <c:f>graph!$F$10:$P$10</c:f>
              <c:numCache>
                <c:formatCode>0.00</c:formatCode>
                <c:ptCount val="11"/>
                <c:pt idx="0">
                  <c:v>56.063268892794383</c:v>
                </c:pt>
                <c:pt idx="1">
                  <c:v>52.057901469912835</c:v>
                </c:pt>
                <c:pt idx="2">
                  <c:v>47.873464265967669</c:v>
                </c:pt>
                <c:pt idx="3">
                  <c:v>43.93241122290619</c:v>
                </c:pt>
                <c:pt idx="4">
                  <c:v>39.896132554909016</c:v>
                </c:pt>
                <c:pt idx="5">
                  <c:v>35.708081986561879</c:v>
                </c:pt>
                <c:pt idx="6">
                  <c:v>31.611142219540291</c:v>
                </c:pt>
                <c:pt idx="7">
                  <c:v>27.982131969889402</c:v>
                </c:pt>
                <c:pt idx="8">
                  <c:v>23.591424540756041</c:v>
                </c:pt>
                <c:pt idx="9">
                  <c:v>19.577753097655005</c:v>
                </c:pt>
                <c:pt idx="10">
                  <c:v>15.851863534336875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B-44E4-852A-8AF54BBCB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700584"/>
        <c:axId val="378700912"/>
      </c:areaChart>
      <c:catAx>
        <c:axId val="378700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Degree of hydration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78700912"/>
        <c:crosses val="autoZero"/>
        <c:auto val="1"/>
        <c:lblAlgn val="ctr"/>
        <c:lblOffset val="100"/>
        <c:tickMarkSkip val="1"/>
        <c:noMultiLvlLbl val="0"/>
      </c:catAx>
      <c:valAx>
        <c:axId val="378700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Volumes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7870058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image" Target="../media/image240.png"/><Relationship Id="rId4" Type="http://schemas.openxmlformats.org/officeDocument/2006/relationships/image" Target="../media/image2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F7E5B-0263-4FCC-934D-35BFFC217491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630AD887-80A7-4C45-A56F-3533E21030A7}">
          <dgm:prSet phldrT="[Texte]" custT="1"/>
          <dgm:spPr/>
          <dgm:t>
            <a:bodyPr/>
            <a:lstStyle/>
            <a:p>
              <a:r>
                <a:rPr lang="en-GB" sz="1800" b="1" noProof="0" dirty="0" smtClean="0"/>
                <a:t>Quantity of alkalis released by the cement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GB" sz="18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𝑟𝑒𝑙𝑒𝑎𝑠𝑒𝑑</m:t>
                        </m:r>
                      </m:sub>
                    </m:sSub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𝑝𝑜𝑟𝑒</m:t>
                        </m:r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𝑠𝑜𝑙𝑢𝑡𝑖𝑜𝑛</m:t>
                        </m:r>
                      </m:sub>
                    </m:sSub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8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𝑠𝑜𝑟𝑏𝑒𝑑</m:t>
                        </m:r>
                      </m:sub>
                    </m:sSub>
                  </m:oMath>
                </m:oMathPara>
              </a14:m>
              <a:endParaRPr lang="en-GB" sz="1400" i="1" noProof="0" dirty="0"/>
            </a:p>
          </dgm:t>
        </dgm:pt>
      </mc:Choice>
      <mc:Fallback xmlns="">
        <dgm:pt modelId="{630AD887-80A7-4C45-A56F-3533E21030A7}">
          <dgm:prSet phldrT="[Texte]" custT="1"/>
          <dgm:spPr/>
          <dgm:t>
            <a:bodyPr/>
            <a:lstStyle/>
            <a:p>
              <a:r>
                <a:rPr lang="en-GB" sz="1800" b="1" noProof="0" dirty="0" smtClean="0"/>
                <a:t>Quantity of alkalis released by the cement</a:t>
              </a:r>
            </a:p>
            <a:p>
              <a:r>
                <a:rPr lang="en-GB" sz="1800" b="0" i="0" noProof="0" smtClean="0">
                  <a:latin typeface="Cambria Math" panose="02040503050406030204" pitchFamily="18" charset="0"/>
                </a:rPr>
                <a:t>𝑛_𝑟𝑒𝑙𝑒𝑎𝑠𝑒𝑑=𝑛_(𝑝𝑜𝑟𝑒 𝑠𝑜𝑙𝑢𝑡𝑖𝑜𝑛)+𝑛_𝑠𝑜𝑟𝑏𝑒𝑑</a:t>
              </a:r>
              <a:endParaRPr lang="en-GB" sz="1400" i="1" noProof="0" dirty="0"/>
            </a:p>
          </dgm:t>
        </dgm:pt>
      </mc:Fallback>
    </mc:AlternateContent>
    <dgm:pt modelId="{BD9A9117-B029-4527-A85C-47EC93D70C11}" type="parTrans" cxnId="{5CF17690-50C0-4129-90C3-22FED10CA71B}">
      <dgm:prSet/>
      <dgm:spPr/>
      <dgm:t>
        <a:bodyPr/>
        <a:lstStyle/>
        <a:p>
          <a:endParaRPr lang="fr-FR"/>
        </a:p>
      </dgm:t>
    </dgm:pt>
    <dgm:pt modelId="{6FAA68B7-6A4D-404B-BDF9-6D78639B5BF8}" type="sibTrans" cxnId="{5CF17690-50C0-4129-90C3-22FED10CA71B}">
      <dgm:prSet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591523B4-4F49-439E-A28B-F0D1AEEB1739}">
          <dgm:prSet phldrT="[Texte]" custT="1"/>
          <dgm:spPr/>
          <dgm:t>
            <a:bodyPr/>
            <a:lstStyle/>
            <a:p>
              <a:r>
                <a:rPr lang="fr-FR" sz="1800" dirty="0" smtClean="0"/>
                <a:t>Alkalis in the pore solution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𝑝𝑜𝑟𝑒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𝑠𝑜𝑙𝑢𝑡𝑖𝑜𝑛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𝑝𝑜𝑟𝑒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𝑠𝑜𝑙𝑢𝑡𝑖𝑜𝑛</m:t>
                        </m:r>
                      </m:sub>
                    </m:sSub>
                  </m:oMath>
                </m:oMathPara>
              </a14:m>
              <a:endParaRPr lang="fr-FR" sz="1800" dirty="0"/>
            </a:p>
          </dgm:t>
        </dgm:pt>
      </mc:Choice>
      <mc:Fallback xmlns="">
        <dgm:pt modelId="{591523B4-4F49-439E-A28B-F0D1AEEB1739}">
          <dgm:prSet phldrT="[Texte]" custT="1"/>
          <dgm:spPr/>
          <dgm:t>
            <a:bodyPr/>
            <a:lstStyle/>
            <a:p>
              <a:r>
                <a:rPr lang="fr-FR" sz="1800" dirty="0" smtClean="0"/>
                <a:t>Alkalis in the pore solution</a:t>
              </a:r>
            </a:p>
            <a:p>
              <a:r>
                <a:rPr lang="fr-FR" sz="1800" b="0" i="0" smtClean="0">
                  <a:latin typeface="Cambria Math" panose="02040503050406030204" pitchFamily="18" charset="0"/>
                </a:rPr>
                <a:t>𝑛_(𝑝𝑜𝑟𝑒 𝑠𝑜𝑙𝑢𝑡𝑖𝑜𝑛)=𝐶</a:t>
              </a:r>
              <a:r>
                <a:rPr lang="fr-FR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×𝑉_(𝑝𝑜𝑟𝑒 𝑠𝑜𝑙𝑢𝑡𝑖𝑜𝑛)</a:t>
              </a:r>
              <a:endParaRPr lang="fr-FR" sz="1800" dirty="0"/>
            </a:p>
          </dgm:t>
        </dgm:pt>
      </mc:Fallback>
    </mc:AlternateContent>
    <dgm:pt modelId="{13CEC47A-C97D-4829-84DB-5A3D3717C778}" type="parTrans" cxnId="{30BCEC7E-57FE-42D6-B96E-6C38974B80E4}">
      <dgm:prSet/>
      <dgm:spPr/>
      <dgm:t>
        <a:bodyPr/>
        <a:lstStyle/>
        <a:p>
          <a:endParaRPr lang="fr-FR"/>
        </a:p>
      </dgm:t>
    </dgm:pt>
    <dgm:pt modelId="{8BBA7238-CD8A-4886-9AF5-EECA66A23ADC}" type="sibTrans" cxnId="{30BCEC7E-57FE-42D6-B96E-6C38974B80E4}">
      <dgm:prSet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A56EDD28-1854-474D-83E1-E58D6CCC54C0}">
          <dgm:prSet phldrT="[Texte]" custT="1"/>
          <dgm:spPr/>
          <dgm:t>
            <a:bodyPr/>
            <a:lstStyle/>
            <a:p>
              <a:r>
                <a:rPr lang="fr-FR" sz="1800" dirty="0" smtClean="0"/>
                <a:t>Alkalis </a:t>
              </a:r>
              <a:r>
                <a:rPr lang="fr-FR" sz="1800" dirty="0" err="1" smtClean="0"/>
                <a:t>taken</a:t>
              </a:r>
              <a:r>
                <a:rPr lang="fr-FR" sz="1800" dirty="0" smtClean="0"/>
                <a:t> up by </a:t>
              </a:r>
              <a:r>
                <a:rPr lang="fr-FR" sz="1800" dirty="0" err="1" smtClean="0"/>
                <a:t>cement</a:t>
              </a:r>
              <a:r>
                <a:rPr lang="fr-FR" sz="1800" dirty="0" smtClean="0"/>
                <a:t> hydrates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𝑠𝑜𝑟𝑏𝑒𝑑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m:oMathPara>
              </a14:m>
              <a:endParaRPr lang="fr-FR" sz="1800" dirty="0"/>
            </a:p>
          </dgm:t>
        </dgm:pt>
      </mc:Choice>
      <mc:Fallback xmlns="">
        <dgm:pt modelId="{A56EDD28-1854-474D-83E1-E58D6CCC54C0}">
          <dgm:prSet phldrT="[Texte]" custT="1"/>
          <dgm:spPr/>
          <dgm:t>
            <a:bodyPr/>
            <a:lstStyle/>
            <a:p>
              <a:r>
                <a:rPr lang="fr-FR" sz="1800" dirty="0" smtClean="0"/>
                <a:t>Alkalis </a:t>
              </a:r>
              <a:r>
                <a:rPr lang="fr-FR" sz="1800" dirty="0" err="1" smtClean="0"/>
                <a:t>taken</a:t>
              </a:r>
              <a:r>
                <a:rPr lang="fr-FR" sz="1800" dirty="0" smtClean="0"/>
                <a:t> up by </a:t>
              </a:r>
              <a:r>
                <a:rPr lang="fr-FR" sz="1800" dirty="0" err="1" smtClean="0"/>
                <a:t>cement</a:t>
              </a:r>
              <a:r>
                <a:rPr lang="fr-FR" sz="1800" dirty="0" smtClean="0"/>
                <a:t> hydrates</a:t>
              </a:r>
            </a:p>
            <a:p>
              <a:r>
                <a:rPr lang="fr-FR" sz="1800" b="0" i="0" smtClean="0">
                  <a:latin typeface="Cambria Math" panose="02040503050406030204" pitchFamily="18" charset="0"/>
                </a:rPr>
                <a:t>𝑛_𝑠𝑜𝑟𝑏𝑒𝑑=𝑏</a:t>
              </a:r>
              <a:r>
                <a:rPr lang="fr-FR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×𝑃×𝐶</a:t>
              </a:r>
              <a:endParaRPr lang="fr-FR" sz="1800" dirty="0"/>
            </a:p>
          </dgm:t>
        </dgm:pt>
      </mc:Fallback>
    </mc:AlternateContent>
    <dgm:pt modelId="{AF3D7C43-85C1-4A85-A7C5-D3331D2816A2}" type="parTrans" cxnId="{21315021-312D-4626-B2D5-3001D17ADDD4}">
      <dgm:prSet/>
      <dgm:spPr/>
      <dgm:t>
        <a:bodyPr/>
        <a:lstStyle/>
        <a:p>
          <a:endParaRPr lang="fr-FR"/>
        </a:p>
      </dgm:t>
    </dgm:pt>
    <dgm:pt modelId="{4E39A306-B38F-46AE-8967-9C78A7002980}" type="sibTrans" cxnId="{21315021-312D-4626-B2D5-3001D17ADDD4}">
      <dgm:prSet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DFD06DDC-BB83-422F-A6F9-EDE10586C333}">
          <dgm:prSet custT="1"/>
          <dgm:spPr/>
          <dgm:t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GB" sz="16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noProof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1600" b="0" i="1" noProof="0" smtClean="0">
                            <a:latin typeface="Cambria Math" panose="02040503050406030204" pitchFamily="18" charset="0"/>
                          </a:rPr>
                          <m:t>𝑝𝑜𝑟𝑒</m:t>
                        </m:r>
                        <m:r>
                          <a:rPr lang="en-GB" sz="1600" b="0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noProof="0" smtClean="0">
                            <a:latin typeface="Cambria Math" panose="02040503050406030204" pitchFamily="18" charset="0"/>
                          </a:rPr>
                          <m:t>𝑠𝑜𝑙𝑢𝑡𝑖𝑜𝑛</m:t>
                        </m:r>
                      </m:sub>
                    </m:sSub>
                    <m:r>
                      <a:rPr lang="en-GB" sz="1600" b="0" i="1" noProof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GB" sz="16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noProof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600" b="0" i="1" noProof="0" smtClean="0">
                            <a:latin typeface="Cambria Math" panose="02040503050406030204" pitchFamily="18" charset="0"/>
                          </a:rPr>
                          <m:t>𝑖𝑛𝑖𝑡𝑖𝑎𝑙</m:t>
                        </m:r>
                        <m:r>
                          <a:rPr lang="en-GB" sz="1600" b="0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noProof="0" smtClean="0">
                            <a:latin typeface="Cambria Math" panose="02040503050406030204" pitchFamily="18" charset="0"/>
                          </a:rPr>
                          <m:t>𝑤𝑎𝑡𝑒𝑟</m:t>
                        </m:r>
                      </m:sub>
                    </m:sSub>
                    <m:r>
                      <a:rPr lang="en-GB" sz="1600" b="0" i="1" noProof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16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noProof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1600" b="0" i="1" noProof="0" smtClean="0">
                            <a:latin typeface="Cambria Math" panose="02040503050406030204" pitchFamily="18" charset="0"/>
                          </a:rPr>
                          <m:t>𝑟𝑒𝑎𝑐𝑡𝑒𝑑</m:t>
                        </m:r>
                        <m:r>
                          <a:rPr lang="en-GB" sz="1600" b="0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noProof="0" smtClean="0">
                            <a:latin typeface="Cambria Math" panose="02040503050406030204" pitchFamily="18" charset="0"/>
                          </a:rPr>
                          <m:t>𝑤𝑎𝑡𝑒𝑟</m:t>
                        </m:r>
                      </m:sub>
                    </m:sSub>
                  </m:oMath>
                </m:oMathPara>
              </a14:m>
              <a:endParaRPr lang="en-GB" sz="1600" b="0" noProof="0" dirty="0" smtClean="0"/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noProof="0" dirty="0" smtClean="0"/>
                <a:t>The volume of reacted water is fitted empirically.</a:t>
              </a:r>
              <a:endParaRPr lang="en-GB" sz="1600" noProof="0" dirty="0"/>
            </a:p>
          </dgm:t>
        </dgm:pt>
      </mc:Choice>
      <mc:Fallback xmlns="">
        <dgm:pt modelId="{DFD06DDC-BB83-422F-A6F9-EDE10586C333}">
          <dgm:prSet custT="1"/>
          <dgm:spPr/>
          <dgm:t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0" i="0" noProof="0" smtClean="0">
                  <a:latin typeface="Cambria Math" panose="02040503050406030204" pitchFamily="18" charset="0"/>
                </a:rPr>
                <a:t>𝑉</a:t>
              </a:r>
              <a:r>
                <a:rPr lang="en-GB" sz="1600" b="0" i="0" noProof="0" smtClean="0">
                  <a:latin typeface="Cambria Math" panose="02040503050406030204" pitchFamily="18" charset="0"/>
                </a:rPr>
                <a:t>_(</a:t>
              </a:r>
              <a:r>
                <a:rPr lang="en-GB" sz="1600" b="0" i="0" noProof="0" smtClean="0">
                  <a:latin typeface="Cambria Math" panose="02040503050406030204" pitchFamily="18" charset="0"/>
                </a:rPr>
                <a:t>𝑝𝑜𝑟𝑒 𝑠𝑜𝑙𝑢𝑡𝑖𝑜𝑛</a:t>
              </a:r>
              <a:r>
                <a:rPr lang="en-GB" sz="1600" b="0" i="0" noProof="0" smtClean="0">
                  <a:latin typeface="Cambria Math" panose="02040503050406030204" pitchFamily="18" charset="0"/>
                </a:rPr>
                <a:t>)</a:t>
              </a:r>
              <a:r>
                <a:rPr lang="en-GB" sz="1600" b="0" i="0" noProof="0" smtClean="0">
                  <a:latin typeface="Cambria Math" panose="02040503050406030204" pitchFamily="18" charset="0"/>
                </a:rPr>
                <a:t>= 𝑉</a:t>
              </a:r>
              <a:r>
                <a:rPr lang="en-GB" sz="1600" b="0" i="0" noProof="0" smtClean="0">
                  <a:latin typeface="Cambria Math" panose="02040503050406030204" pitchFamily="18" charset="0"/>
                </a:rPr>
                <a:t>_(</a:t>
              </a:r>
              <a:r>
                <a:rPr lang="fr-FR" sz="1600" b="0" i="0" noProof="0" smtClean="0">
                  <a:latin typeface="Cambria Math" panose="02040503050406030204" pitchFamily="18" charset="0"/>
                </a:rPr>
                <a:t>𝑖𝑛𝑖𝑡𝑖𝑎𝑙</a:t>
              </a:r>
              <a:r>
                <a:rPr lang="en-GB" sz="1600" b="0" i="0" noProof="0" smtClean="0">
                  <a:latin typeface="Cambria Math" panose="02040503050406030204" pitchFamily="18" charset="0"/>
                </a:rPr>
                <a:t> 𝑤𝑎𝑡𝑒𝑟</a:t>
              </a:r>
              <a:r>
                <a:rPr lang="en-GB" sz="1600" b="0" i="0" noProof="0" smtClean="0">
                  <a:latin typeface="Cambria Math" panose="02040503050406030204" pitchFamily="18" charset="0"/>
                </a:rPr>
                <a:t>)</a:t>
              </a:r>
              <a:r>
                <a:rPr lang="en-GB" sz="1600" b="0" i="0" noProof="0" smtClean="0">
                  <a:latin typeface="Cambria Math" panose="02040503050406030204" pitchFamily="18" charset="0"/>
                </a:rPr>
                <a:t>−𝑉_(𝑟𝑒𝑎𝑐𝑡𝑒𝑑 𝑤𝑎𝑡𝑒𝑟)</a:t>
              </a:r>
              <a:endParaRPr lang="en-GB" sz="1600" b="0" noProof="0" dirty="0" smtClean="0"/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noProof="0" dirty="0" smtClean="0"/>
                <a:t>The volume of reacted water is fitted empirically.</a:t>
              </a:r>
              <a:endParaRPr lang="en-GB" sz="1600" noProof="0" dirty="0"/>
            </a:p>
          </dgm:t>
        </dgm:pt>
      </mc:Fallback>
    </mc:AlternateContent>
    <dgm:pt modelId="{FEA4BB03-814D-436A-AD9C-593FA7B9FEA3}" type="parTrans" cxnId="{7C4BE8C5-BFAF-496B-A327-8E335511AC06}">
      <dgm:prSet/>
      <dgm:spPr/>
      <dgm:t>
        <a:bodyPr/>
        <a:lstStyle/>
        <a:p>
          <a:endParaRPr lang="fr-FR"/>
        </a:p>
      </dgm:t>
    </dgm:pt>
    <dgm:pt modelId="{99AB979A-EB38-46A1-B0EB-82248CC3C273}" type="sibTrans" cxnId="{7C4BE8C5-BFAF-496B-A327-8E335511AC06}">
      <dgm:prSet/>
      <dgm:spPr/>
      <dgm:t>
        <a:bodyPr/>
        <a:lstStyle/>
        <a:p>
          <a:endParaRPr lang="fr-FR"/>
        </a:p>
      </dgm:t>
    </dgm:pt>
    <dgm:pt modelId="{0E7E0140-FAB0-4CDE-90E1-794B99B48B33}">
      <dgm:prSet custT="1"/>
      <dgm:spPr/>
      <dgm:t>
        <a:bodyPr/>
        <a:lstStyle/>
        <a:p>
          <a:pPr algn="just"/>
          <a:r>
            <a:rPr lang="en-GB" sz="1600" noProof="0" dirty="0" smtClean="0"/>
            <a:t>1/ Binding factors, b, are determined empirically.</a:t>
          </a:r>
        </a:p>
        <a:p>
          <a:pPr algn="just"/>
          <a:r>
            <a:rPr lang="en-GB" sz="1600" noProof="0" dirty="0" smtClean="0"/>
            <a:t>2/ The ratio of relevant hydration products, P, is fitted empirically.</a:t>
          </a:r>
          <a:endParaRPr lang="en-GB" sz="1600" noProof="0" dirty="0"/>
        </a:p>
      </dgm:t>
    </dgm:pt>
    <dgm:pt modelId="{BCA79F5B-00B3-403D-AA67-9F5AFE0F08F5}" type="parTrans" cxnId="{8DE8C95A-16E8-46B2-8752-854310A8F22F}">
      <dgm:prSet/>
      <dgm:spPr/>
      <dgm:t>
        <a:bodyPr/>
        <a:lstStyle/>
        <a:p>
          <a:endParaRPr lang="fr-FR"/>
        </a:p>
      </dgm:t>
    </dgm:pt>
    <dgm:pt modelId="{25E79D49-4C81-4022-BA3D-8985459731EC}" type="sibTrans" cxnId="{8DE8C95A-16E8-46B2-8752-854310A8F22F}">
      <dgm:prSet/>
      <dgm:spPr/>
      <dgm:t>
        <a:bodyPr/>
        <a:lstStyle/>
        <a:p>
          <a:endParaRPr lang="fr-FR"/>
        </a:p>
      </dgm:t>
    </dgm:pt>
    <dgm:pt modelId="{EDF8E931-889E-4E95-9EEB-F963427E362A}" type="pres">
      <dgm:prSet presAssocID="{FE2F7E5B-0263-4FCC-934D-35BFFC2174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36970A0-DC59-49D4-BFEA-CA99F1370931}" type="pres">
      <dgm:prSet presAssocID="{630AD887-80A7-4C45-A56F-3533E21030A7}" presName="hierRoot1" presStyleCnt="0">
        <dgm:presLayoutVars>
          <dgm:hierBranch val="init"/>
        </dgm:presLayoutVars>
      </dgm:prSet>
      <dgm:spPr/>
    </dgm:pt>
    <dgm:pt modelId="{E080B7C6-06FE-47FD-995F-32A7367C67DB}" type="pres">
      <dgm:prSet presAssocID="{630AD887-80A7-4C45-A56F-3533E21030A7}" presName="rootComposite1" presStyleCnt="0"/>
      <dgm:spPr/>
    </dgm:pt>
    <dgm:pt modelId="{0F019AD7-2F2F-4614-9DCF-FB6EE40ABAD9}" type="pres">
      <dgm:prSet presAssocID="{630AD887-80A7-4C45-A56F-3533E21030A7}" presName="rootText1" presStyleLbl="node0" presStyleIdx="0" presStyleCnt="1" custScaleX="323419" custScaleY="572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64321F7-044B-4A1F-A0EE-5E0C44D78A61}" type="pres">
      <dgm:prSet presAssocID="{630AD887-80A7-4C45-A56F-3533E21030A7}" presName="rootConnector1" presStyleLbl="node1" presStyleIdx="0" presStyleCnt="0"/>
      <dgm:spPr/>
      <dgm:t>
        <a:bodyPr/>
        <a:lstStyle/>
        <a:p>
          <a:endParaRPr lang="fr-FR"/>
        </a:p>
      </dgm:t>
    </dgm:pt>
    <dgm:pt modelId="{AF79A128-05A4-4FF5-ADC5-29FF5368F535}" type="pres">
      <dgm:prSet presAssocID="{630AD887-80A7-4C45-A56F-3533E21030A7}" presName="hierChild2" presStyleCnt="0"/>
      <dgm:spPr/>
    </dgm:pt>
    <dgm:pt modelId="{BEDB4561-4409-46EC-8D3B-7EDA80993DB2}" type="pres">
      <dgm:prSet presAssocID="{13CEC47A-C97D-4829-84DB-5A3D3717C778}" presName="Name37" presStyleLbl="parChTrans1D2" presStyleIdx="0" presStyleCnt="2"/>
      <dgm:spPr/>
      <dgm:t>
        <a:bodyPr/>
        <a:lstStyle/>
        <a:p>
          <a:endParaRPr lang="fr-FR"/>
        </a:p>
      </dgm:t>
    </dgm:pt>
    <dgm:pt modelId="{01A2F174-CF48-4BF3-85AE-7825E3235D4C}" type="pres">
      <dgm:prSet presAssocID="{591523B4-4F49-439E-A28B-F0D1AEEB1739}" presName="hierRoot2" presStyleCnt="0">
        <dgm:presLayoutVars>
          <dgm:hierBranch val="init"/>
        </dgm:presLayoutVars>
      </dgm:prSet>
      <dgm:spPr/>
    </dgm:pt>
    <dgm:pt modelId="{91E470FD-94BE-4F2D-A819-0CCB68DF3F1D}" type="pres">
      <dgm:prSet presAssocID="{591523B4-4F49-439E-A28B-F0D1AEEB1739}" presName="rootComposite" presStyleCnt="0"/>
      <dgm:spPr/>
    </dgm:pt>
    <dgm:pt modelId="{F118CF6D-239F-4325-81D0-D9B02EAD7BC6}" type="pres">
      <dgm:prSet presAssocID="{591523B4-4F49-439E-A28B-F0D1AEEB1739}" presName="rootText" presStyleLbl="node2" presStyleIdx="0" presStyleCnt="2" custScaleX="185994" custScaleY="620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E4AA25-E252-496F-9744-EDF5C2EA5D3D}" type="pres">
      <dgm:prSet presAssocID="{591523B4-4F49-439E-A28B-F0D1AEEB1739}" presName="rootConnector" presStyleLbl="node2" presStyleIdx="0" presStyleCnt="2"/>
      <dgm:spPr/>
      <dgm:t>
        <a:bodyPr/>
        <a:lstStyle/>
        <a:p>
          <a:endParaRPr lang="fr-FR"/>
        </a:p>
      </dgm:t>
    </dgm:pt>
    <dgm:pt modelId="{4F68A9B4-2E91-4E1D-AFE2-FC349A2B5B1E}" type="pres">
      <dgm:prSet presAssocID="{591523B4-4F49-439E-A28B-F0D1AEEB1739}" presName="hierChild4" presStyleCnt="0"/>
      <dgm:spPr/>
    </dgm:pt>
    <dgm:pt modelId="{74DE0B79-063F-43AA-8473-45CA4765DAD6}" type="pres">
      <dgm:prSet presAssocID="{FEA4BB03-814D-436A-AD9C-593FA7B9FEA3}" presName="Name37" presStyleLbl="parChTrans1D3" presStyleIdx="0" presStyleCnt="2"/>
      <dgm:spPr/>
      <dgm:t>
        <a:bodyPr/>
        <a:lstStyle/>
        <a:p>
          <a:endParaRPr lang="fr-FR"/>
        </a:p>
      </dgm:t>
    </dgm:pt>
    <dgm:pt modelId="{D977EAD6-9528-46F9-82F3-0A2959DFC072}" type="pres">
      <dgm:prSet presAssocID="{DFD06DDC-BB83-422F-A6F9-EDE10586C333}" presName="hierRoot2" presStyleCnt="0">
        <dgm:presLayoutVars>
          <dgm:hierBranch val="init"/>
        </dgm:presLayoutVars>
      </dgm:prSet>
      <dgm:spPr/>
    </dgm:pt>
    <dgm:pt modelId="{9E8D6359-58B8-4171-8F44-82E2AFDAEEE6}" type="pres">
      <dgm:prSet presAssocID="{DFD06DDC-BB83-422F-A6F9-EDE10586C333}" presName="rootComposite" presStyleCnt="0"/>
      <dgm:spPr/>
    </dgm:pt>
    <dgm:pt modelId="{A96B7409-0718-4A2F-ACA0-0183CD911BC7}" type="pres">
      <dgm:prSet presAssocID="{DFD06DDC-BB83-422F-A6F9-EDE10586C333}" presName="rootText" presStyleLbl="node3" presStyleIdx="0" presStyleCnt="2" custScaleX="172883" custScaleY="632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485546-2B38-47BE-AD70-1083D1C15017}" type="pres">
      <dgm:prSet presAssocID="{DFD06DDC-BB83-422F-A6F9-EDE10586C333}" presName="rootConnector" presStyleLbl="node3" presStyleIdx="0" presStyleCnt="2"/>
      <dgm:spPr/>
      <dgm:t>
        <a:bodyPr/>
        <a:lstStyle/>
        <a:p>
          <a:endParaRPr lang="fr-FR"/>
        </a:p>
      </dgm:t>
    </dgm:pt>
    <dgm:pt modelId="{645D80D5-DA60-480B-859B-90AE48DBF764}" type="pres">
      <dgm:prSet presAssocID="{DFD06DDC-BB83-422F-A6F9-EDE10586C333}" presName="hierChild4" presStyleCnt="0"/>
      <dgm:spPr/>
    </dgm:pt>
    <dgm:pt modelId="{00385177-2FDA-444D-A38E-24B6406D0648}" type="pres">
      <dgm:prSet presAssocID="{DFD06DDC-BB83-422F-A6F9-EDE10586C333}" presName="hierChild5" presStyleCnt="0"/>
      <dgm:spPr/>
    </dgm:pt>
    <dgm:pt modelId="{699E9DC7-76E0-4DF1-93C4-A947BBC7F394}" type="pres">
      <dgm:prSet presAssocID="{591523B4-4F49-439E-A28B-F0D1AEEB1739}" presName="hierChild5" presStyleCnt="0"/>
      <dgm:spPr/>
    </dgm:pt>
    <dgm:pt modelId="{BE9557BF-4A51-4E84-8BBA-3B128A496EDC}" type="pres">
      <dgm:prSet presAssocID="{AF3D7C43-85C1-4A85-A7C5-D3331D2816A2}" presName="Name37" presStyleLbl="parChTrans1D2" presStyleIdx="1" presStyleCnt="2"/>
      <dgm:spPr/>
      <dgm:t>
        <a:bodyPr/>
        <a:lstStyle/>
        <a:p>
          <a:endParaRPr lang="fr-FR"/>
        </a:p>
      </dgm:t>
    </dgm:pt>
    <dgm:pt modelId="{7D0828EB-086D-4BF2-B76F-FEC09154577B}" type="pres">
      <dgm:prSet presAssocID="{A56EDD28-1854-474D-83E1-E58D6CCC54C0}" presName="hierRoot2" presStyleCnt="0">
        <dgm:presLayoutVars>
          <dgm:hierBranch val="init"/>
        </dgm:presLayoutVars>
      </dgm:prSet>
      <dgm:spPr/>
    </dgm:pt>
    <dgm:pt modelId="{CB73A7EF-0B68-4943-9C23-B17831D0FCC9}" type="pres">
      <dgm:prSet presAssocID="{A56EDD28-1854-474D-83E1-E58D6CCC54C0}" presName="rootComposite" presStyleCnt="0"/>
      <dgm:spPr/>
    </dgm:pt>
    <dgm:pt modelId="{1C0E25E3-5CA5-4273-AD89-EA79FC7D5242}" type="pres">
      <dgm:prSet presAssocID="{A56EDD28-1854-474D-83E1-E58D6CCC54C0}" presName="rootText" presStyleLbl="node2" presStyleIdx="1" presStyleCnt="2" custScaleX="167350" custScaleY="620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C5F649B-046B-4276-9293-3F98F18669C5}" type="pres">
      <dgm:prSet presAssocID="{A56EDD28-1854-474D-83E1-E58D6CCC54C0}" presName="rootConnector" presStyleLbl="node2" presStyleIdx="1" presStyleCnt="2"/>
      <dgm:spPr/>
      <dgm:t>
        <a:bodyPr/>
        <a:lstStyle/>
        <a:p>
          <a:endParaRPr lang="fr-FR"/>
        </a:p>
      </dgm:t>
    </dgm:pt>
    <dgm:pt modelId="{C475BBBE-8208-4839-8803-474B11397634}" type="pres">
      <dgm:prSet presAssocID="{A56EDD28-1854-474D-83E1-E58D6CCC54C0}" presName="hierChild4" presStyleCnt="0"/>
      <dgm:spPr/>
    </dgm:pt>
    <dgm:pt modelId="{F10206AF-6FDB-4AF6-BD45-8E9F29DF2B52}" type="pres">
      <dgm:prSet presAssocID="{BCA79F5B-00B3-403D-AA67-9F5AFE0F08F5}" presName="Name37" presStyleLbl="parChTrans1D3" presStyleIdx="1" presStyleCnt="2"/>
      <dgm:spPr/>
      <dgm:t>
        <a:bodyPr/>
        <a:lstStyle/>
        <a:p>
          <a:endParaRPr lang="fr-FR"/>
        </a:p>
      </dgm:t>
    </dgm:pt>
    <dgm:pt modelId="{790A84D6-C597-4466-B055-06B4671655BA}" type="pres">
      <dgm:prSet presAssocID="{0E7E0140-FAB0-4CDE-90E1-794B99B48B33}" presName="hierRoot2" presStyleCnt="0">
        <dgm:presLayoutVars>
          <dgm:hierBranch val="init"/>
        </dgm:presLayoutVars>
      </dgm:prSet>
      <dgm:spPr/>
    </dgm:pt>
    <dgm:pt modelId="{953D661E-9E18-4A16-8D28-29D5B4229842}" type="pres">
      <dgm:prSet presAssocID="{0E7E0140-FAB0-4CDE-90E1-794B99B48B33}" presName="rootComposite" presStyleCnt="0"/>
      <dgm:spPr/>
    </dgm:pt>
    <dgm:pt modelId="{CC622661-8D13-4011-BE01-F6389D686148}" type="pres">
      <dgm:prSet presAssocID="{0E7E0140-FAB0-4CDE-90E1-794B99B48B33}" presName="rootText" presStyleLbl="node3" presStyleIdx="1" presStyleCnt="2" custScaleX="175426" custScaleY="7173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07D3E0-42B3-43B9-BD1E-A8A056440F37}" type="pres">
      <dgm:prSet presAssocID="{0E7E0140-FAB0-4CDE-90E1-794B99B48B33}" presName="rootConnector" presStyleLbl="node3" presStyleIdx="1" presStyleCnt="2"/>
      <dgm:spPr/>
      <dgm:t>
        <a:bodyPr/>
        <a:lstStyle/>
        <a:p>
          <a:endParaRPr lang="fr-FR"/>
        </a:p>
      </dgm:t>
    </dgm:pt>
    <dgm:pt modelId="{11F1A921-8D76-4B1C-A0FF-B0456B0742DF}" type="pres">
      <dgm:prSet presAssocID="{0E7E0140-FAB0-4CDE-90E1-794B99B48B33}" presName="hierChild4" presStyleCnt="0"/>
      <dgm:spPr/>
    </dgm:pt>
    <dgm:pt modelId="{A61D0153-CE26-4E13-8F7D-321C3C51CEED}" type="pres">
      <dgm:prSet presAssocID="{0E7E0140-FAB0-4CDE-90E1-794B99B48B33}" presName="hierChild5" presStyleCnt="0"/>
      <dgm:spPr/>
    </dgm:pt>
    <dgm:pt modelId="{8F542147-8309-41DC-BFFE-68C8537B9E81}" type="pres">
      <dgm:prSet presAssocID="{A56EDD28-1854-474D-83E1-E58D6CCC54C0}" presName="hierChild5" presStyleCnt="0"/>
      <dgm:spPr/>
    </dgm:pt>
    <dgm:pt modelId="{2E4FFCEF-A2CA-451C-B6BD-A9EA9009350E}" type="pres">
      <dgm:prSet presAssocID="{630AD887-80A7-4C45-A56F-3533E21030A7}" presName="hierChild3" presStyleCnt="0"/>
      <dgm:spPr/>
    </dgm:pt>
  </dgm:ptLst>
  <dgm:cxnLst>
    <dgm:cxn modelId="{325619F1-365E-4A90-8E01-AA70406F731F}" type="presOf" srcId="{DFD06DDC-BB83-422F-A6F9-EDE10586C333}" destId="{18485546-2B38-47BE-AD70-1083D1C15017}" srcOrd="1" destOrd="0" presId="urn:microsoft.com/office/officeart/2005/8/layout/orgChart1"/>
    <dgm:cxn modelId="{007A13A9-48C4-4576-BDBF-C5D709EE9B2C}" type="presOf" srcId="{591523B4-4F49-439E-A28B-F0D1AEEB1739}" destId="{F118CF6D-239F-4325-81D0-D9B02EAD7BC6}" srcOrd="0" destOrd="0" presId="urn:microsoft.com/office/officeart/2005/8/layout/orgChart1"/>
    <dgm:cxn modelId="{DA3EA79D-5039-45B8-8DA3-D807AD281A04}" type="presOf" srcId="{FE2F7E5B-0263-4FCC-934D-35BFFC217491}" destId="{EDF8E931-889E-4E95-9EEB-F963427E362A}" srcOrd="0" destOrd="0" presId="urn:microsoft.com/office/officeart/2005/8/layout/orgChart1"/>
    <dgm:cxn modelId="{D099D399-D596-4D82-AF7E-FB2C9BAAF99F}" type="presOf" srcId="{630AD887-80A7-4C45-A56F-3533E21030A7}" destId="{E64321F7-044B-4A1F-A0EE-5E0C44D78A61}" srcOrd="1" destOrd="0" presId="urn:microsoft.com/office/officeart/2005/8/layout/orgChart1"/>
    <dgm:cxn modelId="{E3BBA129-81BB-4747-B00F-93B62BB9335C}" type="presOf" srcId="{0E7E0140-FAB0-4CDE-90E1-794B99B48B33}" destId="{CC622661-8D13-4011-BE01-F6389D686148}" srcOrd="0" destOrd="0" presId="urn:microsoft.com/office/officeart/2005/8/layout/orgChart1"/>
    <dgm:cxn modelId="{E49CF751-8181-47D1-BC74-1D0BE867E12E}" type="presOf" srcId="{630AD887-80A7-4C45-A56F-3533E21030A7}" destId="{0F019AD7-2F2F-4614-9DCF-FB6EE40ABAD9}" srcOrd="0" destOrd="0" presId="urn:microsoft.com/office/officeart/2005/8/layout/orgChart1"/>
    <dgm:cxn modelId="{F1EDE813-8E26-450F-8E83-366F0BDD8C7D}" type="presOf" srcId="{A56EDD28-1854-474D-83E1-E58D6CCC54C0}" destId="{DC5F649B-046B-4276-9293-3F98F18669C5}" srcOrd="1" destOrd="0" presId="urn:microsoft.com/office/officeart/2005/8/layout/orgChart1"/>
    <dgm:cxn modelId="{76C9220F-5507-4623-A652-2894EB024D19}" type="presOf" srcId="{A56EDD28-1854-474D-83E1-E58D6CCC54C0}" destId="{1C0E25E3-5CA5-4273-AD89-EA79FC7D5242}" srcOrd="0" destOrd="0" presId="urn:microsoft.com/office/officeart/2005/8/layout/orgChart1"/>
    <dgm:cxn modelId="{C65DE5EC-7DD9-4E4A-8A5C-27D3F776AB0D}" type="presOf" srcId="{591523B4-4F49-439E-A28B-F0D1AEEB1739}" destId="{F7E4AA25-E252-496F-9744-EDF5C2EA5D3D}" srcOrd="1" destOrd="0" presId="urn:microsoft.com/office/officeart/2005/8/layout/orgChart1"/>
    <dgm:cxn modelId="{89676866-913C-466E-9A7A-A1738CE6565B}" type="presOf" srcId="{13CEC47A-C97D-4829-84DB-5A3D3717C778}" destId="{BEDB4561-4409-46EC-8D3B-7EDA80993DB2}" srcOrd="0" destOrd="0" presId="urn:microsoft.com/office/officeart/2005/8/layout/orgChart1"/>
    <dgm:cxn modelId="{9A3F6B1F-3231-43A1-8AC2-1676D363D91C}" type="presOf" srcId="{AF3D7C43-85C1-4A85-A7C5-D3331D2816A2}" destId="{BE9557BF-4A51-4E84-8BBA-3B128A496EDC}" srcOrd="0" destOrd="0" presId="urn:microsoft.com/office/officeart/2005/8/layout/orgChart1"/>
    <dgm:cxn modelId="{7C4BE8C5-BFAF-496B-A327-8E335511AC06}" srcId="{591523B4-4F49-439E-A28B-F0D1AEEB1739}" destId="{DFD06DDC-BB83-422F-A6F9-EDE10586C333}" srcOrd="0" destOrd="0" parTransId="{FEA4BB03-814D-436A-AD9C-593FA7B9FEA3}" sibTransId="{99AB979A-EB38-46A1-B0EB-82248CC3C273}"/>
    <dgm:cxn modelId="{6F5D31F8-2AFD-4C89-A1B7-F6B53FFF19B6}" type="presOf" srcId="{FEA4BB03-814D-436A-AD9C-593FA7B9FEA3}" destId="{74DE0B79-063F-43AA-8473-45CA4765DAD6}" srcOrd="0" destOrd="0" presId="urn:microsoft.com/office/officeart/2005/8/layout/orgChart1"/>
    <dgm:cxn modelId="{0CF98043-441B-41B4-9D63-1DD911332BF5}" type="presOf" srcId="{DFD06DDC-BB83-422F-A6F9-EDE10586C333}" destId="{A96B7409-0718-4A2F-ACA0-0183CD911BC7}" srcOrd="0" destOrd="0" presId="urn:microsoft.com/office/officeart/2005/8/layout/orgChart1"/>
    <dgm:cxn modelId="{5CF17690-50C0-4129-90C3-22FED10CA71B}" srcId="{FE2F7E5B-0263-4FCC-934D-35BFFC217491}" destId="{630AD887-80A7-4C45-A56F-3533E21030A7}" srcOrd="0" destOrd="0" parTransId="{BD9A9117-B029-4527-A85C-47EC93D70C11}" sibTransId="{6FAA68B7-6A4D-404B-BDF9-6D78639B5BF8}"/>
    <dgm:cxn modelId="{30BCEC7E-57FE-42D6-B96E-6C38974B80E4}" srcId="{630AD887-80A7-4C45-A56F-3533E21030A7}" destId="{591523B4-4F49-439E-A28B-F0D1AEEB1739}" srcOrd="0" destOrd="0" parTransId="{13CEC47A-C97D-4829-84DB-5A3D3717C778}" sibTransId="{8BBA7238-CD8A-4886-9AF5-EECA66A23ADC}"/>
    <dgm:cxn modelId="{B3A79402-5CAA-42C9-8DC7-2C12094F4D9B}" type="presOf" srcId="{BCA79F5B-00B3-403D-AA67-9F5AFE0F08F5}" destId="{F10206AF-6FDB-4AF6-BD45-8E9F29DF2B52}" srcOrd="0" destOrd="0" presId="urn:microsoft.com/office/officeart/2005/8/layout/orgChart1"/>
    <dgm:cxn modelId="{21315021-312D-4626-B2D5-3001D17ADDD4}" srcId="{630AD887-80A7-4C45-A56F-3533E21030A7}" destId="{A56EDD28-1854-474D-83E1-E58D6CCC54C0}" srcOrd="1" destOrd="0" parTransId="{AF3D7C43-85C1-4A85-A7C5-D3331D2816A2}" sibTransId="{4E39A306-B38F-46AE-8967-9C78A7002980}"/>
    <dgm:cxn modelId="{40BF1BE9-6A29-446C-9CE6-54BD25699550}" type="presOf" srcId="{0E7E0140-FAB0-4CDE-90E1-794B99B48B33}" destId="{D607D3E0-42B3-43B9-BD1E-A8A056440F37}" srcOrd="1" destOrd="0" presId="urn:microsoft.com/office/officeart/2005/8/layout/orgChart1"/>
    <dgm:cxn modelId="{8DE8C95A-16E8-46B2-8752-854310A8F22F}" srcId="{A56EDD28-1854-474D-83E1-E58D6CCC54C0}" destId="{0E7E0140-FAB0-4CDE-90E1-794B99B48B33}" srcOrd="0" destOrd="0" parTransId="{BCA79F5B-00B3-403D-AA67-9F5AFE0F08F5}" sibTransId="{25E79D49-4C81-4022-BA3D-8985459731EC}"/>
    <dgm:cxn modelId="{F74F27A1-8952-4236-9C30-FC09534D5016}" type="presParOf" srcId="{EDF8E931-889E-4E95-9EEB-F963427E362A}" destId="{536970A0-DC59-49D4-BFEA-CA99F1370931}" srcOrd="0" destOrd="0" presId="urn:microsoft.com/office/officeart/2005/8/layout/orgChart1"/>
    <dgm:cxn modelId="{2E8B5EC8-6C55-4D21-8359-5DBAA3AE869C}" type="presParOf" srcId="{536970A0-DC59-49D4-BFEA-CA99F1370931}" destId="{E080B7C6-06FE-47FD-995F-32A7367C67DB}" srcOrd="0" destOrd="0" presId="urn:microsoft.com/office/officeart/2005/8/layout/orgChart1"/>
    <dgm:cxn modelId="{52F95CFF-CA5D-4522-8517-1DB558C7B719}" type="presParOf" srcId="{E080B7C6-06FE-47FD-995F-32A7367C67DB}" destId="{0F019AD7-2F2F-4614-9DCF-FB6EE40ABAD9}" srcOrd="0" destOrd="0" presId="urn:microsoft.com/office/officeart/2005/8/layout/orgChart1"/>
    <dgm:cxn modelId="{88289F33-FE02-4B16-A9BF-50112926126A}" type="presParOf" srcId="{E080B7C6-06FE-47FD-995F-32A7367C67DB}" destId="{E64321F7-044B-4A1F-A0EE-5E0C44D78A61}" srcOrd="1" destOrd="0" presId="urn:microsoft.com/office/officeart/2005/8/layout/orgChart1"/>
    <dgm:cxn modelId="{FBC4D746-6DC3-49C1-8615-131BAE7E831C}" type="presParOf" srcId="{536970A0-DC59-49D4-BFEA-CA99F1370931}" destId="{AF79A128-05A4-4FF5-ADC5-29FF5368F535}" srcOrd="1" destOrd="0" presId="urn:microsoft.com/office/officeart/2005/8/layout/orgChart1"/>
    <dgm:cxn modelId="{ACC404FE-90E9-4691-9F8C-B04E0516C61A}" type="presParOf" srcId="{AF79A128-05A4-4FF5-ADC5-29FF5368F535}" destId="{BEDB4561-4409-46EC-8D3B-7EDA80993DB2}" srcOrd="0" destOrd="0" presId="urn:microsoft.com/office/officeart/2005/8/layout/orgChart1"/>
    <dgm:cxn modelId="{6E095974-84D9-4A44-BCC0-D21032B05E9B}" type="presParOf" srcId="{AF79A128-05A4-4FF5-ADC5-29FF5368F535}" destId="{01A2F174-CF48-4BF3-85AE-7825E3235D4C}" srcOrd="1" destOrd="0" presId="urn:microsoft.com/office/officeart/2005/8/layout/orgChart1"/>
    <dgm:cxn modelId="{8A402CD3-6464-4E9A-BB7B-1B047EF9152C}" type="presParOf" srcId="{01A2F174-CF48-4BF3-85AE-7825E3235D4C}" destId="{91E470FD-94BE-4F2D-A819-0CCB68DF3F1D}" srcOrd="0" destOrd="0" presId="urn:microsoft.com/office/officeart/2005/8/layout/orgChart1"/>
    <dgm:cxn modelId="{457E7BD7-E774-49A9-8509-02A432C811DE}" type="presParOf" srcId="{91E470FD-94BE-4F2D-A819-0CCB68DF3F1D}" destId="{F118CF6D-239F-4325-81D0-D9B02EAD7BC6}" srcOrd="0" destOrd="0" presId="urn:microsoft.com/office/officeart/2005/8/layout/orgChart1"/>
    <dgm:cxn modelId="{7C57B734-6847-4839-BAFA-FBCC3AB52AC5}" type="presParOf" srcId="{91E470FD-94BE-4F2D-A819-0CCB68DF3F1D}" destId="{F7E4AA25-E252-496F-9744-EDF5C2EA5D3D}" srcOrd="1" destOrd="0" presId="urn:microsoft.com/office/officeart/2005/8/layout/orgChart1"/>
    <dgm:cxn modelId="{81226986-E797-48DB-940B-7D56A307DB85}" type="presParOf" srcId="{01A2F174-CF48-4BF3-85AE-7825E3235D4C}" destId="{4F68A9B4-2E91-4E1D-AFE2-FC349A2B5B1E}" srcOrd="1" destOrd="0" presId="urn:microsoft.com/office/officeart/2005/8/layout/orgChart1"/>
    <dgm:cxn modelId="{DB5B4BC1-1518-4DDD-B771-B303511B24DD}" type="presParOf" srcId="{4F68A9B4-2E91-4E1D-AFE2-FC349A2B5B1E}" destId="{74DE0B79-063F-43AA-8473-45CA4765DAD6}" srcOrd="0" destOrd="0" presId="urn:microsoft.com/office/officeart/2005/8/layout/orgChart1"/>
    <dgm:cxn modelId="{EB2B9F90-662E-488E-805E-D6046DBFD500}" type="presParOf" srcId="{4F68A9B4-2E91-4E1D-AFE2-FC349A2B5B1E}" destId="{D977EAD6-9528-46F9-82F3-0A2959DFC072}" srcOrd="1" destOrd="0" presId="urn:microsoft.com/office/officeart/2005/8/layout/orgChart1"/>
    <dgm:cxn modelId="{5F787645-3D14-4F8F-8FEF-71FCC9720326}" type="presParOf" srcId="{D977EAD6-9528-46F9-82F3-0A2959DFC072}" destId="{9E8D6359-58B8-4171-8F44-82E2AFDAEEE6}" srcOrd="0" destOrd="0" presId="urn:microsoft.com/office/officeart/2005/8/layout/orgChart1"/>
    <dgm:cxn modelId="{7BDB614C-D94E-4017-8FA1-2652A2E83002}" type="presParOf" srcId="{9E8D6359-58B8-4171-8F44-82E2AFDAEEE6}" destId="{A96B7409-0718-4A2F-ACA0-0183CD911BC7}" srcOrd="0" destOrd="0" presId="urn:microsoft.com/office/officeart/2005/8/layout/orgChart1"/>
    <dgm:cxn modelId="{1EFFA44E-8EC8-4BD9-8343-FBA7BA0C7A3A}" type="presParOf" srcId="{9E8D6359-58B8-4171-8F44-82E2AFDAEEE6}" destId="{18485546-2B38-47BE-AD70-1083D1C15017}" srcOrd="1" destOrd="0" presId="urn:microsoft.com/office/officeart/2005/8/layout/orgChart1"/>
    <dgm:cxn modelId="{53FD3036-3307-4AE9-8016-E1BEB0098EF8}" type="presParOf" srcId="{D977EAD6-9528-46F9-82F3-0A2959DFC072}" destId="{645D80D5-DA60-480B-859B-90AE48DBF764}" srcOrd="1" destOrd="0" presId="urn:microsoft.com/office/officeart/2005/8/layout/orgChart1"/>
    <dgm:cxn modelId="{B562A357-8943-4354-9F1E-8E7C2CAB8273}" type="presParOf" srcId="{D977EAD6-9528-46F9-82F3-0A2959DFC072}" destId="{00385177-2FDA-444D-A38E-24B6406D0648}" srcOrd="2" destOrd="0" presId="urn:microsoft.com/office/officeart/2005/8/layout/orgChart1"/>
    <dgm:cxn modelId="{2318593C-882E-4C27-B336-C32F4EE09F72}" type="presParOf" srcId="{01A2F174-CF48-4BF3-85AE-7825E3235D4C}" destId="{699E9DC7-76E0-4DF1-93C4-A947BBC7F394}" srcOrd="2" destOrd="0" presId="urn:microsoft.com/office/officeart/2005/8/layout/orgChart1"/>
    <dgm:cxn modelId="{91A2B65B-1001-457D-9AB4-8B70F9BC0EF1}" type="presParOf" srcId="{AF79A128-05A4-4FF5-ADC5-29FF5368F535}" destId="{BE9557BF-4A51-4E84-8BBA-3B128A496EDC}" srcOrd="2" destOrd="0" presId="urn:microsoft.com/office/officeart/2005/8/layout/orgChart1"/>
    <dgm:cxn modelId="{64C6BD0A-FB6D-43CC-89E9-C6F0B345782B}" type="presParOf" srcId="{AF79A128-05A4-4FF5-ADC5-29FF5368F535}" destId="{7D0828EB-086D-4BF2-B76F-FEC09154577B}" srcOrd="3" destOrd="0" presId="urn:microsoft.com/office/officeart/2005/8/layout/orgChart1"/>
    <dgm:cxn modelId="{1F4A1FE7-C61D-4932-A765-2F6AAC428B78}" type="presParOf" srcId="{7D0828EB-086D-4BF2-B76F-FEC09154577B}" destId="{CB73A7EF-0B68-4943-9C23-B17831D0FCC9}" srcOrd="0" destOrd="0" presId="urn:microsoft.com/office/officeart/2005/8/layout/orgChart1"/>
    <dgm:cxn modelId="{D0E3BD49-0AC5-4D2B-B79E-7FBB1306A9EB}" type="presParOf" srcId="{CB73A7EF-0B68-4943-9C23-B17831D0FCC9}" destId="{1C0E25E3-5CA5-4273-AD89-EA79FC7D5242}" srcOrd="0" destOrd="0" presId="urn:microsoft.com/office/officeart/2005/8/layout/orgChart1"/>
    <dgm:cxn modelId="{AC6A82EE-4BE2-490F-924F-F664BF6121D4}" type="presParOf" srcId="{CB73A7EF-0B68-4943-9C23-B17831D0FCC9}" destId="{DC5F649B-046B-4276-9293-3F98F18669C5}" srcOrd="1" destOrd="0" presId="urn:microsoft.com/office/officeart/2005/8/layout/orgChart1"/>
    <dgm:cxn modelId="{2512D58B-BEA5-4DBE-BD5F-DFA60AB54FCF}" type="presParOf" srcId="{7D0828EB-086D-4BF2-B76F-FEC09154577B}" destId="{C475BBBE-8208-4839-8803-474B11397634}" srcOrd="1" destOrd="0" presId="urn:microsoft.com/office/officeart/2005/8/layout/orgChart1"/>
    <dgm:cxn modelId="{A800BB62-BFA0-4A27-97E3-D903AE1AD9B0}" type="presParOf" srcId="{C475BBBE-8208-4839-8803-474B11397634}" destId="{F10206AF-6FDB-4AF6-BD45-8E9F29DF2B52}" srcOrd="0" destOrd="0" presId="urn:microsoft.com/office/officeart/2005/8/layout/orgChart1"/>
    <dgm:cxn modelId="{65257CF0-D7F7-49B8-BC26-E50ED4BEAF77}" type="presParOf" srcId="{C475BBBE-8208-4839-8803-474B11397634}" destId="{790A84D6-C597-4466-B055-06B4671655BA}" srcOrd="1" destOrd="0" presId="urn:microsoft.com/office/officeart/2005/8/layout/orgChart1"/>
    <dgm:cxn modelId="{ED512530-FE81-42F5-9087-A8A73EB39DA1}" type="presParOf" srcId="{790A84D6-C597-4466-B055-06B4671655BA}" destId="{953D661E-9E18-4A16-8D28-29D5B4229842}" srcOrd="0" destOrd="0" presId="urn:microsoft.com/office/officeart/2005/8/layout/orgChart1"/>
    <dgm:cxn modelId="{C06CB758-2130-4AB9-9A2F-C45E7FFEFC62}" type="presParOf" srcId="{953D661E-9E18-4A16-8D28-29D5B4229842}" destId="{CC622661-8D13-4011-BE01-F6389D686148}" srcOrd="0" destOrd="0" presId="urn:microsoft.com/office/officeart/2005/8/layout/orgChart1"/>
    <dgm:cxn modelId="{BC84300D-67FC-4D97-95BF-DC298FE2BF12}" type="presParOf" srcId="{953D661E-9E18-4A16-8D28-29D5B4229842}" destId="{D607D3E0-42B3-43B9-BD1E-A8A056440F37}" srcOrd="1" destOrd="0" presId="urn:microsoft.com/office/officeart/2005/8/layout/orgChart1"/>
    <dgm:cxn modelId="{BB928766-7DD7-496E-A4C0-321139E3AF5A}" type="presParOf" srcId="{790A84D6-C597-4466-B055-06B4671655BA}" destId="{11F1A921-8D76-4B1C-A0FF-B0456B0742DF}" srcOrd="1" destOrd="0" presId="urn:microsoft.com/office/officeart/2005/8/layout/orgChart1"/>
    <dgm:cxn modelId="{605AAE1B-CBC1-41EB-A779-FF0F9E51071E}" type="presParOf" srcId="{790A84D6-C597-4466-B055-06B4671655BA}" destId="{A61D0153-CE26-4E13-8F7D-321C3C51CEED}" srcOrd="2" destOrd="0" presId="urn:microsoft.com/office/officeart/2005/8/layout/orgChart1"/>
    <dgm:cxn modelId="{C1B6BA1A-2720-4005-A72C-C6A160483118}" type="presParOf" srcId="{7D0828EB-086D-4BF2-B76F-FEC09154577B}" destId="{8F542147-8309-41DC-BFFE-68C8537B9E81}" srcOrd="2" destOrd="0" presId="urn:microsoft.com/office/officeart/2005/8/layout/orgChart1"/>
    <dgm:cxn modelId="{9D1EC13A-165B-4F55-B8C0-DD897DC75563}" type="presParOf" srcId="{536970A0-DC59-49D4-BFEA-CA99F1370931}" destId="{2E4FFCEF-A2CA-451C-B6BD-A9EA900935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F7E5B-0263-4FCC-934D-35BFFC217491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630AD887-80A7-4C45-A56F-3533E21030A7}">
      <dgm:prSet phldrT="[Texte]" custT="1"/>
      <dgm:spPr>
        <a:blipFill>
          <a:blip xmlns:r="http://schemas.openxmlformats.org/officeDocument/2006/relationships" r:embed="rId1"/>
          <a:stretch>
            <a:fillRect t="-8871"/>
          </a:stretch>
        </a:blipFill>
      </dgm:spPr>
      <dgm:t>
        <a:bodyPr/>
        <a:lstStyle/>
        <a:p>
          <a:r>
            <a:rPr lang="fr-FR">
              <a:noFill/>
            </a:rPr>
            <a:t> </a:t>
          </a:r>
        </a:p>
      </dgm:t>
    </dgm:pt>
    <dgm:pt modelId="{BD9A9117-B029-4527-A85C-47EC93D70C11}" type="parTrans" cxnId="{5CF17690-50C0-4129-90C3-22FED10CA71B}">
      <dgm:prSet/>
      <dgm:spPr/>
      <dgm:t>
        <a:bodyPr/>
        <a:lstStyle/>
        <a:p>
          <a:endParaRPr lang="fr-FR"/>
        </a:p>
      </dgm:t>
    </dgm:pt>
    <dgm:pt modelId="{6FAA68B7-6A4D-404B-BDF9-6D78639B5BF8}" type="sibTrans" cxnId="{5CF17690-50C0-4129-90C3-22FED10CA71B}">
      <dgm:prSet/>
      <dgm:spPr/>
      <dgm:t>
        <a:bodyPr/>
        <a:lstStyle/>
        <a:p>
          <a:endParaRPr lang="fr-FR"/>
        </a:p>
      </dgm:t>
    </dgm:pt>
    <dgm:pt modelId="{591523B4-4F49-439E-A28B-F0D1AEEB1739}">
      <dgm:prSet phldrT="[Texte]" custT="1"/>
      <dgm:spPr>
        <a:blipFill>
          <a:blip xmlns:r="http://schemas.openxmlformats.org/officeDocument/2006/relationships" r:embed="rId2"/>
          <a:stretch>
            <a:fillRect t="-4478"/>
          </a:stretch>
        </a:blipFill>
      </dgm:spPr>
      <dgm:t>
        <a:bodyPr/>
        <a:lstStyle/>
        <a:p>
          <a:r>
            <a:rPr lang="fr-FR">
              <a:noFill/>
            </a:rPr>
            <a:t> </a:t>
          </a:r>
        </a:p>
      </dgm:t>
    </dgm:pt>
    <dgm:pt modelId="{13CEC47A-C97D-4829-84DB-5A3D3717C778}" type="parTrans" cxnId="{30BCEC7E-57FE-42D6-B96E-6C38974B80E4}">
      <dgm:prSet/>
      <dgm:spPr/>
      <dgm:t>
        <a:bodyPr/>
        <a:lstStyle/>
        <a:p>
          <a:endParaRPr lang="fr-FR"/>
        </a:p>
      </dgm:t>
    </dgm:pt>
    <dgm:pt modelId="{8BBA7238-CD8A-4886-9AF5-EECA66A23ADC}" type="sibTrans" cxnId="{30BCEC7E-57FE-42D6-B96E-6C38974B80E4}">
      <dgm:prSet/>
      <dgm:spPr/>
      <dgm:t>
        <a:bodyPr/>
        <a:lstStyle/>
        <a:p>
          <a:endParaRPr lang="fr-FR"/>
        </a:p>
      </dgm:t>
    </dgm:pt>
    <dgm:pt modelId="{A56EDD28-1854-474D-83E1-E58D6CCC54C0}">
      <dgm:prSet phldrT="[Texte]" custT="1"/>
      <dgm:spPr>
        <a:blipFill>
          <a:blip xmlns:r="http://schemas.openxmlformats.org/officeDocument/2006/relationships" r:embed="rId3"/>
          <a:stretch>
            <a:fillRect t="-2239"/>
          </a:stretch>
        </a:blipFill>
      </dgm:spPr>
      <dgm:t>
        <a:bodyPr/>
        <a:lstStyle/>
        <a:p>
          <a:r>
            <a:rPr lang="fr-FR">
              <a:noFill/>
            </a:rPr>
            <a:t> </a:t>
          </a:r>
        </a:p>
      </dgm:t>
    </dgm:pt>
    <dgm:pt modelId="{AF3D7C43-85C1-4A85-A7C5-D3331D2816A2}" type="parTrans" cxnId="{21315021-312D-4626-B2D5-3001D17ADDD4}">
      <dgm:prSet/>
      <dgm:spPr/>
      <dgm:t>
        <a:bodyPr/>
        <a:lstStyle/>
        <a:p>
          <a:endParaRPr lang="fr-FR"/>
        </a:p>
      </dgm:t>
    </dgm:pt>
    <dgm:pt modelId="{4E39A306-B38F-46AE-8967-9C78A7002980}" type="sibTrans" cxnId="{21315021-312D-4626-B2D5-3001D17ADDD4}">
      <dgm:prSet/>
      <dgm:spPr/>
      <dgm:t>
        <a:bodyPr/>
        <a:lstStyle/>
        <a:p>
          <a:endParaRPr lang="fr-FR"/>
        </a:p>
      </dgm:t>
    </dgm:pt>
    <dgm:pt modelId="{DFD06DDC-BB83-422F-A6F9-EDE10586C333}">
      <dgm:prSet custT="1"/>
      <dgm:spPr>
        <a:blipFill>
          <a:blip xmlns:r="http://schemas.openxmlformats.org/officeDocument/2006/relationships" r:embed="rId4"/>
          <a:stretch>
            <a:fillRect l="-819" r="-819"/>
          </a:stretch>
        </a:blipFill>
      </dgm:spPr>
      <dgm:t>
        <a:bodyPr/>
        <a:lstStyle/>
        <a:p>
          <a:r>
            <a:rPr lang="fr-FR">
              <a:noFill/>
            </a:rPr>
            <a:t> </a:t>
          </a:r>
        </a:p>
      </dgm:t>
    </dgm:pt>
    <dgm:pt modelId="{FEA4BB03-814D-436A-AD9C-593FA7B9FEA3}" type="parTrans" cxnId="{7C4BE8C5-BFAF-496B-A327-8E335511AC06}">
      <dgm:prSet/>
      <dgm:spPr/>
      <dgm:t>
        <a:bodyPr/>
        <a:lstStyle/>
        <a:p>
          <a:endParaRPr lang="fr-FR"/>
        </a:p>
      </dgm:t>
    </dgm:pt>
    <dgm:pt modelId="{99AB979A-EB38-46A1-B0EB-82248CC3C273}" type="sibTrans" cxnId="{7C4BE8C5-BFAF-496B-A327-8E335511AC06}">
      <dgm:prSet/>
      <dgm:spPr/>
      <dgm:t>
        <a:bodyPr/>
        <a:lstStyle/>
        <a:p>
          <a:endParaRPr lang="fr-FR"/>
        </a:p>
      </dgm:t>
    </dgm:pt>
    <dgm:pt modelId="{0E7E0140-FAB0-4CDE-90E1-794B99B48B33}">
      <dgm:prSet custT="1"/>
      <dgm:spPr/>
      <dgm:t>
        <a:bodyPr/>
        <a:lstStyle/>
        <a:p>
          <a:pPr algn="just"/>
          <a:r>
            <a:rPr lang="en-GB" sz="1600" noProof="0" dirty="0" smtClean="0"/>
            <a:t>1/ Binding factors, b, are determined empirically.</a:t>
          </a:r>
        </a:p>
        <a:p>
          <a:pPr algn="just"/>
          <a:r>
            <a:rPr lang="en-GB" sz="1600" noProof="0" dirty="0" smtClean="0"/>
            <a:t>2/ The ratio of relevant hydration products, P, is fitted empirically.</a:t>
          </a:r>
          <a:endParaRPr lang="en-GB" sz="1600" noProof="0" dirty="0"/>
        </a:p>
      </dgm:t>
    </dgm:pt>
    <dgm:pt modelId="{BCA79F5B-00B3-403D-AA67-9F5AFE0F08F5}" type="parTrans" cxnId="{8DE8C95A-16E8-46B2-8752-854310A8F22F}">
      <dgm:prSet/>
      <dgm:spPr/>
      <dgm:t>
        <a:bodyPr/>
        <a:lstStyle/>
        <a:p>
          <a:endParaRPr lang="fr-FR"/>
        </a:p>
      </dgm:t>
    </dgm:pt>
    <dgm:pt modelId="{25E79D49-4C81-4022-BA3D-8985459731EC}" type="sibTrans" cxnId="{8DE8C95A-16E8-46B2-8752-854310A8F22F}">
      <dgm:prSet/>
      <dgm:spPr/>
      <dgm:t>
        <a:bodyPr/>
        <a:lstStyle/>
        <a:p>
          <a:endParaRPr lang="fr-FR"/>
        </a:p>
      </dgm:t>
    </dgm:pt>
    <dgm:pt modelId="{EDF8E931-889E-4E95-9EEB-F963427E362A}" type="pres">
      <dgm:prSet presAssocID="{FE2F7E5B-0263-4FCC-934D-35BFFC2174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36970A0-DC59-49D4-BFEA-CA99F1370931}" type="pres">
      <dgm:prSet presAssocID="{630AD887-80A7-4C45-A56F-3533E21030A7}" presName="hierRoot1" presStyleCnt="0">
        <dgm:presLayoutVars>
          <dgm:hierBranch val="init"/>
        </dgm:presLayoutVars>
      </dgm:prSet>
      <dgm:spPr/>
    </dgm:pt>
    <dgm:pt modelId="{E080B7C6-06FE-47FD-995F-32A7367C67DB}" type="pres">
      <dgm:prSet presAssocID="{630AD887-80A7-4C45-A56F-3533E21030A7}" presName="rootComposite1" presStyleCnt="0"/>
      <dgm:spPr/>
    </dgm:pt>
    <dgm:pt modelId="{0F019AD7-2F2F-4614-9DCF-FB6EE40ABAD9}" type="pres">
      <dgm:prSet presAssocID="{630AD887-80A7-4C45-A56F-3533E21030A7}" presName="rootText1" presStyleLbl="node0" presStyleIdx="0" presStyleCnt="1" custScaleX="323419" custScaleY="572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64321F7-044B-4A1F-A0EE-5E0C44D78A61}" type="pres">
      <dgm:prSet presAssocID="{630AD887-80A7-4C45-A56F-3533E21030A7}" presName="rootConnector1" presStyleLbl="node1" presStyleIdx="0" presStyleCnt="0"/>
      <dgm:spPr/>
      <dgm:t>
        <a:bodyPr/>
        <a:lstStyle/>
        <a:p>
          <a:endParaRPr lang="fr-FR"/>
        </a:p>
      </dgm:t>
    </dgm:pt>
    <dgm:pt modelId="{AF79A128-05A4-4FF5-ADC5-29FF5368F535}" type="pres">
      <dgm:prSet presAssocID="{630AD887-80A7-4C45-A56F-3533E21030A7}" presName="hierChild2" presStyleCnt="0"/>
      <dgm:spPr/>
    </dgm:pt>
    <dgm:pt modelId="{BEDB4561-4409-46EC-8D3B-7EDA80993DB2}" type="pres">
      <dgm:prSet presAssocID="{13CEC47A-C97D-4829-84DB-5A3D3717C778}" presName="Name37" presStyleLbl="parChTrans1D2" presStyleIdx="0" presStyleCnt="2"/>
      <dgm:spPr/>
      <dgm:t>
        <a:bodyPr/>
        <a:lstStyle/>
        <a:p>
          <a:endParaRPr lang="fr-FR"/>
        </a:p>
      </dgm:t>
    </dgm:pt>
    <dgm:pt modelId="{01A2F174-CF48-4BF3-85AE-7825E3235D4C}" type="pres">
      <dgm:prSet presAssocID="{591523B4-4F49-439E-A28B-F0D1AEEB1739}" presName="hierRoot2" presStyleCnt="0">
        <dgm:presLayoutVars>
          <dgm:hierBranch val="init"/>
        </dgm:presLayoutVars>
      </dgm:prSet>
      <dgm:spPr/>
    </dgm:pt>
    <dgm:pt modelId="{91E470FD-94BE-4F2D-A819-0CCB68DF3F1D}" type="pres">
      <dgm:prSet presAssocID="{591523B4-4F49-439E-A28B-F0D1AEEB1739}" presName="rootComposite" presStyleCnt="0"/>
      <dgm:spPr/>
    </dgm:pt>
    <dgm:pt modelId="{F118CF6D-239F-4325-81D0-D9B02EAD7BC6}" type="pres">
      <dgm:prSet presAssocID="{591523B4-4F49-439E-A28B-F0D1AEEB1739}" presName="rootText" presStyleLbl="node2" presStyleIdx="0" presStyleCnt="2" custScaleX="185994" custScaleY="620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E4AA25-E252-496F-9744-EDF5C2EA5D3D}" type="pres">
      <dgm:prSet presAssocID="{591523B4-4F49-439E-A28B-F0D1AEEB1739}" presName="rootConnector" presStyleLbl="node2" presStyleIdx="0" presStyleCnt="2"/>
      <dgm:spPr/>
      <dgm:t>
        <a:bodyPr/>
        <a:lstStyle/>
        <a:p>
          <a:endParaRPr lang="fr-FR"/>
        </a:p>
      </dgm:t>
    </dgm:pt>
    <dgm:pt modelId="{4F68A9B4-2E91-4E1D-AFE2-FC349A2B5B1E}" type="pres">
      <dgm:prSet presAssocID="{591523B4-4F49-439E-A28B-F0D1AEEB1739}" presName="hierChild4" presStyleCnt="0"/>
      <dgm:spPr/>
    </dgm:pt>
    <dgm:pt modelId="{74DE0B79-063F-43AA-8473-45CA4765DAD6}" type="pres">
      <dgm:prSet presAssocID="{FEA4BB03-814D-436A-AD9C-593FA7B9FEA3}" presName="Name37" presStyleLbl="parChTrans1D3" presStyleIdx="0" presStyleCnt="2"/>
      <dgm:spPr/>
      <dgm:t>
        <a:bodyPr/>
        <a:lstStyle/>
        <a:p>
          <a:endParaRPr lang="fr-FR"/>
        </a:p>
      </dgm:t>
    </dgm:pt>
    <dgm:pt modelId="{D977EAD6-9528-46F9-82F3-0A2959DFC072}" type="pres">
      <dgm:prSet presAssocID="{DFD06DDC-BB83-422F-A6F9-EDE10586C333}" presName="hierRoot2" presStyleCnt="0">
        <dgm:presLayoutVars>
          <dgm:hierBranch val="init"/>
        </dgm:presLayoutVars>
      </dgm:prSet>
      <dgm:spPr/>
    </dgm:pt>
    <dgm:pt modelId="{9E8D6359-58B8-4171-8F44-82E2AFDAEEE6}" type="pres">
      <dgm:prSet presAssocID="{DFD06DDC-BB83-422F-A6F9-EDE10586C333}" presName="rootComposite" presStyleCnt="0"/>
      <dgm:spPr/>
    </dgm:pt>
    <dgm:pt modelId="{A96B7409-0718-4A2F-ACA0-0183CD911BC7}" type="pres">
      <dgm:prSet presAssocID="{DFD06DDC-BB83-422F-A6F9-EDE10586C333}" presName="rootText" presStyleLbl="node3" presStyleIdx="0" presStyleCnt="2" custScaleX="172883" custScaleY="632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485546-2B38-47BE-AD70-1083D1C15017}" type="pres">
      <dgm:prSet presAssocID="{DFD06DDC-BB83-422F-A6F9-EDE10586C333}" presName="rootConnector" presStyleLbl="node3" presStyleIdx="0" presStyleCnt="2"/>
      <dgm:spPr/>
      <dgm:t>
        <a:bodyPr/>
        <a:lstStyle/>
        <a:p>
          <a:endParaRPr lang="fr-FR"/>
        </a:p>
      </dgm:t>
    </dgm:pt>
    <dgm:pt modelId="{645D80D5-DA60-480B-859B-90AE48DBF764}" type="pres">
      <dgm:prSet presAssocID="{DFD06DDC-BB83-422F-A6F9-EDE10586C333}" presName="hierChild4" presStyleCnt="0"/>
      <dgm:spPr/>
    </dgm:pt>
    <dgm:pt modelId="{00385177-2FDA-444D-A38E-24B6406D0648}" type="pres">
      <dgm:prSet presAssocID="{DFD06DDC-BB83-422F-A6F9-EDE10586C333}" presName="hierChild5" presStyleCnt="0"/>
      <dgm:spPr/>
    </dgm:pt>
    <dgm:pt modelId="{699E9DC7-76E0-4DF1-93C4-A947BBC7F394}" type="pres">
      <dgm:prSet presAssocID="{591523B4-4F49-439E-A28B-F0D1AEEB1739}" presName="hierChild5" presStyleCnt="0"/>
      <dgm:spPr/>
    </dgm:pt>
    <dgm:pt modelId="{BE9557BF-4A51-4E84-8BBA-3B128A496EDC}" type="pres">
      <dgm:prSet presAssocID="{AF3D7C43-85C1-4A85-A7C5-D3331D2816A2}" presName="Name37" presStyleLbl="parChTrans1D2" presStyleIdx="1" presStyleCnt="2"/>
      <dgm:spPr/>
      <dgm:t>
        <a:bodyPr/>
        <a:lstStyle/>
        <a:p>
          <a:endParaRPr lang="fr-FR"/>
        </a:p>
      </dgm:t>
    </dgm:pt>
    <dgm:pt modelId="{7D0828EB-086D-4BF2-B76F-FEC09154577B}" type="pres">
      <dgm:prSet presAssocID="{A56EDD28-1854-474D-83E1-E58D6CCC54C0}" presName="hierRoot2" presStyleCnt="0">
        <dgm:presLayoutVars>
          <dgm:hierBranch val="init"/>
        </dgm:presLayoutVars>
      </dgm:prSet>
      <dgm:spPr/>
    </dgm:pt>
    <dgm:pt modelId="{CB73A7EF-0B68-4943-9C23-B17831D0FCC9}" type="pres">
      <dgm:prSet presAssocID="{A56EDD28-1854-474D-83E1-E58D6CCC54C0}" presName="rootComposite" presStyleCnt="0"/>
      <dgm:spPr/>
    </dgm:pt>
    <dgm:pt modelId="{1C0E25E3-5CA5-4273-AD89-EA79FC7D5242}" type="pres">
      <dgm:prSet presAssocID="{A56EDD28-1854-474D-83E1-E58D6CCC54C0}" presName="rootText" presStyleLbl="node2" presStyleIdx="1" presStyleCnt="2" custScaleX="167350" custScaleY="620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C5F649B-046B-4276-9293-3F98F18669C5}" type="pres">
      <dgm:prSet presAssocID="{A56EDD28-1854-474D-83E1-E58D6CCC54C0}" presName="rootConnector" presStyleLbl="node2" presStyleIdx="1" presStyleCnt="2"/>
      <dgm:spPr/>
      <dgm:t>
        <a:bodyPr/>
        <a:lstStyle/>
        <a:p>
          <a:endParaRPr lang="fr-FR"/>
        </a:p>
      </dgm:t>
    </dgm:pt>
    <dgm:pt modelId="{C475BBBE-8208-4839-8803-474B11397634}" type="pres">
      <dgm:prSet presAssocID="{A56EDD28-1854-474D-83E1-E58D6CCC54C0}" presName="hierChild4" presStyleCnt="0"/>
      <dgm:spPr/>
    </dgm:pt>
    <dgm:pt modelId="{F10206AF-6FDB-4AF6-BD45-8E9F29DF2B52}" type="pres">
      <dgm:prSet presAssocID="{BCA79F5B-00B3-403D-AA67-9F5AFE0F08F5}" presName="Name37" presStyleLbl="parChTrans1D3" presStyleIdx="1" presStyleCnt="2"/>
      <dgm:spPr/>
      <dgm:t>
        <a:bodyPr/>
        <a:lstStyle/>
        <a:p>
          <a:endParaRPr lang="fr-FR"/>
        </a:p>
      </dgm:t>
    </dgm:pt>
    <dgm:pt modelId="{790A84D6-C597-4466-B055-06B4671655BA}" type="pres">
      <dgm:prSet presAssocID="{0E7E0140-FAB0-4CDE-90E1-794B99B48B33}" presName="hierRoot2" presStyleCnt="0">
        <dgm:presLayoutVars>
          <dgm:hierBranch val="init"/>
        </dgm:presLayoutVars>
      </dgm:prSet>
      <dgm:spPr/>
    </dgm:pt>
    <dgm:pt modelId="{953D661E-9E18-4A16-8D28-29D5B4229842}" type="pres">
      <dgm:prSet presAssocID="{0E7E0140-FAB0-4CDE-90E1-794B99B48B33}" presName="rootComposite" presStyleCnt="0"/>
      <dgm:spPr/>
    </dgm:pt>
    <dgm:pt modelId="{CC622661-8D13-4011-BE01-F6389D686148}" type="pres">
      <dgm:prSet presAssocID="{0E7E0140-FAB0-4CDE-90E1-794B99B48B33}" presName="rootText" presStyleLbl="node3" presStyleIdx="1" presStyleCnt="2" custScaleX="175426" custScaleY="7173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07D3E0-42B3-43B9-BD1E-A8A056440F37}" type="pres">
      <dgm:prSet presAssocID="{0E7E0140-FAB0-4CDE-90E1-794B99B48B33}" presName="rootConnector" presStyleLbl="node3" presStyleIdx="1" presStyleCnt="2"/>
      <dgm:spPr/>
      <dgm:t>
        <a:bodyPr/>
        <a:lstStyle/>
        <a:p>
          <a:endParaRPr lang="fr-FR"/>
        </a:p>
      </dgm:t>
    </dgm:pt>
    <dgm:pt modelId="{11F1A921-8D76-4B1C-A0FF-B0456B0742DF}" type="pres">
      <dgm:prSet presAssocID="{0E7E0140-FAB0-4CDE-90E1-794B99B48B33}" presName="hierChild4" presStyleCnt="0"/>
      <dgm:spPr/>
    </dgm:pt>
    <dgm:pt modelId="{A61D0153-CE26-4E13-8F7D-321C3C51CEED}" type="pres">
      <dgm:prSet presAssocID="{0E7E0140-FAB0-4CDE-90E1-794B99B48B33}" presName="hierChild5" presStyleCnt="0"/>
      <dgm:spPr/>
    </dgm:pt>
    <dgm:pt modelId="{8F542147-8309-41DC-BFFE-68C8537B9E81}" type="pres">
      <dgm:prSet presAssocID="{A56EDD28-1854-474D-83E1-E58D6CCC54C0}" presName="hierChild5" presStyleCnt="0"/>
      <dgm:spPr/>
    </dgm:pt>
    <dgm:pt modelId="{2E4FFCEF-A2CA-451C-B6BD-A9EA9009350E}" type="pres">
      <dgm:prSet presAssocID="{630AD887-80A7-4C45-A56F-3533E21030A7}" presName="hierChild3" presStyleCnt="0"/>
      <dgm:spPr/>
    </dgm:pt>
  </dgm:ptLst>
  <dgm:cxnLst>
    <dgm:cxn modelId="{325619F1-365E-4A90-8E01-AA70406F731F}" type="presOf" srcId="{DFD06DDC-BB83-422F-A6F9-EDE10586C333}" destId="{18485546-2B38-47BE-AD70-1083D1C15017}" srcOrd="1" destOrd="0" presId="urn:microsoft.com/office/officeart/2005/8/layout/orgChart1"/>
    <dgm:cxn modelId="{007A13A9-48C4-4576-BDBF-C5D709EE9B2C}" type="presOf" srcId="{591523B4-4F49-439E-A28B-F0D1AEEB1739}" destId="{F118CF6D-239F-4325-81D0-D9B02EAD7BC6}" srcOrd="0" destOrd="0" presId="urn:microsoft.com/office/officeart/2005/8/layout/orgChart1"/>
    <dgm:cxn modelId="{DA3EA79D-5039-45B8-8DA3-D807AD281A04}" type="presOf" srcId="{FE2F7E5B-0263-4FCC-934D-35BFFC217491}" destId="{EDF8E931-889E-4E95-9EEB-F963427E362A}" srcOrd="0" destOrd="0" presId="urn:microsoft.com/office/officeart/2005/8/layout/orgChart1"/>
    <dgm:cxn modelId="{D099D399-D596-4D82-AF7E-FB2C9BAAF99F}" type="presOf" srcId="{630AD887-80A7-4C45-A56F-3533E21030A7}" destId="{E64321F7-044B-4A1F-A0EE-5E0C44D78A61}" srcOrd="1" destOrd="0" presId="urn:microsoft.com/office/officeart/2005/8/layout/orgChart1"/>
    <dgm:cxn modelId="{E3BBA129-81BB-4747-B00F-93B62BB9335C}" type="presOf" srcId="{0E7E0140-FAB0-4CDE-90E1-794B99B48B33}" destId="{CC622661-8D13-4011-BE01-F6389D686148}" srcOrd="0" destOrd="0" presId="urn:microsoft.com/office/officeart/2005/8/layout/orgChart1"/>
    <dgm:cxn modelId="{E49CF751-8181-47D1-BC74-1D0BE867E12E}" type="presOf" srcId="{630AD887-80A7-4C45-A56F-3533E21030A7}" destId="{0F019AD7-2F2F-4614-9DCF-FB6EE40ABAD9}" srcOrd="0" destOrd="0" presId="urn:microsoft.com/office/officeart/2005/8/layout/orgChart1"/>
    <dgm:cxn modelId="{F1EDE813-8E26-450F-8E83-366F0BDD8C7D}" type="presOf" srcId="{A56EDD28-1854-474D-83E1-E58D6CCC54C0}" destId="{DC5F649B-046B-4276-9293-3F98F18669C5}" srcOrd="1" destOrd="0" presId="urn:microsoft.com/office/officeart/2005/8/layout/orgChart1"/>
    <dgm:cxn modelId="{76C9220F-5507-4623-A652-2894EB024D19}" type="presOf" srcId="{A56EDD28-1854-474D-83E1-E58D6CCC54C0}" destId="{1C0E25E3-5CA5-4273-AD89-EA79FC7D5242}" srcOrd="0" destOrd="0" presId="urn:microsoft.com/office/officeart/2005/8/layout/orgChart1"/>
    <dgm:cxn modelId="{C65DE5EC-7DD9-4E4A-8A5C-27D3F776AB0D}" type="presOf" srcId="{591523B4-4F49-439E-A28B-F0D1AEEB1739}" destId="{F7E4AA25-E252-496F-9744-EDF5C2EA5D3D}" srcOrd="1" destOrd="0" presId="urn:microsoft.com/office/officeart/2005/8/layout/orgChart1"/>
    <dgm:cxn modelId="{89676866-913C-466E-9A7A-A1738CE6565B}" type="presOf" srcId="{13CEC47A-C97D-4829-84DB-5A3D3717C778}" destId="{BEDB4561-4409-46EC-8D3B-7EDA80993DB2}" srcOrd="0" destOrd="0" presId="urn:microsoft.com/office/officeart/2005/8/layout/orgChart1"/>
    <dgm:cxn modelId="{9A3F6B1F-3231-43A1-8AC2-1676D363D91C}" type="presOf" srcId="{AF3D7C43-85C1-4A85-A7C5-D3331D2816A2}" destId="{BE9557BF-4A51-4E84-8BBA-3B128A496EDC}" srcOrd="0" destOrd="0" presId="urn:microsoft.com/office/officeart/2005/8/layout/orgChart1"/>
    <dgm:cxn modelId="{7C4BE8C5-BFAF-496B-A327-8E335511AC06}" srcId="{591523B4-4F49-439E-A28B-F0D1AEEB1739}" destId="{DFD06DDC-BB83-422F-A6F9-EDE10586C333}" srcOrd="0" destOrd="0" parTransId="{FEA4BB03-814D-436A-AD9C-593FA7B9FEA3}" sibTransId="{99AB979A-EB38-46A1-B0EB-82248CC3C273}"/>
    <dgm:cxn modelId="{6F5D31F8-2AFD-4C89-A1B7-F6B53FFF19B6}" type="presOf" srcId="{FEA4BB03-814D-436A-AD9C-593FA7B9FEA3}" destId="{74DE0B79-063F-43AA-8473-45CA4765DAD6}" srcOrd="0" destOrd="0" presId="urn:microsoft.com/office/officeart/2005/8/layout/orgChart1"/>
    <dgm:cxn modelId="{0CF98043-441B-41B4-9D63-1DD911332BF5}" type="presOf" srcId="{DFD06DDC-BB83-422F-A6F9-EDE10586C333}" destId="{A96B7409-0718-4A2F-ACA0-0183CD911BC7}" srcOrd="0" destOrd="0" presId="urn:microsoft.com/office/officeart/2005/8/layout/orgChart1"/>
    <dgm:cxn modelId="{5CF17690-50C0-4129-90C3-22FED10CA71B}" srcId="{FE2F7E5B-0263-4FCC-934D-35BFFC217491}" destId="{630AD887-80A7-4C45-A56F-3533E21030A7}" srcOrd="0" destOrd="0" parTransId="{BD9A9117-B029-4527-A85C-47EC93D70C11}" sibTransId="{6FAA68B7-6A4D-404B-BDF9-6D78639B5BF8}"/>
    <dgm:cxn modelId="{30BCEC7E-57FE-42D6-B96E-6C38974B80E4}" srcId="{630AD887-80A7-4C45-A56F-3533E21030A7}" destId="{591523B4-4F49-439E-A28B-F0D1AEEB1739}" srcOrd="0" destOrd="0" parTransId="{13CEC47A-C97D-4829-84DB-5A3D3717C778}" sibTransId="{8BBA7238-CD8A-4886-9AF5-EECA66A23ADC}"/>
    <dgm:cxn modelId="{B3A79402-5CAA-42C9-8DC7-2C12094F4D9B}" type="presOf" srcId="{BCA79F5B-00B3-403D-AA67-9F5AFE0F08F5}" destId="{F10206AF-6FDB-4AF6-BD45-8E9F29DF2B52}" srcOrd="0" destOrd="0" presId="urn:microsoft.com/office/officeart/2005/8/layout/orgChart1"/>
    <dgm:cxn modelId="{21315021-312D-4626-B2D5-3001D17ADDD4}" srcId="{630AD887-80A7-4C45-A56F-3533E21030A7}" destId="{A56EDD28-1854-474D-83E1-E58D6CCC54C0}" srcOrd="1" destOrd="0" parTransId="{AF3D7C43-85C1-4A85-A7C5-D3331D2816A2}" sibTransId="{4E39A306-B38F-46AE-8967-9C78A7002980}"/>
    <dgm:cxn modelId="{40BF1BE9-6A29-446C-9CE6-54BD25699550}" type="presOf" srcId="{0E7E0140-FAB0-4CDE-90E1-794B99B48B33}" destId="{D607D3E0-42B3-43B9-BD1E-A8A056440F37}" srcOrd="1" destOrd="0" presId="urn:microsoft.com/office/officeart/2005/8/layout/orgChart1"/>
    <dgm:cxn modelId="{8DE8C95A-16E8-46B2-8752-854310A8F22F}" srcId="{A56EDD28-1854-474D-83E1-E58D6CCC54C0}" destId="{0E7E0140-FAB0-4CDE-90E1-794B99B48B33}" srcOrd="0" destOrd="0" parTransId="{BCA79F5B-00B3-403D-AA67-9F5AFE0F08F5}" sibTransId="{25E79D49-4C81-4022-BA3D-8985459731EC}"/>
    <dgm:cxn modelId="{F74F27A1-8952-4236-9C30-FC09534D5016}" type="presParOf" srcId="{EDF8E931-889E-4E95-9EEB-F963427E362A}" destId="{536970A0-DC59-49D4-BFEA-CA99F1370931}" srcOrd="0" destOrd="0" presId="urn:microsoft.com/office/officeart/2005/8/layout/orgChart1"/>
    <dgm:cxn modelId="{2E8B5EC8-6C55-4D21-8359-5DBAA3AE869C}" type="presParOf" srcId="{536970A0-DC59-49D4-BFEA-CA99F1370931}" destId="{E080B7C6-06FE-47FD-995F-32A7367C67DB}" srcOrd="0" destOrd="0" presId="urn:microsoft.com/office/officeart/2005/8/layout/orgChart1"/>
    <dgm:cxn modelId="{52F95CFF-CA5D-4522-8517-1DB558C7B719}" type="presParOf" srcId="{E080B7C6-06FE-47FD-995F-32A7367C67DB}" destId="{0F019AD7-2F2F-4614-9DCF-FB6EE40ABAD9}" srcOrd="0" destOrd="0" presId="urn:microsoft.com/office/officeart/2005/8/layout/orgChart1"/>
    <dgm:cxn modelId="{88289F33-FE02-4B16-A9BF-50112926126A}" type="presParOf" srcId="{E080B7C6-06FE-47FD-995F-32A7367C67DB}" destId="{E64321F7-044B-4A1F-A0EE-5E0C44D78A61}" srcOrd="1" destOrd="0" presId="urn:microsoft.com/office/officeart/2005/8/layout/orgChart1"/>
    <dgm:cxn modelId="{FBC4D746-6DC3-49C1-8615-131BAE7E831C}" type="presParOf" srcId="{536970A0-DC59-49D4-BFEA-CA99F1370931}" destId="{AF79A128-05A4-4FF5-ADC5-29FF5368F535}" srcOrd="1" destOrd="0" presId="urn:microsoft.com/office/officeart/2005/8/layout/orgChart1"/>
    <dgm:cxn modelId="{ACC404FE-90E9-4691-9F8C-B04E0516C61A}" type="presParOf" srcId="{AF79A128-05A4-4FF5-ADC5-29FF5368F535}" destId="{BEDB4561-4409-46EC-8D3B-7EDA80993DB2}" srcOrd="0" destOrd="0" presId="urn:microsoft.com/office/officeart/2005/8/layout/orgChart1"/>
    <dgm:cxn modelId="{6E095974-84D9-4A44-BCC0-D21032B05E9B}" type="presParOf" srcId="{AF79A128-05A4-4FF5-ADC5-29FF5368F535}" destId="{01A2F174-CF48-4BF3-85AE-7825E3235D4C}" srcOrd="1" destOrd="0" presId="urn:microsoft.com/office/officeart/2005/8/layout/orgChart1"/>
    <dgm:cxn modelId="{8A402CD3-6464-4E9A-BB7B-1B047EF9152C}" type="presParOf" srcId="{01A2F174-CF48-4BF3-85AE-7825E3235D4C}" destId="{91E470FD-94BE-4F2D-A819-0CCB68DF3F1D}" srcOrd="0" destOrd="0" presId="urn:microsoft.com/office/officeart/2005/8/layout/orgChart1"/>
    <dgm:cxn modelId="{457E7BD7-E774-49A9-8509-02A432C811DE}" type="presParOf" srcId="{91E470FD-94BE-4F2D-A819-0CCB68DF3F1D}" destId="{F118CF6D-239F-4325-81D0-D9B02EAD7BC6}" srcOrd="0" destOrd="0" presId="urn:microsoft.com/office/officeart/2005/8/layout/orgChart1"/>
    <dgm:cxn modelId="{7C57B734-6847-4839-BAFA-FBCC3AB52AC5}" type="presParOf" srcId="{91E470FD-94BE-4F2D-A819-0CCB68DF3F1D}" destId="{F7E4AA25-E252-496F-9744-EDF5C2EA5D3D}" srcOrd="1" destOrd="0" presId="urn:microsoft.com/office/officeart/2005/8/layout/orgChart1"/>
    <dgm:cxn modelId="{81226986-E797-48DB-940B-7D56A307DB85}" type="presParOf" srcId="{01A2F174-CF48-4BF3-85AE-7825E3235D4C}" destId="{4F68A9B4-2E91-4E1D-AFE2-FC349A2B5B1E}" srcOrd="1" destOrd="0" presId="urn:microsoft.com/office/officeart/2005/8/layout/orgChart1"/>
    <dgm:cxn modelId="{DB5B4BC1-1518-4DDD-B771-B303511B24DD}" type="presParOf" srcId="{4F68A9B4-2E91-4E1D-AFE2-FC349A2B5B1E}" destId="{74DE0B79-063F-43AA-8473-45CA4765DAD6}" srcOrd="0" destOrd="0" presId="urn:microsoft.com/office/officeart/2005/8/layout/orgChart1"/>
    <dgm:cxn modelId="{EB2B9F90-662E-488E-805E-D6046DBFD500}" type="presParOf" srcId="{4F68A9B4-2E91-4E1D-AFE2-FC349A2B5B1E}" destId="{D977EAD6-9528-46F9-82F3-0A2959DFC072}" srcOrd="1" destOrd="0" presId="urn:microsoft.com/office/officeart/2005/8/layout/orgChart1"/>
    <dgm:cxn modelId="{5F787645-3D14-4F8F-8FEF-71FCC9720326}" type="presParOf" srcId="{D977EAD6-9528-46F9-82F3-0A2959DFC072}" destId="{9E8D6359-58B8-4171-8F44-82E2AFDAEEE6}" srcOrd="0" destOrd="0" presId="urn:microsoft.com/office/officeart/2005/8/layout/orgChart1"/>
    <dgm:cxn modelId="{7BDB614C-D94E-4017-8FA1-2652A2E83002}" type="presParOf" srcId="{9E8D6359-58B8-4171-8F44-82E2AFDAEEE6}" destId="{A96B7409-0718-4A2F-ACA0-0183CD911BC7}" srcOrd="0" destOrd="0" presId="urn:microsoft.com/office/officeart/2005/8/layout/orgChart1"/>
    <dgm:cxn modelId="{1EFFA44E-8EC8-4BD9-8343-FBA7BA0C7A3A}" type="presParOf" srcId="{9E8D6359-58B8-4171-8F44-82E2AFDAEEE6}" destId="{18485546-2B38-47BE-AD70-1083D1C15017}" srcOrd="1" destOrd="0" presId="urn:microsoft.com/office/officeart/2005/8/layout/orgChart1"/>
    <dgm:cxn modelId="{53FD3036-3307-4AE9-8016-E1BEB0098EF8}" type="presParOf" srcId="{D977EAD6-9528-46F9-82F3-0A2959DFC072}" destId="{645D80D5-DA60-480B-859B-90AE48DBF764}" srcOrd="1" destOrd="0" presId="urn:microsoft.com/office/officeart/2005/8/layout/orgChart1"/>
    <dgm:cxn modelId="{B562A357-8943-4354-9F1E-8E7C2CAB8273}" type="presParOf" srcId="{D977EAD6-9528-46F9-82F3-0A2959DFC072}" destId="{00385177-2FDA-444D-A38E-24B6406D0648}" srcOrd="2" destOrd="0" presId="urn:microsoft.com/office/officeart/2005/8/layout/orgChart1"/>
    <dgm:cxn modelId="{2318593C-882E-4C27-B336-C32F4EE09F72}" type="presParOf" srcId="{01A2F174-CF48-4BF3-85AE-7825E3235D4C}" destId="{699E9DC7-76E0-4DF1-93C4-A947BBC7F394}" srcOrd="2" destOrd="0" presId="urn:microsoft.com/office/officeart/2005/8/layout/orgChart1"/>
    <dgm:cxn modelId="{91A2B65B-1001-457D-9AB4-8B70F9BC0EF1}" type="presParOf" srcId="{AF79A128-05A4-4FF5-ADC5-29FF5368F535}" destId="{BE9557BF-4A51-4E84-8BBA-3B128A496EDC}" srcOrd="2" destOrd="0" presId="urn:microsoft.com/office/officeart/2005/8/layout/orgChart1"/>
    <dgm:cxn modelId="{64C6BD0A-FB6D-43CC-89E9-C6F0B345782B}" type="presParOf" srcId="{AF79A128-05A4-4FF5-ADC5-29FF5368F535}" destId="{7D0828EB-086D-4BF2-B76F-FEC09154577B}" srcOrd="3" destOrd="0" presId="urn:microsoft.com/office/officeart/2005/8/layout/orgChart1"/>
    <dgm:cxn modelId="{1F4A1FE7-C61D-4932-A765-2F6AAC428B78}" type="presParOf" srcId="{7D0828EB-086D-4BF2-B76F-FEC09154577B}" destId="{CB73A7EF-0B68-4943-9C23-B17831D0FCC9}" srcOrd="0" destOrd="0" presId="urn:microsoft.com/office/officeart/2005/8/layout/orgChart1"/>
    <dgm:cxn modelId="{D0E3BD49-0AC5-4D2B-B79E-7FBB1306A9EB}" type="presParOf" srcId="{CB73A7EF-0B68-4943-9C23-B17831D0FCC9}" destId="{1C0E25E3-5CA5-4273-AD89-EA79FC7D5242}" srcOrd="0" destOrd="0" presId="urn:microsoft.com/office/officeart/2005/8/layout/orgChart1"/>
    <dgm:cxn modelId="{AC6A82EE-4BE2-490F-924F-F664BF6121D4}" type="presParOf" srcId="{CB73A7EF-0B68-4943-9C23-B17831D0FCC9}" destId="{DC5F649B-046B-4276-9293-3F98F18669C5}" srcOrd="1" destOrd="0" presId="urn:microsoft.com/office/officeart/2005/8/layout/orgChart1"/>
    <dgm:cxn modelId="{2512D58B-BEA5-4DBE-BD5F-DFA60AB54FCF}" type="presParOf" srcId="{7D0828EB-086D-4BF2-B76F-FEC09154577B}" destId="{C475BBBE-8208-4839-8803-474B11397634}" srcOrd="1" destOrd="0" presId="urn:microsoft.com/office/officeart/2005/8/layout/orgChart1"/>
    <dgm:cxn modelId="{A800BB62-BFA0-4A27-97E3-D903AE1AD9B0}" type="presParOf" srcId="{C475BBBE-8208-4839-8803-474B11397634}" destId="{F10206AF-6FDB-4AF6-BD45-8E9F29DF2B52}" srcOrd="0" destOrd="0" presId="urn:microsoft.com/office/officeart/2005/8/layout/orgChart1"/>
    <dgm:cxn modelId="{65257CF0-D7F7-49B8-BC26-E50ED4BEAF77}" type="presParOf" srcId="{C475BBBE-8208-4839-8803-474B11397634}" destId="{790A84D6-C597-4466-B055-06B4671655BA}" srcOrd="1" destOrd="0" presId="urn:microsoft.com/office/officeart/2005/8/layout/orgChart1"/>
    <dgm:cxn modelId="{ED512530-FE81-42F5-9087-A8A73EB39DA1}" type="presParOf" srcId="{790A84D6-C597-4466-B055-06B4671655BA}" destId="{953D661E-9E18-4A16-8D28-29D5B4229842}" srcOrd="0" destOrd="0" presId="urn:microsoft.com/office/officeart/2005/8/layout/orgChart1"/>
    <dgm:cxn modelId="{C06CB758-2130-4AB9-9A2F-C45E7FFEFC62}" type="presParOf" srcId="{953D661E-9E18-4A16-8D28-29D5B4229842}" destId="{CC622661-8D13-4011-BE01-F6389D686148}" srcOrd="0" destOrd="0" presId="urn:microsoft.com/office/officeart/2005/8/layout/orgChart1"/>
    <dgm:cxn modelId="{BC84300D-67FC-4D97-95BF-DC298FE2BF12}" type="presParOf" srcId="{953D661E-9E18-4A16-8D28-29D5B4229842}" destId="{D607D3E0-42B3-43B9-BD1E-A8A056440F37}" srcOrd="1" destOrd="0" presId="urn:microsoft.com/office/officeart/2005/8/layout/orgChart1"/>
    <dgm:cxn modelId="{BB928766-7DD7-496E-A4C0-321139E3AF5A}" type="presParOf" srcId="{790A84D6-C597-4466-B055-06B4671655BA}" destId="{11F1A921-8D76-4B1C-A0FF-B0456B0742DF}" srcOrd="1" destOrd="0" presId="urn:microsoft.com/office/officeart/2005/8/layout/orgChart1"/>
    <dgm:cxn modelId="{605AAE1B-CBC1-41EB-A779-FF0F9E51071E}" type="presParOf" srcId="{790A84D6-C597-4466-B055-06B4671655BA}" destId="{A61D0153-CE26-4E13-8F7D-321C3C51CEED}" srcOrd="2" destOrd="0" presId="urn:microsoft.com/office/officeart/2005/8/layout/orgChart1"/>
    <dgm:cxn modelId="{C1B6BA1A-2720-4005-A72C-C6A160483118}" type="presParOf" srcId="{7D0828EB-086D-4BF2-B76F-FEC09154577B}" destId="{8F542147-8309-41DC-BFFE-68C8537B9E81}" srcOrd="2" destOrd="0" presId="urn:microsoft.com/office/officeart/2005/8/layout/orgChart1"/>
    <dgm:cxn modelId="{9D1EC13A-165B-4F55-B8C0-DD897DC75563}" type="presParOf" srcId="{536970A0-DC59-49D4-BFEA-CA99F1370931}" destId="{2E4FFCEF-A2CA-451C-B6BD-A9EA900935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6157BE-7866-432A-8746-D22B57F5826E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8F3D020-1D3A-4B4C-A4CC-EB736E2FF2A8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1800" b="1" noProof="0" dirty="0" smtClean="0"/>
            <a:t>Evaporable</a:t>
          </a:r>
        </a:p>
        <a:p>
          <a:r>
            <a:rPr lang="en-GB" sz="1800" b="1" noProof="0" dirty="0" smtClean="0"/>
            <a:t>water</a:t>
          </a:r>
          <a:endParaRPr lang="en-GB" sz="1800" b="1" noProof="0" dirty="0"/>
        </a:p>
      </dgm:t>
    </dgm:pt>
    <dgm:pt modelId="{C316733E-855A-4F49-9DD8-5B1C14FF21A4}" type="parTrans" cxnId="{B65521CB-3D64-44D6-B2A8-BE7673085BD0}">
      <dgm:prSet/>
      <dgm:spPr/>
      <dgm:t>
        <a:bodyPr/>
        <a:lstStyle/>
        <a:p>
          <a:endParaRPr lang="en-GB" sz="1800" noProof="0" dirty="0"/>
        </a:p>
      </dgm:t>
    </dgm:pt>
    <dgm:pt modelId="{BD550D32-4D82-4223-9360-348241DF9823}" type="sibTrans" cxnId="{B65521CB-3D64-44D6-B2A8-BE7673085BD0}">
      <dgm:prSet/>
      <dgm:spPr/>
      <dgm:t>
        <a:bodyPr/>
        <a:lstStyle/>
        <a:p>
          <a:endParaRPr lang="en-GB" sz="1800" noProof="0" dirty="0"/>
        </a:p>
      </dgm:t>
    </dgm:pt>
    <dgm:pt modelId="{312B69F5-94E8-4451-88EB-D205976921F8}">
      <dgm:prSet phldrT="[Texte]"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GB" sz="1800" b="1" noProof="0" dirty="0" smtClean="0"/>
            <a:t>Free water </a:t>
          </a:r>
          <a:r>
            <a:rPr lang="en-GB" sz="1800" noProof="0" dirty="0" smtClean="0"/>
            <a:t>in capillary space</a:t>
          </a:r>
          <a:endParaRPr lang="en-GB" sz="1800" noProof="0" dirty="0"/>
        </a:p>
      </dgm:t>
    </dgm:pt>
    <dgm:pt modelId="{1AEA14A7-5AA0-4278-A381-88B6E95F9CAC}" type="parTrans" cxnId="{C1A7D2F0-4022-41B0-B536-749F64B20ABC}">
      <dgm:prSet/>
      <dgm:spPr/>
      <dgm:t>
        <a:bodyPr/>
        <a:lstStyle/>
        <a:p>
          <a:endParaRPr lang="en-GB" sz="1800" noProof="0" dirty="0"/>
        </a:p>
      </dgm:t>
    </dgm:pt>
    <dgm:pt modelId="{94BFDA75-CFA8-4491-BA9A-CEF16619E6C2}" type="sibTrans" cxnId="{C1A7D2F0-4022-41B0-B536-749F64B20ABC}">
      <dgm:prSet/>
      <dgm:spPr/>
      <dgm:t>
        <a:bodyPr/>
        <a:lstStyle/>
        <a:p>
          <a:endParaRPr lang="en-GB" sz="1800" noProof="0" dirty="0"/>
        </a:p>
      </dgm:t>
    </dgm:pt>
    <dgm:pt modelId="{DF84457D-7AE6-4852-A426-F0D5B619C0E1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GB" sz="1800" b="1" noProof="0" dirty="0" smtClean="0"/>
            <a:t>Gel water </a:t>
          </a:r>
          <a:r>
            <a:rPr lang="en-GB" sz="1800" noProof="0" dirty="0" smtClean="0"/>
            <a:t>retained by hydrated products </a:t>
          </a:r>
          <a:endParaRPr lang="en-GB" sz="1800" noProof="0" dirty="0"/>
        </a:p>
      </dgm:t>
    </dgm:pt>
    <dgm:pt modelId="{09E52D0E-7EF7-4D28-9F0B-CDB9B502E1CA}" type="parTrans" cxnId="{3327FB85-50F6-4D6C-9881-18AF85C5D97A}">
      <dgm:prSet/>
      <dgm:spPr/>
      <dgm:t>
        <a:bodyPr/>
        <a:lstStyle/>
        <a:p>
          <a:endParaRPr lang="en-GB" sz="1800" noProof="0" dirty="0"/>
        </a:p>
      </dgm:t>
    </dgm:pt>
    <dgm:pt modelId="{BF082368-A26B-4270-8E87-F62E651BDADA}" type="sibTrans" cxnId="{3327FB85-50F6-4D6C-9881-18AF85C5D97A}">
      <dgm:prSet/>
      <dgm:spPr/>
      <dgm:t>
        <a:bodyPr/>
        <a:lstStyle/>
        <a:p>
          <a:endParaRPr lang="en-GB" sz="1800" noProof="0" dirty="0"/>
        </a:p>
      </dgm:t>
    </dgm:pt>
    <dgm:pt modelId="{68CC0CAD-45D4-4F51-BCC5-80D02B7687B0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1800" b="1" noProof="0" dirty="0" smtClean="0"/>
            <a:t>Non evaporable water</a:t>
          </a:r>
          <a:endParaRPr lang="en-GB" sz="1800" b="1" noProof="0" dirty="0"/>
        </a:p>
      </dgm:t>
    </dgm:pt>
    <dgm:pt modelId="{9150C94B-1792-4B71-B62F-CEAE0C623E17}" type="parTrans" cxnId="{88B18F53-B0A4-491C-B218-6BD2EE8884C3}">
      <dgm:prSet/>
      <dgm:spPr/>
      <dgm:t>
        <a:bodyPr/>
        <a:lstStyle/>
        <a:p>
          <a:endParaRPr lang="en-GB" sz="1800" noProof="0" dirty="0"/>
        </a:p>
      </dgm:t>
    </dgm:pt>
    <dgm:pt modelId="{2A62F65D-5BC0-48E7-A0C7-770BA7EDC15F}" type="sibTrans" cxnId="{88B18F53-B0A4-491C-B218-6BD2EE8884C3}">
      <dgm:prSet/>
      <dgm:spPr/>
      <dgm:t>
        <a:bodyPr/>
        <a:lstStyle/>
        <a:p>
          <a:endParaRPr lang="en-GB" sz="1800" noProof="0" dirty="0"/>
        </a:p>
      </dgm:t>
    </dgm:pt>
    <dgm:pt modelId="{F013FD9B-0285-4BA0-B5E6-7F8ADADD7026}">
      <dgm:prSet phldrT="[Texte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en-GB" sz="1800" b="1" noProof="0" dirty="0" smtClean="0"/>
            <a:t>Water chemically bound </a:t>
          </a:r>
          <a:r>
            <a:rPr lang="en-GB" sz="1800" noProof="0" dirty="0" smtClean="0"/>
            <a:t>within cement hydrates</a:t>
          </a:r>
          <a:endParaRPr lang="en-GB" sz="1800" noProof="0" dirty="0"/>
        </a:p>
      </dgm:t>
    </dgm:pt>
    <dgm:pt modelId="{3EBFD2FF-764D-46C9-96B6-178628E4A28B}" type="parTrans" cxnId="{846D2360-FDE4-4E4F-B4A6-BA8DCE952821}">
      <dgm:prSet/>
      <dgm:spPr/>
      <dgm:t>
        <a:bodyPr/>
        <a:lstStyle/>
        <a:p>
          <a:endParaRPr lang="en-GB" sz="1800" noProof="0" dirty="0"/>
        </a:p>
      </dgm:t>
    </dgm:pt>
    <dgm:pt modelId="{FF584BC1-225F-4579-8EB6-2BFF151C6AB5}" type="sibTrans" cxnId="{846D2360-FDE4-4E4F-B4A6-BA8DCE952821}">
      <dgm:prSet/>
      <dgm:spPr/>
      <dgm:t>
        <a:bodyPr/>
        <a:lstStyle/>
        <a:p>
          <a:endParaRPr lang="en-GB" sz="1800" noProof="0" dirty="0"/>
        </a:p>
      </dgm:t>
    </dgm:pt>
    <dgm:pt modelId="{FC3BB81C-431B-4ABA-B089-F65C4D3A6CAC}" type="pres">
      <dgm:prSet presAssocID="{506157BE-7866-432A-8746-D22B57F5826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BF73B1-3C3D-48B2-B2DC-5928540C9FA2}" type="pres">
      <dgm:prSet presAssocID="{88F3D020-1D3A-4B4C-A4CC-EB736E2FF2A8}" presName="compNode" presStyleCnt="0"/>
      <dgm:spPr/>
    </dgm:pt>
    <dgm:pt modelId="{EE908E0B-589A-454F-BF1E-CE19F53AFC7E}" type="pres">
      <dgm:prSet presAssocID="{88F3D020-1D3A-4B4C-A4CC-EB736E2FF2A8}" presName="aNode" presStyleLbl="bgShp" presStyleIdx="0" presStyleCnt="2"/>
      <dgm:spPr/>
      <dgm:t>
        <a:bodyPr/>
        <a:lstStyle/>
        <a:p>
          <a:endParaRPr lang="fr-FR"/>
        </a:p>
      </dgm:t>
    </dgm:pt>
    <dgm:pt modelId="{6FA2E343-ABD2-4C43-A4A6-1D8077C4A856}" type="pres">
      <dgm:prSet presAssocID="{88F3D020-1D3A-4B4C-A4CC-EB736E2FF2A8}" presName="textNode" presStyleLbl="bgShp" presStyleIdx="0" presStyleCnt="2"/>
      <dgm:spPr/>
      <dgm:t>
        <a:bodyPr/>
        <a:lstStyle/>
        <a:p>
          <a:endParaRPr lang="fr-FR"/>
        </a:p>
      </dgm:t>
    </dgm:pt>
    <dgm:pt modelId="{8FB63B73-5035-40F9-AAE4-3ADBA2F96A32}" type="pres">
      <dgm:prSet presAssocID="{88F3D020-1D3A-4B4C-A4CC-EB736E2FF2A8}" presName="compChildNode" presStyleCnt="0"/>
      <dgm:spPr/>
    </dgm:pt>
    <dgm:pt modelId="{86D92D60-4609-4F15-9601-50E024F4820D}" type="pres">
      <dgm:prSet presAssocID="{88F3D020-1D3A-4B4C-A4CC-EB736E2FF2A8}" presName="theInnerList" presStyleCnt="0"/>
      <dgm:spPr/>
    </dgm:pt>
    <dgm:pt modelId="{D077A90A-2214-47A8-951B-A79381C801D6}" type="pres">
      <dgm:prSet presAssocID="{312B69F5-94E8-4451-88EB-D205976921F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1AD1FC-DF90-469B-9040-0F47A71DBAF3}" type="pres">
      <dgm:prSet presAssocID="{312B69F5-94E8-4451-88EB-D205976921F8}" presName="aSpace2" presStyleCnt="0"/>
      <dgm:spPr/>
    </dgm:pt>
    <dgm:pt modelId="{D2672F47-B4D0-4DAD-9B20-A391FE9BC023}" type="pres">
      <dgm:prSet presAssocID="{DF84457D-7AE6-4852-A426-F0D5B619C0E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92CFB1-2E04-45C1-8262-1EB46956E5FB}" type="pres">
      <dgm:prSet presAssocID="{88F3D020-1D3A-4B4C-A4CC-EB736E2FF2A8}" presName="aSpace" presStyleCnt="0"/>
      <dgm:spPr/>
    </dgm:pt>
    <dgm:pt modelId="{68FB2D48-27D4-4555-9819-883EA93F66B5}" type="pres">
      <dgm:prSet presAssocID="{68CC0CAD-45D4-4F51-BCC5-80D02B7687B0}" presName="compNode" presStyleCnt="0"/>
      <dgm:spPr/>
    </dgm:pt>
    <dgm:pt modelId="{94664FE7-56FD-4CEB-87E8-956D2E65F46D}" type="pres">
      <dgm:prSet presAssocID="{68CC0CAD-45D4-4F51-BCC5-80D02B7687B0}" presName="aNode" presStyleLbl="bgShp" presStyleIdx="1" presStyleCnt="2"/>
      <dgm:spPr/>
      <dgm:t>
        <a:bodyPr/>
        <a:lstStyle/>
        <a:p>
          <a:endParaRPr lang="fr-FR"/>
        </a:p>
      </dgm:t>
    </dgm:pt>
    <dgm:pt modelId="{AAF96D34-90E6-47DF-B553-9951421D2193}" type="pres">
      <dgm:prSet presAssocID="{68CC0CAD-45D4-4F51-BCC5-80D02B7687B0}" presName="textNode" presStyleLbl="bgShp" presStyleIdx="1" presStyleCnt="2"/>
      <dgm:spPr/>
      <dgm:t>
        <a:bodyPr/>
        <a:lstStyle/>
        <a:p>
          <a:endParaRPr lang="fr-FR"/>
        </a:p>
      </dgm:t>
    </dgm:pt>
    <dgm:pt modelId="{89674889-B501-4E4C-A9D6-5A842A656684}" type="pres">
      <dgm:prSet presAssocID="{68CC0CAD-45D4-4F51-BCC5-80D02B7687B0}" presName="compChildNode" presStyleCnt="0"/>
      <dgm:spPr/>
    </dgm:pt>
    <dgm:pt modelId="{F847148A-2353-4892-8EC1-FC96EC5B75B6}" type="pres">
      <dgm:prSet presAssocID="{68CC0CAD-45D4-4F51-BCC5-80D02B7687B0}" presName="theInnerList" presStyleCnt="0"/>
      <dgm:spPr/>
    </dgm:pt>
    <dgm:pt modelId="{2137CF54-00F2-4DBD-8305-DB2CB709261E}" type="pres">
      <dgm:prSet presAssocID="{F013FD9B-0285-4BA0-B5E6-7F8ADADD702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27FB85-50F6-4D6C-9881-18AF85C5D97A}" srcId="{88F3D020-1D3A-4B4C-A4CC-EB736E2FF2A8}" destId="{DF84457D-7AE6-4852-A426-F0D5B619C0E1}" srcOrd="1" destOrd="0" parTransId="{09E52D0E-7EF7-4D28-9F0B-CDB9B502E1CA}" sibTransId="{BF082368-A26B-4270-8E87-F62E651BDADA}"/>
    <dgm:cxn modelId="{60F8B50B-32C7-4CA3-9718-A3CD20C0CD92}" type="presOf" srcId="{506157BE-7866-432A-8746-D22B57F5826E}" destId="{FC3BB81C-431B-4ABA-B089-F65C4D3A6CAC}" srcOrd="0" destOrd="0" presId="urn:microsoft.com/office/officeart/2005/8/layout/lProcess2"/>
    <dgm:cxn modelId="{589BB4AB-A8FD-411D-9AB0-84B45D2E76C4}" type="presOf" srcId="{88F3D020-1D3A-4B4C-A4CC-EB736E2FF2A8}" destId="{6FA2E343-ABD2-4C43-A4A6-1D8077C4A856}" srcOrd="1" destOrd="0" presId="urn:microsoft.com/office/officeart/2005/8/layout/lProcess2"/>
    <dgm:cxn modelId="{88B18F53-B0A4-491C-B218-6BD2EE8884C3}" srcId="{506157BE-7866-432A-8746-D22B57F5826E}" destId="{68CC0CAD-45D4-4F51-BCC5-80D02B7687B0}" srcOrd="1" destOrd="0" parTransId="{9150C94B-1792-4B71-B62F-CEAE0C623E17}" sibTransId="{2A62F65D-5BC0-48E7-A0C7-770BA7EDC15F}"/>
    <dgm:cxn modelId="{C1E1AB3E-AB7E-49AB-B50C-B8CEE3F6E73C}" type="presOf" srcId="{312B69F5-94E8-4451-88EB-D205976921F8}" destId="{D077A90A-2214-47A8-951B-A79381C801D6}" srcOrd="0" destOrd="0" presId="urn:microsoft.com/office/officeart/2005/8/layout/lProcess2"/>
    <dgm:cxn modelId="{7ED95861-6700-4598-885F-3AE1F4ED9C1E}" type="presOf" srcId="{DF84457D-7AE6-4852-A426-F0D5B619C0E1}" destId="{D2672F47-B4D0-4DAD-9B20-A391FE9BC023}" srcOrd="0" destOrd="0" presId="urn:microsoft.com/office/officeart/2005/8/layout/lProcess2"/>
    <dgm:cxn modelId="{C1A7D2F0-4022-41B0-B536-749F64B20ABC}" srcId="{88F3D020-1D3A-4B4C-A4CC-EB736E2FF2A8}" destId="{312B69F5-94E8-4451-88EB-D205976921F8}" srcOrd="0" destOrd="0" parTransId="{1AEA14A7-5AA0-4278-A381-88B6E95F9CAC}" sibTransId="{94BFDA75-CFA8-4491-BA9A-CEF16619E6C2}"/>
    <dgm:cxn modelId="{DB5D3F1E-57DB-4256-97A5-71B24F36D1E7}" type="presOf" srcId="{88F3D020-1D3A-4B4C-A4CC-EB736E2FF2A8}" destId="{EE908E0B-589A-454F-BF1E-CE19F53AFC7E}" srcOrd="0" destOrd="0" presId="urn:microsoft.com/office/officeart/2005/8/layout/lProcess2"/>
    <dgm:cxn modelId="{223C489B-D745-4EAD-9A16-C16802241CD0}" type="presOf" srcId="{68CC0CAD-45D4-4F51-BCC5-80D02B7687B0}" destId="{AAF96D34-90E6-47DF-B553-9951421D2193}" srcOrd="1" destOrd="0" presId="urn:microsoft.com/office/officeart/2005/8/layout/lProcess2"/>
    <dgm:cxn modelId="{B65521CB-3D64-44D6-B2A8-BE7673085BD0}" srcId="{506157BE-7866-432A-8746-D22B57F5826E}" destId="{88F3D020-1D3A-4B4C-A4CC-EB736E2FF2A8}" srcOrd="0" destOrd="0" parTransId="{C316733E-855A-4F49-9DD8-5B1C14FF21A4}" sibTransId="{BD550D32-4D82-4223-9360-348241DF9823}"/>
    <dgm:cxn modelId="{7A61B40A-89F0-47F5-8C65-5EF716A242C0}" type="presOf" srcId="{68CC0CAD-45D4-4F51-BCC5-80D02B7687B0}" destId="{94664FE7-56FD-4CEB-87E8-956D2E65F46D}" srcOrd="0" destOrd="0" presId="urn:microsoft.com/office/officeart/2005/8/layout/lProcess2"/>
    <dgm:cxn modelId="{BABC6FC4-6533-44B9-BE45-FBCAC50D2376}" type="presOf" srcId="{F013FD9B-0285-4BA0-B5E6-7F8ADADD7026}" destId="{2137CF54-00F2-4DBD-8305-DB2CB709261E}" srcOrd="0" destOrd="0" presId="urn:microsoft.com/office/officeart/2005/8/layout/lProcess2"/>
    <dgm:cxn modelId="{846D2360-FDE4-4E4F-B4A6-BA8DCE952821}" srcId="{68CC0CAD-45D4-4F51-BCC5-80D02B7687B0}" destId="{F013FD9B-0285-4BA0-B5E6-7F8ADADD7026}" srcOrd="0" destOrd="0" parTransId="{3EBFD2FF-764D-46C9-96B6-178628E4A28B}" sibTransId="{FF584BC1-225F-4579-8EB6-2BFF151C6AB5}"/>
    <dgm:cxn modelId="{5615DA34-8289-46E3-8D12-F667BE64B690}" type="presParOf" srcId="{FC3BB81C-431B-4ABA-B089-F65C4D3A6CAC}" destId="{D8BF73B1-3C3D-48B2-B2DC-5928540C9FA2}" srcOrd="0" destOrd="0" presId="urn:microsoft.com/office/officeart/2005/8/layout/lProcess2"/>
    <dgm:cxn modelId="{FF28CD79-7F88-4EBE-8A5B-5FC6C1005DE1}" type="presParOf" srcId="{D8BF73B1-3C3D-48B2-B2DC-5928540C9FA2}" destId="{EE908E0B-589A-454F-BF1E-CE19F53AFC7E}" srcOrd="0" destOrd="0" presId="urn:microsoft.com/office/officeart/2005/8/layout/lProcess2"/>
    <dgm:cxn modelId="{8B89B8FE-5EFF-4967-A3E4-90D1DB06F51A}" type="presParOf" srcId="{D8BF73B1-3C3D-48B2-B2DC-5928540C9FA2}" destId="{6FA2E343-ABD2-4C43-A4A6-1D8077C4A856}" srcOrd="1" destOrd="0" presId="urn:microsoft.com/office/officeart/2005/8/layout/lProcess2"/>
    <dgm:cxn modelId="{5AE5F298-C8AE-4D0B-9FB7-16DBEF4911C2}" type="presParOf" srcId="{D8BF73B1-3C3D-48B2-B2DC-5928540C9FA2}" destId="{8FB63B73-5035-40F9-AAE4-3ADBA2F96A32}" srcOrd="2" destOrd="0" presId="urn:microsoft.com/office/officeart/2005/8/layout/lProcess2"/>
    <dgm:cxn modelId="{50382EA0-8FE1-4035-998A-BFDA7960C56C}" type="presParOf" srcId="{8FB63B73-5035-40F9-AAE4-3ADBA2F96A32}" destId="{86D92D60-4609-4F15-9601-50E024F4820D}" srcOrd="0" destOrd="0" presId="urn:microsoft.com/office/officeart/2005/8/layout/lProcess2"/>
    <dgm:cxn modelId="{BC1E66AF-5504-4930-8EF3-92DC56D4677B}" type="presParOf" srcId="{86D92D60-4609-4F15-9601-50E024F4820D}" destId="{D077A90A-2214-47A8-951B-A79381C801D6}" srcOrd="0" destOrd="0" presId="urn:microsoft.com/office/officeart/2005/8/layout/lProcess2"/>
    <dgm:cxn modelId="{9E4526B8-468C-4FF8-BB46-746C592D2526}" type="presParOf" srcId="{86D92D60-4609-4F15-9601-50E024F4820D}" destId="{D21AD1FC-DF90-469B-9040-0F47A71DBAF3}" srcOrd="1" destOrd="0" presId="urn:microsoft.com/office/officeart/2005/8/layout/lProcess2"/>
    <dgm:cxn modelId="{24910B76-23CC-4510-80C1-A20C3C032435}" type="presParOf" srcId="{86D92D60-4609-4F15-9601-50E024F4820D}" destId="{D2672F47-B4D0-4DAD-9B20-A391FE9BC023}" srcOrd="2" destOrd="0" presId="urn:microsoft.com/office/officeart/2005/8/layout/lProcess2"/>
    <dgm:cxn modelId="{6F36F1BA-F7A7-4858-94C5-AF1A3129EE49}" type="presParOf" srcId="{FC3BB81C-431B-4ABA-B089-F65C4D3A6CAC}" destId="{1192CFB1-2E04-45C1-8262-1EB46956E5FB}" srcOrd="1" destOrd="0" presId="urn:microsoft.com/office/officeart/2005/8/layout/lProcess2"/>
    <dgm:cxn modelId="{658355D7-6DBE-4E25-8815-FBC18E3247BE}" type="presParOf" srcId="{FC3BB81C-431B-4ABA-B089-F65C4D3A6CAC}" destId="{68FB2D48-27D4-4555-9819-883EA93F66B5}" srcOrd="2" destOrd="0" presId="urn:microsoft.com/office/officeart/2005/8/layout/lProcess2"/>
    <dgm:cxn modelId="{52C0F04A-23E8-4EB9-BA19-4566C56D677D}" type="presParOf" srcId="{68FB2D48-27D4-4555-9819-883EA93F66B5}" destId="{94664FE7-56FD-4CEB-87E8-956D2E65F46D}" srcOrd="0" destOrd="0" presId="urn:microsoft.com/office/officeart/2005/8/layout/lProcess2"/>
    <dgm:cxn modelId="{E8C4700A-5839-45DE-8256-497531A07782}" type="presParOf" srcId="{68FB2D48-27D4-4555-9819-883EA93F66B5}" destId="{AAF96D34-90E6-47DF-B553-9951421D2193}" srcOrd="1" destOrd="0" presId="urn:microsoft.com/office/officeart/2005/8/layout/lProcess2"/>
    <dgm:cxn modelId="{86550E08-7686-4CEE-ADDC-6B9D421948A5}" type="presParOf" srcId="{68FB2D48-27D4-4555-9819-883EA93F66B5}" destId="{89674889-B501-4E4C-A9D6-5A842A656684}" srcOrd="2" destOrd="0" presId="urn:microsoft.com/office/officeart/2005/8/layout/lProcess2"/>
    <dgm:cxn modelId="{FBEB7259-D896-4282-B56C-ABF8364384FE}" type="presParOf" srcId="{89674889-B501-4E4C-A9D6-5A842A656684}" destId="{F847148A-2353-4892-8EC1-FC96EC5B75B6}" srcOrd="0" destOrd="0" presId="urn:microsoft.com/office/officeart/2005/8/layout/lProcess2"/>
    <dgm:cxn modelId="{92D998D7-6555-44A3-A206-4454893F742F}" type="presParOf" srcId="{F847148A-2353-4892-8EC1-FC96EC5B75B6}" destId="{2137CF54-00F2-4DBD-8305-DB2CB709261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BEBD9F-A621-4A93-B7A3-D6665639365E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936EB078-7CFA-479F-8CC3-8C54E148E60D}">
      <dgm:prSet phldrT="[Texte]" custT="1"/>
      <dgm:spPr/>
      <dgm:t>
        <a:bodyPr/>
        <a:lstStyle/>
        <a:p>
          <a:r>
            <a:rPr lang="en-GB" sz="1800" b="0" u="sng" noProof="0" dirty="0" smtClean="0"/>
            <a:t>Mixing tank:</a:t>
          </a:r>
        </a:p>
        <a:p>
          <a:r>
            <a:rPr lang="en-GB" sz="1800" noProof="0" dirty="0" smtClean="0"/>
            <a:t>Evolution with time of the total quantities of hydrated cement and encapsulated waste.</a:t>
          </a:r>
        </a:p>
        <a:p>
          <a:r>
            <a:rPr lang="en-GB" sz="1800" noProof="0" dirty="0" smtClean="0"/>
            <a:t>No spatial resolution</a:t>
          </a:r>
          <a:endParaRPr lang="en-GB" sz="1800" noProof="0" dirty="0"/>
        </a:p>
      </dgm:t>
    </dgm:pt>
    <dgm:pt modelId="{CB927592-F61A-45ED-B5D5-EB4576020781}" type="parTrans" cxnId="{93B9E3EB-7D84-4A97-92EC-E4097948D52E}">
      <dgm:prSet/>
      <dgm:spPr/>
      <dgm:t>
        <a:bodyPr/>
        <a:lstStyle/>
        <a:p>
          <a:endParaRPr lang="fr-FR"/>
        </a:p>
      </dgm:t>
    </dgm:pt>
    <dgm:pt modelId="{289AEB74-1A5C-4C52-ACB9-CC06B7E5C84C}" type="sibTrans" cxnId="{93B9E3EB-7D84-4A97-92EC-E4097948D52E}">
      <dgm:prSet/>
      <dgm:spPr/>
      <dgm:t>
        <a:bodyPr/>
        <a:lstStyle/>
        <a:p>
          <a:endParaRPr lang="fr-FR"/>
        </a:p>
      </dgm:t>
    </dgm:pt>
    <dgm:pt modelId="{BCA3B10C-1BD1-4AA8-83FF-819BA227F22A}">
      <dgm:prSet phldrT="[Texte]" custT="1"/>
      <dgm:spPr/>
      <dgm:t>
        <a:bodyPr/>
        <a:lstStyle/>
        <a:p>
          <a:r>
            <a:rPr lang="en-GB" sz="1800" u="sng" noProof="0" dirty="0" smtClean="0"/>
            <a:t>Reactive transport modelling:</a:t>
          </a:r>
        </a:p>
        <a:p>
          <a:r>
            <a:rPr lang="en-GB" sz="1800" noProof="0" dirty="0" smtClean="0"/>
            <a:t>Spatial resolution</a:t>
          </a:r>
        </a:p>
        <a:p>
          <a:r>
            <a:rPr lang="en-GB" sz="1800" noProof="0" dirty="0" smtClean="0"/>
            <a:t>Hydrodynamic processes are accounted for (diffusion, advection)</a:t>
          </a:r>
          <a:endParaRPr lang="en-GB" sz="1800" noProof="0" dirty="0"/>
        </a:p>
      </dgm:t>
    </dgm:pt>
    <dgm:pt modelId="{40B33887-FB62-4ADC-BCD6-F9CF502C8FBF}" type="parTrans" cxnId="{91541BD9-3E44-476C-BF13-C9526A5CD482}">
      <dgm:prSet/>
      <dgm:spPr/>
      <dgm:t>
        <a:bodyPr/>
        <a:lstStyle/>
        <a:p>
          <a:endParaRPr lang="fr-FR"/>
        </a:p>
      </dgm:t>
    </dgm:pt>
    <dgm:pt modelId="{2BC0B67F-8ECA-40B7-A7C0-C5651BB05844}" type="sibTrans" cxnId="{91541BD9-3E44-476C-BF13-C9526A5CD482}">
      <dgm:prSet/>
      <dgm:spPr/>
      <dgm:t>
        <a:bodyPr/>
        <a:lstStyle/>
        <a:p>
          <a:endParaRPr lang="fr-FR"/>
        </a:p>
      </dgm:t>
    </dgm:pt>
    <dgm:pt modelId="{AF21CB5B-C9C3-487C-B2A6-D60D9103A4F4}" type="pres">
      <dgm:prSet presAssocID="{59BEBD9F-A621-4A93-B7A3-D666563936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2B49AE0-113A-41E7-B362-14ADAAB5445B}" type="pres">
      <dgm:prSet presAssocID="{936EB078-7CFA-479F-8CC3-8C54E148E60D}" presName="parentLin" presStyleCnt="0"/>
      <dgm:spPr/>
    </dgm:pt>
    <dgm:pt modelId="{627B5097-AC47-490B-8E75-C362FB674CAE}" type="pres">
      <dgm:prSet presAssocID="{936EB078-7CFA-479F-8CC3-8C54E148E60D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BBF17B35-2E40-405F-B10B-671813AEA3EB}" type="pres">
      <dgm:prSet presAssocID="{936EB078-7CFA-479F-8CC3-8C54E148E60D}" presName="parentText" presStyleLbl="node1" presStyleIdx="0" presStyleCnt="2" custScaleY="27100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6F95A8-FA54-4097-8F8F-629C4102AE53}" type="pres">
      <dgm:prSet presAssocID="{936EB078-7CFA-479F-8CC3-8C54E148E60D}" presName="negativeSpace" presStyleCnt="0"/>
      <dgm:spPr/>
    </dgm:pt>
    <dgm:pt modelId="{BC03EBA7-55A5-4B2F-A484-289DD3E08D73}" type="pres">
      <dgm:prSet presAssocID="{936EB078-7CFA-479F-8CC3-8C54E148E60D}" presName="childText" presStyleLbl="conFgAcc1" presStyleIdx="0" presStyleCnt="2">
        <dgm:presLayoutVars>
          <dgm:bulletEnabled val="1"/>
        </dgm:presLayoutVars>
      </dgm:prSet>
      <dgm:spPr/>
    </dgm:pt>
    <dgm:pt modelId="{3FA83C0E-8583-45AF-AE7D-AF014C008984}" type="pres">
      <dgm:prSet presAssocID="{289AEB74-1A5C-4C52-ACB9-CC06B7E5C84C}" presName="spaceBetweenRectangles" presStyleCnt="0"/>
      <dgm:spPr/>
    </dgm:pt>
    <dgm:pt modelId="{C4A11ECC-CEE0-45F8-B29F-DB6A11388B9F}" type="pres">
      <dgm:prSet presAssocID="{BCA3B10C-1BD1-4AA8-83FF-819BA227F22A}" presName="parentLin" presStyleCnt="0"/>
      <dgm:spPr/>
    </dgm:pt>
    <dgm:pt modelId="{3FD1F592-E626-4542-B264-70EF5914DADD}" type="pres">
      <dgm:prSet presAssocID="{BCA3B10C-1BD1-4AA8-83FF-819BA227F22A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00A0D683-D4FD-460B-B6BA-93E045BF073D}" type="pres">
      <dgm:prSet presAssocID="{BCA3B10C-1BD1-4AA8-83FF-819BA227F22A}" presName="parentText" presStyleLbl="node1" presStyleIdx="1" presStyleCnt="2" custScaleY="27100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7B1FD6-EF6D-4875-87C5-00A2D4E4983D}" type="pres">
      <dgm:prSet presAssocID="{BCA3B10C-1BD1-4AA8-83FF-819BA227F22A}" presName="negativeSpace" presStyleCnt="0"/>
      <dgm:spPr/>
    </dgm:pt>
    <dgm:pt modelId="{625EE2D3-7052-4B55-922F-04F4665ACB9F}" type="pres">
      <dgm:prSet presAssocID="{BCA3B10C-1BD1-4AA8-83FF-819BA227F22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26EBADE-DE78-42F9-B2C7-993A2FF2C7A5}" type="presOf" srcId="{936EB078-7CFA-479F-8CC3-8C54E148E60D}" destId="{627B5097-AC47-490B-8E75-C362FB674CAE}" srcOrd="0" destOrd="0" presId="urn:microsoft.com/office/officeart/2005/8/layout/list1"/>
    <dgm:cxn modelId="{82621BA4-553B-4D51-9708-B6D0BEE9FCF6}" type="presOf" srcId="{BCA3B10C-1BD1-4AA8-83FF-819BA227F22A}" destId="{00A0D683-D4FD-460B-B6BA-93E045BF073D}" srcOrd="1" destOrd="0" presId="urn:microsoft.com/office/officeart/2005/8/layout/list1"/>
    <dgm:cxn modelId="{91541BD9-3E44-476C-BF13-C9526A5CD482}" srcId="{59BEBD9F-A621-4A93-B7A3-D6665639365E}" destId="{BCA3B10C-1BD1-4AA8-83FF-819BA227F22A}" srcOrd="1" destOrd="0" parTransId="{40B33887-FB62-4ADC-BCD6-F9CF502C8FBF}" sibTransId="{2BC0B67F-8ECA-40B7-A7C0-C5651BB05844}"/>
    <dgm:cxn modelId="{ED615A4F-53CB-4DF1-8142-34AE087523E0}" type="presOf" srcId="{936EB078-7CFA-479F-8CC3-8C54E148E60D}" destId="{BBF17B35-2E40-405F-B10B-671813AEA3EB}" srcOrd="1" destOrd="0" presId="urn:microsoft.com/office/officeart/2005/8/layout/list1"/>
    <dgm:cxn modelId="{04311E30-FD5A-44F0-AC7E-9AB8EA2F5E4C}" type="presOf" srcId="{BCA3B10C-1BD1-4AA8-83FF-819BA227F22A}" destId="{3FD1F592-E626-4542-B264-70EF5914DADD}" srcOrd="0" destOrd="0" presId="urn:microsoft.com/office/officeart/2005/8/layout/list1"/>
    <dgm:cxn modelId="{39C0D95B-6434-40C7-B3DD-5786C7AA3429}" type="presOf" srcId="{59BEBD9F-A621-4A93-B7A3-D6665639365E}" destId="{AF21CB5B-C9C3-487C-B2A6-D60D9103A4F4}" srcOrd="0" destOrd="0" presId="urn:microsoft.com/office/officeart/2005/8/layout/list1"/>
    <dgm:cxn modelId="{93B9E3EB-7D84-4A97-92EC-E4097948D52E}" srcId="{59BEBD9F-A621-4A93-B7A3-D6665639365E}" destId="{936EB078-7CFA-479F-8CC3-8C54E148E60D}" srcOrd="0" destOrd="0" parTransId="{CB927592-F61A-45ED-B5D5-EB4576020781}" sibTransId="{289AEB74-1A5C-4C52-ACB9-CC06B7E5C84C}"/>
    <dgm:cxn modelId="{10BCA96F-5AE8-4F8E-A108-DDC6DD5B145E}" type="presParOf" srcId="{AF21CB5B-C9C3-487C-B2A6-D60D9103A4F4}" destId="{52B49AE0-113A-41E7-B362-14ADAAB5445B}" srcOrd="0" destOrd="0" presId="urn:microsoft.com/office/officeart/2005/8/layout/list1"/>
    <dgm:cxn modelId="{61B9597E-F026-44CE-8C7F-78220BFD20FC}" type="presParOf" srcId="{52B49AE0-113A-41E7-B362-14ADAAB5445B}" destId="{627B5097-AC47-490B-8E75-C362FB674CAE}" srcOrd="0" destOrd="0" presId="urn:microsoft.com/office/officeart/2005/8/layout/list1"/>
    <dgm:cxn modelId="{8BDD08FB-51A6-4AC5-9E3C-4C102EB2A24D}" type="presParOf" srcId="{52B49AE0-113A-41E7-B362-14ADAAB5445B}" destId="{BBF17B35-2E40-405F-B10B-671813AEA3EB}" srcOrd="1" destOrd="0" presId="urn:microsoft.com/office/officeart/2005/8/layout/list1"/>
    <dgm:cxn modelId="{70F92A97-320D-4A11-8870-961513809A0F}" type="presParOf" srcId="{AF21CB5B-C9C3-487C-B2A6-D60D9103A4F4}" destId="{486F95A8-FA54-4097-8F8F-629C4102AE53}" srcOrd="1" destOrd="0" presId="urn:microsoft.com/office/officeart/2005/8/layout/list1"/>
    <dgm:cxn modelId="{80D9D1AA-B67E-4676-B248-AB6CD2CCEC46}" type="presParOf" srcId="{AF21CB5B-C9C3-487C-B2A6-D60D9103A4F4}" destId="{BC03EBA7-55A5-4B2F-A484-289DD3E08D73}" srcOrd="2" destOrd="0" presId="urn:microsoft.com/office/officeart/2005/8/layout/list1"/>
    <dgm:cxn modelId="{FDE273EF-330C-43EF-B8D1-A54614D90665}" type="presParOf" srcId="{AF21CB5B-C9C3-487C-B2A6-D60D9103A4F4}" destId="{3FA83C0E-8583-45AF-AE7D-AF014C008984}" srcOrd="3" destOrd="0" presId="urn:microsoft.com/office/officeart/2005/8/layout/list1"/>
    <dgm:cxn modelId="{A20549B9-AA1D-48A6-91CF-1A38595FE777}" type="presParOf" srcId="{AF21CB5B-C9C3-487C-B2A6-D60D9103A4F4}" destId="{C4A11ECC-CEE0-45F8-B29F-DB6A11388B9F}" srcOrd="4" destOrd="0" presId="urn:microsoft.com/office/officeart/2005/8/layout/list1"/>
    <dgm:cxn modelId="{00B73487-0107-4DF4-B353-4D280F5F1C6C}" type="presParOf" srcId="{C4A11ECC-CEE0-45F8-B29F-DB6A11388B9F}" destId="{3FD1F592-E626-4542-B264-70EF5914DADD}" srcOrd="0" destOrd="0" presId="urn:microsoft.com/office/officeart/2005/8/layout/list1"/>
    <dgm:cxn modelId="{8EC80BD4-2055-48FE-8CE2-572CECDC4533}" type="presParOf" srcId="{C4A11ECC-CEE0-45F8-B29F-DB6A11388B9F}" destId="{00A0D683-D4FD-460B-B6BA-93E045BF073D}" srcOrd="1" destOrd="0" presId="urn:microsoft.com/office/officeart/2005/8/layout/list1"/>
    <dgm:cxn modelId="{4F382BDF-DCF1-461C-960B-3C05430A08F1}" type="presParOf" srcId="{AF21CB5B-C9C3-487C-B2A6-D60D9103A4F4}" destId="{E77B1FD6-EF6D-4875-87C5-00A2D4E4983D}" srcOrd="5" destOrd="0" presId="urn:microsoft.com/office/officeart/2005/8/layout/list1"/>
    <dgm:cxn modelId="{6DA3EBEC-6B83-4D11-9566-FEFCB46ED059}" type="presParOf" srcId="{AF21CB5B-C9C3-487C-B2A6-D60D9103A4F4}" destId="{625EE2D3-7052-4B55-922F-04F4665ACB9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206AF-6FDB-4AF6-BD45-8E9F29DF2B52}">
      <dsp:nvSpPr>
        <dsp:cNvPr id="0" name=""/>
        <dsp:cNvSpPr/>
      </dsp:nvSpPr>
      <dsp:spPr>
        <a:xfrm>
          <a:off x="5773718" y="2096513"/>
          <a:ext cx="647526" cy="1004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282"/>
              </a:lnTo>
              <a:lnTo>
                <a:pt x="647526" y="1004282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557BF-4A51-4E84-8BBA-3B128A496EDC}">
      <dsp:nvSpPr>
        <dsp:cNvPr id="0" name=""/>
        <dsp:cNvSpPr/>
      </dsp:nvSpPr>
      <dsp:spPr>
        <a:xfrm>
          <a:off x="4830719" y="755041"/>
          <a:ext cx="2669737" cy="541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50"/>
              </a:lnTo>
              <a:lnTo>
                <a:pt x="2669737" y="270850"/>
              </a:lnTo>
              <a:lnTo>
                <a:pt x="2669737" y="541701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E0B79-063F-43AA-8473-45CA4765DAD6}">
      <dsp:nvSpPr>
        <dsp:cNvPr id="0" name=""/>
        <dsp:cNvSpPr/>
      </dsp:nvSpPr>
      <dsp:spPr>
        <a:xfrm>
          <a:off x="482336" y="2096513"/>
          <a:ext cx="719665" cy="949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809"/>
              </a:lnTo>
              <a:lnTo>
                <a:pt x="719665" y="949809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B4561-4409-46EC-8D3B-7EDA80993DB2}">
      <dsp:nvSpPr>
        <dsp:cNvPr id="0" name=""/>
        <dsp:cNvSpPr/>
      </dsp:nvSpPr>
      <dsp:spPr>
        <a:xfrm>
          <a:off x="2401446" y="755041"/>
          <a:ext cx="2429273" cy="541701"/>
        </a:xfrm>
        <a:custGeom>
          <a:avLst/>
          <a:gdLst/>
          <a:ahLst/>
          <a:cxnLst/>
          <a:rect l="0" t="0" r="0" b="0"/>
          <a:pathLst>
            <a:path>
              <a:moveTo>
                <a:pt x="2429273" y="0"/>
              </a:moveTo>
              <a:lnTo>
                <a:pt x="2429273" y="270850"/>
              </a:lnTo>
              <a:lnTo>
                <a:pt x="0" y="270850"/>
              </a:lnTo>
              <a:lnTo>
                <a:pt x="0" y="541701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19AD7-2F2F-4614-9DCF-FB6EE40ABAD9}">
      <dsp:nvSpPr>
        <dsp:cNvPr id="0" name=""/>
        <dsp:cNvSpPr/>
      </dsp:nvSpPr>
      <dsp:spPr>
        <a:xfrm>
          <a:off x="659372" y="16586"/>
          <a:ext cx="8342693" cy="7384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Quantity of alkalis released by the cement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GB" sz="1800" i="1" kern="1200" noProof="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GB" sz="1800" b="0" i="1" kern="1200" noProof="0" smtClean="0">
                        <a:latin typeface="Cambria Math" panose="02040503050406030204" pitchFamily="18" charset="0"/>
                      </a:rPr>
                      <m:t>𝑛</m:t>
                    </m:r>
                  </m:e>
                  <m:sub>
                    <m:r>
                      <a:rPr lang="en-GB" sz="1800" b="0" i="1" kern="1200" noProof="0" smtClean="0">
                        <a:latin typeface="Cambria Math" panose="02040503050406030204" pitchFamily="18" charset="0"/>
                      </a:rPr>
                      <m:t>𝑟𝑒𝑙𝑒𝑎𝑠𝑒𝑑</m:t>
                    </m:r>
                  </m:sub>
                </m:sSub>
                <m:r>
                  <a:rPr lang="en-GB" sz="1800" b="0" i="1" kern="1200" noProof="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GB" sz="1800" b="0" i="1" kern="1200" noProof="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GB" sz="1800" b="0" i="1" kern="1200" noProof="0" smtClean="0">
                        <a:latin typeface="Cambria Math" panose="02040503050406030204" pitchFamily="18" charset="0"/>
                      </a:rPr>
                      <m:t>𝑛</m:t>
                    </m:r>
                  </m:e>
                  <m:sub>
                    <m:r>
                      <a:rPr lang="en-GB" sz="1800" b="0" i="1" kern="1200" noProof="0" smtClean="0">
                        <a:latin typeface="Cambria Math" panose="02040503050406030204" pitchFamily="18" charset="0"/>
                      </a:rPr>
                      <m:t>𝑝𝑜𝑟𝑒</m:t>
                    </m:r>
                    <m:r>
                      <a:rPr lang="en-GB" sz="1800" b="0" i="1" kern="1200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800" b="0" i="1" kern="1200" noProof="0" smtClean="0">
                        <a:latin typeface="Cambria Math" panose="02040503050406030204" pitchFamily="18" charset="0"/>
                      </a:rPr>
                      <m:t>𝑠𝑜𝑙𝑢𝑡𝑖𝑜𝑛</m:t>
                    </m:r>
                  </m:sub>
                </m:sSub>
                <m:r>
                  <a:rPr lang="en-GB" sz="1800" b="0" i="1" kern="1200" noProof="0" smtClean="0"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en-GB" sz="1800" b="0" i="1" kern="1200" noProof="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GB" sz="1800" b="0" i="1" kern="1200" noProof="0" smtClean="0">
                        <a:latin typeface="Cambria Math" panose="02040503050406030204" pitchFamily="18" charset="0"/>
                      </a:rPr>
                      <m:t>𝑛</m:t>
                    </m:r>
                  </m:e>
                  <m:sub>
                    <m:r>
                      <a:rPr lang="en-GB" sz="1800" b="0" i="1" kern="1200" noProof="0" smtClean="0">
                        <a:latin typeface="Cambria Math" panose="02040503050406030204" pitchFamily="18" charset="0"/>
                      </a:rPr>
                      <m:t>𝑠𝑜𝑟𝑏𝑒𝑑</m:t>
                    </m:r>
                  </m:sub>
                </m:sSub>
              </m:oMath>
            </m:oMathPara>
          </a14:m>
          <a:endParaRPr lang="en-GB" sz="1400" i="1" kern="1200" noProof="0" dirty="0"/>
        </a:p>
      </dsp:txBody>
      <dsp:txXfrm>
        <a:off x="659372" y="16586"/>
        <a:ext cx="8342693" cy="738455"/>
      </dsp:txXfrm>
    </dsp:sp>
    <dsp:sp modelId="{F118CF6D-239F-4325-81D0-D9B02EAD7BC6}">
      <dsp:nvSpPr>
        <dsp:cNvPr id="0" name=""/>
        <dsp:cNvSpPr/>
      </dsp:nvSpPr>
      <dsp:spPr>
        <a:xfrm>
          <a:off x="2559" y="1296742"/>
          <a:ext cx="4797772" cy="7997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Alkalis in the pore solution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fr-FR" sz="18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fr-FR" sz="1800" b="0" i="1" kern="1200" smtClean="0">
                        <a:latin typeface="Cambria Math" panose="02040503050406030204" pitchFamily="18" charset="0"/>
                      </a:rPr>
                      <m:t>𝑛</m:t>
                    </m:r>
                  </m:e>
                  <m:sub>
                    <m:r>
                      <a:rPr lang="fr-FR" sz="1800" b="0" i="1" kern="1200" smtClean="0">
                        <a:latin typeface="Cambria Math" panose="02040503050406030204" pitchFamily="18" charset="0"/>
                      </a:rPr>
                      <m:t>𝑝𝑜𝑟𝑒</m:t>
                    </m:r>
                    <m:r>
                      <a:rPr lang="fr-FR" sz="1800" b="0" i="1" kern="1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800" b="0" i="1" kern="1200" smtClean="0">
                        <a:latin typeface="Cambria Math" panose="02040503050406030204" pitchFamily="18" charset="0"/>
                      </a:rPr>
                      <m:t>𝑠𝑜𝑙𝑢𝑡𝑖𝑜𝑛</m:t>
                    </m:r>
                  </m:sub>
                </m:sSub>
                <m:r>
                  <a:rPr lang="fr-FR" sz="18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fr-FR" sz="1800" b="0" i="1" kern="1200" smtClean="0">
                    <a:latin typeface="Cambria Math" panose="02040503050406030204" pitchFamily="18" charset="0"/>
                  </a:rPr>
                  <m:t>𝐶</m:t>
                </m:r>
                <m:r>
                  <a:rPr lang="fr-FR" sz="1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sSub>
                  <m:sSubPr>
                    <m:ctrlPr>
                      <a:rPr lang="fr-FR" sz="1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bPr>
                  <m:e>
                    <m:r>
                      <a:rPr lang="fr-FR" sz="1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e>
                  <m:sub>
                    <m:r>
                      <a:rPr lang="fr-FR" sz="1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𝑝𝑜𝑟𝑒</m:t>
                    </m:r>
                    <m:r>
                      <a:rPr lang="fr-FR" sz="1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𝑠𝑜𝑙𝑢𝑡𝑖𝑜𝑛</m:t>
                    </m:r>
                  </m:sub>
                </m:sSub>
              </m:oMath>
            </m:oMathPara>
          </a14:m>
          <a:endParaRPr lang="fr-FR" sz="1800" kern="1200" dirty="0"/>
        </a:p>
      </dsp:txBody>
      <dsp:txXfrm>
        <a:off x="2559" y="1296742"/>
        <a:ext cx="4797772" cy="799770"/>
      </dsp:txXfrm>
    </dsp:sp>
    <dsp:sp modelId="{A96B7409-0718-4A2F-ACA0-0183CD911BC7}">
      <dsp:nvSpPr>
        <dsp:cNvPr id="0" name=""/>
        <dsp:cNvSpPr/>
      </dsp:nvSpPr>
      <dsp:spPr>
        <a:xfrm>
          <a:off x="1202002" y="2638215"/>
          <a:ext cx="4459570" cy="8162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GB" sz="1600" i="1" kern="1200" noProof="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GB" sz="1600" b="0" i="1" kern="1200" noProof="0" smtClean="0">
                        <a:latin typeface="Cambria Math" panose="02040503050406030204" pitchFamily="18" charset="0"/>
                      </a:rPr>
                      <m:t>𝑉</m:t>
                    </m:r>
                  </m:e>
                  <m:sub>
                    <m:r>
                      <a:rPr lang="en-GB" sz="1600" b="0" i="1" kern="1200" noProof="0" smtClean="0">
                        <a:latin typeface="Cambria Math" panose="02040503050406030204" pitchFamily="18" charset="0"/>
                      </a:rPr>
                      <m:t>𝑝𝑜𝑟𝑒</m:t>
                    </m:r>
                    <m:r>
                      <a:rPr lang="en-GB" sz="1600" b="0" i="1" kern="1200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kern="1200" noProof="0" smtClean="0">
                        <a:latin typeface="Cambria Math" panose="02040503050406030204" pitchFamily="18" charset="0"/>
                      </a:rPr>
                      <m:t>𝑠𝑜𝑙𝑢𝑡𝑖𝑜𝑛</m:t>
                    </m:r>
                  </m:sub>
                </m:sSub>
                <m:r>
                  <a:rPr lang="en-GB" sz="1600" b="0" i="1" kern="1200" noProof="0" smtClean="0">
                    <a:latin typeface="Cambria Math" panose="02040503050406030204" pitchFamily="18" charset="0"/>
                  </a:rPr>
                  <m:t>= </m:t>
                </m:r>
                <m:sSub>
                  <m:sSubPr>
                    <m:ctrlPr>
                      <a:rPr lang="en-GB" sz="1600" b="0" i="1" kern="1200" noProof="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GB" sz="1600" b="0" i="1" kern="1200" noProof="0" smtClean="0">
                        <a:latin typeface="Cambria Math" panose="02040503050406030204" pitchFamily="18" charset="0"/>
                      </a:rPr>
                      <m:t>𝑉</m:t>
                    </m:r>
                  </m:e>
                  <m:sub>
                    <m:r>
                      <a:rPr lang="fr-FR" sz="1600" b="0" i="1" kern="1200" noProof="0" smtClean="0">
                        <a:latin typeface="Cambria Math" panose="02040503050406030204" pitchFamily="18" charset="0"/>
                      </a:rPr>
                      <m:t>𝑖𝑛𝑖𝑡𝑖𝑎𝑙</m:t>
                    </m:r>
                    <m:r>
                      <a:rPr lang="en-GB" sz="1600" b="0" i="1" kern="1200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kern="1200" noProof="0" smtClean="0">
                        <a:latin typeface="Cambria Math" panose="02040503050406030204" pitchFamily="18" charset="0"/>
                      </a:rPr>
                      <m:t>𝑤𝑎𝑡𝑒𝑟</m:t>
                    </m:r>
                  </m:sub>
                </m:sSub>
                <m:r>
                  <a:rPr lang="en-GB" sz="1600" b="0" i="1" kern="1200" noProof="0" smtClean="0">
                    <a:latin typeface="Cambria Math" panose="02040503050406030204" pitchFamily="18" charset="0"/>
                  </a:rPr>
                  <m:t>−</m:t>
                </m:r>
                <m:sSub>
                  <m:sSubPr>
                    <m:ctrlPr>
                      <a:rPr lang="en-GB" sz="1600" b="0" i="1" kern="1200" noProof="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GB" sz="1600" b="0" i="1" kern="1200" noProof="0" smtClean="0">
                        <a:latin typeface="Cambria Math" panose="02040503050406030204" pitchFamily="18" charset="0"/>
                      </a:rPr>
                      <m:t>𝑉</m:t>
                    </m:r>
                  </m:e>
                  <m:sub>
                    <m:r>
                      <a:rPr lang="en-GB" sz="1600" b="0" i="1" kern="1200" noProof="0" smtClean="0">
                        <a:latin typeface="Cambria Math" panose="02040503050406030204" pitchFamily="18" charset="0"/>
                      </a:rPr>
                      <m:t>𝑟𝑒𝑎𝑐𝑡𝑒𝑑</m:t>
                    </m:r>
                    <m:r>
                      <a:rPr lang="en-GB" sz="1600" b="0" i="1" kern="1200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kern="1200" noProof="0" smtClean="0">
                        <a:latin typeface="Cambria Math" panose="02040503050406030204" pitchFamily="18" charset="0"/>
                      </a:rPr>
                      <m:t>𝑤𝑎𝑡𝑒𝑟</m:t>
                    </m:r>
                  </m:sub>
                </m:sSub>
              </m:oMath>
            </m:oMathPara>
          </a14:m>
          <a:endParaRPr lang="en-GB" sz="1600" b="0" kern="1200" noProof="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noProof="0" dirty="0" smtClean="0"/>
            <a:t>The volume of reacted water is fitted empirically.</a:t>
          </a:r>
          <a:endParaRPr lang="en-GB" sz="1600" kern="1200" noProof="0" dirty="0"/>
        </a:p>
      </dsp:txBody>
      <dsp:txXfrm>
        <a:off x="1202002" y="2638215"/>
        <a:ext cx="4459570" cy="816215"/>
      </dsp:txXfrm>
    </dsp:sp>
    <dsp:sp modelId="{1C0E25E3-5CA5-4273-AD89-EA79FC7D5242}">
      <dsp:nvSpPr>
        <dsp:cNvPr id="0" name=""/>
        <dsp:cNvSpPr/>
      </dsp:nvSpPr>
      <dsp:spPr>
        <a:xfrm>
          <a:off x="5342034" y="1296742"/>
          <a:ext cx="4316845" cy="7997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Alkalis </a:t>
          </a:r>
          <a:r>
            <a:rPr lang="fr-FR" sz="1800" kern="1200" dirty="0" err="1" smtClean="0"/>
            <a:t>taken</a:t>
          </a:r>
          <a:r>
            <a:rPr lang="fr-FR" sz="1800" kern="1200" dirty="0" smtClean="0"/>
            <a:t> up by </a:t>
          </a:r>
          <a:r>
            <a:rPr lang="fr-FR" sz="1800" kern="1200" dirty="0" err="1" smtClean="0"/>
            <a:t>cement</a:t>
          </a:r>
          <a:r>
            <a:rPr lang="fr-FR" sz="1800" kern="1200" dirty="0" smtClean="0"/>
            <a:t> hydrates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fr-FR" sz="18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fr-FR" sz="1800" b="0" i="1" kern="1200" smtClean="0">
                        <a:latin typeface="Cambria Math" panose="02040503050406030204" pitchFamily="18" charset="0"/>
                      </a:rPr>
                      <m:t>𝑛</m:t>
                    </m:r>
                  </m:e>
                  <m:sub>
                    <m:r>
                      <a:rPr lang="fr-FR" sz="1800" b="0" i="1" kern="1200" smtClean="0">
                        <a:latin typeface="Cambria Math" panose="02040503050406030204" pitchFamily="18" charset="0"/>
                      </a:rPr>
                      <m:t>𝑠𝑜𝑟𝑏𝑒𝑑</m:t>
                    </m:r>
                  </m:sub>
                </m:sSub>
                <m:r>
                  <a:rPr lang="fr-FR" sz="18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fr-FR" sz="1800" b="0" i="1" kern="1200" smtClean="0">
                    <a:latin typeface="Cambria Math" panose="02040503050406030204" pitchFamily="18" charset="0"/>
                  </a:rPr>
                  <m:t>𝑏</m:t>
                </m:r>
                <m:r>
                  <a:rPr lang="fr-FR" sz="1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r>
                  <a:rPr lang="fr-FR" sz="1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𝑃</m:t>
                </m:r>
                <m:r>
                  <a:rPr lang="fr-FR" sz="1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r>
                  <a:rPr lang="fr-FR" sz="1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𝐶</m:t>
                </m:r>
              </m:oMath>
            </m:oMathPara>
          </a14:m>
          <a:endParaRPr lang="fr-FR" sz="1800" kern="1200" dirty="0"/>
        </a:p>
      </dsp:txBody>
      <dsp:txXfrm>
        <a:off x="5342034" y="1296742"/>
        <a:ext cx="4316845" cy="799770"/>
      </dsp:txXfrm>
    </dsp:sp>
    <dsp:sp modelId="{CC622661-8D13-4011-BE01-F6389D686148}">
      <dsp:nvSpPr>
        <dsp:cNvPr id="0" name=""/>
        <dsp:cNvSpPr/>
      </dsp:nvSpPr>
      <dsp:spPr>
        <a:xfrm>
          <a:off x="6421245" y="2638215"/>
          <a:ext cx="4525168" cy="9251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1/ Binding factors, b, are determined empirically.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2/ The ratio of relevant hydration products, P, is fitted empirically.</a:t>
          </a:r>
          <a:endParaRPr lang="en-GB" sz="1600" kern="1200" noProof="0" dirty="0"/>
        </a:p>
      </dsp:txBody>
      <dsp:txXfrm>
        <a:off x="6421245" y="2638215"/>
        <a:ext cx="4525168" cy="925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08E0B-589A-454F-BF1E-CE19F53AFC7E}">
      <dsp:nvSpPr>
        <dsp:cNvPr id="0" name=""/>
        <dsp:cNvSpPr/>
      </dsp:nvSpPr>
      <dsp:spPr>
        <a:xfrm>
          <a:off x="2563" y="0"/>
          <a:ext cx="2466046" cy="345690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Evaporable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water</a:t>
          </a:r>
          <a:endParaRPr lang="en-GB" sz="1800" b="1" kern="1200" noProof="0" dirty="0"/>
        </a:p>
      </dsp:txBody>
      <dsp:txXfrm>
        <a:off x="2563" y="0"/>
        <a:ext cx="2466046" cy="1037071"/>
      </dsp:txXfrm>
    </dsp:sp>
    <dsp:sp modelId="{D077A90A-2214-47A8-951B-A79381C801D6}">
      <dsp:nvSpPr>
        <dsp:cNvPr id="0" name=""/>
        <dsp:cNvSpPr/>
      </dsp:nvSpPr>
      <dsp:spPr>
        <a:xfrm>
          <a:off x="249168" y="1038083"/>
          <a:ext cx="1972837" cy="104230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Free water </a:t>
          </a:r>
          <a:r>
            <a:rPr lang="en-GB" sz="1800" kern="1200" noProof="0" dirty="0" smtClean="0"/>
            <a:t>in capillary space</a:t>
          </a:r>
          <a:endParaRPr lang="en-GB" sz="1800" kern="1200" noProof="0" dirty="0"/>
        </a:p>
      </dsp:txBody>
      <dsp:txXfrm>
        <a:off x="279696" y="1068611"/>
        <a:ext cx="1911781" cy="981247"/>
      </dsp:txXfrm>
    </dsp:sp>
    <dsp:sp modelId="{D2672F47-B4D0-4DAD-9B20-A391FE9BC023}">
      <dsp:nvSpPr>
        <dsp:cNvPr id="0" name=""/>
        <dsp:cNvSpPr/>
      </dsp:nvSpPr>
      <dsp:spPr>
        <a:xfrm>
          <a:off x="249168" y="2240742"/>
          <a:ext cx="1972837" cy="104230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Gel water </a:t>
          </a:r>
          <a:r>
            <a:rPr lang="en-GB" sz="1800" kern="1200" noProof="0" dirty="0" smtClean="0"/>
            <a:t>retained by hydrated products </a:t>
          </a:r>
          <a:endParaRPr lang="en-GB" sz="1800" kern="1200" noProof="0" dirty="0"/>
        </a:p>
      </dsp:txBody>
      <dsp:txXfrm>
        <a:off x="279696" y="2271270"/>
        <a:ext cx="1911781" cy="981247"/>
      </dsp:txXfrm>
    </dsp:sp>
    <dsp:sp modelId="{94664FE7-56FD-4CEB-87E8-956D2E65F46D}">
      <dsp:nvSpPr>
        <dsp:cNvPr id="0" name=""/>
        <dsp:cNvSpPr/>
      </dsp:nvSpPr>
      <dsp:spPr>
        <a:xfrm>
          <a:off x="2653563" y="0"/>
          <a:ext cx="2466046" cy="345690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Non evaporable water</a:t>
          </a:r>
          <a:endParaRPr lang="en-GB" sz="1800" b="1" kern="1200" noProof="0" dirty="0"/>
        </a:p>
      </dsp:txBody>
      <dsp:txXfrm>
        <a:off x="2653563" y="0"/>
        <a:ext cx="2466046" cy="1037071"/>
      </dsp:txXfrm>
    </dsp:sp>
    <dsp:sp modelId="{2137CF54-00F2-4DBD-8305-DB2CB709261E}">
      <dsp:nvSpPr>
        <dsp:cNvPr id="0" name=""/>
        <dsp:cNvSpPr/>
      </dsp:nvSpPr>
      <dsp:spPr>
        <a:xfrm>
          <a:off x="2900168" y="1037071"/>
          <a:ext cx="1972837" cy="2246987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Water chemically bound </a:t>
          </a:r>
          <a:r>
            <a:rPr lang="en-GB" sz="1800" kern="1200" noProof="0" dirty="0" smtClean="0"/>
            <a:t>within cement hydrates</a:t>
          </a:r>
          <a:endParaRPr lang="en-GB" sz="1800" kern="1200" noProof="0" dirty="0"/>
        </a:p>
      </dsp:txBody>
      <dsp:txXfrm>
        <a:off x="2957950" y="1094853"/>
        <a:ext cx="1857273" cy="2131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3EBA7-55A5-4B2F-A484-289DD3E08D73}">
      <dsp:nvSpPr>
        <dsp:cNvPr id="0" name=""/>
        <dsp:cNvSpPr/>
      </dsp:nvSpPr>
      <dsp:spPr>
        <a:xfrm>
          <a:off x="0" y="1205602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17B35-2E40-405F-B10B-671813AEA3EB}">
      <dsp:nvSpPr>
        <dsp:cNvPr id="0" name=""/>
        <dsp:cNvSpPr/>
      </dsp:nvSpPr>
      <dsp:spPr>
        <a:xfrm>
          <a:off x="406003" y="31281"/>
          <a:ext cx="5684043" cy="14400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u="sng" kern="1200" noProof="0" dirty="0" smtClean="0"/>
            <a:t>Mixing tank: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Evolution with time of the total quantities of hydrated cement and encapsulated waste.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No spatial resolution</a:t>
          </a:r>
          <a:endParaRPr lang="en-GB" sz="1800" kern="1200" noProof="0" dirty="0"/>
        </a:p>
      </dsp:txBody>
      <dsp:txXfrm>
        <a:off x="476298" y="101576"/>
        <a:ext cx="5543453" cy="1299411"/>
      </dsp:txXfrm>
    </dsp:sp>
    <dsp:sp modelId="{625EE2D3-7052-4B55-922F-04F4665ACB9F}">
      <dsp:nvSpPr>
        <dsp:cNvPr id="0" name=""/>
        <dsp:cNvSpPr/>
      </dsp:nvSpPr>
      <dsp:spPr>
        <a:xfrm>
          <a:off x="0" y="2930724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927950"/>
              <a:satOff val="43787"/>
              <a:lumOff val="-3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0D683-D4FD-460B-B6BA-93E045BF073D}">
      <dsp:nvSpPr>
        <dsp:cNvPr id="0" name=""/>
        <dsp:cNvSpPr/>
      </dsp:nvSpPr>
      <dsp:spPr>
        <a:xfrm>
          <a:off x="406003" y="1756403"/>
          <a:ext cx="5684043" cy="1440001"/>
        </a:xfrm>
        <a:prstGeom prst="roundRect">
          <a:avLst/>
        </a:prstGeom>
        <a:solidFill>
          <a:schemeClr val="accent4">
            <a:hueOff val="10927950"/>
            <a:satOff val="43787"/>
            <a:lumOff val="-3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u="sng" kern="1200" noProof="0" dirty="0" smtClean="0"/>
            <a:t>Reactive transport modelling: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Spatial resolution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Hydrodynamic processes are accounted for (diffusion, advection)</a:t>
          </a:r>
          <a:endParaRPr lang="en-GB" sz="1800" kern="1200" noProof="0" dirty="0"/>
        </a:p>
      </dsp:txBody>
      <dsp:txXfrm>
        <a:off x="476298" y="1826698"/>
        <a:ext cx="5543453" cy="1299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Regional Workshop on Approaches to Ageing Management of Waste Packages in Storage – EVT2300641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Regional Workshop on Approaches to Ageing Management of Waste Packages in Storage – EVT2300641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rmoddem.brgm.fr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https://thermoddem.brgm.fr/" TargetMode="External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cemgems.org/" TargetMode="Externa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2654299"/>
            <a:ext cx="8101611" cy="1587501"/>
          </a:xfrm>
        </p:spPr>
        <p:txBody>
          <a:bodyPr>
            <a:normAutofit/>
          </a:bodyPr>
          <a:lstStyle/>
          <a:p>
            <a:r>
              <a:rPr lang="en-GB" dirty="0" smtClean="0"/>
              <a:t>Cement Chemistry </a:t>
            </a:r>
            <a:r>
              <a:rPr lang="en-GB" dirty="0"/>
              <a:t>M</a:t>
            </a:r>
            <a:r>
              <a:rPr lang="en-GB" dirty="0" smtClean="0"/>
              <a:t>odelling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37B58D-9A96-1DE6-DF53-DC324908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7" y="4262438"/>
            <a:ext cx="10844811" cy="1655762"/>
          </a:xfrm>
        </p:spPr>
        <p:txBody>
          <a:bodyPr/>
          <a:lstStyle/>
          <a:p>
            <a:r>
              <a:rPr lang="fr-FR" dirty="0" smtClean="0"/>
              <a:t>Angélique </a:t>
            </a:r>
            <a:r>
              <a:rPr lang="fr-FR" dirty="0" smtClean="0"/>
              <a:t>ROUSSELET</a:t>
            </a:r>
          </a:p>
          <a:p>
            <a:r>
              <a:rPr lang="fr-FR" dirty="0"/>
              <a:t>French Alternative Energies and Atomic </a:t>
            </a:r>
            <a:r>
              <a:rPr lang="fr-FR" dirty="0" err="1"/>
              <a:t>Energy</a:t>
            </a:r>
            <a:r>
              <a:rPr lang="fr-FR" dirty="0"/>
              <a:t> Commission (CEA), Paris-Saclay Centre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C5D75-42D1-4FD6-A210-EEC599B5FC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949" y="5469147"/>
            <a:ext cx="10833700" cy="982453"/>
          </a:xfrm>
        </p:spPr>
        <p:txBody>
          <a:bodyPr>
            <a:normAutofit/>
          </a:bodyPr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  <a:p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– 22</a:t>
            </a:r>
            <a:r>
              <a:rPr lang="en-GB" baseline="30000" dirty="0"/>
              <a:t>nd</a:t>
            </a:r>
            <a:r>
              <a:rPr lang="en-GB" dirty="0"/>
              <a:t> September 2023, Trieste (Italy)</a:t>
            </a:r>
          </a:p>
        </p:txBody>
      </p:sp>
    </p:spTree>
    <p:extLst>
      <p:ext uri="{BB962C8B-B14F-4D97-AF65-F5344CB8AC3E}">
        <p14:creationId xmlns:p14="http://schemas.microsoft.com/office/powerpoint/2010/main" val="4591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7"/>
            <a:ext cx="10964295" cy="119713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/>
              <a:t>The model </a:t>
            </a:r>
            <a:r>
              <a:rPr lang="en-GB" dirty="0" smtClean="0"/>
              <a:t>was developed for Portland cement (Taylor, 1987).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It relies </a:t>
            </a:r>
            <a:r>
              <a:rPr lang="en-GB" dirty="0"/>
              <a:t>on empirical data and takes into account the sorption of alkalis by cement hydrates.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INPUT PARAMETERS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Alkali concentrations and pH</a:t>
            </a:r>
            <a:endParaRPr lang="en-GB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8"/>
              <p:cNvSpPr txBox="1">
                <a:spLocks/>
              </p:cNvSpPr>
              <p:nvPr/>
            </p:nvSpPr>
            <p:spPr>
              <a:xfrm>
                <a:off x="486173" y="3596667"/>
                <a:ext cx="4358780" cy="258439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GB" b="1" dirty="0" smtClean="0">
                    <a:solidFill>
                      <a:schemeClr val="tx2"/>
                    </a:solidFill>
                  </a:rPr>
                  <a:t>Inputs :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Initial water to cement ratio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Global degree of hydration</a:t>
                </a:r>
              </a:p>
              <a:p>
                <a:pPr marL="5524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Experimental of calculated</a:t>
                </a:r>
              </a:p>
            </p:txBody>
          </p:sp>
        </mc:Choice>
        <mc:Fallback xmlns="">
          <p:sp>
            <p:nvSpPr>
              <p:cNvPr id="10" name="Espace réservé du conten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3" y="3596667"/>
                <a:ext cx="4358780" cy="2584392"/>
              </a:xfrm>
              <a:prstGeom prst="rect">
                <a:avLst/>
              </a:prstGeom>
              <a:blipFill>
                <a:blip r:embed="rId2"/>
                <a:stretch>
                  <a:fillRect l="-33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à coins arrondis 2"/>
          <p:cNvSpPr/>
          <p:nvPr/>
        </p:nvSpPr>
        <p:spPr>
          <a:xfrm>
            <a:off x="267810" y="3556825"/>
            <a:ext cx="4809155" cy="2268000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>
          <a:xfrm>
            <a:off x="6709965" y="3596667"/>
            <a:ext cx="5033423" cy="23499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Outputs :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Alkali and hydroxyl concentrations in pore solution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pH of the pore solution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480732" y="3556255"/>
            <a:ext cx="5400000" cy="2268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4" name="Flèche droite 13"/>
          <p:cNvSpPr/>
          <p:nvPr/>
        </p:nvSpPr>
        <p:spPr>
          <a:xfrm>
            <a:off x="5152959" y="4456825"/>
            <a:ext cx="1173707" cy="601249"/>
          </a:xfrm>
          <a:prstGeom prst="rightArrow">
            <a:avLst/>
          </a:prstGeom>
          <a:gradFill flip="none" rotWithShape="1">
            <a:gsLst>
              <a:gs pos="55500">
                <a:srgbClr val="B4BBDC"/>
              </a:gs>
              <a:gs pos="0">
                <a:schemeClr val="tx2"/>
              </a:gs>
              <a:gs pos="83000">
                <a:schemeClr val="accent1">
                  <a:lumMod val="45000"/>
                  <a:lumOff val="55000"/>
                </a:schemeClr>
              </a:gs>
              <a:gs pos="15614">
                <a:srgbClr val="D9577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656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INPUT PARAMETERS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Alkali concentrations and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Diagramme 10"/>
              <p:cNvGraphicFramePr/>
              <p:nvPr>
                <p:extLst>
                  <p:ext uri="{D42A27DB-BD31-4B8C-83A1-F6EECF244321}">
                    <p14:modId xmlns:p14="http://schemas.microsoft.com/office/powerpoint/2010/main" val="2309426423"/>
                  </p:ext>
                </p:extLst>
              </p:nvPr>
            </p:nvGraphicFramePr>
            <p:xfrm>
              <a:off x="636302" y="2217006"/>
              <a:ext cx="10948973" cy="35799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1" name="Diagramme 10"/>
              <p:cNvGraphicFramePr/>
              <p:nvPr>
                <p:extLst>
                  <p:ext uri="{D42A27DB-BD31-4B8C-83A1-F6EECF244321}">
                    <p14:modId xmlns:p14="http://schemas.microsoft.com/office/powerpoint/2010/main" val="2309426423"/>
                  </p:ext>
                </p:extLst>
              </p:nvPr>
            </p:nvGraphicFramePr>
            <p:xfrm>
              <a:off x="636302" y="2217006"/>
              <a:ext cx="10948973" cy="35799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12" name="Ellipse 11"/>
          <p:cNvSpPr/>
          <p:nvPr/>
        </p:nvSpPr>
        <p:spPr>
          <a:xfrm>
            <a:off x="2921121" y="3856025"/>
            <a:ext cx="293298" cy="353683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3" name="Ellipse 12"/>
          <p:cNvSpPr/>
          <p:nvPr/>
        </p:nvSpPr>
        <p:spPr>
          <a:xfrm>
            <a:off x="8925465" y="3856024"/>
            <a:ext cx="293298" cy="353683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325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7"/>
            <a:ext cx="6847821" cy="4168333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Alkalis are present in the clinker in: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Sulphate phases</a:t>
            </a:r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These alkalis are considered </a:t>
            </a:r>
            <a:r>
              <a:rPr lang="en-GB" b="1" dirty="0" smtClean="0"/>
              <a:t>readily soluble</a:t>
            </a:r>
            <a:r>
              <a:rPr lang="en-GB" dirty="0" smtClean="0"/>
              <a:t>.</a:t>
            </a:r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By default, assumption that 35% of the total Na</a:t>
            </a:r>
            <a:r>
              <a:rPr lang="en-GB" baseline="-25000" dirty="0" smtClean="0"/>
              <a:t>2</a:t>
            </a:r>
            <a:r>
              <a:rPr lang="en-GB" dirty="0" smtClean="0"/>
              <a:t>O content and 70% of the total K</a:t>
            </a:r>
            <a:r>
              <a:rPr lang="en-GB" baseline="-25000" dirty="0" smtClean="0"/>
              <a:t>2</a:t>
            </a:r>
            <a:r>
              <a:rPr lang="en-GB" dirty="0" smtClean="0"/>
              <a:t>O content.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Hydraulic phases</a:t>
            </a:r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By default, a distribution of alkalis typical of Portland clinker is assumed.</a:t>
            </a:r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Hydration degree is applied to each hydraulic phases.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INPUT PARAMETERS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Alkali concentrations and pH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49448"/>
              </p:ext>
            </p:extLst>
          </p:nvPr>
        </p:nvGraphicFramePr>
        <p:xfrm>
          <a:off x="7678467" y="2941963"/>
          <a:ext cx="3707442" cy="2433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35814">
                  <a:extLst>
                    <a:ext uri="{9D8B030D-6E8A-4147-A177-3AD203B41FA5}">
                      <a16:colId xmlns:a16="http://schemas.microsoft.com/office/drawing/2014/main" val="3315791716"/>
                    </a:ext>
                  </a:extLst>
                </a:gridCol>
                <a:gridCol w="1235814">
                  <a:extLst>
                    <a:ext uri="{9D8B030D-6E8A-4147-A177-3AD203B41FA5}">
                      <a16:colId xmlns:a16="http://schemas.microsoft.com/office/drawing/2014/main" val="1016400033"/>
                    </a:ext>
                  </a:extLst>
                </a:gridCol>
                <a:gridCol w="1235814">
                  <a:extLst>
                    <a:ext uri="{9D8B030D-6E8A-4147-A177-3AD203B41FA5}">
                      <a16:colId xmlns:a16="http://schemas.microsoft.com/office/drawing/2014/main" val="839754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Weight</a:t>
                      </a:r>
                      <a:r>
                        <a:rPr lang="fr-FR" sz="1600" dirty="0" smtClean="0"/>
                        <a:t> fractions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Na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dirty="0" smtClean="0"/>
                        <a:t>O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K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dirty="0" smtClean="0"/>
                        <a:t>O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888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C3S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0.44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0.29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816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C2S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0.17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0.41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09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C3A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0.36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0.27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5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C4AF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0.03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0.03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924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Total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0992305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470475" y="2046417"/>
            <a:ext cx="4123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accent5"/>
                </a:solidFill>
              </a:rPr>
              <a:t>Distribution of alkalis in the hydraulic phases of a Portland clinker provided by Taylor.</a:t>
            </a:r>
            <a:endParaRPr lang="en-GB" sz="1600" i="1" dirty="0">
              <a:solidFill>
                <a:schemeClr val="accent5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678467" y="5375555"/>
            <a:ext cx="368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Taylor (1987)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Adv.Cem.Res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., 1:5-17.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622653" y="2074458"/>
                <a:ext cx="10968718" cy="3805642"/>
              </a:xfrm>
            </p:spPr>
            <p:txBody>
              <a:bodyPr>
                <a:no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The empirical equation of Dalziel &amp; </a:t>
                </a:r>
                <a:r>
                  <a:rPr lang="en-GB" dirty="0" err="1" smtClean="0"/>
                  <a:t>Gutteridge</a:t>
                </a:r>
                <a:r>
                  <a:rPr lang="en-GB" dirty="0" smtClean="0"/>
                  <a:t> (1986) is employed to determine the degree of reaction of hydraulic phases.</a:t>
                </a:r>
              </a:p>
              <a:p>
                <a:pPr marL="5524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The D&amp;G equation is also employed to fit the weight fraction of reacted water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𝑝𝑜𝑟𝑒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𝑠𝑜𝑙𝑢𝑡𝑖𝑜𝑛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and the quantity of hydrates relevant for alkali sorption (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 smtClean="0"/>
                  <a:t>). </a:t>
                </a:r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653" y="2074458"/>
                <a:ext cx="10968718" cy="3805642"/>
              </a:xfrm>
              <a:blipFill>
                <a:blip r:embed="rId2"/>
                <a:stretch>
                  <a:fillRect l="-1056" r="-13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INPUT PARAMETERS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Alkali concentrations and pH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33569"/>
              </p:ext>
            </p:extLst>
          </p:nvPr>
        </p:nvGraphicFramePr>
        <p:xfrm>
          <a:off x="4090358" y="4134893"/>
          <a:ext cx="4809573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7501">
                  <a:extLst>
                    <a:ext uri="{9D8B030D-6E8A-4147-A177-3AD203B41FA5}">
                      <a16:colId xmlns:a16="http://schemas.microsoft.com/office/drawing/2014/main" val="4133949005"/>
                    </a:ext>
                  </a:extLst>
                </a:gridCol>
                <a:gridCol w="1074024">
                  <a:extLst>
                    <a:ext uri="{9D8B030D-6E8A-4147-A177-3AD203B41FA5}">
                      <a16:colId xmlns:a16="http://schemas.microsoft.com/office/drawing/2014/main" val="1572220929"/>
                    </a:ext>
                  </a:extLst>
                </a:gridCol>
                <a:gridCol w="1074024">
                  <a:extLst>
                    <a:ext uri="{9D8B030D-6E8A-4147-A177-3AD203B41FA5}">
                      <a16:colId xmlns:a16="http://schemas.microsoft.com/office/drawing/2014/main" val="322080907"/>
                    </a:ext>
                  </a:extLst>
                </a:gridCol>
                <a:gridCol w="1074024">
                  <a:extLst>
                    <a:ext uri="{9D8B030D-6E8A-4147-A177-3AD203B41FA5}">
                      <a16:colId xmlns:a16="http://schemas.microsoft.com/office/drawing/2014/main" val="1291663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k</a:t>
                      </a:r>
                      <a:r>
                        <a:rPr lang="fr-FR" sz="1600" baseline="-25000" dirty="0" smtClean="0"/>
                        <a:t>1</a:t>
                      </a:r>
                      <a:endParaRPr lang="fr-FR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k</a:t>
                      </a:r>
                      <a:r>
                        <a:rPr lang="fr-FR" sz="1600" baseline="-25000" dirty="0" smtClean="0"/>
                        <a:t>2</a:t>
                      </a:r>
                      <a:endParaRPr lang="fr-FR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k</a:t>
                      </a:r>
                      <a:r>
                        <a:rPr lang="fr-FR" sz="1600" baseline="-25000" dirty="0" smtClean="0"/>
                        <a:t>3</a:t>
                      </a:r>
                      <a:endParaRPr lang="fr-FR" sz="1600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81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Reacted</a:t>
                      </a:r>
                      <a:r>
                        <a:rPr lang="fr-FR" sz="1600" dirty="0" smtClean="0"/>
                        <a:t> water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0.25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0.69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0.90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76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0.25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0.56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0.90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911803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090357" y="5286757"/>
            <a:ext cx="480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Taylor (1987)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Adv.Cem.Res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., 1:5-17.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INPUT PARAMETERS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Alkali concentrations and pH</a:t>
            </a:r>
          </a:p>
        </p:txBody>
      </p:sp>
      <p:sp>
        <p:nvSpPr>
          <p:cNvPr id="10" name="Espace réservé du contenu 8"/>
          <p:cNvSpPr txBox="1">
            <a:spLocks/>
          </p:cNvSpPr>
          <p:nvPr/>
        </p:nvSpPr>
        <p:spPr>
          <a:xfrm>
            <a:off x="630240" y="4582159"/>
            <a:ext cx="6118903" cy="17167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Caution : the empirical parameters were fitted for an average Portland cement</a:t>
            </a:r>
          </a:p>
          <a:p>
            <a:pPr marL="827088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C3S (60 </a:t>
            </a:r>
            <a:r>
              <a:rPr lang="en-GB" dirty="0" err="1" smtClean="0"/>
              <a:t>wt</a:t>
            </a:r>
            <a:r>
              <a:rPr lang="en-GB" dirty="0" smtClean="0"/>
              <a:t>%), C2S (15 </a:t>
            </a:r>
            <a:r>
              <a:rPr lang="en-GB" dirty="0" err="1" smtClean="0"/>
              <a:t>wt</a:t>
            </a:r>
            <a:r>
              <a:rPr lang="en-GB" dirty="0" smtClean="0"/>
              <a:t>%), C3A (8 </a:t>
            </a:r>
            <a:r>
              <a:rPr lang="en-GB" dirty="0" err="1" smtClean="0"/>
              <a:t>wt</a:t>
            </a:r>
            <a:r>
              <a:rPr lang="en-GB" dirty="0" smtClean="0"/>
              <a:t>%), C4AF (10 </a:t>
            </a:r>
            <a:r>
              <a:rPr lang="en-GB" dirty="0" err="1" smtClean="0"/>
              <a:t>wt</a:t>
            </a:r>
            <a:r>
              <a:rPr lang="en-GB" dirty="0" smtClean="0"/>
              <a:t>%)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 smtClean="0"/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622654" y="2078621"/>
            <a:ext cx="6126489" cy="10989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Following other empirical equations, a value of pH can be determined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300162" y="3085730"/>
                <a:ext cx="3376437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</m:sup>
                          </m:sSub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=0.06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𝑁𝑎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162" y="3085730"/>
                <a:ext cx="3376437" cy="279948"/>
              </a:xfrm>
              <a:prstGeom prst="rect">
                <a:avLst/>
              </a:prstGeom>
              <a:blipFill>
                <a:blip r:embed="rId2"/>
                <a:stretch>
                  <a:fillRect r="-181" b="-217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309686" y="3643369"/>
                <a:ext cx="3672159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−2×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86" y="3643369"/>
                <a:ext cx="3672159" cy="279948"/>
              </a:xfrm>
              <a:prstGeom prst="rect">
                <a:avLst/>
              </a:prstGeom>
              <a:blipFill>
                <a:blip r:embed="rId3"/>
                <a:stretch>
                  <a:fillRect b="-195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309686" y="4145873"/>
                <a:ext cx="23911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=14+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86" y="4145873"/>
                <a:ext cx="2391167" cy="276999"/>
              </a:xfrm>
              <a:prstGeom prst="rect">
                <a:avLst/>
              </a:prstGeom>
              <a:blipFill>
                <a:blip r:embed="rId4"/>
                <a:stretch>
                  <a:fillRect l="-1276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599005"/>
              </p:ext>
            </p:extLst>
          </p:nvPr>
        </p:nvGraphicFramePr>
        <p:xfrm>
          <a:off x="6888162" y="2046416"/>
          <a:ext cx="5097361" cy="410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18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A3035F-6247-682B-2C79-F22A1888F5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dirty="0" smtClean="0"/>
              <a:t>M</a:t>
            </a:r>
            <a:r>
              <a:rPr lang="da-DK" sz="6000" dirty="0" smtClean="0">
                <a:solidFill>
                  <a:schemeClr val="tx1"/>
                </a:solidFill>
              </a:rPr>
              <a:t>icrostructure modelling</a:t>
            </a:r>
            <a:endParaRPr lang="da-DK" sz="60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7"/>
            <a:ext cx="10959746" cy="4168333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/>
              <a:t>Principle : cement hydrates can only form if they have enough space to do so.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Several models have been developed after the pioneer work of Powers.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Different models 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Simplified Powers (requires minimal input parameters)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Extensive Powers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Jennings &amp; Tennis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MICROSTRUCTURE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Microstructure models are </a:t>
            </a:r>
            <a:r>
              <a:rPr lang="en-GB" b="1" u="sng" dirty="0" smtClean="0">
                <a:solidFill>
                  <a:schemeClr val="tx2"/>
                </a:solidFill>
              </a:rPr>
              <a:t>volumetric models</a:t>
            </a:r>
            <a:r>
              <a:rPr lang="en-GB" b="1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01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7"/>
            <a:ext cx="5914803" cy="4168333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The initial volume of water </a:t>
            </a:r>
            <a:r>
              <a:rPr lang="en-GB" i="1" dirty="0" smtClean="0"/>
              <a:t>(w</a:t>
            </a:r>
            <a:r>
              <a:rPr lang="en-GB" i="1" baseline="-25000" dirty="0" smtClean="0"/>
              <a:t>0</a:t>
            </a:r>
            <a:r>
              <a:rPr lang="en-GB" i="1" dirty="0" smtClean="0"/>
              <a:t>) </a:t>
            </a:r>
            <a:r>
              <a:rPr lang="en-GB" dirty="0" smtClean="0"/>
              <a:t>and cement </a:t>
            </a:r>
            <a:r>
              <a:rPr lang="en-GB" i="1" dirty="0" smtClean="0"/>
              <a:t>(c</a:t>
            </a:r>
            <a:r>
              <a:rPr lang="en-GB" i="1" baseline="-25000" dirty="0" smtClean="0"/>
              <a:t>0</a:t>
            </a:r>
            <a:r>
              <a:rPr lang="en-GB" dirty="0" smtClean="0"/>
              <a:t>) is equal to the volume of the hardened cement paste </a:t>
            </a:r>
            <a:r>
              <a:rPr lang="en-GB" i="1" dirty="0" smtClean="0"/>
              <a:t>(hcp)</a:t>
            </a:r>
            <a:r>
              <a:rPr lang="en-GB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The hardened cement paste is constituted of :</a:t>
            </a:r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Unreacted cement </a:t>
            </a:r>
            <a:r>
              <a:rPr lang="en-GB" i="1" dirty="0" smtClean="0"/>
              <a:t>(</a:t>
            </a:r>
            <a:r>
              <a:rPr lang="en-GB" i="1" dirty="0" err="1" smtClean="0"/>
              <a:t>unreact</a:t>
            </a:r>
            <a:r>
              <a:rPr lang="en-GB" i="1" dirty="0" smtClean="0"/>
              <a:t>)</a:t>
            </a:r>
            <a:endParaRPr lang="en-GB" dirty="0"/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Hydration products </a:t>
            </a:r>
            <a:r>
              <a:rPr lang="en-GB" i="1" dirty="0" smtClean="0"/>
              <a:t>(</a:t>
            </a:r>
            <a:r>
              <a:rPr lang="en-GB" i="1" dirty="0" err="1" smtClean="0"/>
              <a:t>hp</a:t>
            </a:r>
            <a:r>
              <a:rPr lang="en-GB" i="1" dirty="0" smtClean="0"/>
              <a:t>)</a:t>
            </a:r>
          </a:p>
          <a:p>
            <a:pPr marL="1093788" lvl="3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i="1" dirty="0" smtClean="0"/>
              <a:t>Contain hydrates and gel porosity</a:t>
            </a:r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Capillary space </a:t>
            </a:r>
            <a:r>
              <a:rPr lang="en-GB" i="1" dirty="0" smtClean="0"/>
              <a:t>(</a:t>
            </a:r>
            <a:r>
              <a:rPr lang="en-GB" i="1" dirty="0" err="1" smtClean="0"/>
              <a:t>cp</a:t>
            </a:r>
            <a:r>
              <a:rPr lang="en-GB" i="1" dirty="0" smtClean="0"/>
              <a:t>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Fundamentals of the Powers &amp; </a:t>
            </a:r>
            <a:r>
              <a:rPr lang="en-GB" b="1" dirty="0" err="1">
                <a:solidFill>
                  <a:schemeClr val="tx2"/>
                </a:solidFill>
              </a:rPr>
              <a:t>Brownyard</a:t>
            </a:r>
            <a:r>
              <a:rPr lang="en-GB" b="1" dirty="0">
                <a:solidFill>
                  <a:schemeClr val="tx2"/>
                </a:solidFill>
              </a:rPr>
              <a:t> model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895780"/>
              </p:ext>
            </p:extLst>
          </p:nvPr>
        </p:nvGraphicFramePr>
        <p:xfrm>
          <a:off x="6782937" y="1640009"/>
          <a:ext cx="4804012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716472" y="5666096"/>
            <a:ext cx="70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</a:t>
            </a:r>
            <a:r>
              <a:rPr lang="fr-FR" b="1" dirty="0" smtClean="0"/>
              <a:t>=0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809912" y="5682222"/>
            <a:ext cx="234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Hardened cement paste</a:t>
            </a:r>
            <a:endParaRPr lang="en-GB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438030" y="4445877"/>
            <a:ext cx="1253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22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22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40302" y="2687587"/>
            <a:ext cx="1253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fr-FR" sz="22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22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7378278" y="3599914"/>
            <a:ext cx="3307943" cy="40011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Hydrated products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066411" y="5384612"/>
            <a:ext cx="1125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bg1">
                    <a:lumMod val="50000"/>
                  </a:schemeClr>
                </a:solidFill>
              </a:rPr>
              <a:t>unreact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8833936" y="2145998"/>
            <a:ext cx="1368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rot="16200000">
            <a:off x="8936903" y="4034991"/>
            <a:ext cx="211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Hydrates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9330844" y="2397767"/>
            <a:ext cx="132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 por.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371563" y="1721053"/>
            <a:ext cx="1323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326907" y="1708243"/>
            <a:ext cx="1323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8835790" y="5471193"/>
            <a:ext cx="234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 rot="16200000">
            <a:off x="10303361" y="2290418"/>
            <a:ext cx="132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por.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9922077" y="4025809"/>
            <a:ext cx="211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Hydrates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81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MICROSTRUCTURE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Fundamentals of the Powers &amp; </a:t>
            </a:r>
            <a:r>
              <a:rPr lang="en-GB" b="1" dirty="0" err="1" smtClean="0">
                <a:solidFill>
                  <a:schemeClr val="tx2"/>
                </a:solidFill>
              </a:rPr>
              <a:t>Brownyard</a:t>
            </a:r>
            <a:r>
              <a:rPr lang="en-GB" b="1" dirty="0" smtClean="0">
                <a:solidFill>
                  <a:schemeClr val="tx2"/>
                </a:solidFill>
              </a:rPr>
              <a:t> model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956706520"/>
              </p:ext>
            </p:extLst>
          </p:nvPr>
        </p:nvGraphicFramePr>
        <p:xfrm>
          <a:off x="3534915" y="2743201"/>
          <a:ext cx="5122174" cy="345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7"/>
            <a:ext cx="10953995" cy="4168333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Model </a:t>
            </a:r>
            <a:r>
              <a:rPr lang="en-GB" dirty="0"/>
              <a:t>based on extensive experimental work on the quantification of water:</a:t>
            </a:r>
          </a:p>
        </p:txBody>
      </p:sp>
      <p:sp>
        <p:nvSpPr>
          <p:cNvPr id="3" name="Accolade fermante 2"/>
          <p:cNvSpPr/>
          <p:nvPr/>
        </p:nvSpPr>
        <p:spPr>
          <a:xfrm>
            <a:off x="8660925" y="2743201"/>
            <a:ext cx="353683" cy="3456904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9161256" y="3022416"/>
            <a:ext cx="2424023" cy="28984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i="1" dirty="0" smtClean="0"/>
              <a:t>Water retained after P-drying.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Water only removed by ignition.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Constitute a measure of degree of hydration</a:t>
            </a:r>
            <a:endParaRPr lang="en-GB" i="1" dirty="0"/>
          </a:p>
        </p:txBody>
      </p:sp>
      <p:sp>
        <p:nvSpPr>
          <p:cNvPr id="13" name="Espace réservé du contenu 8"/>
          <p:cNvSpPr txBox="1">
            <a:spLocks/>
          </p:cNvSpPr>
          <p:nvPr/>
        </p:nvSpPr>
        <p:spPr>
          <a:xfrm>
            <a:off x="2199738" y="5115333"/>
            <a:ext cx="1173672" cy="9209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 smtClean="0"/>
              <a:t>Adsorption</a:t>
            </a:r>
          </a:p>
          <a:p>
            <a:r>
              <a:rPr lang="en-GB" i="1" dirty="0" smtClean="0"/>
              <a:t>isotherms</a:t>
            </a:r>
            <a:endParaRPr lang="en-GB" i="1" dirty="0"/>
          </a:p>
        </p:txBody>
      </p:sp>
      <p:sp>
        <p:nvSpPr>
          <p:cNvPr id="14" name="Accolade fermante 13"/>
          <p:cNvSpPr/>
          <p:nvPr/>
        </p:nvSpPr>
        <p:spPr>
          <a:xfrm rot="10800000">
            <a:off x="3192255" y="4951561"/>
            <a:ext cx="353683" cy="1248543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ccolade fermante 14"/>
          <p:cNvSpPr/>
          <p:nvPr/>
        </p:nvSpPr>
        <p:spPr>
          <a:xfrm rot="10800000">
            <a:off x="1970412" y="2743200"/>
            <a:ext cx="353683" cy="3456904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8"/>
          <p:cNvSpPr txBox="1">
            <a:spLocks/>
          </p:cNvSpPr>
          <p:nvPr/>
        </p:nvSpPr>
        <p:spPr>
          <a:xfrm>
            <a:off x="289586" y="4011153"/>
            <a:ext cx="1573599" cy="9209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i="1" dirty="0" smtClean="0"/>
              <a:t>Water removed by P-drying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5344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7"/>
            <a:ext cx="6173931" cy="4168333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Hydrated products: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Individual hydrates (CH, C-S-H, </a:t>
            </a:r>
            <a:r>
              <a:rPr lang="en-GB" dirty="0" err="1" smtClean="0"/>
              <a:t>AFm</a:t>
            </a:r>
            <a:r>
              <a:rPr lang="en-GB" dirty="0" smtClean="0"/>
              <a:t>, </a:t>
            </a:r>
            <a:r>
              <a:rPr lang="en-GB" dirty="0" err="1" smtClean="0"/>
              <a:t>AFt</a:t>
            </a:r>
            <a:r>
              <a:rPr lang="en-GB" dirty="0" smtClean="0"/>
              <a:t>, etc.) are not considered.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Include </a:t>
            </a:r>
            <a:r>
              <a:rPr lang="en-GB" dirty="0"/>
              <a:t>hydrates (h) and gel porosity (</a:t>
            </a:r>
            <a:r>
              <a:rPr lang="en-GB" dirty="0" err="1"/>
              <a:t>gp</a:t>
            </a:r>
            <a:r>
              <a:rPr lang="en-GB" dirty="0" smtClean="0"/>
              <a:t>).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Gel porosity or gel water is mostly due to the properties of the C-S-H phase</a:t>
            </a:r>
            <a:r>
              <a:rPr lang="en-GB" dirty="0"/>
              <a:t> </a:t>
            </a:r>
            <a:r>
              <a:rPr lang="en-GB" dirty="0" smtClean="0"/>
              <a:t>:</a:t>
            </a:r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Non chemically bound water adsorbed on C-S-H or contained in the (</a:t>
            </a:r>
            <a:r>
              <a:rPr lang="en-GB" dirty="0" err="1" smtClean="0"/>
              <a:t>nano</a:t>
            </a:r>
            <a:r>
              <a:rPr lang="en-GB" dirty="0" smtClean="0"/>
              <a:t>)porosity of C-S-H.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Fundamentals of the Powers &amp; </a:t>
            </a:r>
            <a:r>
              <a:rPr lang="en-GB" b="1" dirty="0" err="1">
                <a:solidFill>
                  <a:schemeClr val="tx2"/>
                </a:solidFill>
              </a:rPr>
              <a:t>Brownyard</a:t>
            </a:r>
            <a:r>
              <a:rPr lang="en-GB" b="1" dirty="0">
                <a:solidFill>
                  <a:schemeClr val="tx2"/>
                </a:solidFill>
              </a:rPr>
              <a:t> model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78" y="1286723"/>
            <a:ext cx="3691930" cy="369193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16200000">
            <a:off x="9596370" y="2939283"/>
            <a:ext cx="357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 smtClean="0">
                <a:solidFill>
                  <a:schemeClr val="bg1">
                    <a:lumMod val="50000"/>
                  </a:schemeClr>
                </a:solidFill>
              </a:rPr>
              <a:t>Kurdowski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 (2014) Cement &amp; Concrete Chemistry, ISBN 978-94-007-7944-0.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067" y="5079513"/>
            <a:ext cx="2407752" cy="14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3" y="2074458"/>
            <a:ext cx="10971249" cy="3805642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/>
              <a:t>Two </a:t>
            </a:r>
            <a:r>
              <a:rPr lang="en-GB" dirty="0" smtClean="0"/>
              <a:t>approaches: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Microstructure modelling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Thermodynamic modelling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Both approaches can require some input data which can be calculated: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Degree of hydration of cement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Alkali concentrations and pH of the pore solution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b="1" dirty="0" smtClean="0">
                <a:solidFill>
                  <a:schemeClr val="tx2"/>
                </a:solidFill>
              </a:rPr>
              <a:t>Modelling the chemistry of cement materials:</a:t>
            </a:r>
          </a:p>
        </p:txBody>
      </p:sp>
    </p:spTree>
    <p:extLst>
      <p:ext uri="{BB962C8B-B14F-4D97-AF65-F5344CB8AC3E}">
        <p14:creationId xmlns:p14="http://schemas.microsoft.com/office/powerpoint/2010/main" val="25292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5" y="2074457"/>
            <a:ext cx="10971247" cy="4168333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Unreacted cement: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/>
              <a:t>D</a:t>
            </a:r>
            <a:r>
              <a:rPr lang="en-GB" dirty="0" smtClean="0"/>
              <a:t>epends on the degree of hydration of the cement.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In Powers’ original work, the degree of hydration considered was determined experimentally, but it can also be calculated.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/>
              <a:t>Capillary space: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/>
              <a:t>Remnant </a:t>
            </a:r>
            <a:r>
              <a:rPr lang="en-GB" dirty="0" smtClean="0"/>
              <a:t>of </a:t>
            </a:r>
            <a:r>
              <a:rPr lang="en-GB" dirty="0"/>
              <a:t>the initially water-filled </a:t>
            </a:r>
            <a:r>
              <a:rPr lang="en-GB" dirty="0" smtClean="0"/>
              <a:t>space:</a:t>
            </a:r>
            <a:endParaRPr lang="en-GB" dirty="0"/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/>
              <a:t>Unreacted water </a:t>
            </a:r>
            <a:r>
              <a:rPr lang="en-GB" dirty="0" smtClean="0"/>
              <a:t>(free water) present </a:t>
            </a:r>
            <a:r>
              <a:rPr lang="en-GB" dirty="0"/>
              <a:t>in the paste porosity,</a:t>
            </a:r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/>
              <a:t>Chemical </a:t>
            </a:r>
            <a:r>
              <a:rPr lang="en-GB" dirty="0" smtClean="0"/>
              <a:t>shrinkage.</a:t>
            </a:r>
            <a:endParaRPr lang="en-GB" dirty="0"/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i="1" dirty="0" smtClean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Fundamentals of the Powers &amp; </a:t>
            </a:r>
            <a:r>
              <a:rPr lang="en-GB" b="1" dirty="0" err="1">
                <a:solidFill>
                  <a:schemeClr val="tx2"/>
                </a:solidFill>
              </a:rPr>
              <a:t>Brownyard</a:t>
            </a:r>
            <a:r>
              <a:rPr lang="en-GB" b="1" dirty="0">
                <a:solidFill>
                  <a:schemeClr val="tx2"/>
                </a:solidFill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923060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7"/>
            <a:ext cx="10964295" cy="573209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Developed and applicable only for Portland cement.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Simplified Powers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267810" y="3272158"/>
            <a:ext cx="4809155" cy="1800000"/>
            <a:chOff x="622654" y="2935011"/>
            <a:chExt cx="4809155" cy="180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Espace réservé du contenu 8"/>
                <p:cNvSpPr txBox="1">
                  <a:spLocks/>
                </p:cNvSpPr>
                <p:nvPr/>
              </p:nvSpPr>
              <p:spPr>
                <a:xfrm>
                  <a:off x="841017" y="2978621"/>
                  <a:ext cx="4358780" cy="1615981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lnSpcReduction="10000"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tx2"/>
                    </a:buClr>
                    <a:buSzPct val="90000"/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66700" indent="-2667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Clr>
                      <a:schemeClr val="tx2"/>
                    </a:buClr>
                    <a:buSzPct val="90000"/>
                    <a:buFont typeface="Arial" panose="020B0604020202020204" pitchFamily="34" charset="0"/>
                    <a:buChar char="■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41338" indent="-274638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SzPct val="90000"/>
                    <a:buFont typeface="Arial" panose="020B0604020202020204" pitchFamily="34" charset="0"/>
                    <a:buChar char="■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08038" indent="-2667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SzPct val="90000"/>
                    <a:buFont typeface="Arial" panose="020B0604020202020204" pitchFamily="34" charset="0"/>
                    <a:buChar char="■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74738" indent="-2667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SzPct val="90000"/>
                    <a:buFont typeface="Arial" panose="020B0604020202020204" pitchFamily="34" charset="0"/>
                    <a:buChar char="■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50000"/>
                    </a:lnSpc>
                  </a:pPr>
                  <a:r>
                    <a:rPr lang="en-GB" b="1" dirty="0" smtClean="0">
                      <a:solidFill>
                        <a:schemeClr val="tx2"/>
                      </a:solidFill>
                    </a:rPr>
                    <a:t>Inputs :</a:t>
                  </a:r>
                </a:p>
                <a:p>
                  <a:pPr marL="285750" indent="-285750" algn="just">
                    <a:lnSpc>
                      <a:spcPct val="150000"/>
                    </a:lnSpc>
                    <a:buFont typeface="Wingdings" panose="05000000000000000000" pitchFamily="2" charset="2"/>
                    <a:buChar char="q"/>
                  </a:pPr>
                  <a:r>
                    <a:rPr lang="en-GB" dirty="0" smtClean="0"/>
                    <a:t>Initial water to cement ratio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GB" dirty="0" smtClean="0"/>
                    <a:t>)</a:t>
                  </a:r>
                </a:p>
                <a:p>
                  <a:pPr marL="285750" indent="-285750" algn="just">
                    <a:lnSpc>
                      <a:spcPct val="150000"/>
                    </a:lnSpc>
                    <a:buFont typeface="Wingdings" panose="05000000000000000000" pitchFamily="2" charset="2"/>
                    <a:buChar char="q"/>
                  </a:pPr>
                  <a:r>
                    <a:rPr lang="en-GB" dirty="0" smtClean="0"/>
                    <a:t>Global degree of hydration</a:t>
                  </a:r>
                </a:p>
              </p:txBody>
            </p:sp>
          </mc:Choice>
          <mc:Fallback xmlns="">
            <p:sp>
              <p:nvSpPr>
                <p:cNvPr id="10" name="Espace réservé du contenu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017" y="2978621"/>
                  <a:ext cx="4358780" cy="1615981"/>
                </a:xfrm>
                <a:prstGeom prst="rect">
                  <a:avLst/>
                </a:prstGeom>
                <a:blipFill>
                  <a:blip r:embed="rId2"/>
                  <a:stretch>
                    <a:fillRect l="-335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à coins arrondis 2"/>
            <p:cNvSpPr/>
            <p:nvPr/>
          </p:nvSpPr>
          <p:spPr>
            <a:xfrm>
              <a:off x="622654" y="2935011"/>
              <a:ext cx="4809155" cy="1800000"/>
            </a:xfrm>
            <a:prstGeom prst="round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 smtClean="0"/>
            </a:p>
          </p:txBody>
        </p:sp>
      </p:grpSp>
      <p:sp>
        <p:nvSpPr>
          <p:cNvPr id="11" name="Espace réservé du contenu 8"/>
          <p:cNvSpPr txBox="1">
            <a:spLocks/>
          </p:cNvSpPr>
          <p:nvPr/>
        </p:nvSpPr>
        <p:spPr>
          <a:xfrm>
            <a:off x="6634673" y="3302511"/>
            <a:ext cx="5033423" cy="23499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Outputs :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Volume of hydrated products and gel porosity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Volume of capillary space (&amp; total porosity)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413405" y="3272158"/>
            <a:ext cx="5400000" cy="180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4" name="Flèche droite 13"/>
          <p:cNvSpPr/>
          <p:nvPr/>
        </p:nvSpPr>
        <p:spPr>
          <a:xfrm>
            <a:off x="5163870" y="3883553"/>
            <a:ext cx="1173707" cy="601249"/>
          </a:xfrm>
          <a:prstGeom prst="rightArrow">
            <a:avLst/>
          </a:prstGeom>
          <a:gradFill flip="none" rotWithShape="1">
            <a:gsLst>
              <a:gs pos="55500">
                <a:srgbClr val="B4BBDC"/>
              </a:gs>
              <a:gs pos="0">
                <a:schemeClr val="tx2"/>
              </a:gs>
              <a:gs pos="83000">
                <a:schemeClr val="accent1">
                  <a:lumMod val="45000"/>
                  <a:lumOff val="55000"/>
                </a:schemeClr>
              </a:gs>
              <a:gs pos="15614">
                <a:srgbClr val="D9577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691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8"/>
            <a:ext cx="5499054" cy="532787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Volume of hardened cement paste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Simplified Powers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92148" y="2758019"/>
                <a:ext cx="4337101" cy="566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h𝑐𝑝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0.317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fr-FR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48" y="2758019"/>
                <a:ext cx="4337101" cy="566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92099" y="3498987"/>
                <a:ext cx="17402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3.15 kg/l</a:t>
                </a:r>
                <a:endParaRPr lang="fr-FR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99" y="3498987"/>
                <a:ext cx="1740220" cy="400110"/>
              </a:xfrm>
              <a:prstGeom prst="rect">
                <a:avLst/>
              </a:prstGeom>
              <a:blipFill>
                <a:blip r:embed="rId3"/>
                <a:stretch>
                  <a:fillRect t="-9091" r="-3147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92151" y="5045819"/>
                <a:ext cx="3581237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𝑢𝑛𝑟𝑒𝑎𝑐𝑡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0.317 (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fr-FR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51" y="5045819"/>
                <a:ext cx="3581237" cy="566694"/>
              </a:xfrm>
              <a:prstGeom prst="rect">
                <a:avLst/>
              </a:prstGeom>
              <a:blipFill>
                <a:blip r:embed="rId4"/>
                <a:stretch>
                  <a:fillRect r="-6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space réservé du contenu 8"/>
          <p:cNvSpPr txBox="1">
            <a:spLocks/>
          </p:cNvSpPr>
          <p:nvPr/>
        </p:nvSpPr>
        <p:spPr>
          <a:xfrm>
            <a:off x="617888" y="4355708"/>
            <a:ext cx="5914624" cy="532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Volume of unreacted cement</a:t>
            </a:r>
          </a:p>
        </p:txBody>
      </p:sp>
    </p:spTree>
    <p:extLst>
      <p:ext uri="{BB962C8B-B14F-4D97-AF65-F5344CB8AC3E}">
        <p14:creationId xmlns:p14="http://schemas.microsoft.com/office/powerpoint/2010/main" val="33627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622654" y="2074457"/>
                <a:ext cx="5914624" cy="4168333"/>
              </a:xfrm>
            </p:spPr>
            <p:txBody>
              <a:bodyPr>
                <a:norm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Evaporable water as a function of total water content for different pastes (different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and curing time) in </a:t>
                </a:r>
                <a:r>
                  <a:rPr lang="en-GB" u="sng" dirty="0" smtClean="0"/>
                  <a:t>saturated conditions</a:t>
                </a:r>
                <a:r>
                  <a:rPr lang="en-GB" dirty="0" smtClean="0"/>
                  <a:t>.</a:t>
                </a:r>
              </a:p>
              <a:p>
                <a:pPr marL="5524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Break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=0.44</m:t>
                    </m:r>
                  </m:oMath>
                </a14:m>
                <a:r>
                  <a:rPr lang="en-GB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38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)</a:t>
                </a:r>
              </a:p>
              <a:p>
                <a:pPr marL="5524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&gt;0.38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: the paste has reached maximum hydration</a:t>
                </a:r>
              </a:p>
              <a:p>
                <a:pPr marL="5524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0,38 is therefore a critical value later referred to as </a:t>
                </a:r>
                <a:r>
                  <a:rPr lang="en-GB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(w/c)*</a:t>
                </a:r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654" y="2074457"/>
                <a:ext cx="5914624" cy="4168333"/>
              </a:xfrm>
              <a:blipFill>
                <a:blip r:embed="rId2"/>
                <a:stretch>
                  <a:fillRect l="-1959" r="-24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Simplified Powers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775582"/>
              </p:ext>
            </p:extLst>
          </p:nvPr>
        </p:nvGraphicFramePr>
        <p:xfrm>
          <a:off x="6782937" y="1721358"/>
          <a:ext cx="4910135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62349" y="2439289"/>
                <a:ext cx="3036985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fr-FR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𝑒𝑣𝑎𝑝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i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=0.482×</m:t>
                      </m:r>
                      <m:f>
                        <m:fPr>
                          <m:type m:val="lin"/>
                          <m:ctrlPr>
                            <a:rPr lang="fr-F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349" y="2439289"/>
                <a:ext cx="3036985" cy="390748"/>
              </a:xfrm>
              <a:prstGeom prst="rect">
                <a:avLst/>
              </a:prstGeom>
              <a:blipFill>
                <a:blip r:embed="rId4"/>
                <a:stretch>
                  <a:fillRect t="-109375" r="-12851" b="-1640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31351" y="4848955"/>
                <a:ext cx="304500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fr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𝑒𝑣𝑎𝑝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i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i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−0.227</m:t>
                      </m:r>
                    </m:oMath>
                  </m:oMathPara>
                </a14:m>
                <a:endParaRPr lang="fr-FR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351" y="4848955"/>
                <a:ext cx="3045000" cy="390748"/>
              </a:xfrm>
              <a:prstGeom prst="rect">
                <a:avLst/>
              </a:prstGeom>
              <a:blipFill>
                <a:blip r:embed="rId5"/>
                <a:stretch>
                  <a:fillRect t="-107692" b="-16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6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Simplified Powers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68146" y="2525914"/>
                <a:ext cx="4072718" cy="613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h𝑝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fr-FR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0.697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fr-FR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46" y="2525914"/>
                <a:ext cx="4072718" cy="6139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64717" y="5504533"/>
                <a:ext cx="3252685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h𝑐𝑝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𝑢𝑛𝑟𝑒𝑎𝑐𝑡</m:t>
                          </m:r>
                        </m:sub>
                      </m:sSub>
                    </m:oMath>
                  </m:oMathPara>
                </a14:m>
                <a:endParaRPr lang="fr-FR" sz="2000" i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17" y="5504533"/>
                <a:ext cx="3252685" cy="423770"/>
              </a:xfrm>
              <a:prstGeom prst="rect">
                <a:avLst/>
              </a:prstGeom>
              <a:blipFill>
                <a:blip r:embed="rId3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space réservé du contenu 8"/>
          <p:cNvSpPr txBox="1">
            <a:spLocks/>
          </p:cNvSpPr>
          <p:nvPr/>
        </p:nvSpPr>
        <p:spPr>
          <a:xfrm>
            <a:off x="619578" y="4815297"/>
            <a:ext cx="5914624" cy="9407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Volume of capillary space</a:t>
            </a:r>
          </a:p>
        </p:txBody>
      </p:sp>
      <p:sp>
        <p:nvSpPr>
          <p:cNvPr id="19" name="Espace réservé du contenu 8"/>
          <p:cNvSpPr txBox="1">
            <a:spLocks/>
          </p:cNvSpPr>
          <p:nvPr/>
        </p:nvSpPr>
        <p:spPr>
          <a:xfrm>
            <a:off x="620543" y="2067983"/>
            <a:ext cx="5451167" cy="7878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Volume of hydration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9944" y="4290165"/>
                <a:ext cx="2086790" cy="425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0.28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</m:oMath>
                  </m:oMathPara>
                </a14:m>
                <a:endParaRPr lang="fr-FR" sz="2000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44" y="4290165"/>
                <a:ext cx="2086790" cy="425053"/>
              </a:xfrm>
              <a:prstGeom prst="rect">
                <a:avLst/>
              </a:prstGeom>
              <a:blipFill>
                <a:blip r:embed="rId4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space réservé du contenu 8"/>
          <p:cNvSpPr txBox="1">
            <a:spLocks/>
          </p:cNvSpPr>
          <p:nvPr/>
        </p:nvSpPr>
        <p:spPr>
          <a:xfrm>
            <a:off x="624805" y="3212743"/>
            <a:ext cx="5446905" cy="9407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Volume of gel porosity experimentally determined to be 28% of the volume of hydrated products:</a:t>
            </a:r>
          </a:p>
        </p:txBody>
      </p:sp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639548"/>
              </p:ext>
            </p:extLst>
          </p:nvPr>
        </p:nvGraphicFramePr>
        <p:xfrm>
          <a:off x="6902709" y="1994790"/>
          <a:ext cx="4790363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9387282" y="3953104"/>
            <a:ext cx="211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Hydrates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766872" y="2802051"/>
            <a:ext cx="211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 por.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779226" y="2451013"/>
            <a:ext cx="228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apillary space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478974" y="4597761"/>
            <a:ext cx="228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Unreacted cement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9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7"/>
            <a:ext cx="10964295" cy="970254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/>
              <a:t>Distinction between the volume of free water and the volume left due to chemical </a:t>
            </a:r>
            <a:r>
              <a:rPr lang="en-GB" dirty="0" smtClean="0"/>
              <a:t>shrinkage:</a:t>
            </a:r>
            <a:endParaRPr lang="en-GB" dirty="0"/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i="1" dirty="0" err="1"/>
              <a:t>Cp</a:t>
            </a:r>
            <a:r>
              <a:rPr lang="en-GB" i="1" dirty="0"/>
              <a:t> = </a:t>
            </a:r>
            <a:r>
              <a:rPr lang="en-GB" i="1" dirty="0" err="1"/>
              <a:t>fw</a:t>
            </a:r>
            <a:r>
              <a:rPr lang="en-GB" i="1" dirty="0"/>
              <a:t> + </a:t>
            </a:r>
            <a:r>
              <a:rPr lang="en-GB" i="1" dirty="0" err="1"/>
              <a:t>shr</a:t>
            </a:r>
            <a:endParaRPr lang="en-GB" i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Extensive Powers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8"/>
              <p:cNvSpPr txBox="1">
                <a:spLocks/>
              </p:cNvSpPr>
              <p:nvPr/>
            </p:nvSpPr>
            <p:spPr>
              <a:xfrm>
                <a:off x="486173" y="3315768"/>
                <a:ext cx="4358780" cy="218839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GB" b="1" dirty="0" smtClean="0">
                    <a:solidFill>
                      <a:schemeClr val="tx2"/>
                    </a:solidFill>
                  </a:rPr>
                  <a:t>Inputs :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Cement composition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Initial water to cement ratio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Global degree of hydration</a:t>
                </a:r>
              </a:p>
            </p:txBody>
          </p:sp>
        </mc:Choice>
        <mc:Fallback xmlns="">
          <p:sp>
            <p:nvSpPr>
              <p:cNvPr id="10" name="Espace réservé du conten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3" y="3315768"/>
                <a:ext cx="4358780" cy="2188390"/>
              </a:xfrm>
              <a:prstGeom prst="rect">
                <a:avLst/>
              </a:prstGeom>
              <a:blipFill>
                <a:blip r:embed="rId2"/>
                <a:stretch>
                  <a:fillRect l="-33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à coins arrondis 2"/>
          <p:cNvSpPr/>
          <p:nvPr/>
        </p:nvSpPr>
        <p:spPr>
          <a:xfrm>
            <a:off x="267810" y="3272158"/>
            <a:ext cx="4809155" cy="2232000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>
          <a:xfrm>
            <a:off x="6634673" y="3302511"/>
            <a:ext cx="5033423" cy="23499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Outputs :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Volume of hydrated products and gel porosity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Volume of capillary space</a:t>
            </a:r>
            <a:endParaRPr lang="en-GB" dirty="0"/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Chemical shrinkage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413405" y="3272158"/>
            <a:ext cx="5400000" cy="2304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4" name="Flèche droite 13"/>
          <p:cNvSpPr/>
          <p:nvPr/>
        </p:nvSpPr>
        <p:spPr>
          <a:xfrm>
            <a:off x="5163870" y="3883553"/>
            <a:ext cx="1173707" cy="601249"/>
          </a:xfrm>
          <a:prstGeom prst="rightArrow">
            <a:avLst/>
          </a:prstGeom>
          <a:gradFill flip="none" rotWithShape="1">
            <a:gsLst>
              <a:gs pos="55500">
                <a:srgbClr val="B4BBDC"/>
              </a:gs>
              <a:gs pos="0">
                <a:schemeClr val="tx2"/>
              </a:gs>
              <a:gs pos="83000">
                <a:schemeClr val="accent1">
                  <a:lumMod val="45000"/>
                  <a:lumOff val="55000"/>
                </a:schemeClr>
              </a:gs>
              <a:gs pos="15614">
                <a:srgbClr val="D9577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187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Extensive Powers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593387"/>
              </p:ext>
            </p:extLst>
          </p:nvPr>
        </p:nvGraphicFramePr>
        <p:xfrm>
          <a:off x="6096000" y="1505359"/>
          <a:ext cx="5508000" cy="422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001303" y="5600282"/>
            <a:ext cx="70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</a:t>
            </a:r>
            <a:r>
              <a:rPr lang="fr-FR" b="1" dirty="0" smtClean="0"/>
              <a:t>=0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686225" y="5586686"/>
            <a:ext cx="231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Hardened cement paste</a:t>
            </a:r>
            <a:endParaRPr lang="en-GB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001302" y="4350343"/>
            <a:ext cx="70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C</a:t>
            </a:r>
            <a:r>
              <a:rPr lang="fr-FR" sz="2800" b="1" baseline="-25000" dirty="0" smtClean="0">
                <a:solidFill>
                  <a:schemeClr val="bg1"/>
                </a:solidFill>
              </a:rPr>
              <a:t>0</a:t>
            </a:r>
            <a:endParaRPr lang="fr-FR" sz="2800" b="1" baseline="-250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03574" y="2400982"/>
            <a:ext cx="70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W</a:t>
            </a:r>
            <a:r>
              <a:rPr lang="fr-FR" sz="2800" b="1" baseline="-25000" dirty="0" smtClean="0">
                <a:solidFill>
                  <a:schemeClr val="bg1"/>
                </a:solidFill>
              </a:rPr>
              <a:t>0</a:t>
            </a:r>
            <a:endParaRPr lang="fr-FR" sz="2800" b="1" baseline="-250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647551" y="1611760"/>
            <a:ext cx="70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0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647552" y="2016092"/>
            <a:ext cx="70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chemeClr val="bg1"/>
                </a:solidFill>
              </a:rPr>
              <a:t>fw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7896924" y="3733109"/>
            <a:ext cx="221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Hydrated products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647552" y="5317462"/>
            <a:ext cx="709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C</a:t>
            </a:r>
            <a:endParaRPr lang="fr-FR" sz="1600" b="1" dirty="0">
              <a:solidFill>
                <a:schemeClr val="bg1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8672575" y="5333933"/>
            <a:ext cx="23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8661200" y="2440601"/>
            <a:ext cx="23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rot="16200000">
            <a:off x="9578354" y="4077676"/>
            <a:ext cx="21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Hydrated cement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258811" y="2496884"/>
            <a:ext cx="74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Gel por.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0250011" y="1705882"/>
            <a:ext cx="74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Cap. Vol.</a:t>
            </a:r>
            <a:endParaRPr lang="en-GB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Espace réservé du contenu 8"/>
              <p:cNvSpPr txBox="1">
                <a:spLocks/>
              </p:cNvSpPr>
              <p:nvPr/>
            </p:nvSpPr>
            <p:spPr>
              <a:xfrm>
                <a:off x="622655" y="2074458"/>
                <a:ext cx="5269342" cy="376665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The change of volume due to hydration is taken into account via the densities of reacted water.</a:t>
                </a:r>
              </a:p>
              <a:p>
                <a:pPr marL="5524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Density of non evaporable water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𝑛𝑒</m:t>
                        </m:r>
                      </m:sub>
                    </m:sSub>
                  </m:oMath>
                </a14:m>
                <a:r>
                  <a:rPr lang="en-GB" dirty="0" smtClean="0"/>
                  <a:t>) and gel water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𝑔𝑝</m:t>
                        </m:r>
                      </m:sub>
                    </m:sSub>
                  </m:oMath>
                </a14:m>
                <a:r>
                  <a:rPr lang="en-GB" dirty="0" smtClean="0"/>
                  <a:t>) are lower than 1.</a:t>
                </a:r>
                <a:endParaRPr lang="en-GB" dirty="0"/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Quantities </a:t>
                </a:r>
                <a:r>
                  <a:rPr lang="en-GB" dirty="0"/>
                  <a:t>of non evaporable and gel water were experimentally fitted to the composition of the clinkers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6" name="Espace réservé du conten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5" y="2074458"/>
                <a:ext cx="5269342" cy="3766659"/>
              </a:xfrm>
              <a:prstGeom prst="rect">
                <a:avLst/>
              </a:prstGeom>
              <a:blipFill>
                <a:blip r:embed="rId3"/>
                <a:stretch>
                  <a:fillRect l="-2197" r="-26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449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8"/>
          <p:cNvSpPr txBox="1">
            <a:spLocks/>
          </p:cNvSpPr>
          <p:nvPr/>
        </p:nvSpPr>
        <p:spPr>
          <a:xfrm>
            <a:off x="621646" y="2074458"/>
            <a:ext cx="5451167" cy="7878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Volume of hydrated products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Extensive Powers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310183" y="2758403"/>
                <a:ext cx="2684261" cy="62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fr-F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𝑛𝑒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𝑛𝑒</m:t>
                              </m:r>
                            </m:sub>
                          </m:sSub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𝑔𝑝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𝑔𝑝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183" y="2758403"/>
                <a:ext cx="2684261" cy="621196"/>
              </a:xfrm>
              <a:prstGeom prst="rect">
                <a:avLst/>
              </a:prstGeom>
              <a:blipFill>
                <a:blip r:embed="rId2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1310183" y="4271858"/>
                <a:ext cx="162397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𝑛𝑒</m:t>
                          </m:r>
                        </m:sub>
                      </m:sSub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𝑔𝑝</m:t>
                          </m:r>
                        </m:sub>
                      </m:sSub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183" y="4271858"/>
                <a:ext cx="1623970" cy="299569"/>
              </a:xfrm>
              <a:prstGeom prst="rect">
                <a:avLst/>
              </a:prstGeom>
              <a:blipFill>
                <a:blip r:embed="rId3"/>
                <a:stretch>
                  <a:fillRect l="-5263" b="-22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620079" y="3665795"/>
                <a:ext cx="4762630" cy="5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𝑛𝑒</m:t>
                        </m:r>
                      </m:sub>
                    </m:sSub>
                  </m:oMath>
                </a14:m>
                <a:r>
                  <a:rPr lang="en-GB" dirty="0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𝑔𝑝</m:t>
                        </m:r>
                      </m:sub>
                    </m:sSub>
                  </m:oMath>
                </a14:m>
                <a:r>
                  <a:rPr lang="en-GB" dirty="0" smtClean="0"/>
                  <a:t> are determined experimentally.</a:t>
                </a:r>
                <a:endParaRPr lang="en-GB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9" y="3665795"/>
                <a:ext cx="4762630" cy="541687"/>
              </a:xfrm>
              <a:prstGeom prst="rect">
                <a:avLst/>
              </a:prstGeom>
              <a:blipFill>
                <a:blip r:embed="rId4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space réservé du contenu 8"/>
          <p:cNvSpPr>
            <a:spLocks noGrp="1"/>
          </p:cNvSpPr>
          <p:nvPr>
            <p:ph idx="1"/>
          </p:nvPr>
        </p:nvSpPr>
        <p:spPr>
          <a:xfrm>
            <a:off x="6072813" y="2074458"/>
            <a:ext cx="5514148" cy="683946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Weight fractions of non evaporable and gel water: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6807764" y="2748527"/>
                <a:ext cx="5384236" cy="7495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𝑛𝑒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=0.187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+0.158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+0.665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+0.213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𝐴𝐹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764" y="2748527"/>
                <a:ext cx="5384236" cy="749501"/>
              </a:xfrm>
              <a:prstGeom prst="rect">
                <a:avLst/>
              </a:prstGeom>
              <a:blipFill>
                <a:blip r:embed="rId5"/>
                <a:stretch>
                  <a:fillRect l="-113" b="-56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807119" y="3659968"/>
                <a:ext cx="4673475" cy="7577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𝑔𝑝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=0.147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+0.216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+0.745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+0.258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𝐴𝐹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+0.261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19" y="3659968"/>
                <a:ext cx="4673475" cy="757708"/>
              </a:xfrm>
              <a:prstGeom prst="rect">
                <a:avLst/>
              </a:prstGeom>
              <a:blipFill>
                <a:blip r:embed="rId6"/>
                <a:stretch>
                  <a:fillRect l="-131" b="-64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6105247" y="4739981"/>
                <a:ext cx="4829919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: weight fraction of phases in the clinker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: weight </a:t>
                </a:r>
                <a:r>
                  <a:rPr lang="en-GB" dirty="0" smtClean="0"/>
                  <a:t>of reacted water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 smtClean="0"/>
                  <a:t> : weight of reacted cement</a:t>
                </a:r>
                <a:endParaRPr lang="en-GB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247" y="4739981"/>
                <a:ext cx="4829919" cy="1338828"/>
              </a:xfrm>
              <a:prstGeom prst="rect">
                <a:avLst/>
              </a:prstGeom>
              <a:blipFill>
                <a:blip r:embed="rId7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311209" y="4636313"/>
                <a:ext cx="17144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𝑛𝑒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=1.39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09" y="4636313"/>
                <a:ext cx="1714444" cy="276999"/>
              </a:xfrm>
              <a:prstGeom prst="rect">
                <a:avLst/>
              </a:prstGeom>
              <a:blipFill>
                <a:blip r:embed="rId8"/>
                <a:stretch>
                  <a:fillRect l="-4982" t="-2222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311209" y="4954505"/>
                <a:ext cx="166334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𝑔𝑝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09" y="4954505"/>
                <a:ext cx="1663340" cy="299569"/>
              </a:xfrm>
              <a:prstGeom prst="rect">
                <a:avLst/>
              </a:prstGeom>
              <a:blipFill>
                <a:blip r:embed="rId9"/>
                <a:stretch>
                  <a:fillRect l="-5128" t="-2041" r="-366" b="-265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310183" y="5323680"/>
                <a:ext cx="1587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=1.00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183" y="5323680"/>
                <a:ext cx="1587038" cy="276999"/>
              </a:xfrm>
              <a:prstGeom prst="rect">
                <a:avLst/>
              </a:prstGeom>
              <a:blipFill>
                <a:blip r:embed="rId10"/>
                <a:stretch>
                  <a:fillRect l="-5385" r="-385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778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Extensive Powers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305724" y="2754569"/>
                <a:ext cx="2539477" cy="62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𝑓𝑤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𝑛𝑒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𝑛𝑒</m:t>
                              </m:r>
                            </m:sub>
                          </m:sSub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𝑔𝑝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𝑔𝑝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24" y="2754569"/>
                <a:ext cx="2539477" cy="6211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1305724" y="4583161"/>
                <a:ext cx="3672864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𝑆h𝑟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𝑢𝑛𝑟𝑒𝑎𝑐𝑡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𝑓𝑤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24" y="4583161"/>
                <a:ext cx="3672864" cy="332399"/>
              </a:xfrm>
              <a:prstGeom prst="rect">
                <a:avLst/>
              </a:prstGeom>
              <a:blipFill>
                <a:blip r:embed="rId3"/>
                <a:stretch>
                  <a:fillRect l="-829" r="-498" b="-2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Espace réservé du contenu 8"/>
          <p:cNvSpPr txBox="1">
            <a:spLocks/>
          </p:cNvSpPr>
          <p:nvPr/>
        </p:nvSpPr>
        <p:spPr>
          <a:xfrm>
            <a:off x="624851" y="2068104"/>
            <a:ext cx="5176367" cy="7878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Volume of free water</a:t>
            </a:r>
          </a:p>
        </p:txBody>
      </p:sp>
      <p:sp>
        <p:nvSpPr>
          <p:cNvPr id="26" name="Espace réservé du contenu 8"/>
          <p:cNvSpPr txBox="1">
            <a:spLocks/>
          </p:cNvSpPr>
          <p:nvPr/>
        </p:nvSpPr>
        <p:spPr>
          <a:xfrm>
            <a:off x="627124" y="3899178"/>
            <a:ext cx="5176367" cy="7878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Volume due to shrinkage</a:t>
            </a: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18237"/>
              </p:ext>
            </p:extLst>
          </p:nvPr>
        </p:nvGraphicFramePr>
        <p:xfrm>
          <a:off x="6808596" y="1647147"/>
          <a:ext cx="4788000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9188876" y="3720190"/>
            <a:ext cx="211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Hydrates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568466" y="2750293"/>
            <a:ext cx="211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 por.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485929" y="2405980"/>
            <a:ext cx="228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water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280568" y="4364847"/>
            <a:ext cx="228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Unreacted cement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359041" y="1799210"/>
            <a:ext cx="111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Shr.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917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7"/>
            <a:ext cx="10964295" cy="573209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Access to the volume fractions of individual hydrates.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Jennings &amp; Tennis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8"/>
              <p:cNvSpPr txBox="1">
                <a:spLocks/>
              </p:cNvSpPr>
              <p:nvPr/>
            </p:nvSpPr>
            <p:spPr>
              <a:xfrm>
                <a:off x="486173" y="3315769"/>
                <a:ext cx="4358780" cy="211887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GB" b="1" dirty="0" smtClean="0">
                    <a:solidFill>
                      <a:schemeClr val="tx2"/>
                    </a:solidFill>
                  </a:rPr>
                  <a:t>Inputs :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Initial water to cement ratio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Degrees of hydration of individual phases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Cement composition</a:t>
                </a:r>
              </a:p>
            </p:txBody>
          </p:sp>
        </mc:Choice>
        <mc:Fallback xmlns="">
          <p:sp>
            <p:nvSpPr>
              <p:cNvPr id="10" name="Espace réservé du conten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3" y="3315769"/>
                <a:ext cx="4358780" cy="2118874"/>
              </a:xfrm>
              <a:prstGeom prst="rect">
                <a:avLst/>
              </a:prstGeom>
              <a:blipFill>
                <a:blip r:embed="rId2"/>
                <a:stretch>
                  <a:fillRect l="-3077" b="-8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à coins arrondis 2"/>
          <p:cNvSpPr/>
          <p:nvPr/>
        </p:nvSpPr>
        <p:spPr>
          <a:xfrm>
            <a:off x="267810" y="3272158"/>
            <a:ext cx="4809155" cy="2340000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>
          <a:xfrm>
            <a:off x="6651925" y="3302511"/>
            <a:ext cx="5033423" cy="23499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Outputs :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Volume of C-S-H, C-S-H gel porosity, CH and </a:t>
            </a:r>
            <a:r>
              <a:rPr lang="en-GB" dirty="0" err="1" smtClean="0"/>
              <a:t>AFm</a:t>
            </a:r>
            <a:endParaRPr lang="en-GB" dirty="0" smtClean="0"/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Volume of capillary space (&amp; total porosity)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413241" y="3268007"/>
            <a:ext cx="5488969" cy="234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4" name="Flèche droite 13"/>
          <p:cNvSpPr/>
          <p:nvPr/>
        </p:nvSpPr>
        <p:spPr>
          <a:xfrm>
            <a:off x="5173452" y="4074581"/>
            <a:ext cx="1173707" cy="601249"/>
          </a:xfrm>
          <a:prstGeom prst="rightArrow">
            <a:avLst/>
          </a:prstGeom>
          <a:gradFill flip="none" rotWithShape="1">
            <a:gsLst>
              <a:gs pos="55500">
                <a:srgbClr val="B4BBDC"/>
              </a:gs>
              <a:gs pos="0">
                <a:schemeClr val="tx2"/>
              </a:gs>
              <a:gs pos="83000">
                <a:schemeClr val="accent1">
                  <a:lumMod val="45000"/>
                  <a:lumOff val="55000"/>
                </a:schemeClr>
              </a:gs>
              <a:gs pos="15614">
                <a:srgbClr val="D9577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411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76" y="1380227"/>
            <a:ext cx="10272258" cy="4533212"/>
          </a:xfrm>
        </p:spPr>
        <p:txBody>
          <a:bodyPr numCol="1">
            <a:normAutofit/>
          </a:bodyPr>
          <a:lstStyle/>
          <a:p>
            <a:pPr>
              <a:lnSpc>
                <a:spcPct val="120000"/>
              </a:lnSpc>
            </a:pPr>
            <a:r>
              <a:rPr lang="da-DK" dirty="0" smtClean="0"/>
              <a:t>Input parameters</a:t>
            </a:r>
          </a:p>
          <a:p>
            <a:pPr lvl="1">
              <a:lnSpc>
                <a:spcPct val="120000"/>
              </a:lnSpc>
            </a:pPr>
            <a:r>
              <a:rPr lang="da-DK" dirty="0" smtClean="0"/>
              <a:t>	Degree of hydration</a:t>
            </a:r>
          </a:p>
          <a:p>
            <a:pPr lvl="1">
              <a:lnSpc>
                <a:spcPct val="120000"/>
              </a:lnSpc>
            </a:pPr>
            <a:r>
              <a:rPr lang="da-DK" dirty="0" smtClean="0"/>
              <a:t>	Alkali concentrations and pH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Microstructure modelling of the cement paste</a:t>
            </a:r>
          </a:p>
          <a:p>
            <a:pPr lvl="1">
              <a:lnSpc>
                <a:spcPct val="120000"/>
              </a:lnSpc>
            </a:pPr>
            <a:r>
              <a:rPr lang="da-DK" dirty="0" smtClean="0"/>
              <a:t>	Powers &amp; Brownyard model</a:t>
            </a:r>
          </a:p>
          <a:p>
            <a:pPr lvl="1">
              <a:lnSpc>
                <a:spcPct val="120000"/>
              </a:lnSpc>
            </a:pPr>
            <a:r>
              <a:rPr lang="da-DK" dirty="0" smtClean="0"/>
              <a:t>	Jennings &amp; Tennis model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Thermodynamic modelling</a:t>
            </a:r>
            <a:endParaRPr lang="da-DK" sz="1400" dirty="0" smtClean="0">
              <a:latin typeface="Arial (corps)"/>
            </a:endParaRPr>
          </a:p>
          <a:p>
            <a:pPr lvl="1">
              <a:lnSpc>
                <a:spcPct val="120000"/>
              </a:lnSpc>
            </a:pPr>
            <a:r>
              <a:rPr lang="da-DK" dirty="0"/>
              <a:t>	</a:t>
            </a:r>
            <a:r>
              <a:rPr lang="da-DK" dirty="0" smtClean="0"/>
              <a:t>Equilibrium constant method</a:t>
            </a:r>
          </a:p>
          <a:p>
            <a:pPr lvl="1">
              <a:lnSpc>
                <a:spcPct val="120000"/>
              </a:lnSpc>
            </a:pPr>
            <a:r>
              <a:rPr lang="da-DK" dirty="0"/>
              <a:t>	</a:t>
            </a:r>
            <a:r>
              <a:rPr lang="da-DK" dirty="0" smtClean="0"/>
              <a:t>Gibbs energy minimization</a:t>
            </a:r>
          </a:p>
          <a:p>
            <a:pPr lvl="1">
              <a:lnSpc>
                <a:spcPct val="120000"/>
              </a:lnSpc>
            </a:pPr>
            <a:r>
              <a:rPr lang="da-DK" sz="1400" dirty="0">
                <a:latin typeface="Arial (corps)"/>
              </a:rPr>
              <a:t>	</a:t>
            </a:r>
            <a:r>
              <a:rPr lang="da-DK" sz="1400" dirty="0" smtClean="0">
                <a:latin typeface="Arial (corps)"/>
              </a:rPr>
              <a:t>Long-term behaviour of cement materials</a:t>
            </a:r>
            <a:endParaRPr lang="fr-FR" sz="1400" dirty="0">
              <a:latin typeface="Arial (corps)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0F225C7-2A54-8795-689F-FCC4525F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1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Jennings &amp; Tennis</a:t>
            </a:r>
          </a:p>
        </p:txBody>
      </p:sp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622655" y="2074457"/>
            <a:ext cx="10964294" cy="705977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Calculates the volumes of individual hydrates using a set of chemical reactions: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176414" y="3355188"/>
                <a:ext cx="34280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+5,3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+1,3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𝐶𝐻</m:t>
                      </m:r>
                    </m:oMath>
                  </m:oMathPara>
                </a14:m>
                <a:endParaRPr lang="fr-FR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414" y="3355188"/>
                <a:ext cx="3428053" cy="276999"/>
              </a:xfrm>
              <a:prstGeom prst="rect">
                <a:avLst/>
              </a:prstGeom>
              <a:blipFill>
                <a:blip r:embed="rId2"/>
                <a:stretch>
                  <a:fillRect l="-1068" r="-890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176035" y="3895188"/>
                <a:ext cx="34280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+4,3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+0,3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𝐶𝐻</m:t>
                      </m:r>
                    </m:oMath>
                  </m:oMathPara>
                </a14:m>
                <a:endParaRPr lang="fr-FR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35" y="3895188"/>
                <a:ext cx="3428054" cy="276999"/>
              </a:xfrm>
              <a:prstGeom prst="rect">
                <a:avLst/>
              </a:prstGeom>
              <a:blipFill>
                <a:blip r:embed="rId3"/>
                <a:stretch>
                  <a:fillRect l="-1068" r="-890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176035" y="5116670"/>
                <a:ext cx="3171574" cy="277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2→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fr-FR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35" y="5116670"/>
                <a:ext cx="3171574" cy="277576"/>
              </a:xfrm>
              <a:prstGeom prst="rect">
                <a:avLst/>
              </a:prstGeom>
              <a:blipFill>
                <a:blip r:embed="rId4"/>
                <a:stretch>
                  <a:fillRect l="-1154" r="-1154" b="-10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176035" y="5656670"/>
                <a:ext cx="5878019" cy="277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𝐴𝐹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+110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2→4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32+2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35" y="5656670"/>
                <a:ext cx="5878019" cy="277576"/>
              </a:xfrm>
              <a:prstGeom prst="rect">
                <a:avLst/>
              </a:prstGeom>
              <a:blipFill>
                <a:blip r:embed="rId5"/>
                <a:stretch>
                  <a:fillRect t="-2222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colade fermante 8"/>
          <p:cNvSpPr/>
          <p:nvPr/>
        </p:nvSpPr>
        <p:spPr>
          <a:xfrm>
            <a:off x="7054054" y="4976887"/>
            <a:ext cx="134360" cy="1044000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338494" y="5047377"/>
            <a:ext cx="4462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i="1" dirty="0" smtClean="0"/>
              <a:t>The model assimilates the </a:t>
            </a:r>
            <a:r>
              <a:rPr lang="en-GB" i="1" dirty="0" err="1" smtClean="0"/>
              <a:t>AFt</a:t>
            </a:r>
            <a:r>
              <a:rPr lang="en-GB" i="1" dirty="0" smtClean="0"/>
              <a:t> phase to the </a:t>
            </a:r>
            <a:r>
              <a:rPr lang="en-GB" i="1" dirty="0" err="1" smtClean="0"/>
              <a:t>AFm</a:t>
            </a:r>
            <a:r>
              <a:rPr lang="en-GB" i="1" dirty="0" smtClean="0"/>
              <a:t> phase because of their similar densities (1,77 and 1,99 respectively).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42276" y="3532102"/>
                <a:ext cx="2411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1.7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276" y="3532102"/>
                <a:ext cx="24117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colade fermante 14"/>
          <p:cNvSpPr/>
          <p:nvPr/>
        </p:nvSpPr>
        <p:spPr>
          <a:xfrm>
            <a:off x="4897447" y="3298047"/>
            <a:ext cx="108000" cy="900000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8"/>
          <p:cNvSpPr txBox="1">
            <a:spLocks/>
          </p:cNvSpPr>
          <p:nvPr/>
        </p:nvSpPr>
        <p:spPr>
          <a:xfrm>
            <a:off x="619050" y="2748367"/>
            <a:ext cx="10964294" cy="7059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Hydration of calcium silicate phases</a:t>
            </a:r>
          </a:p>
        </p:txBody>
      </p:sp>
      <p:sp>
        <p:nvSpPr>
          <p:cNvPr id="17" name="Espace réservé du contenu 8"/>
          <p:cNvSpPr txBox="1">
            <a:spLocks/>
          </p:cNvSpPr>
          <p:nvPr/>
        </p:nvSpPr>
        <p:spPr>
          <a:xfrm>
            <a:off x="624802" y="4488024"/>
            <a:ext cx="10964294" cy="7059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Hydration of aluminate and ferrite phases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459935" y="5314221"/>
            <a:ext cx="103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A558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fr-FR" i="1" dirty="0" err="1" smtClean="0">
                <a:solidFill>
                  <a:srgbClr val="A558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AFm</a:t>
            </a:r>
            <a:r>
              <a:rPr lang="fr-FR" i="1" dirty="0" smtClean="0">
                <a:solidFill>
                  <a:srgbClr val="A558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fr-FR" i="1" dirty="0">
              <a:solidFill>
                <a:srgbClr val="A558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04089" y="5910598"/>
            <a:ext cx="103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A558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fr-FR" i="1" dirty="0" err="1" smtClean="0">
                <a:solidFill>
                  <a:srgbClr val="A558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AFt</a:t>
            </a:r>
            <a:r>
              <a:rPr lang="fr-FR" i="1" dirty="0" smtClean="0">
                <a:solidFill>
                  <a:srgbClr val="A558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fr-FR" i="1" dirty="0">
              <a:solidFill>
                <a:srgbClr val="A558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31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Jennings &amp; Tennis</a:t>
            </a:r>
          </a:p>
        </p:txBody>
      </p:sp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622655" y="2074456"/>
            <a:ext cx="10964294" cy="412793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Volume of portlandite (CH):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2588" y="2782440"/>
                <a:ext cx="10284360" cy="659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𝐶𝐻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𝐶𝐻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𝐶𝐻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88" y="2782440"/>
                <a:ext cx="10284360" cy="6598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75525" y="3860322"/>
                <a:ext cx="108748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endParaRPr lang="fr-F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525" y="3860322"/>
                <a:ext cx="108748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69899" y="3853518"/>
                <a:ext cx="9597122" cy="1354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𝐶𝐻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𝐶𝐻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𝑠𝑡𝑜𝑒𝑐h𝑖𝑜𝑚𝑒𝑡𝑟𝑖𝑐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𝑐𝑜𝑒𝑓𝑓𝑖𝑐𝑖𝑒𝑛𝑡𝑠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𝑓𝑜𝑟𝑚𝑎𝑡𝑖𝑜𝑛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h𝑦𝑑𝑟𝑎𝑡𝑖𝑜𝑛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𝑜𝑓</m:t>
                      </m:r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𝑟𝑒𝑠𝑝𝑒𝑐𝑡𝑖𝑣𝑒𝑙𝑦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fr-FR" b="0" i="1" dirty="0" smtClean="0">
                    <a:latin typeface="Cambria Math" panose="02040503050406030204" pitchFamily="18" charset="0"/>
                  </a:rPr>
                  <a:t> 1.3 and 0.3)</a:t>
                </a:r>
              </a:p>
              <a:p>
                <a:pPr>
                  <a:lnSpc>
                    <a:spcPct val="150000"/>
                  </a:lnSpc>
                </a:pPr>
                <a:endParaRPr lang="fr-F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99" y="3853518"/>
                <a:ext cx="9597122" cy="13549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74006" y="4653046"/>
                <a:ext cx="894903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i="1" dirty="0" smtClean="0">
                    <a:latin typeface="Cambria Math" panose="02040503050406030204" pitchFamily="18" charset="0"/>
                  </a:rPr>
                  <a:t> are the molecular weight of compounds </a:t>
                </a:r>
                <a:r>
                  <a:rPr lang="en-GB" b="0" i="1" dirty="0" err="1" smtClean="0">
                    <a:latin typeface="Cambria Math" panose="02040503050406030204" pitchFamily="18" charset="0"/>
                  </a:rPr>
                  <a:t>i</a:t>
                </a: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i="1" dirty="0" smtClean="0">
                    <a:latin typeface="Cambria Math" panose="02040503050406030204" pitchFamily="18" charset="0"/>
                  </a:rPr>
                  <a:t>are the specific weight of compounds </a:t>
                </a:r>
                <a:r>
                  <a:rPr lang="en-GB" b="0" i="1" dirty="0" err="1" smtClean="0">
                    <a:latin typeface="Cambria Math" panose="02040503050406030204" pitchFamily="18" charset="0"/>
                  </a:rPr>
                  <a:t>i</a:t>
                </a: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 smtClean="0">
                    <a:latin typeface="Cambria Math" panose="02040503050406030204" pitchFamily="18" charset="0"/>
                  </a:rPr>
                  <a:t> are </a:t>
                </a:r>
                <a:r>
                  <a:rPr lang="en-GB" i="1" dirty="0">
                    <a:latin typeface="Cambria Math" panose="02040503050406030204" pitchFamily="18" charset="0"/>
                  </a:rPr>
                  <a:t>the </a:t>
                </a:r>
                <a:r>
                  <a:rPr lang="en-GB" i="1" dirty="0" smtClean="0">
                    <a:latin typeface="Cambria Math" panose="02040503050406030204" pitchFamily="18" charset="0"/>
                  </a:rPr>
                  <a:t>individual degree of hydration of phase </a:t>
                </a:r>
                <a:r>
                  <a:rPr lang="en-GB" i="1" dirty="0" err="1" smtClean="0">
                    <a:latin typeface="Cambria Math" panose="02040503050406030204" pitchFamily="18" charset="0"/>
                  </a:rPr>
                  <a:t>i</a:t>
                </a: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𝑤𝑡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%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 smtClean="0">
                    <a:latin typeface="Cambria Math" panose="02040503050406030204" pitchFamily="18" charset="0"/>
                  </a:rPr>
                  <a:t> are </a:t>
                </a:r>
                <a:r>
                  <a:rPr lang="en-GB" i="1" dirty="0">
                    <a:latin typeface="Cambria Math" panose="02040503050406030204" pitchFamily="18" charset="0"/>
                  </a:rPr>
                  <a:t>the </a:t>
                </a:r>
                <a:r>
                  <a:rPr lang="en-GB" i="1" dirty="0" smtClean="0">
                    <a:latin typeface="Cambria Math" panose="02040503050406030204" pitchFamily="18" charset="0"/>
                  </a:rPr>
                  <a:t>weight percentage of </a:t>
                </a:r>
                <a:r>
                  <a:rPr lang="en-GB" i="1" dirty="0">
                    <a:latin typeface="Cambria Math" panose="02040503050406030204" pitchFamily="18" charset="0"/>
                  </a:rPr>
                  <a:t>compounds </a:t>
                </a:r>
                <a:r>
                  <a:rPr lang="en-GB" i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GB" i="1" dirty="0" smtClean="0">
                    <a:latin typeface="Cambria Math" panose="02040503050406030204" pitchFamily="18" charset="0"/>
                  </a:rPr>
                  <a:t> in the cement</a:t>
                </a:r>
                <a:endParaRPr lang="en-GB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006" y="4653046"/>
                <a:ext cx="8949038" cy="1754326"/>
              </a:xfrm>
              <a:prstGeom prst="rect">
                <a:avLst/>
              </a:prstGeom>
              <a:blipFill>
                <a:blip r:embed="rId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221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Jennings &amp; Tennis</a:t>
            </a:r>
          </a:p>
        </p:txBody>
      </p:sp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622655" y="2074456"/>
            <a:ext cx="10964294" cy="412793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Volume of </a:t>
            </a:r>
            <a:r>
              <a:rPr lang="en-GB" dirty="0" err="1" smtClean="0"/>
              <a:t>AFm</a:t>
            </a:r>
            <a:r>
              <a:rPr lang="en-GB" dirty="0" smtClean="0"/>
              <a:t>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/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9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Volume of C-S-H (excluding gel porosity):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02587" y="2830251"/>
                <a:ext cx="10301613" cy="659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𝐴𝐹𝑚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𝐴𝐹𝑚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𝐴𝐹𝑚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𝐴𝐹𝑚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𝐴𝐹𝑚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𝐴𝐹</m:t>
                          </m:r>
                        </m:sup>
                      </m:sSubSup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𝐴𝐹𝑚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𝐴𝐹𝑚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𝐴𝐹</m:t>
                              </m:r>
                            </m:sub>
                          </m:sSub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𝐴𝐹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𝐴𝐹</m:t>
                              </m:r>
                            </m:sub>
                          </m:sSub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87" y="2830251"/>
                <a:ext cx="10301613" cy="6598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02473" y="4577311"/>
                <a:ext cx="10301727" cy="703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𝐶𝑆𝐻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𝑑𝑟𝑦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𝐶𝑆𝐻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𝐶𝑆𝐻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𝑑𝑟𝑦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𝐶𝑆𝐻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𝑑𝑟𝑦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𝐶𝑆𝐻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𝐶𝑆𝐻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𝑑𝑟𝑦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𝐶𝑆𝐻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𝑑𝑟𝑦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73" y="4577311"/>
                <a:ext cx="10301727" cy="7031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961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622655" y="2074456"/>
                <a:ext cx="6718424" cy="2247377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Capillary space :</a:t>
                </a:r>
              </a:p>
              <a:p>
                <a:pPr marL="5524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Calculated by taking into account the increase of volume of each anhydrous phases due hydration.</a:t>
                </a:r>
              </a:p>
              <a:p>
                <a:pPr marL="5524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Increase of volume,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, is calculated based on the hydration reactions.</a:t>
                </a:r>
              </a:p>
            </p:txBody>
          </p:sp>
        </mc:Choice>
        <mc:Fallback xmlns="">
          <p:sp>
            <p:nvSpPr>
              <p:cNvPr id="10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655" y="2074456"/>
                <a:ext cx="6718424" cy="2247377"/>
              </a:xfrm>
              <a:blipFill>
                <a:blip r:embed="rId2"/>
                <a:stretch>
                  <a:fillRect l="-1724" r="-21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Jennings &amp; Tennis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9124" y="4125020"/>
                <a:ext cx="3072187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𝑤𝑡</m:t>
                                  </m:r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%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124" y="4125020"/>
                <a:ext cx="3072187" cy="76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7128616"/>
                  </p:ext>
                </p:extLst>
              </p:nvPr>
            </p:nvGraphicFramePr>
            <p:xfrm>
              <a:off x="7540204" y="2765986"/>
              <a:ext cx="404387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1936">
                      <a:extLst>
                        <a:ext uri="{9D8B030D-6E8A-4147-A177-3AD203B41FA5}">
                          <a16:colId xmlns:a16="http://schemas.microsoft.com/office/drawing/2014/main" val="2148562715"/>
                        </a:ext>
                      </a:extLst>
                    </a:gridCol>
                    <a:gridCol w="2021936">
                      <a:extLst>
                        <a:ext uri="{9D8B030D-6E8A-4147-A177-3AD203B41FA5}">
                          <a16:colId xmlns:a16="http://schemas.microsoft.com/office/drawing/2014/main" val="19994895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Phases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i="0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fr-FR" sz="1600" dirty="0" smtClean="0">
                              <a:latin typeface="+mj-lt"/>
                            </a:rPr>
                            <a:t> (cm</a:t>
                          </a:r>
                          <a:r>
                            <a:rPr lang="fr-FR" sz="1600" baseline="30000" dirty="0" smtClean="0">
                              <a:latin typeface="+mj-lt"/>
                            </a:rPr>
                            <a:t>3</a:t>
                          </a:r>
                          <a:r>
                            <a:rPr lang="fr-FR" sz="1600" dirty="0" smtClean="0">
                              <a:latin typeface="+mj-lt"/>
                            </a:rPr>
                            <a:t>/g)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6449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C3S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0.437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0692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C2S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0.503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74702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C3A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0.397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6880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C4AF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0.136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18816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7128616"/>
                  </p:ext>
                </p:extLst>
              </p:nvPr>
            </p:nvGraphicFramePr>
            <p:xfrm>
              <a:off x="7540204" y="2765986"/>
              <a:ext cx="404387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1936">
                      <a:extLst>
                        <a:ext uri="{9D8B030D-6E8A-4147-A177-3AD203B41FA5}">
                          <a16:colId xmlns:a16="http://schemas.microsoft.com/office/drawing/2014/main" val="2148562715"/>
                        </a:ext>
                      </a:extLst>
                    </a:gridCol>
                    <a:gridCol w="2021936">
                      <a:extLst>
                        <a:ext uri="{9D8B030D-6E8A-4147-A177-3AD203B41FA5}">
                          <a16:colId xmlns:a16="http://schemas.microsoft.com/office/drawing/2014/main" val="19994895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Phases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602" t="-1639" r="-1205" b="-4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6449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C3S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0.437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0692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C2S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0.503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74702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C3A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0.397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6880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C4AF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>
                              <a:latin typeface="+mj-lt"/>
                            </a:rPr>
                            <a:t>0.136</a:t>
                          </a:r>
                          <a:endParaRPr lang="fr-FR" sz="16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188160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Espace réservé du contenu 8"/>
          <p:cNvSpPr txBox="1">
            <a:spLocks/>
          </p:cNvSpPr>
          <p:nvPr/>
        </p:nvSpPr>
        <p:spPr>
          <a:xfrm>
            <a:off x="619782" y="4659503"/>
            <a:ext cx="10964294" cy="20058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Gel porosity: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Based on new experimental data on C-S-H.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99123" y="5687334"/>
                <a:ext cx="2264594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0,219 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𝐶𝑆𝐻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𝑑𝑟𝑦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123" y="5687334"/>
                <a:ext cx="2264594" cy="391902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362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622655" y="2074456"/>
            <a:ext cx="6718424" cy="2247377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/>
              <a:t>Output</a:t>
            </a:r>
            <a:endParaRPr lang="en-GB" dirty="0" smtClean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MICROSTRUCTURE MODELLING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Jennings &amp; Tennis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30494"/>
              </p:ext>
            </p:extLst>
          </p:nvPr>
        </p:nvGraphicFramePr>
        <p:xfrm>
          <a:off x="3639638" y="2025373"/>
          <a:ext cx="4912725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979873" y="4894776"/>
            <a:ext cx="134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636973" y="3021308"/>
            <a:ext cx="1687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 por.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49075" y="2431423"/>
            <a:ext cx="228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Capillary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99218" y="4624855"/>
            <a:ext cx="228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Unreacted cement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01705" y="4424389"/>
            <a:ext cx="1423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AFm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36973" y="3788337"/>
            <a:ext cx="1687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CSH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755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A3035F-6247-682B-2C79-F22A1888F5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Thermodynamic modelling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26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6"/>
            <a:ext cx="10962621" cy="409343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Resolution of mass action equations : “equilibrium constant method”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Geochemical codes : PHREEQC (freeware), EQ3/6 (freeware), CHESS, MINTEQ (freeware).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Minimization of the Gibbs free energy of the system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Geochemical codes: GEMS (freeware), web application </a:t>
            </a:r>
            <a:r>
              <a:rPr lang="en-GB" dirty="0" err="1" smtClean="0"/>
              <a:t>CemGEMS</a:t>
            </a:r>
            <a:r>
              <a:rPr lang="en-GB" dirty="0" smtClean="0"/>
              <a:t> (free)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Both approaches lead to similar results but require different inputs: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No a priori assumptions on the phase assemblage and pH of the pore solution is needed with the minimization of the Gibbs free energy.</a:t>
            </a:r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 smtClean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THERMODYNAMIC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Two approaches are available to compute the thermodynamic equilibrium of a system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6"/>
            <a:ext cx="10962621" cy="409343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Both approaches rely on the same thermodynamic data :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THERMODYNAMIC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Two approaches are available to compute the thermodynamic equilibrium of a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298279" y="2747516"/>
                <a:ext cx="1904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𝑅𝑇𝑙𝑛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279" y="2747516"/>
                <a:ext cx="1904176" cy="276999"/>
              </a:xfrm>
              <a:prstGeom prst="rect">
                <a:avLst/>
              </a:prstGeom>
              <a:blipFill>
                <a:blip r:embed="rId2"/>
                <a:stretch>
                  <a:fillRect l="-2244" t="-2222" r="-3846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298279" y="3191530"/>
                <a:ext cx="5069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𝑤h𝑒𝑟𝑒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𝐺𝑖𝑏𝑏𝑠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𝑓𝑟𝑒𝑒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𝑒𝑛𝑒𝑟𝑔𝑦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𝑟𝑒𝑎𝑐𝑡𝑖𝑜𝑛</m:t>
                      </m:r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279" y="3191530"/>
                <a:ext cx="5069658" cy="276999"/>
              </a:xfrm>
              <a:prstGeom prst="rect">
                <a:avLst/>
              </a:prstGeom>
              <a:blipFill>
                <a:blip r:embed="rId3"/>
                <a:stretch>
                  <a:fillRect l="-1683" t="-2222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971139" y="3559075"/>
                <a:ext cx="67680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𝑡h𝑒𝑟𝑚𝑜𝑑𝑦𝑛𝑎𝑚𝑖𝑐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𝑒𝑞𝑢𝑖𝑙𝑖𝑏𝑟𝑖𝑢𝑚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𝑟𝑒𝑎𝑐𝑡𝑖𝑜𝑛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39" y="3559075"/>
                <a:ext cx="6768007" cy="276999"/>
              </a:xfrm>
              <a:prstGeom prst="rect">
                <a:avLst/>
              </a:prstGeom>
              <a:blipFill>
                <a:blip r:embed="rId4"/>
                <a:stretch>
                  <a:fillRect l="-1170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971139" y="3918548"/>
                <a:ext cx="2216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𝑡𝑒𝑚𝑝𝑒𝑟𝑎𝑡𝑢𝑟𝑒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39" y="3918548"/>
                <a:ext cx="2216056" cy="276999"/>
              </a:xfrm>
              <a:prstGeom prst="rect">
                <a:avLst/>
              </a:prstGeom>
              <a:blipFill>
                <a:blip r:embed="rId5"/>
                <a:stretch>
                  <a:fillRect l="-3571" r="-824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971139" y="4235694"/>
                <a:ext cx="22486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𝑔𝑎𝑠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39" y="4235694"/>
                <a:ext cx="2248693" cy="276999"/>
              </a:xfrm>
              <a:prstGeom prst="rect">
                <a:avLst/>
              </a:prstGeom>
              <a:blipFill>
                <a:blip r:embed="rId6"/>
                <a:stretch>
                  <a:fillRect l="-3523" b="-2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ce réservé du contenu 8"/>
          <p:cNvSpPr txBox="1">
            <a:spLocks/>
          </p:cNvSpPr>
          <p:nvPr/>
        </p:nvSpPr>
        <p:spPr>
          <a:xfrm>
            <a:off x="622654" y="5110947"/>
            <a:ext cx="10964295" cy="7174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Relies on an extensive set of thermodynamic data for solid, liquid and gaseous phases.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635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6"/>
            <a:ext cx="10964295" cy="76238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Must be as complete and as accurate as possible.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THERMODYNAMIC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Thermodynamic database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3" y="3446124"/>
            <a:ext cx="6740555" cy="224455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22653" y="2943597"/>
            <a:ext cx="6847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Exemple : </a:t>
            </a:r>
            <a:r>
              <a:rPr lang="fr-FR" sz="1600" i="1" dirty="0" err="1" smtClean="0"/>
              <a:t>Thermoddem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database</a:t>
            </a:r>
            <a:r>
              <a:rPr lang="fr-FR" sz="1600" i="1" dirty="0" smtClean="0"/>
              <a:t> (</a:t>
            </a:r>
            <a:r>
              <a:rPr lang="fr-FR" sz="1600" i="1" dirty="0" smtClean="0">
                <a:hlinkClick r:id="rId3"/>
              </a:rPr>
              <a:t>thermoddem.brgm.fr</a:t>
            </a:r>
            <a:r>
              <a:rPr lang="fr-FR" sz="1600" i="1" dirty="0" smtClean="0"/>
              <a:t>)</a:t>
            </a:r>
            <a:endParaRPr lang="fr-FR" sz="16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798779" y="3646769"/>
            <a:ext cx="518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Thermodynamic constant K (solubility)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8029" y="4730395"/>
            <a:ext cx="35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Temperature dependence of K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470095" y="3725430"/>
            <a:ext cx="724619" cy="43125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8" name="Ellipse 17"/>
          <p:cNvSpPr/>
          <p:nvPr/>
        </p:nvSpPr>
        <p:spPr>
          <a:xfrm>
            <a:off x="587732" y="4753061"/>
            <a:ext cx="2527725" cy="3240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cxnSp>
        <p:nvCxnSpPr>
          <p:cNvPr id="20" name="Connecteur droit avec flèche 19"/>
          <p:cNvCxnSpPr>
            <a:stCxn id="17" idx="7"/>
          </p:cNvCxnSpPr>
          <p:nvPr/>
        </p:nvCxnSpPr>
        <p:spPr>
          <a:xfrm>
            <a:off x="2088596" y="3788585"/>
            <a:ext cx="4710183" cy="4285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8" idx="6"/>
          </p:cNvCxnSpPr>
          <p:nvPr/>
        </p:nvCxnSpPr>
        <p:spPr>
          <a:xfrm>
            <a:off x="3115457" y="4915061"/>
            <a:ext cx="44326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7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6"/>
            <a:ext cx="10964295" cy="76238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Must be as complete and as accurate as possible.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THERMODYNAMIC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Thermodynamic database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3" y="3446124"/>
            <a:ext cx="6740555" cy="224455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22653" y="2943597"/>
            <a:ext cx="6847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Exemple : </a:t>
            </a:r>
            <a:r>
              <a:rPr lang="fr-FR" sz="1600" i="1" dirty="0" err="1" smtClean="0"/>
              <a:t>Thermoddem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database</a:t>
            </a:r>
            <a:r>
              <a:rPr lang="fr-FR" sz="1600" i="1" dirty="0" smtClean="0"/>
              <a:t> (</a:t>
            </a:r>
            <a:r>
              <a:rPr lang="fr-FR" sz="1600" i="1" dirty="0" smtClean="0">
                <a:hlinkClick r:id="rId3"/>
              </a:rPr>
              <a:t>thermoddem.brgm.fr</a:t>
            </a:r>
            <a:r>
              <a:rPr lang="fr-FR" sz="1600" i="1" dirty="0" smtClean="0"/>
              <a:t>)</a:t>
            </a:r>
            <a:endParaRPr lang="fr-FR" sz="1600" i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374" y="3321754"/>
            <a:ext cx="3152775" cy="4286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626" y="2780017"/>
            <a:ext cx="3048000" cy="5905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870" y="3727614"/>
            <a:ext cx="3419475" cy="5905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748" y="4191093"/>
            <a:ext cx="2352675" cy="5143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051" y="5487619"/>
            <a:ext cx="3105150" cy="504825"/>
          </a:xfrm>
          <a:prstGeom prst="rect">
            <a:avLst/>
          </a:prstGeom>
        </p:spPr>
      </p:pic>
      <p:sp>
        <p:nvSpPr>
          <p:cNvPr id="12" name="Double flèche horizontale 11"/>
          <p:cNvSpPr/>
          <p:nvPr/>
        </p:nvSpPr>
        <p:spPr>
          <a:xfrm rot="19475714">
            <a:off x="6542598" y="3324622"/>
            <a:ext cx="1629773" cy="6120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8160096" y="2457634"/>
            <a:ext cx="3450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solidFill>
                  <a:schemeClr val="accent5"/>
                </a:solidFill>
              </a:rPr>
              <a:t>Aqueous</a:t>
            </a:r>
            <a:r>
              <a:rPr lang="fr-FR" sz="1600" i="1" dirty="0" smtClean="0">
                <a:solidFill>
                  <a:schemeClr val="accent5"/>
                </a:solidFill>
              </a:rPr>
              <a:t> </a:t>
            </a:r>
            <a:r>
              <a:rPr lang="fr-FR" sz="1600" i="1" dirty="0" err="1" smtClean="0">
                <a:solidFill>
                  <a:schemeClr val="accent5"/>
                </a:solidFill>
              </a:rPr>
              <a:t>species</a:t>
            </a:r>
            <a:r>
              <a:rPr lang="fr-FR" sz="1600" i="1" dirty="0" smtClean="0">
                <a:solidFill>
                  <a:schemeClr val="accent5"/>
                </a:solidFill>
              </a:rPr>
              <a:t> to </a:t>
            </a:r>
            <a:r>
              <a:rPr lang="fr-FR" sz="1600" i="1" dirty="0" err="1" smtClean="0">
                <a:solidFill>
                  <a:schemeClr val="accent5"/>
                </a:solidFill>
              </a:rPr>
              <a:t>consider</a:t>
            </a:r>
            <a:r>
              <a:rPr lang="fr-FR" sz="1600" i="1" dirty="0" smtClean="0">
                <a:solidFill>
                  <a:schemeClr val="accent5"/>
                </a:solidFill>
              </a:rPr>
              <a:t>:</a:t>
            </a:r>
            <a:endParaRPr lang="fr-FR" sz="1600" i="1" dirty="0">
              <a:solidFill>
                <a:schemeClr val="accent5"/>
              </a:solidFill>
            </a:endParaRPr>
          </a:p>
        </p:txBody>
      </p:sp>
      <p:sp>
        <p:nvSpPr>
          <p:cNvPr id="24" name="Double flèche horizontale 23"/>
          <p:cNvSpPr/>
          <p:nvPr/>
        </p:nvSpPr>
        <p:spPr>
          <a:xfrm rot="1623910">
            <a:off x="6675247" y="5085745"/>
            <a:ext cx="1629773" cy="612000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8160096" y="5149065"/>
            <a:ext cx="341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Gaseous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species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consider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745375" y="1550329"/>
            <a:ext cx="4149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Exemple of </a:t>
            </a:r>
            <a:r>
              <a:rPr lang="fr-FR" sz="1600" i="1" dirty="0" err="1" smtClean="0"/>
              <a:t>species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needed</a:t>
            </a:r>
            <a:r>
              <a:rPr lang="fr-FR" sz="1600" i="1" dirty="0" smtClean="0"/>
              <a:t> in the </a:t>
            </a:r>
            <a:r>
              <a:rPr lang="fr-FR" sz="1600" i="1" dirty="0" err="1" smtClean="0"/>
              <a:t>database</a:t>
            </a:r>
            <a:r>
              <a:rPr lang="fr-FR" sz="1600" i="1" dirty="0" smtClean="0"/>
              <a:t> for </a:t>
            </a:r>
            <a:r>
              <a:rPr lang="fr-FR" sz="1600" i="1" dirty="0" err="1" smtClean="0"/>
              <a:t>atmospheric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carbonation</a:t>
            </a:r>
            <a:r>
              <a:rPr lang="fr-FR" sz="1600" i="1" dirty="0"/>
              <a:t> </a:t>
            </a:r>
            <a:r>
              <a:rPr lang="fr-FR" sz="1600" i="1" dirty="0" smtClean="0"/>
              <a:t>of portlandite: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8807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A3035F-6247-682B-2C79-F22A1888F5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dirty="0" smtClean="0"/>
              <a:t>Input</a:t>
            </a:r>
            <a:br>
              <a:rPr lang="da-DK" sz="6000" dirty="0" smtClean="0"/>
            </a:br>
            <a:r>
              <a:rPr lang="da-DK" sz="6000" dirty="0" smtClean="0"/>
              <a:t>parameters</a:t>
            </a:r>
            <a:endParaRPr lang="da-DK" sz="60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5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6"/>
            <a:ext cx="10962621" cy="1323837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Requires </a:t>
            </a:r>
            <a:r>
              <a:rPr lang="en-GB" dirty="0"/>
              <a:t>a priori knowledge of the </a:t>
            </a:r>
            <a:r>
              <a:rPr lang="en-GB" dirty="0" smtClean="0"/>
              <a:t>conditions (pH of equilibrium) </a:t>
            </a:r>
            <a:r>
              <a:rPr lang="en-GB" dirty="0"/>
              <a:t>and final phase </a:t>
            </a:r>
            <a:r>
              <a:rPr lang="en-GB" dirty="0" smtClean="0"/>
              <a:t>assemblage.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THERMODYNAMIC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Equilibrium constant method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2653" y="2943597"/>
            <a:ext cx="10962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Example : Determination of the phase assemblage of a </a:t>
            </a:r>
            <a:r>
              <a:rPr lang="en-GB" sz="16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</a:t>
            </a:r>
            <a:r>
              <a:rPr lang="en-GB" sz="16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ortland cement with CHESS using the </a:t>
            </a:r>
            <a:r>
              <a:rPr lang="en-GB" sz="1600" i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thermoddem</a:t>
            </a:r>
            <a:r>
              <a:rPr lang="en-GB" sz="16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database.</a:t>
            </a:r>
            <a:endParaRPr lang="en-GB" sz="16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11213" y="4286886"/>
            <a:ext cx="4093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2060"/>
                </a:solidFill>
              </a:rPr>
              <a:t>Jaffeite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i="1" dirty="0" smtClean="0">
                <a:solidFill>
                  <a:srgbClr val="002060"/>
                </a:solidFill>
              </a:rPr>
              <a:t>(calcium silicate hydroxide)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Calcite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Monocarboaluminate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Jennite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i="1" dirty="0" smtClean="0">
                <a:solidFill>
                  <a:srgbClr val="002060"/>
                </a:solidFill>
              </a:rPr>
              <a:t>(crystalline C-S-H)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Ettringite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Clinochlore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i="1" dirty="0" smtClean="0">
                <a:solidFill>
                  <a:srgbClr val="002060"/>
                </a:solidFill>
              </a:rPr>
              <a:t>(chlorite)</a:t>
            </a:r>
            <a:endParaRPr lang="en-GB" i="1" dirty="0">
              <a:solidFill>
                <a:srgbClr val="002060"/>
              </a:solidFill>
            </a:endParaRPr>
          </a:p>
        </p:txBody>
      </p:sp>
      <p:sp>
        <p:nvSpPr>
          <p:cNvPr id="16" name="Espace réservé du contenu 8"/>
          <p:cNvSpPr txBox="1">
            <a:spLocks/>
          </p:cNvSpPr>
          <p:nvPr/>
        </p:nvSpPr>
        <p:spPr>
          <a:xfrm>
            <a:off x="624926" y="3687165"/>
            <a:ext cx="5516567" cy="5997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Without exclusions to the database</a:t>
            </a:r>
          </a:p>
        </p:txBody>
      </p:sp>
      <p:sp>
        <p:nvSpPr>
          <p:cNvPr id="17" name="Espace réservé du contenu 8"/>
          <p:cNvSpPr txBox="1">
            <a:spLocks/>
          </p:cNvSpPr>
          <p:nvPr/>
        </p:nvSpPr>
        <p:spPr>
          <a:xfrm>
            <a:off x="6108688" y="3690967"/>
            <a:ext cx="5516567" cy="5997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With exclusions to the database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795678" y="4286886"/>
            <a:ext cx="4093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Portlandite</a:t>
            </a:r>
            <a:endParaRPr lang="fr-FR" i="1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Calcite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Monocarboaluminate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C1.6SH</a:t>
            </a:r>
            <a:endParaRPr lang="fr-FR" i="1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Ettringite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Hydrotalcite</a:t>
            </a:r>
            <a:endParaRPr lang="fr-F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9896" t="14500" r="4298" b="36588"/>
          <a:stretch/>
        </p:blipFill>
        <p:spPr>
          <a:xfrm>
            <a:off x="7665388" y="3457351"/>
            <a:ext cx="4259939" cy="1949972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6"/>
            <a:ext cx="10962621" cy="409343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Modelling the phase assemblage of a Portland cement paste with </a:t>
            </a:r>
            <a:r>
              <a:rPr lang="en-GB" dirty="0" err="1" smtClean="0"/>
              <a:t>Vminteq</a:t>
            </a:r>
            <a:r>
              <a:rPr lang="en-GB" dirty="0" smtClean="0"/>
              <a:t> 4.0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THERMODYNAMIC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Equilibrium constant method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>
          <a:xfrm>
            <a:off x="421338" y="2785873"/>
            <a:ext cx="5540676" cy="33336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Inputs: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Ca</a:t>
            </a:r>
            <a:r>
              <a:rPr lang="en-GB" baseline="30000" dirty="0" smtClean="0"/>
              <a:t>2+</a:t>
            </a:r>
            <a:r>
              <a:rPr lang="en-GB" dirty="0" smtClean="0"/>
              <a:t>, H</a:t>
            </a:r>
            <a:r>
              <a:rPr lang="en-GB" baseline="-25000" dirty="0" smtClean="0"/>
              <a:t>4</a:t>
            </a:r>
            <a:r>
              <a:rPr lang="en-GB" dirty="0" smtClean="0"/>
              <a:t>SiO</a:t>
            </a:r>
            <a:r>
              <a:rPr lang="en-GB" baseline="-25000" dirty="0" smtClean="0"/>
              <a:t>4</a:t>
            </a:r>
            <a:r>
              <a:rPr lang="en-GB" dirty="0" smtClean="0"/>
              <a:t>, Al</a:t>
            </a:r>
            <a:r>
              <a:rPr lang="en-GB" baseline="30000" dirty="0" smtClean="0"/>
              <a:t>3+</a:t>
            </a:r>
            <a:r>
              <a:rPr lang="en-GB" dirty="0" smtClean="0"/>
              <a:t>, SO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2-</a:t>
            </a:r>
            <a:r>
              <a:rPr lang="en-GB" dirty="0" smtClean="0"/>
              <a:t>, 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 concentrations calculated from cement composition and its degree of hydration.</a:t>
            </a:r>
            <a:endParaRPr lang="en-GB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Na</a:t>
            </a:r>
            <a:r>
              <a:rPr lang="en-GB" baseline="30000" dirty="0" smtClean="0"/>
              <a:t>+</a:t>
            </a:r>
            <a:r>
              <a:rPr lang="en-GB" dirty="0" smtClean="0"/>
              <a:t>, K</a:t>
            </a:r>
            <a:r>
              <a:rPr lang="en-GB" baseline="30000" dirty="0" smtClean="0"/>
              <a:t>+</a:t>
            </a:r>
            <a:r>
              <a:rPr lang="en-GB" dirty="0" smtClean="0"/>
              <a:t>, pH calculated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Selection of possible phases allowed to precipitate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05719" y="2743445"/>
            <a:ext cx="5792261" cy="3348000"/>
          </a:xfrm>
          <a:prstGeom prst="roundRect">
            <a:avLst>
              <a:gd name="adj" fmla="val 9226"/>
            </a:avLst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3" name="Espace réservé du contenu 8"/>
          <p:cNvSpPr txBox="1">
            <a:spLocks/>
          </p:cNvSpPr>
          <p:nvPr/>
        </p:nvSpPr>
        <p:spPr>
          <a:xfrm>
            <a:off x="7745768" y="2969514"/>
            <a:ext cx="4106605" cy="23499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Outputs: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GB" dirty="0" smtClean="0"/>
          </a:p>
        </p:txBody>
      </p:sp>
      <p:sp>
        <p:nvSpPr>
          <p:cNvPr id="14" name="Rectangle à coins arrondis 13"/>
          <p:cNvSpPr/>
          <p:nvPr/>
        </p:nvSpPr>
        <p:spPr>
          <a:xfrm>
            <a:off x="7633625" y="2935010"/>
            <a:ext cx="4323467" cy="2772000"/>
          </a:xfrm>
          <a:prstGeom prst="roundRect">
            <a:avLst>
              <a:gd name="adj" fmla="val 7312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5" name="Flèche droite 14"/>
          <p:cNvSpPr/>
          <p:nvPr/>
        </p:nvSpPr>
        <p:spPr>
          <a:xfrm>
            <a:off x="6278949" y="4116820"/>
            <a:ext cx="1173707" cy="601249"/>
          </a:xfrm>
          <a:prstGeom prst="rightArrow">
            <a:avLst/>
          </a:prstGeom>
          <a:gradFill flip="none" rotWithShape="1">
            <a:gsLst>
              <a:gs pos="55500">
                <a:srgbClr val="B4BBDC"/>
              </a:gs>
              <a:gs pos="0">
                <a:schemeClr val="tx2"/>
              </a:gs>
              <a:gs pos="83000">
                <a:schemeClr val="accent1">
                  <a:lumMod val="45000"/>
                  <a:lumOff val="55000"/>
                </a:schemeClr>
              </a:gs>
              <a:gs pos="15614">
                <a:srgbClr val="D9577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604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9896" t="14500" r="4298" b="36588"/>
          <a:stretch/>
        </p:blipFill>
        <p:spPr>
          <a:xfrm>
            <a:off x="1300888" y="3973227"/>
            <a:ext cx="4259939" cy="1949972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6"/>
            <a:ext cx="5458969" cy="409343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/>
              <a:t>Modelling the phase assemblage of a Portland cement paste with </a:t>
            </a:r>
            <a:r>
              <a:rPr lang="en-GB" dirty="0" err="1"/>
              <a:t>Vminteq</a:t>
            </a:r>
            <a:r>
              <a:rPr lang="en-GB" dirty="0"/>
              <a:t> 4.0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THERMODYNAMIC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Equilibrium constant method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3" name="Espace réservé du contenu 8"/>
          <p:cNvSpPr txBox="1">
            <a:spLocks/>
          </p:cNvSpPr>
          <p:nvPr/>
        </p:nvSpPr>
        <p:spPr>
          <a:xfrm>
            <a:off x="1299380" y="3485390"/>
            <a:ext cx="4106605" cy="23499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Outputs: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GB" dirty="0" smtClean="0"/>
          </a:p>
        </p:txBody>
      </p:sp>
      <p:grpSp>
        <p:nvGrpSpPr>
          <p:cNvPr id="18" name="Groupe 17"/>
          <p:cNvGrpSpPr/>
          <p:nvPr/>
        </p:nvGrpSpPr>
        <p:grpSpPr>
          <a:xfrm>
            <a:off x="5904985" y="4014171"/>
            <a:ext cx="450378" cy="1822390"/>
            <a:chOff x="5040146" y="3279433"/>
            <a:chExt cx="450378" cy="1822390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5040147" y="3279433"/>
              <a:ext cx="450377" cy="9240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5040146" y="4177746"/>
              <a:ext cx="450377" cy="9240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Espace réservé du contenu 8"/>
          <p:cNvSpPr txBox="1">
            <a:spLocks/>
          </p:cNvSpPr>
          <p:nvPr/>
        </p:nvSpPr>
        <p:spPr>
          <a:xfrm>
            <a:off x="6740349" y="1278424"/>
            <a:ext cx="4160253" cy="16831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Results expressed as volume of minerals per volume of cement material: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GB" dirty="0" smtClean="0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0079"/>
              </p:ext>
            </p:extLst>
          </p:nvPr>
        </p:nvGraphicFramePr>
        <p:xfrm>
          <a:off x="6740350" y="2585639"/>
          <a:ext cx="41602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452">
                  <a:extLst>
                    <a:ext uri="{9D8B030D-6E8A-4147-A177-3AD203B41FA5}">
                      <a16:colId xmlns:a16="http://schemas.microsoft.com/office/drawing/2014/main" val="23323038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99832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Volume (%)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22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Unreacted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8.3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552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C1.6SH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36.5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1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Portlandite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18.4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0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Ettringite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1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Monocarboaluminate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6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Hydrotalcite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1.3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24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Calcite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1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Porosity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26.6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49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7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6"/>
            <a:ext cx="10962621" cy="409343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Modelling with </a:t>
            </a:r>
            <a:r>
              <a:rPr lang="en-GB" dirty="0" err="1" smtClean="0"/>
              <a:t>CemGEMS</a:t>
            </a:r>
            <a:r>
              <a:rPr lang="en-GB" dirty="0" smtClean="0"/>
              <a:t> </a:t>
            </a:r>
            <a:r>
              <a:rPr lang="en-GB" dirty="0"/>
              <a:t>web application (</a:t>
            </a:r>
            <a:r>
              <a:rPr lang="en-GB" i="1" dirty="0">
                <a:hlinkClick r:id="rId2"/>
              </a:rPr>
              <a:t>https://cemgems.org</a:t>
            </a:r>
            <a:r>
              <a:rPr lang="en-GB" i="1" dirty="0" smtClean="0">
                <a:hlinkClick r:id="rId2"/>
              </a:rPr>
              <a:t>/</a:t>
            </a:r>
            <a:r>
              <a:rPr lang="en-GB" dirty="0" smtClean="0"/>
              <a:t>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THERMODYNAMIC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GEMS  approach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9" name="Espace réservé du contenu 8"/>
          <p:cNvSpPr txBox="1">
            <a:spLocks/>
          </p:cNvSpPr>
          <p:nvPr/>
        </p:nvSpPr>
        <p:spPr>
          <a:xfrm>
            <a:off x="747446" y="3634494"/>
            <a:ext cx="3614090" cy="118605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Inputs: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Detailed cement composition.</a:t>
            </a:r>
            <a:endParaRPr lang="en-GB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17536" y="3607995"/>
            <a:ext cx="3744000" cy="1404000"/>
          </a:xfrm>
          <a:prstGeom prst="roundRect">
            <a:avLst>
              <a:gd name="adj" fmla="val 9226"/>
            </a:avLst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24" name="Rectangle à coins arrondis 23"/>
          <p:cNvSpPr/>
          <p:nvPr/>
        </p:nvSpPr>
        <p:spPr>
          <a:xfrm>
            <a:off x="6115044" y="2935010"/>
            <a:ext cx="5472000" cy="2916000"/>
          </a:xfrm>
          <a:prstGeom prst="roundRect">
            <a:avLst>
              <a:gd name="adj" fmla="val 7312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25" name="Flèche droite 24"/>
          <p:cNvSpPr/>
          <p:nvPr/>
        </p:nvSpPr>
        <p:spPr>
          <a:xfrm>
            <a:off x="4643297" y="4020385"/>
            <a:ext cx="1173707" cy="601249"/>
          </a:xfrm>
          <a:prstGeom prst="rightArrow">
            <a:avLst/>
          </a:prstGeom>
          <a:gradFill flip="none" rotWithShape="1">
            <a:gsLst>
              <a:gs pos="55500">
                <a:srgbClr val="B4BBDC"/>
              </a:gs>
              <a:gs pos="0">
                <a:schemeClr val="tx2"/>
              </a:gs>
              <a:gs pos="83000">
                <a:schemeClr val="accent1">
                  <a:lumMod val="45000"/>
                  <a:lumOff val="55000"/>
                </a:schemeClr>
              </a:gs>
              <a:gs pos="15614">
                <a:srgbClr val="D9577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26" name="Espace réservé du contenu 8"/>
          <p:cNvSpPr txBox="1">
            <a:spLocks/>
          </p:cNvSpPr>
          <p:nvPr/>
        </p:nvSpPr>
        <p:spPr>
          <a:xfrm>
            <a:off x="6262009" y="2978336"/>
            <a:ext cx="5431063" cy="29044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Outputs :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/>
              <a:t>P</a:t>
            </a:r>
            <a:r>
              <a:rPr lang="en-GB" dirty="0" smtClean="0"/>
              <a:t>hase assemblage (C-S-H, CH, </a:t>
            </a:r>
            <a:r>
              <a:rPr lang="en-GB" dirty="0" err="1" smtClean="0"/>
              <a:t>AFm</a:t>
            </a:r>
            <a:r>
              <a:rPr lang="en-GB" dirty="0" smtClean="0"/>
              <a:t>, </a:t>
            </a:r>
            <a:r>
              <a:rPr lang="en-GB" dirty="0" err="1" smtClean="0"/>
              <a:t>AFt</a:t>
            </a:r>
            <a:r>
              <a:rPr lang="en-GB" dirty="0" smtClean="0"/>
              <a:t>, etc.)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Porosity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Composition of the pore solution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Kinetics of hydration</a:t>
            </a:r>
          </a:p>
        </p:txBody>
      </p:sp>
    </p:spTree>
    <p:extLst>
      <p:ext uri="{BB962C8B-B14F-4D97-AF65-F5344CB8AC3E}">
        <p14:creationId xmlns:p14="http://schemas.microsoft.com/office/powerpoint/2010/main" val="8203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6"/>
            <a:ext cx="10962621" cy="409343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Modelling with CEMGEMS web application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THERMODYNAMIC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GEMS  approach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2" name="Espace réservé du contenu 8"/>
          <p:cNvSpPr txBox="1">
            <a:spLocks/>
          </p:cNvSpPr>
          <p:nvPr/>
        </p:nvSpPr>
        <p:spPr>
          <a:xfrm>
            <a:off x="6740349" y="1278424"/>
            <a:ext cx="4160253" cy="16831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Results expressed as volume of minerals per volume of cement material: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GB" dirty="0" smtClean="0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96729"/>
              </p:ext>
            </p:extLst>
          </p:nvPr>
        </p:nvGraphicFramePr>
        <p:xfrm>
          <a:off x="6740350" y="2585639"/>
          <a:ext cx="41602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452">
                  <a:extLst>
                    <a:ext uri="{9D8B030D-6E8A-4147-A177-3AD203B41FA5}">
                      <a16:colId xmlns:a16="http://schemas.microsoft.com/office/drawing/2014/main" val="23323038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99832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Volume (%)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22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Unreacted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7.7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552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C1.6SH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32.4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1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Portlandite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16.3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0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Ettringite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6.8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1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Monocarboaluminate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0.6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6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Hydrotalcite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24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Calcite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1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Porosity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29.0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49029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3" y="2759116"/>
            <a:ext cx="5642078" cy="334053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5623" y="3200400"/>
            <a:ext cx="16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Pore water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097547" y="4665010"/>
            <a:ext cx="130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C-S-H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795622" y="4181144"/>
            <a:ext cx="16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CH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788950" y="3901277"/>
            <a:ext cx="16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AFt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083391" y="4849676"/>
            <a:ext cx="130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C3S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93767" y="5292852"/>
            <a:ext cx="130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C2S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3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6"/>
            <a:ext cx="10962621" cy="709687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Two approaches: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THERMODYNAMIC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Modelling long-term behaviour of waste forms and packages</a:t>
            </a:r>
            <a:endParaRPr lang="en-GB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069396400"/>
              </p:ext>
            </p:extLst>
          </p:nvPr>
        </p:nvGraphicFramePr>
        <p:xfrm>
          <a:off x="2039964" y="2770493"/>
          <a:ext cx="8128000" cy="3415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2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6"/>
            <a:ext cx="5489387" cy="4269194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Waste form from decommissioning of nuclear power plant was chosen as a model waste form.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Composition:</a:t>
            </a:r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Cement + Water + Additions (silica fumes, </a:t>
            </a:r>
            <a:r>
              <a:rPr lang="en-GB" dirty="0" err="1" smtClean="0"/>
              <a:t>clinoptilolite</a:t>
            </a:r>
            <a:r>
              <a:rPr lang="en-GB" dirty="0" smtClean="0"/>
              <a:t>) + Sand (quartz)</a:t>
            </a:r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Organic waste</a:t>
            </a:r>
          </a:p>
          <a:p>
            <a:pPr marL="827088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Metallic waste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THERMODYNAMIC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Mixing tank approach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706" y="2843543"/>
            <a:ext cx="5141247" cy="184242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363326" y="4685969"/>
            <a:ext cx="3636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Wieland et al. (2020)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Appl.Geochem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., 115:104539.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717035" y="3722223"/>
            <a:ext cx="2088000" cy="36000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2" name="Rectangle à coins arrondis 11"/>
          <p:cNvSpPr/>
          <p:nvPr/>
        </p:nvSpPr>
        <p:spPr>
          <a:xfrm>
            <a:off x="9234494" y="3562729"/>
            <a:ext cx="2160000" cy="36000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3" name="Rectangle à coins arrondis 12"/>
          <p:cNvSpPr/>
          <p:nvPr/>
        </p:nvSpPr>
        <p:spPr>
          <a:xfrm>
            <a:off x="9258203" y="4241710"/>
            <a:ext cx="2160000" cy="18000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141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5" y="2074455"/>
            <a:ext cx="6105692" cy="4026093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Kinetics laws are used to model: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Degradation of organic matter (gas production and aqueous product of degradation)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Metal corrosion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Dissolution of quartz sand for neutral and alkaline conditions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Thermodynamic calculations to model chemical evolutions due to the degradation of waste.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THERMODYNAMIC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Mixing tank approach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953" t="1121" r="982"/>
          <a:stretch/>
        </p:blipFill>
        <p:spPr>
          <a:xfrm>
            <a:off x="6974005" y="887103"/>
            <a:ext cx="4913195" cy="528360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363326" y="6170706"/>
            <a:ext cx="3636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Wieland et al. (2020)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Appl.Geochem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., 115:104539.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4" y="2074456"/>
            <a:ext cx="10983234" cy="4269194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Spatial resolution.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Hydrodynamic processes (diffusion, dispersion and permeability of the material, advection).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Chloride ingress within a Portland cement mortar at 180d.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THERMODYNAMIC MODELLING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Reactive transport modelling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7748512" y="4660260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Sharmilan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 et al. (2022)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Cem.Concr.Res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., 159:106861.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737" t="8899"/>
          <a:stretch/>
        </p:blipFill>
        <p:spPr>
          <a:xfrm>
            <a:off x="1999503" y="3671294"/>
            <a:ext cx="3242096" cy="25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464" t="8080" r="611" b="1278"/>
          <a:stretch/>
        </p:blipFill>
        <p:spPr>
          <a:xfrm>
            <a:off x="5414622" y="3671294"/>
            <a:ext cx="329481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Angélique ROUSSELET</a:t>
            </a:r>
          </a:p>
          <a:p>
            <a:r>
              <a:rPr lang="fr-FR" dirty="0"/>
              <a:t>angelique.rousselet@cea.fr</a:t>
            </a:r>
          </a:p>
          <a:p>
            <a:r>
              <a:rPr lang="fr-FR" dirty="0"/>
              <a:t>CEA, Paris-Saclay Centre</a:t>
            </a:r>
          </a:p>
          <a:p>
            <a:r>
              <a:rPr lang="fr-FR" dirty="0"/>
              <a:t>DES/ISAS/DRMP/S2CM/LECBA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742949" y="5513696"/>
            <a:ext cx="6578600" cy="9379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  <a:p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– 22</a:t>
            </a:r>
            <a:r>
              <a:rPr lang="en-GB" baseline="30000" dirty="0"/>
              <a:t>nd</a:t>
            </a:r>
            <a:r>
              <a:rPr lang="en-GB" dirty="0"/>
              <a:t> September 2023, Trieste (Italy)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7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3" y="2074458"/>
            <a:ext cx="10971249" cy="3805642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Degree of hydration = weight fraction of cement and individual clinker phases which have fully reacted at a given time.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Two </a:t>
            </a:r>
            <a:r>
              <a:rPr lang="en-GB" dirty="0"/>
              <a:t>common </a:t>
            </a:r>
            <a:r>
              <a:rPr lang="en-GB" dirty="0" smtClean="0"/>
              <a:t>kinetic models are available for cement materials: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Use of an </a:t>
            </a:r>
            <a:r>
              <a:rPr lang="en-GB" dirty="0" err="1" smtClean="0"/>
              <a:t>Avrami</a:t>
            </a:r>
            <a:r>
              <a:rPr lang="en-GB" dirty="0" smtClean="0"/>
              <a:t> type equation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Parrott &amp; </a:t>
            </a:r>
            <a:r>
              <a:rPr lang="en-GB" dirty="0" err="1" smtClean="0"/>
              <a:t>Killoh</a:t>
            </a:r>
            <a:r>
              <a:rPr lang="en-GB" dirty="0" smtClean="0"/>
              <a:t> model of hydration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Both models rely on empirical data.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INPUT PARAMETERS</a:t>
            </a:r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b="1" dirty="0" smtClean="0">
                <a:solidFill>
                  <a:schemeClr val="tx2"/>
                </a:solidFill>
              </a:rPr>
              <a:t>Calculating the degree of hydration</a:t>
            </a:r>
          </a:p>
        </p:txBody>
      </p:sp>
    </p:spTree>
    <p:extLst>
      <p:ext uri="{BB962C8B-B14F-4D97-AF65-F5344CB8AC3E}">
        <p14:creationId xmlns:p14="http://schemas.microsoft.com/office/powerpoint/2010/main" val="20015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622653" y="2074458"/>
                <a:ext cx="5720997" cy="4269192"/>
              </a:xfrm>
            </p:spPr>
            <p:txBody>
              <a:bodyPr>
                <a:no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The equation d</a:t>
                </a:r>
                <a:r>
                  <a:rPr lang="en-US" dirty="0" smtClean="0"/>
                  <a:t>escribes </a:t>
                </a:r>
                <a:r>
                  <a:rPr lang="en-US" dirty="0"/>
                  <a:t>how solids transform </a:t>
                </a:r>
                <a:r>
                  <a:rPr lang="en-US" dirty="0" smtClean="0"/>
                  <a:t>from one phase into </a:t>
                </a:r>
                <a:r>
                  <a:rPr lang="en-US" dirty="0"/>
                  <a:t>another at constant temperature</a:t>
                </a:r>
                <a:r>
                  <a:rPr lang="en-US" dirty="0" smtClean="0"/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It’s use for Portland cement was introduced by </a:t>
                </a:r>
                <a:r>
                  <a:rPr lang="en-GB" dirty="0"/>
                  <a:t>Dalziel &amp; </a:t>
                </a:r>
                <a:r>
                  <a:rPr lang="en-GB" dirty="0" err="1"/>
                  <a:t>Gutteridge</a:t>
                </a:r>
                <a:r>
                  <a:rPr lang="en-GB" dirty="0"/>
                  <a:t> (</a:t>
                </a:r>
                <a:r>
                  <a:rPr lang="en-GB" dirty="0" smtClean="0"/>
                  <a:t>1986).</a:t>
                </a:r>
                <a:endParaRPr lang="en-US" dirty="0" smtClean="0"/>
              </a:p>
              <a:p>
                <a:pPr marL="5524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Fraction of reacted phase, F, is a function of time, t.</a:t>
                </a:r>
              </a:p>
              <a:p>
                <a:pPr marL="5524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are fitted on a set of experimental data.</a:t>
                </a:r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653" y="2074458"/>
                <a:ext cx="5720997" cy="4269192"/>
              </a:xfrm>
              <a:blipFill>
                <a:blip r:embed="rId2"/>
                <a:stretch>
                  <a:fillRect l="-2023" r="-2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INPUT PARAMETERS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 smtClean="0">
                <a:solidFill>
                  <a:schemeClr val="tx2"/>
                </a:solidFill>
              </a:rPr>
              <a:t>Avrami</a:t>
            </a:r>
            <a:r>
              <a:rPr lang="en-GB" b="1" dirty="0" smtClean="0">
                <a:solidFill>
                  <a:schemeClr val="tx2"/>
                </a:solidFill>
              </a:rPr>
              <a:t> type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668882" y="1468059"/>
                <a:ext cx="3485072" cy="322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882" y="1468059"/>
                <a:ext cx="3485072" cy="322909"/>
              </a:xfrm>
              <a:prstGeom prst="rect">
                <a:avLst/>
              </a:prstGeom>
              <a:blipFill>
                <a:blip r:embed="rId3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046526"/>
              </p:ext>
            </p:extLst>
          </p:nvPr>
        </p:nvGraphicFramePr>
        <p:xfrm>
          <a:off x="6791325" y="2074458"/>
          <a:ext cx="4787925" cy="408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à coins arrondis 1"/>
          <p:cNvSpPr/>
          <p:nvPr/>
        </p:nvSpPr>
        <p:spPr>
          <a:xfrm>
            <a:off x="7668882" y="1338885"/>
            <a:ext cx="3485072" cy="547583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871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2653" y="2074458"/>
            <a:ext cx="10962622" cy="660116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A set of empirical equations is used to describe the different mechanisms involved in hydration: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INPUT PARAMETERS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Parrott &amp; </a:t>
            </a:r>
            <a:r>
              <a:rPr lang="en-GB" b="1" dirty="0" err="1" smtClean="0">
                <a:solidFill>
                  <a:schemeClr val="tx2"/>
                </a:solidFill>
              </a:rPr>
              <a:t>Killoh</a:t>
            </a:r>
            <a:r>
              <a:rPr lang="en-GB" b="1" dirty="0" smtClean="0">
                <a:solidFill>
                  <a:schemeClr val="tx2"/>
                </a:solidFill>
              </a:rPr>
              <a:t> model</a:t>
            </a:r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>
          <a:xfrm>
            <a:off x="622653" y="2585668"/>
            <a:ext cx="10962622" cy="25643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50" lvl="1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Degree of hydration:</a:t>
            </a:r>
          </a:p>
          <a:p>
            <a:pPr marL="552450" lvl="1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Rate of nucleation and growth:</a:t>
            </a:r>
          </a:p>
          <a:p>
            <a:pPr marL="552450" lvl="1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Rate of diffusion:</a:t>
            </a:r>
          </a:p>
          <a:p>
            <a:pPr marL="552450" lvl="1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Rate of secondary shell formation: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733498" y="2803101"/>
                <a:ext cx="32556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−1)×∆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98" y="2803101"/>
                <a:ext cx="3255699" cy="276999"/>
              </a:xfrm>
              <a:prstGeom prst="rect">
                <a:avLst/>
              </a:prstGeom>
              <a:blipFill>
                <a:blip r:embed="rId2"/>
                <a:stretch>
                  <a:fillRect l="-1869" r="-374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736777" y="3308329"/>
                <a:ext cx="4909229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777" y="3308329"/>
                <a:ext cx="4909229" cy="563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740210" y="3858042"/>
                <a:ext cx="3044808" cy="619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210" y="3858042"/>
                <a:ext cx="3044808" cy="619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731589" y="4656871"/>
                <a:ext cx="26271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  <m:sup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589" y="4656871"/>
                <a:ext cx="2627129" cy="276999"/>
              </a:xfrm>
              <a:prstGeom prst="rect">
                <a:avLst/>
              </a:prstGeom>
              <a:blipFill>
                <a:blip r:embed="rId5"/>
                <a:stretch>
                  <a:fillRect l="-3016" t="-2222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ce réservé du contenu 8"/>
              <p:cNvSpPr txBox="1">
                <a:spLocks/>
              </p:cNvSpPr>
              <p:nvPr/>
            </p:nvSpPr>
            <p:spPr>
              <a:xfrm>
                <a:off x="628407" y="5254726"/>
                <a:ext cx="10962622" cy="66011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At each time step t, the lowest value of R (controlling rate) is selected for the calculation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18" name="Espace réservé du conten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07" y="5254726"/>
                <a:ext cx="10962622" cy="660116"/>
              </a:xfrm>
              <a:prstGeom prst="rect">
                <a:avLst/>
              </a:prstGeom>
              <a:blipFill>
                <a:blip r:embed="rId6"/>
                <a:stretch>
                  <a:fillRect l="-10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4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622653" y="2074457"/>
                <a:ext cx="10962622" cy="1493057"/>
              </a:xfrm>
            </p:spPr>
            <p:txBody>
              <a:bodyPr>
                <a:no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A critical value of degree of hydration is introduced in order to translate the observation that the rate of hydration is reduces at later ages and for materials of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 marL="5524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Critical degree of hydration :</a:t>
                </a:r>
              </a:p>
              <a:p>
                <a:pPr marL="827088" lvl="2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If </a:t>
                </a:r>
              </a:p>
              <a:p>
                <a:pPr marL="827088" lvl="2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If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GB" dirty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653" y="2074457"/>
                <a:ext cx="10962622" cy="1493057"/>
              </a:xfrm>
              <a:blipFill>
                <a:blip r:embed="rId2"/>
                <a:stretch>
                  <a:fillRect l="-1057" r="-1335" b="-6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INPUT PARAMETERS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Parrott &amp; </a:t>
            </a:r>
            <a:r>
              <a:rPr lang="en-GB" b="1" dirty="0" err="1" smtClean="0">
                <a:solidFill>
                  <a:schemeClr val="tx2"/>
                </a:solidFill>
              </a:rPr>
              <a:t>Killoh</a:t>
            </a:r>
            <a:r>
              <a:rPr lang="en-GB" b="1" dirty="0" smtClean="0">
                <a:solidFill>
                  <a:schemeClr val="tx2"/>
                </a:solidFill>
              </a:rPr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129650" y="3097058"/>
                <a:ext cx="2244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=1.333×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650" y="3097058"/>
                <a:ext cx="2244782" cy="276999"/>
              </a:xfrm>
              <a:prstGeom prst="rect">
                <a:avLst/>
              </a:prstGeom>
              <a:blipFill>
                <a:blip r:embed="rId3"/>
                <a:stretch>
                  <a:fillRect l="-2710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space réservé du contenu 8"/>
          <p:cNvSpPr txBox="1">
            <a:spLocks/>
          </p:cNvSpPr>
          <p:nvPr/>
        </p:nvSpPr>
        <p:spPr>
          <a:xfrm>
            <a:off x="628407" y="4814781"/>
            <a:ext cx="10962622" cy="66011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The impact of the relative humidity </a:t>
            </a:r>
            <a:r>
              <a:rPr lang="en-GB" dirty="0"/>
              <a:t>i</a:t>
            </a:r>
            <a:r>
              <a:rPr lang="en-GB" dirty="0" smtClean="0"/>
              <a:t>s also taken into account using the following factor 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921286" y="3567514"/>
                <a:ext cx="9146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−1)×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1+4.444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−3.333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86" y="3567514"/>
                <a:ext cx="9146735" cy="276999"/>
              </a:xfrm>
              <a:prstGeom prst="rect">
                <a:avLst/>
              </a:prstGeom>
              <a:blipFill>
                <a:blip r:embed="rId4"/>
                <a:stretch>
                  <a:fillRect l="-666" t="-2174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921285" y="4031635"/>
                <a:ext cx="5081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85" y="4031635"/>
                <a:ext cx="5081584" cy="276999"/>
              </a:xfrm>
              <a:prstGeom prst="rect">
                <a:avLst/>
              </a:prstGeom>
              <a:blipFill>
                <a:blip r:embed="rId5"/>
                <a:stretch>
                  <a:fillRect l="-1199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4446" y="5337570"/>
                <a:ext cx="1628394" cy="79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𝑟h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−0.55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0.45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46" y="5337570"/>
                <a:ext cx="1628394" cy="79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0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INPUT PARAMETERS</a:t>
            </a: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Parrott &amp; </a:t>
            </a:r>
            <a:r>
              <a:rPr lang="en-GB" b="1" dirty="0" err="1" smtClean="0">
                <a:solidFill>
                  <a:schemeClr val="tx2"/>
                </a:solidFill>
              </a:rPr>
              <a:t>Killoh</a:t>
            </a:r>
            <a:r>
              <a:rPr lang="en-GB" b="1" dirty="0" smtClean="0">
                <a:solidFill>
                  <a:schemeClr val="tx2"/>
                </a:solidFill>
              </a:rPr>
              <a:t> model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08427"/>
              </p:ext>
            </p:extLst>
          </p:nvPr>
        </p:nvGraphicFramePr>
        <p:xfrm>
          <a:off x="731837" y="3090495"/>
          <a:ext cx="4700383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41688">
                  <a:extLst>
                    <a:ext uri="{9D8B030D-6E8A-4147-A177-3AD203B41FA5}">
                      <a16:colId xmlns:a16="http://schemas.microsoft.com/office/drawing/2014/main" val="4133949005"/>
                    </a:ext>
                  </a:extLst>
                </a:gridCol>
                <a:gridCol w="751739">
                  <a:extLst>
                    <a:ext uri="{9D8B030D-6E8A-4147-A177-3AD203B41FA5}">
                      <a16:colId xmlns:a16="http://schemas.microsoft.com/office/drawing/2014/main" val="1572220929"/>
                    </a:ext>
                  </a:extLst>
                </a:gridCol>
                <a:gridCol w="751739">
                  <a:extLst>
                    <a:ext uri="{9D8B030D-6E8A-4147-A177-3AD203B41FA5}">
                      <a16:colId xmlns:a16="http://schemas.microsoft.com/office/drawing/2014/main" val="322080907"/>
                    </a:ext>
                  </a:extLst>
                </a:gridCol>
                <a:gridCol w="751739">
                  <a:extLst>
                    <a:ext uri="{9D8B030D-6E8A-4147-A177-3AD203B41FA5}">
                      <a16:colId xmlns:a16="http://schemas.microsoft.com/office/drawing/2014/main" val="1291663403"/>
                    </a:ext>
                  </a:extLst>
                </a:gridCol>
                <a:gridCol w="751739">
                  <a:extLst>
                    <a:ext uri="{9D8B030D-6E8A-4147-A177-3AD203B41FA5}">
                      <a16:colId xmlns:a16="http://schemas.microsoft.com/office/drawing/2014/main" val="2894137581"/>
                    </a:ext>
                  </a:extLst>
                </a:gridCol>
                <a:gridCol w="751739">
                  <a:extLst>
                    <a:ext uri="{9D8B030D-6E8A-4147-A177-3AD203B41FA5}">
                      <a16:colId xmlns:a16="http://schemas.microsoft.com/office/drawing/2014/main" val="699968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K</a:t>
                      </a:r>
                      <a:r>
                        <a:rPr lang="fr-FR" sz="1600" baseline="-25000" dirty="0" smtClean="0"/>
                        <a:t>1</a:t>
                      </a:r>
                      <a:endParaRPr lang="fr-FR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</a:t>
                      </a:r>
                      <a:r>
                        <a:rPr lang="fr-FR" sz="1600" baseline="-25000" dirty="0" smtClean="0"/>
                        <a:t>1</a:t>
                      </a:r>
                      <a:endParaRPr lang="fr-FR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K</a:t>
                      </a:r>
                      <a:r>
                        <a:rPr lang="fr-FR" sz="1600" baseline="-25000" dirty="0" smtClean="0"/>
                        <a:t>2</a:t>
                      </a:r>
                      <a:endParaRPr lang="fr-FR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K</a:t>
                      </a:r>
                      <a:r>
                        <a:rPr lang="fr-FR" sz="1600" baseline="-25000" dirty="0" smtClean="0"/>
                        <a:t>3</a:t>
                      </a:r>
                      <a:endParaRPr lang="fr-FR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N</a:t>
                      </a:r>
                      <a:r>
                        <a:rPr lang="fr-FR" sz="1600" baseline="-25000" dirty="0" smtClean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81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C3S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1,5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0,7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0,05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1,1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,3,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71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C2S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1,0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0,006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0,2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5,0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050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C3A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1,0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0,85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0,04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1,0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3,2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44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C4AF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0,37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0,7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0,015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0,4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3,7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329641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622652" y="4936992"/>
            <a:ext cx="480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Parrott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Killoh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 (1986)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Espace réservé du contenu 8"/>
          <p:cNvSpPr>
            <a:spLocks noGrp="1"/>
          </p:cNvSpPr>
          <p:nvPr>
            <p:ph idx="1"/>
          </p:nvPr>
        </p:nvSpPr>
        <p:spPr>
          <a:xfrm>
            <a:off x="622653" y="2074458"/>
            <a:ext cx="5493324" cy="3805642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Empirical constants for Portland cement at ambient temperature for each clinker phases:</a:t>
            </a:r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651316"/>
              </p:ext>
            </p:extLst>
          </p:nvPr>
        </p:nvGraphicFramePr>
        <p:xfrm>
          <a:off x="6424663" y="2074458"/>
          <a:ext cx="5160612" cy="340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91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746A274C38624793CFFDBC4642FCB7" ma:contentTypeVersion="5" ma:contentTypeDescription="Create a new document." ma:contentTypeScope="" ma:versionID="6cdc9e79923efe225279daf213bc94c8">
  <xsd:schema xmlns:xsd="http://www.w3.org/2001/XMLSchema" xmlns:xs="http://www.w3.org/2001/XMLSchema" xmlns:p="http://schemas.microsoft.com/office/2006/metadata/properties" xmlns:ns2="b203dc41-4f99-4248-b967-96fcd1b3ec6c" xmlns:ns3="6994eb6c-42e6-4a81-89f1-c500c183aba3" targetNamespace="http://schemas.microsoft.com/office/2006/metadata/properties" ma:root="true" ma:fieldsID="677af3b8678078fd16a68ca7ac70f56f" ns2:_="" ns3:_="">
    <xsd:import namespace="b203dc41-4f99-4248-b967-96fcd1b3ec6c"/>
    <xsd:import namespace="6994eb6c-42e6-4a81-89f1-c500c183ab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3dc41-4f99-4248-b967-96fcd1b3e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4eb6c-42e6-4a81-89f1-c500c183aba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Props1.xml><?xml version="1.0" encoding="utf-8"?>
<ds:datastoreItem xmlns:ds="http://schemas.openxmlformats.org/officeDocument/2006/customXml" ds:itemID="{6825E427-CC84-402D-B63D-6FA55DA95AD1}"/>
</file>

<file path=customXml/itemProps2.xml><?xml version="1.0" encoding="utf-8"?>
<ds:datastoreItem xmlns:ds="http://schemas.openxmlformats.org/officeDocument/2006/customXml" ds:itemID="{DF5003DA-E900-47F2-BA91-7AD870D471EB}">
  <ds:schemaRefs>
    <ds:schemaRef ds:uri="http://purl.org/dc/terms/"/>
    <ds:schemaRef ds:uri="http://schemas.openxmlformats.org/package/2006/metadata/core-properties"/>
    <ds:schemaRef ds:uri="http://purl.org/dc/dcmitype/"/>
    <ds:schemaRef ds:uri="582fa2ad-bcfb-4c30-8490-7bbd511b1880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151dffeb-2989-4a61-aef8-844a993007f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3442</TotalTime>
  <Words>5409</Words>
  <Application>Microsoft Office PowerPoint</Application>
  <PresentationFormat>Grand écran</PresentationFormat>
  <Paragraphs>712</Paragraphs>
  <Slides>49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7" baseType="lpstr">
      <vt:lpstr>Arial</vt:lpstr>
      <vt:lpstr>Arial (corps)</vt:lpstr>
      <vt:lpstr>Arial Black</vt:lpstr>
      <vt:lpstr>Calibri</vt:lpstr>
      <vt:lpstr>Cambria</vt:lpstr>
      <vt:lpstr>Cambria Math</vt:lpstr>
      <vt:lpstr>Wingdings</vt:lpstr>
      <vt:lpstr>Thème Office</vt:lpstr>
      <vt:lpstr>Cement Chemistry Modelling</vt:lpstr>
      <vt:lpstr>INTRODUCTION</vt:lpstr>
      <vt:lpstr>CONTENT</vt:lpstr>
      <vt:lpstr>Input parameters</vt:lpstr>
      <vt:lpstr>INPUT PARAMETERS</vt:lpstr>
      <vt:lpstr>INPUT PARAMETERS</vt:lpstr>
      <vt:lpstr>INPUT PARAMETERS</vt:lpstr>
      <vt:lpstr>INPUT PARAMETERS</vt:lpstr>
      <vt:lpstr>INPUT PARAMETERS</vt:lpstr>
      <vt:lpstr>INPUT PARAMETERS</vt:lpstr>
      <vt:lpstr>INPUT PARAMETERS</vt:lpstr>
      <vt:lpstr>INPUT PARAMETERS</vt:lpstr>
      <vt:lpstr>INPUT PARAMETERS</vt:lpstr>
      <vt:lpstr>INPUT PARAMETERS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MICROSTRUCTURE MODELLING</vt:lpstr>
      <vt:lpstr>Thermodynamic modelling</vt:lpstr>
      <vt:lpstr>THERMODYNAMIC MODELLING</vt:lpstr>
      <vt:lpstr>THERMODYNAMIC MODELLING</vt:lpstr>
      <vt:lpstr>THERMODYNAMIC MODELLING</vt:lpstr>
      <vt:lpstr>THERMODYNAMIC MODELLING</vt:lpstr>
      <vt:lpstr>THERMODYNAMIC MODELLING</vt:lpstr>
      <vt:lpstr>THERMODYNAMIC MODELLING</vt:lpstr>
      <vt:lpstr>THERMODYNAMIC MODELLING</vt:lpstr>
      <vt:lpstr>THERMODYNAMIC MODELLING</vt:lpstr>
      <vt:lpstr>THERMODYNAMIC MODELLING</vt:lpstr>
      <vt:lpstr>THERMODYNAMIC MODELLING</vt:lpstr>
      <vt:lpstr>THERMODYNAMIC MODELLING</vt:lpstr>
      <vt:lpstr>THERMODYNAMIC MODELLING</vt:lpstr>
      <vt:lpstr>THERMODYNAMIC MODELLING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Angélique ROUSSELET</cp:lastModifiedBy>
  <cp:revision>297</cp:revision>
  <dcterms:created xsi:type="dcterms:W3CDTF">2023-01-13T15:17:34Z</dcterms:created>
  <dcterms:modified xsi:type="dcterms:W3CDTF">2023-09-12T11:49:20Z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0x0101000B746A274C38624793CFFDBC4642FCB7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